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ctiveX/activeX1.xml" ContentType="application/vnd.ms-office.activeX+xml"/>
  <Override PartName="/ppt/activeX/activeX2.xml" ContentType="application/vnd.ms-office.activeX+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56" r:id="rId9"/>
    <p:sldMasterId id="2147483768" r:id="rId10"/>
    <p:sldMasterId id="2147483780" r:id="rId11"/>
  </p:sldMasterIdLst>
  <p:notesMasterIdLst>
    <p:notesMasterId r:id="rId59"/>
  </p:notesMasterIdLst>
  <p:sldIdLst>
    <p:sldId id="271" r:id="rId12"/>
    <p:sldId id="272" r:id="rId13"/>
    <p:sldId id="299" r:id="rId14"/>
    <p:sldId id="274" r:id="rId15"/>
    <p:sldId id="275" r:id="rId16"/>
    <p:sldId id="276" r:id="rId17"/>
    <p:sldId id="277" r:id="rId18"/>
    <p:sldId id="278" r:id="rId19"/>
    <p:sldId id="279" r:id="rId20"/>
    <p:sldId id="280" r:id="rId21"/>
    <p:sldId id="281" r:id="rId22"/>
    <p:sldId id="282" r:id="rId23"/>
    <p:sldId id="300" r:id="rId24"/>
    <p:sldId id="285" r:id="rId25"/>
    <p:sldId id="286" r:id="rId26"/>
    <p:sldId id="287" r:id="rId27"/>
    <p:sldId id="288" r:id="rId28"/>
    <p:sldId id="289" r:id="rId29"/>
    <p:sldId id="301" r:id="rId30"/>
    <p:sldId id="291" r:id="rId31"/>
    <p:sldId id="292" r:id="rId32"/>
    <p:sldId id="293" r:id="rId33"/>
    <p:sldId id="294" r:id="rId34"/>
    <p:sldId id="295" r:id="rId35"/>
    <p:sldId id="302" r:id="rId36"/>
    <p:sldId id="297" r:id="rId37"/>
    <p:sldId id="256" r:id="rId38"/>
    <p:sldId id="257" r:id="rId39"/>
    <p:sldId id="258" r:id="rId40"/>
    <p:sldId id="259" r:id="rId41"/>
    <p:sldId id="260" r:id="rId42"/>
    <p:sldId id="261" r:id="rId43"/>
    <p:sldId id="262" r:id="rId44"/>
    <p:sldId id="263" r:id="rId45"/>
    <p:sldId id="264" r:id="rId46"/>
    <p:sldId id="265" r:id="rId47"/>
    <p:sldId id="266" r:id="rId48"/>
    <p:sldId id="269" r:id="rId49"/>
    <p:sldId id="268" r:id="rId50"/>
    <p:sldId id="303" r:id="rId51"/>
    <p:sldId id="304" r:id="rId52"/>
    <p:sldId id="305" r:id="rId53"/>
    <p:sldId id="307" r:id="rId54"/>
    <p:sldId id="308" r:id="rId55"/>
    <p:sldId id="306" r:id="rId56"/>
    <p:sldId id="309" r:id="rId57"/>
    <p:sldId id="310" r:id="rId58"/>
  </p:sldIdLst>
  <p:sldSz cx="12192000" cy="6858000"/>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AFBC"/>
    <a:srgbClr val="1BA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2" autoAdjust="0"/>
    <p:restoredTop sz="94660"/>
  </p:normalViewPr>
  <p:slideViewPr>
    <p:cSldViewPr>
      <p:cViewPr varScale="1">
        <p:scale>
          <a:sx n="82" d="100"/>
          <a:sy n="82" d="100"/>
        </p:scale>
        <p:origin x="49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31E31-B52D-43C8-B830-D1F53406B587}"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AA1D7-0066-45DC-B6E7-779D639750BF}" type="slidenum">
              <a:rPr lang="en-US" smtClean="0"/>
              <a:t>‹#›</a:t>
            </a:fld>
            <a:endParaRPr lang="en-US"/>
          </a:p>
        </p:txBody>
      </p:sp>
    </p:spTree>
    <p:extLst>
      <p:ext uri="{BB962C8B-B14F-4D97-AF65-F5344CB8AC3E}">
        <p14:creationId xmlns:p14="http://schemas.microsoft.com/office/powerpoint/2010/main" val="2230798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6"/>
        <p:cNvGrpSpPr/>
        <p:nvPr/>
      </p:nvGrpSpPr>
      <p:grpSpPr>
        <a:xfrm>
          <a:off x="0" y="0"/>
          <a:ext cx="0" cy="0"/>
          <a:chOff x="0" y="0"/>
          <a:chExt cx="0" cy="0"/>
        </a:xfrm>
      </p:grpSpPr>
      <p:sp>
        <p:nvSpPr>
          <p:cNvPr id="1897" name="Google Shape;1897;gdb13e22b57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8" name="Google Shape;1898;gdb13e22b57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429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8"/>
        <p:cNvGrpSpPr/>
        <p:nvPr/>
      </p:nvGrpSpPr>
      <p:grpSpPr>
        <a:xfrm>
          <a:off x="0" y="0"/>
          <a:ext cx="0" cy="0"/>
          <a:chOff x="0" y="0"/>
          <a:chExt cx="0" cy="0"/>
        </a:xfrm>
      </p:grpSpPr>
      <p:sp>
        <p:nvSpPr>
          <p:cNvPr id="2269" name="Google Shape;2269;gd924d8386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0" name="Google Shape;2270;gd924d8386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116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8708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6200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6" name="Google Shape;1956;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592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6134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865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401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7777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268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6" name="Google Shape;1956;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1490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6" name="Google Shape;1956;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1160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5494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2062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1489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9416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4187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6" name="Google Shape;1956;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1703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5486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2472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421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736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6" name="Google Shape;1956;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2801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801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9520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846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4829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6" name="Google Shape;1956;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3559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6809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7102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6263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4931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2704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7116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F44E05-1CD1-44AF-AF00-3A53277DE94F}"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3639778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40424165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10415391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623">
            <a:off x="4503300" y="1471367"/>
            <a:ext cx="6622800" cy="2854400"/>
          </a:xfrm>
          <a:prstGeom prst="rect">
            <a:avLst/>
          </a:prstGeom>
        </p:spPr>
        <p:txBody>
          <a:bodyPr spcFirstLastPara="1" wrap="square" lIns="91425" tIns="91425" rIns="91425" bIns="91425" anchor="t" anchorCtr="0">
            <a:noAutofit/>
          </a:bodyPr>
          <a:lstStyle>
            <a:lvl1pPr lvl="0" algn="r">
              <a:spcBef>
                <a:spcPts val="0"/>
              </a:spcBef>
              <a:spcAft>
                <a:spcPts val="0"/>
              </a:spcAft>
              <a:buSzPts val="5200"/>
              <a:buNone/>
              <a:defRPr sz="6133">
                <a:latin typeface="Chau Philomene One"/>
                <a:ea typeface="Chau Philomene One"/>
                <a:cs typeface="Chau Philomene One"/>
                <a:sym typeface="Chau Philomene On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295">
            <a:off x="6026100" y="4758432"/>
            <a:ext cx="4665200" cy="57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133">
                <a:latin typeface="Catamaran"/>
                <a:ea typeface="Catamaran"/>
                <a:cs typeface="Catamaran"/>
                <a:sym typeface="Catamaran"/>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0699473" y="6159316"/>
            <a:ext cx="836411" cy="344881"/>
            <a:chOff x="1743825" y="1344175"/>
            <a:chExt cx="1032775" cy="425850"/>
          </a:xfrm>
        </p:grpSpPr>
        <p:sp>
          <p:nvSpPr>
            <p:cNvPr id="12" name="Google Shape;12;p2"/>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 name="Google Shape;22;p2"/>
          <p:cNvGrpSpPr/>
          <p:nvPr/>
        </p:nvGrpSpPr>
        <p:grpSpPr>
          <a:xfrm rot="-652310">
            <a:off x="332410" y="240864"/>
            <a:ext cx="1267980" cy="405179"/>
            <a:chOff x="1749375" y="2061925"/>
            <a:chExt cx="1399125" cy="447150"/>
          </a:xfrm>
        </p:grpSpPr>
        <p:sp>
          <p:nvSpPr>
            <p:cNvPr id="23" name="Google Shape;23;p2"/>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2"/>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 name="Google Shape;38;p2"/>
          <p:cNvGrpSpPr/>
          <p:nvPr/>
        </p:nvGrpSpPr>
        <p:grpSpPr>
          <a:xfrm rot="1065112">
            <a:off x="10956672" y="328005"/>
            <a:ext cx="925667" cy="230919"/>
            <a:chOff x="1803850" y="3016175"/>
            <a:chExt cx="995175" cy="248225"/>
          </a:xfrm>
        </p:grpSpPr>
        <p:sp>
          <p:nvSpPr>
            <p:cNvPr id="39" name="Google Shape;39;p2"/>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 name="Google Shape;46;p2"/>
          <p:cNvGrpSpPr/>
          <p:nvPr/>
        </p:nvGrpSpPr>
        <p:grpSpPr>
          <a:xfrm>
            <a:off x="554375" y="6219303"/>
            <a:ext cx="1184485" cy="330984"/>
            <a:chOff x="1777125" y="4019500"/>
            <a:chExt cx="1297450" cy="362550"/>
          </a:xfrm>
        </p:grpSpPr>
        <p:sp>
          <p:nvSpPr>
            <p:cNvPr id="47" name="Google Shape;47;p2"/>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2"/>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2"/>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2"/>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2"/>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2"/>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2"/>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2"/>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2"/>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2"/>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2"/>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2"/>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2"/>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2"/>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51177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3"/>
          <p:cNvSpPr txBox="1">
            <a:spLocks noGrp="1"/>
          </p:cNvSpPr>
          <p:nvPr>
            <p:ph type="title" hasCustomPrompt="1"/>
          </p:nvPr>
        </p:nvSpPr>
        <p:spPr>
          <a:xfrm flipH="1">
            <a:off x="5000400" y="1402167"/>
            <a:ext cx="2191200" cy="16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10666">
                <a:solidFill>
                  <a:schemeClr val="dk2"/>
                </a:solidFill>
              </a:defRPr>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64" name="Google Shape;64;p3"/>
          <p:cNvSpPr txBox="1">
            <a:spLocks noGrp="1"/>
          </p:cNvSpPr>
          <p:nvPr>
            <p:ph type="title" idx="2"/>
          </p:nvPr>
        </p:nvSpPr>
        <p:spPr>
          <a:xfrm>
            <a:off x="2955767" y="3185568"/>
            <a:ext cx="6174000" cy="100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867">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5" name="Google Shape;65;p3"/>
          <p:cNvSpPr txBox="1">
            <a:spLocks noGrp="1"/>
          </p:cNvSpPr>
          <p:nvPr>
            <p:ph type="subTitle" idx="1"/>
          </p:nvPr>
        </p:nvSpPr>
        <p:spPr>
          <a:xfrm>
            <a:off x="4328200" y="4379800"/>
            <a:ext cx="3535600" cy="80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grpSp>
        <p:nvGrpSpPr>
          <p:cNvPr id="66" name="Google Shape;66;p3"/>
          <p:cNvGrpSpPr/>
          <p:nvPr/>
        </p:nvGrpSpPr>
        <p:grpSpPr>
          <a:xfrm>
            <a:off x="10859407" y="6346649"/>
            <a:ext cx="836411" cy="344881"/>
            <a:chOff x="1743825" y="1344175"/>
            <a:chExt cx="1032775" cy="425850"/>
          </a:xfrm>
        </p:grpSpPr>
        <p:sp>
          <p:nvSpPr>
            <p:cNvPr id="67" name="Google Shape;67;p3"/>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3"/>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3"/>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3"/>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3"/>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3"/>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3"/>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3"/>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3"/>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3"/>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7" name="Google Shape;77;p3"/>
          <p:cNvGrpSpPr/>
          <p:nvPr/>
        </p:nvGrpSpPr>
        <p:grpSpPr>
          <a:xfrm rot="-652310">
            <a:off x="384443" y="506597"/>
            <a:ext cx="1267980" cy="405179"/>
            <a:chOff x="1749375" y="2061925"/>
            <a:chExt cx="1399125" cy="447150"/>
          </a:xfrm>
        </p:grpSpPr>
        <p:sp>
          <p:nvSpPr>
            <p:cNvPr id="78" name="Google Shape;78;p3"/>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3"/>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3"/>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3"/>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3"/>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3"/>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3"/>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3"/>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3"/>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3"/>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3"/>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3"/>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3"/>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3"/>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3"/>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3" name="Google Shape;93;p3"/>
          <p:cNvGrpSpPr/>
          <p:nvPr/>
        </p:nvGrpSpPr>
        <p:grpSpPr>
          <a:xfrm rot="314343">
            <a:off x="10814999" y="844884"/>
            <a:ext cx="925664" cy="230917"/>
            <a:chOff x="1803850" y="3016175"/>
            <a:chExt cx="995175" cy="248225"/>
          </a:xfrm>
        </p:grpSpPr>
        <p:sp>
          <p:nvSpPr>
            <p:cNvPr id="94" name="Google Shape;94;p3"/>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3"/>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3"/>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3"/>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3"/>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3"/>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3"/>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1" name="Google Shape;101;p3"/>
          <p:cNvGrpSpPr/>
          <p:nvPr/>
        </p:nvGrpSpPr>
        <p:grpSpPr>
          <a:xfrm>
            <a:off x="554375" y="6219303"/>
            <a:ext cx="1184485" cy="330984"/>
            <a:chOff x="1777125" y="4019500"/>
            <a:chExt cx="1297450" cy="362550"/>
          </a:xfrm>
        </p:grpSpPr>
        <p:sp>
          <p:nvSpPr>
            <p:cNvPr id="102" name="Google Shape;102;p3"/>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3"/>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3"/>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3"/>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3"/>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3"/>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3"/>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3"/>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3"/>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3"/>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3"/>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3"/>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3"/>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3"/>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3"/>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1317159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09"/>
        <p:cNvGrpSpPr/>
        <p:nvPr/>
      </p:nvGrpSpPr>
      <p:grpSpPr>
        <a:xfrm>
          <a:off x="0" y="0"/>
          <a:ext cx="0" cy="0"/>
          <a:chOff x="0" y="0"/>
          <a:chExt cx="0" cy="0"/>
        </a:xfrm>
      </p:grpSpPr>
      <p:sp>
        <p:nvSpPr>
          <p:cNvPr id="210" name="Google Shape;210;p6"/>
          <p:cNvSpPr txBox="1">
            <a:spLocks noGrp="1"/>
          </p:cNvSpPr>
          <p:nvPr>
            <p:ph type="title"/>
          </p:nvPr>
        </p:nvSpPr>
        <p:spPr>
          <a:xfrm>
            <a:off x="1062184" y="492633"/>
            <a:ext cx="10067600" cy="75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grpSp>
        <p:nvGrpSpPr>
          <p:cNvPr id="211" name="Google Shape;211;p6"/>
          <p:cNvGrpSpPr/>
          <p:nvPr/>
        </p:nvGrpSpPr>
        <p:grpSpPr>
          <a:xfrm rot="-374286">
            <a:off x="438463" y="446108"/>
            <a:ext cx="836405" cy="344880"/>
            <a:chOff x="1743825" y="1344175"/>
            <a:chExt cx="1032775" cy="425850"/>
          </a:xfrm>
        </p:grpSpPr>
        <p:sp>
          <p:nvSpPr>
            <p:cNvPr id="212" name="Google Shape;212;p6"/>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6"/>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6"/>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6"/>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6"/>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6"/>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6"/>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6"/>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6"/>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6"/>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 name="Google Shape;222;p6"/>
          <p:cNvGrpSpPr/>
          <p:nvPr/>
        </p:nvGrpSpPr>
        <p:grpSpPr>
          <a:xfrm rot="423925">
            <a:off x="10643649" y="6116338"/>
            <a:ext cx="1267908" cy="405148"/>
            <a:chOff x="1749375" y="2061925"/>
            <a:chExt cx="1399125" cy="447150"/>
          </a:xfrm>
        </p:grpSpPr>
        <p:sp>
          <p:nvSpPr>
            <p:cNvPr id="223" name="Google Shape;223;p6"/>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6"/>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6"/>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6"/>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6"/>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6"/>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6"/>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6"/>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6"/>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6"/>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6"/>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6"/>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6"/>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6"/>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6"/>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56208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1"/>
        <p:cNvGrpSpPr/>
        <p:nvPr/>
      </p:nvGrpSpPr>
      <p:grpSpPr>
        <a:xfrm>
          <a:off x="0" y="0"/>
          <a:ext cx="0" cy="0"/>
          <a:chOff x="0" y="0"/>
          <a:chExt cx="0" cy="0"/>
        </a:xfrm>
      </p:grpSpPr>
    </p:spTree>
    <p:extLst>
      <p:ext uri="{BB962C8B-B14F-4D97-AF65-F5344CB8AC3E}">
        <p14:creationId xmlns:p14="http://schemas.microsoft.com/office/powerpoint/2010/main" val="143715844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72"/>
        <p:cNvGrpSpPr/>
        <p:nvPr/>
      </p:nvGrpSpPr>
      <p:grpSpPr>
        <a:xfrm>
          <a:off x="0" y="0"/>
          <a:ext cx="0" cy="0"/>
          <a:chOff x="0" y="0"/>
          <a:chExt cx="0" cy="0"/>
        </a:xfrm>
      </p:grpSpPr>
      <p:sp>
        <p:nvSpPr>
          <p:cNvPr id="473" name="Google Shape;473;p13"/>
          <p:cNvSpPr txBox="1">
            <a:spLocks noGrp="1"/>
          </p:cNvSpPr>
          <p:nvPr>
            <p:ph type="title" hasCustomPrompt="1"/>
          </p:nvPr>
        </p:nvSpPr>
        <p:spPr>
          <a:xfrm flipH="1">
            <a:off x="2282667" y="1522384"/>
            <a:ext cx="1149600" cy="72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b="1">
                <a:solidFill>
                  <a:schemeClr val="dk2"/>
                </a:solidFill>
              </a:defRPr>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474" name="Google Shape;474;p13"/>
          <p:cNvSpPr txBox="1">
            <a:spLocks noGrp="1"/>
          </p:cNvSpPr>
          <p:nvPr>
            <p:ph type="title" idx="2"/>
          </p:nvPr>
        </p:nvSpPr>
        <p:spPr>
          <a:xfrm>
            <a:off x="1062184" y="492633"/>
            <a:ext cx="10067600" cy="75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75" name="Google Shape;475;p13"/>
          <p:cNvSpPr txBox="1">
            <a:spLocks noGrp="1"/>
          </p:cNvSpPr>
          <p:nvPr>
            <p:ph type="subTitle" idx="1"/>
          </p:nvPr>
        </p:nvSpPr>
        <p:spPr>
          <a:xfrm>
            <a:off x="7937133" y="2904735"/>
            <a:ext cx="27948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76" name="Google Shape;476;p13"/>
          <p:cNvSpPr txBox="1">
            <a:spLocks noGrp="1"/>
          </p:cNvSpPr>
          <p:nvPr>
            <p:ph type="subTitle" idx="3"/>
          </p:nvPr>
        </p:nvSpPr>
        <p:spPr>
          <a:xfrm>
            <a:off x="7379733" y="2358767"/>
            <a:ext cx="3909600" cy="62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300"/>
              <a:buFont typeface="Chau Philomene One"/>
              <a:buNone/>
              <a:defRPr sz="3067">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2pPr>
            <a:lvl3pPr lvl="2"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3pPr>
            <a:lvl4pPr lvl="3"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4pPr>
            <a:lvl5pPr lvl="4"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5pPr>
            <a:lvl6pPr lvl="5"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6pPr>
            <a:lvl7pPr lvl="6"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7pPr>
            <a:lvl8pPr lvl="7"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8pPr>
            <a:lvl9pPr lvl="8"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9pPr>
          </a:lstStyle>
          <a:p>
            <a:endParaRPr/>
          </a:p>
        </p:txBody>
      </p:sp>
      <p:sp>
        <p:nvSpPr>
          <p:cNvPr id="477" name="Google Shape;477;p13"/>
          <p:cNvSpPr txBox="1">
            <a:spLocks noGrp="1"/>
          </p:cNvSpPr>
          <p:nvPr>
            <p:ph type="subTitle" idx="4"/>
          </p:nvPr>
        </p:nvSpPr>
        <p:spPr>
          <a:xfrm>
            <a:off x="4698533" y="2904735"/>
            <a:ext cx="27948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78" name="Google Shape;478;p13"/>
          <p:cNvSpPr txBox="1">
            <a:spLocks noGrp="1"/>
          </p:cNvSpPr>
          <p:nvPr>
            <p:ph type="subTitle" idx="5"/>
          </p:nvPr>
        </p:nvSpPr>
        <p:spPr>
          <a:xfrm>
            <a:off x="4141200" y="2358767"/>
            <a:ext cx="3909600" cy="62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300"/>
              <a:buFont typeface="Chau Philomene One"/>
              <a:buNone/>
              <a:defRPr sz="3067">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2pPr>
            <a:lvl3pPr lvl="2"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3pPr>
            <a:lvl4pPr lvl="3"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4pPr>
            <a:lvl5pPr lvl="4"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5pPr>
            <a:lvl6pPr lvl="5"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6pPr>
            <a:lvl7pPr lvl="6"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7pPr>
            <a:lvl8pPr lvl="7"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8pPr>
            <a:lvl9pPr lvl="8"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9pPr>
          </a:lstStyle>
          <a:p>
            <a:endParaRPr/>
          </a:p>
        </p:txBody>
      </p:sp>
      <p:sp>
        <p:nvSpPr>
          <p:cNvPr id="479" name="Google Shape;479;p13"/>
          <p:cNvSpPr txBox="1">
            <a:spLocks noGrp="1"/>
          </p:cNvSpPr>
          <p:nvPr>
            <p:ph type="subTitle" idx="6"/>
          </p:nvPr>
        </p:nvSpPr>
        <p:spPr>
          <a:xfrm>
            <a:off x="2424384" y="5173908"/>
            <a:ext cx="27948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80" name="Google Shape;480;p13"/>
          <p:cNvSpPr txBox="1">
            <a:spLocks noGrp="1"/>
          </p:cNvSpPr>
          <p:nvPr>
            <p:ph type="subTitle" idx="7"/>
          </p:nvPr>
        </p:nvSpPr>
        <p:spPr>
          <a:xfrm>
            <a:off x="1866984" y="4627367"/>
            <a:ext cx="3909600" cy="62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300"/>
              <a:buFont typeface="Chau Philomene One"/>
              <a:buNone/>
              <a:defRPr sz="3067">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2pPr>
            <a:lvl3pPr lvl="2"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3pPr>
            <a:lvl4pPr lvl="3"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4pPr>
            <a:lvl5pPr lvl="4"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5pPr>
            <a:lvl6pPr lvl="5"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6pPr>
            <a:lvl7pPr lvl="6"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7pPr>
            <a:lvl8pPr lvl="7"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8pPr>
            <a:lvl9pPr lvl="8"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9pPr>
          </a:lstStyle>
          <a:p>
            <a:endParaRPr/>
          </a:p>
        </p:txBody>
      </p:sp>
      <p:sp>
        <p:nvSpPr>
          <p:cNvPr id="481" name="Google Shape;481;p13"/>
          <p:cNvSpPr txBox="1">
            <a:spLocks noGrp="1"/>
          </p:cNvSpPr>
          <p:nvPr>
            <p:ph type="subTitle" idx="8"/>
          </p:nvPr>
        </p:nvSpPr>
        <p:spPr>
          <a:xfrm>
            <a:off x="6972816" y="5173908"/>
            <a:ext cx="27948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82" name="Google Shape;482;p13"/>
          <p:cNvSpPr txBox="1">
            <a:spLocks noGrp="1"/>
          </p:cNvSpPr>
          <p:nvPr>
            <p:ph type="subTitle" idx="9"/>
          </p:nvPr>
        </p:nvSpPr>
        <p:spPr>
          <a:xfrm>
            <a:off x="6415416" y="4627367"/>
            <a:ext cx="3909600" cy="62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300"/>
              <a:buFont typeface="Chau Philomene One"/>
              <a:buNone/>
              <a:defRPr sz="3067">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2pPr>
            <a:lvl3pPr lvl="2"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3pPr>
            <a:lvl4pPr lvl="3"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4pPr>
            <a:lvl5pPr lvl="4"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5pPr>
            <a:lvl6pPr lvl="5"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6pPr>
            <a:lvl7pPr lvl="6"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7pPr>
            <a:lvl8pPr lvl="7"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8pPr>
            <a:lvl9pPr lvl="8"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9pPr>
          </a:lstStyle>
          <a:p>
            <a:endParaRPr/>
          </a:p>
        </p:txBody>
      </p:sp>
      <p:sp>
        <p:nvSpPr>
          <p:cNvPr id="483" name="Google Shape;483;p13"/>
          <p:cNvSpPr txBox="1">
            <a:spLocks noGrp="1"/>
          </p:cNvSpPr>
          <p:nvPr>
            <p:ph type="subTitle" idx="13"/>
          </p:nvPr>
        </p:nvSpPr>
        <p:spPr>
          <a:xfrm>
            <a:off x="1460067" y="2904735"/>
            <a:ext cx="27948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84" name="Google Shape;484;p13"/>
          <p:cNvSpPr txBox="1">
            <a:spLocks noGrp="1"/>
          </p:cNvSpPr>
          <p:nvPr>
            <p:ph type="subTitle" idx="14"/>
          </p:nvPr>
        </p:nvSpPr>
        <p:spPr>
          <a:xfrm>
            <a:off x="902667" y="2358767"/>
            <a:ext cx="3909600" cy="62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300"/>
              <a:buFont typeface="Chau Philomene One"/>
              <a:buNone/>
              <a:defRPr sz="3067">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2pPr>
            <a:lvl3pPr lvl="2"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3pPr>
            <a:lvl4pPr lvl="3"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4pPr>
            <a:lvl5pPr lvl="4"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5pPr>
            <a:lvl6pPr lvl="5"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6pPr>
            <a:lvl7pPr lvl="6"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7pPr>
            <a:lvl8pPr lvl="7"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8pPr>
            <a:lvl9pPr lvl="8"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9pPr>
          </a:lstStyle>
          <a:p>
            <a:endParaRPr/>
          </a:p>
        </p:txBody>
      </p:sp>
      <p:sp>
        <p:nvSpPr>
          <p:cNvPr id="485" name="Google Shape;485;p13"/>
          <p:cNvSpPr txBox="1">
            <a:spLocks noGrp="1"/>
          </p:cNvSpPr>
          <p:nvPr>
            <p:ph type="title" idx="15" hasCustomPrompt="1"/>
          </p:nvPr>
        </p:nvSpPr>
        <p:spPr>
          <a:xfrm flipH="1">
            <a:off x="5521067" y="1522384"/>
            <a:ext cx="1149600" cy="72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b="1">
                <a:solidFill>
                  <a:schemeClr val="dk2"/>
                </a:solidFill>
              </a:defRPr>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486" name="Google Shape;486;p13"/>
          <p:cNvSpPr txBox="1">
            <a:spLocks noGrp="1"/>
          </p:cNvSpPr>
          <p:nvPr>
            <p:ph type="title" idx="16" hasCustomPrompt="1"/>
          </p:nvPr>
        </p:nvSpPr>
        <p:spPr>
          <a:xfrm flipH="1">
            <a:off x="8759733" y="1522384"/>
            <a:ext cx="1149600" cy="72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b="1">
                <a:solidFill>
                  <a:schemeClr val="dk2"/>
                </a:solidFill>
              </a:defRPr>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487" name="Google Shape;487;p13"/>
          <p:cNvSpPr txBox="1">
            <a:spLocks noGrp="1"/>
          </p:cNvSpPr>
          <p:nvPr>
            <p:ph type="title" idx="17" hasCustomPrompt="1"/>
          </p:nvPr>
        </p:nvSpPr>
        <p:spPr>
          <a:xfrm flipH="1">
            <a:off x="3246851" y="3835467"/>
            <a:ext cx="1149600" cy="72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b="1">
                <a:solidFill>
                  <a:schemeClr val="dk2"/>
                </a:solidFill>
              </a:defRPr>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488" name="Google Shape;488;p13"/>
          <p:cNvSpPr txBox="1">
            <a:spLocks noGrp="1"/>
          </p:cNvSpPr>
          <p:nvPr>
            <p:ph type="title" idx="18" hasCustomPrompt="1"/>
          </p:nvPr>
        </p:nvSpPr>
        <p:spPr>
          <a:xfrm flipH="1">
            <a:off x="7795283" y="3835467"/>
            <a:ext cx="1149600" cy="72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b="1">
                <a:solidFill>
                  <a:schemeClr val="dk2"/>
                </a:solidFill>
              </a:defRPr>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grpSp>
        <p:nvGrpSpPr>
          <p:cNvPr id="489" name="Google Shape;489;p13"/>
          <p:cNvGrpSpPr/>
          <p:nvPr/>
        </p:nvGrpSpPr>
        <p:grpSpPr>
          <a:xfrm rot="1065112">
            <a:off x="10956672" y="328005"/>
            <a:ext cx="925667" cy="230919"/>
            <a:chOff x="1803850" y="3016175"/>
            <a:chExt cx="995175" cy="248225"/>
          </a:xfrm>
        </p:grpSpPr>
        <p:sp>
          <p:nvSpPr>
            <p:cNvPr id="490" name="Google Shape;490;p13"/>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13"/>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13"/>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13"/>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13"/>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13"/>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13"/>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97" name="Google Shape;497;p13"/>
          <p:cNvGrpSpPr/>
          <p:nvPr/>
        </p:nvGrpSpPr>
        <p:grpSpPr>
          <a:xfrm>
            <a:off x="554375" y="6219303"/>
            <a:ext cx="1184485" cy="330984"/>
            <a:chOff x="1777125" y="4019500"/>
            <a:chExt cx="1297450" cy="362550"/>
          </a:xfrm>
        </p:grpSpPr>
        <p:sp>
          <p:nvSpPr>
            <p:cNvPr id="498" name="Google Shape;498;p13"/>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13"/>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13"/>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13"/>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13"/>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13"/>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13"/>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13"/>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13"/>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13"/>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13"/>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13"/>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13"/>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13"/>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13"/>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6139827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alphaModFix/>
          </a:blip>
          <a:stretch>
            <a:fillRect/>
          </a:stretch>
        </a:blipFill>
        <a:effectLst/>
      </p:bgPr>
    </p:bg>
    <p:spTree>
      <p:nvGrpSpPr>
        <p:cNvPr id="1" name="Shape 1577"/>
        <p:cNvGrpSpPr/>
        <p:nvPr/>
      </p:nvGrpSpPr>
      <p:grpSpPr>
        <a:xfrm>
          <a:off x="0" y="0"/>
          <a:ext cx="0" cy="0"/>
          <a:chOff x="0" y="0"/>
          <a:chExt cx="0" cy="0"/>
        </a:xfrm>
      </p:grpSpPr>
      <p:grpSp>
        <p:nvGrpSpPr>
          <p:cNvPr id="1578" name="Google Shape;1578;p36"/>
          <p:cNvGrpSpPr/>
          <p:nvPr/>
        </p:nvGrpSpPr>
        <p:grpSpPr>
          <a:xfrm rot="-199879">
            <a:off x="5389321" y="6330466"/>
            <a:ext cx="1268071" cy="405207"/>
            <a:chOff x="1749375" y="2061925"/>
            <a:chExt cx="1399125" cy="447150"/>
          </a:xfrm>
        </p:grpSpPr>
        <p:sp>
          <p:nvSpPr>
            <p:cNvPr id="1579" name="Google Shape;1579;p36"/>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0" name="Google Shape;1580;p36"/>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1" name="Google Shape;1581;p36"/>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2" name="Google Shape;1582;p36"/>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3" name="Google Shape;1583;p36"/>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4" name="Google Shape;1584;p36"/>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5" name="Google Shape;1585;p36"/>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6" name="Google Shape;1586;p36"/>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7" name="Google Shape;1587;p36"/>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8" name="Google Shape;1588;p36"/>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9" name="Google Shape;1589;p36"/>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0" name="Google Shape;1590;p36"/>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1" name="Google Shape;1591;p36"/>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2" name="Google Shape;1592;p36"/>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3" name="Google Shape;1593;p36"/>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94" name="Google Shape;1594;p36"/>
          <p:cNvGrpSpPr/>
          <p:nvPr/>
        </p:nvGrpSpPr>
        <p:grpSpPr>
          <a:xfrm rot="411976">
            <a:off x="10676656" y="763699"/>
            <a:ext cx="925649" cy="230912"/>
            <a:chOff x="1803850" y="3016175"/>
            <a:chExt cx="995175" cy="248225"/>
          </a:xfrm>
        </p:grpSpPr>
        <p:sp>
          <p:nvSpPr>
            <p:cNvPr id="1595" name="Google Shape;1595;p36"/>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6" name="Google Shape;1596;p36"/>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7" name="Google Shape;1597;p36"/>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8" name="Google Shape;1598;p36"/>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9" name="Google Shape;1599;p36"/>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36"/>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36"/>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02" name="Google Shape;1602;p36"/>
          <p:cNvGrpSpPr/>
          <p:nvPr/>
        </p:nvGrpSpPr>
        <p:grpSpPr>
          <a:xfrm rot="970316">
            <a:off x="9994116" y="5110119"/>
            <a:ext cx="1698403" cy="1271467"/>
            <a:chOff x="5329700" y="599775"/>
            <a:chExt cx="2637771" cy="1974700"/>
          </a:xfrm>
        </p:grpSpPr>
        <p:sp>
          <p:nvSpPr>
            <p:cNvPr id="1603" name="Google Shape;1603;p36"/>
            <p:cNvSpPr/>
            <p:nvPr/>
          </p:nvSpPr>
          <p:spPr>
            <a:xfrm>
              <a:off x="5330180" y="599775"/>
              <a:ext cx="2535423" cy="1974700"/>
            </a:xfrm>
            <a:custGeom>
              <a:avLst/>
              <a:gdLst/>
              <a:ahLst/>
              <a:cxnLst/>
              <a:rect l="l" t="t" r="r" b="b"/>
              <a:pathLst>
                <a:path w="42287" h="32935" extrusionOk="0">
                  <a:moveTo>
                    <a:pt x="3109" y="9379"/>
                  </a:moveTo>
                  <a:cubicBezTo>
                    <a:pt x="3108" y="9379"/>
                    <a:pt x="3106" y="9380"/>
                    <a:pt x="3104" y="9381"/>
                  </a:cubicBezTo>
                  <a:cubicBezTo>
                    <a:pt x="3104" y="9379"/>
                    <a:pt x="3106" y="9379"/>
                    <a:pt x="3109" y="9379"/>
                  </a:cubicBezTo>
                  <a:close/>
                  <a:moveTo>
                    <a:pt x="24862" y="1"/>
                  </a:moveTo>
                  <a:cubicBezTo>
                    <a:pt x="22453" y="1"/>
                    <a:pt x="19949" y="396"/>
                    <a:pt x="17467" y="1232"/>
                  </a:cubicBezTo>
                  <a:cubicBezTo>
                    <a:pt x="14329" y="2286"/>
                    <a:pt x="11587" y="3917"/>
                    <a:pt x="9376" y="5920"/>
                  </a:cubicBezTo>
                  <a:cubicBezTo>
                    <a:pt x="9292" y="5846"/>
                    <a:pt x="9204" y="5775"/>
                    <a:pt x="9115" y="5706"/>
                  </a:cubicBezTo>
                  <a:cubicBezTo>
                    <a:pt x="8977" y="5909"/>
                    <a:pt x="8908" y="6230"/>
                    <a:pt x="8872" y="6394"/>
                  </a:cubicBezTo>
                  <a:cubicBezTo>
                    <a:pt x="8512" y="6745"/>
                    <a:pt x="8165" y="7103"/>
                    <a:pt x="7835" y="7471"/>
                  </a:cubicBezTo>
                  <a:cubicBezTo>
                    <a:pt x="7759" y="7417"/>
                    <a:pt x="7680" y="7370"/>
                    <a:pt x="7598" y="7323"/>
                  </a:cubicBezTo>
                  <a:cubicBezTo>
                    <a:pt x="7512" y="7280"/>
                    <a:pt x="7292" y="7165"/>
                    <a:pt x="7111" y="7150"/>
                  </a:cubicBezTo>
                  <a:lnTo>
                    <a:pt x="7111" y="7150"/>
                  </a:lnTo>
                  <a:cubicBezTo>
                    <a:pt x="7104" y="7491"/>
                    <a:pt x="7143" y="7816"/>
                    <a:pt x="7294" y="8105"/>
                  </a:cubicBezTo>
                  <a:cubicBezTo>
                    <a:pt x="7070" y="8377"/>
                    <a:pt x="6856" y="8652"/>
                    <a:pt x="6650" y="8928"/>
                  </a:cubicBezTo>
                  <a:cubicBezTo>
                    <a:pt x="6087" y="8708"/>
                    <a:pt x="5492" y="8555"/>
                    <a:pt x="5492" y="8555"/>
                  </a:cubicBezTo>
                  <a:cubicBezTo>
                    <a:pt x="5492" y="8555"/>
                    <a:pt x="6022" y="7010"/>
                    <a:pt x="5139" y="6896"/>
                  </a:cubicBezTo>
                  <a:cubicBezTo>
                    <a:pt x="5112" y="6892"/>
                    <a:pt x="5085" y="6891"/>
                    <a:pt x="5060" y="6891"/>
                  </a:cubicBezTo>
                  <a:cubicBezTo>
                    <a:pt x="4348" y="6891"/>
                    <a:pt x="4085" y="8201"/>
                    <a:pt x="4031" y="8540"/>
                  </a:cubicBezTo>
                  <a:lnTo>
                    <a:pt x="3943" y="8493"/>
                  </a:lnTo>
                  <a:cubicBezTo>
                    <a:pt x="3738" y="8235"/>
                    <a:pt x="3323" y="8131"/>
                    <a:pt x="2958" y="8131"/>
                  </a:cubicBezTo>
                  <a:cubicBezTo>
                    <a:pt x="2655" y="8131"/>
                    <a:pt x="2385" y="8203"/>
                    <a:pt x="2298" y="8318"/>
                  </a:cubicBezTo>
                  <a:cubicBezTo>
                    <a:pt x="2014" y="8698"/>
                    <a:pt x="2714" y="9191"/>
                    <a:pt x="3003" y="9338"/>
                  </a:cubicBezTo>
                  <a:cubicBezTo>
                    <a:pt x="3020" y="9359"/>
                    <a:pt x="3039" y="9381"/>
                    <a:pt x="3061" y="9402"/>
                  </a:cubicBezTo>
                  <a:cubicBezTo>
                    <a:pt x="2708" y="9549"/>
                    <a:pt x="815" y="10338"/>
                    <a:pt x="917" y="10704"/>
                  </a:cubicBezTo>
                  <a:cubicBezTo>
                    <a:pt x="952" y="10832"/>
                    <a:pt x="1165" y="10876"/>
                    <a:pt x="1441" y="10876"/>
                  </a:cubicBezTo>
                  <a:cubicBezTo>
                    <a:pt x="1863" y="10876"/>
                    <a:pt x="2430" y="10774"/>
                    <a:pt x="2733" y="10713"/>
                  </a:cubicBezTo>
                  <a:lnTo>
                    <a:pt x="2733" y="10713"/>
                  </a:lnTo>
                  <a:cubicBezTo>
                    <a:pt x="2703" y="10831"/>
                    <a:pt x="2686" y="10952"/>
                    <a:pt x="2684" y="11077"/>
                  </a:cubicBezTo>
                  <a:cubicBezTo>
                    <a:pt x="2552" y="11327"/>
                    <a:pt x="2453" y="11620"/>
                    <a:pt x="2630" y="11739"/>
                  </a:cubicBezTo>
                  <a:cubicBezTo>
                    <a:pt x="2659" y="11758"/>
                    <a:pt x="2690" y="11767"/>
                    <a:pt x="2723" y="11767"/>
                  </a:cubicBezTo>
                  <a:cubicBezTo>
                    <a:pt x="2742" y="11767"/>
                    <a:pt x="2762" y="11764"/>
                    <a:pt x="2783" y="11758"/>
                  </a:cubicBezTo>
                  <a:cubicBezTo>
                    <a:pt x="2889" y="12107"/>
                    <a:pt x="3074" y="12439"/>
                    <a:pt x="3296" y="12704"/>
                  </a:cubicBezTo>
                  <a:lnTo>
                    <a:pt x="3328" y="12743"/>
                  </a:lnTo>
                  <a:cubicBezTo>
                    <a:pt x="2892" y="12609"/>
                    <a:pt x="2388" y="12524"/>
                    <a:pt x="1957" y="12524"/>
                  </a:cubicBezTo>
                  <a:cubicBezTo>
                    <a:pt x="1502" y="12524"/>
                    <a:pt x="1128" y="12619"/>
                    <a:pt x="1001" y="12851"/>
                  </a:cubicBezTo>
                  <a:cubicBezTo>
                    <a:pt x="830" y="13168"/>
                    <a:pt x="1022" y="13508"/>
                    <a:pt x="1337" y="13795"/>
                  </a:cubicBezTo>
                  <a:cubicBezTo>
                    <a:pt x="1089" y="13716"/>
                    <a:pt x="816" y="13646"/>
                    <a:pt x="624" y="13646"/>
                  </a:cubicBezTo>
                  <a:cubicBezTo>
                    <a:pt x="482" y="13646"/>
                    <a:pt x="384" y="13684"/>
                    <a:pt x="373" y="13786"/>
                  </a:cubicBezTo>
                  <a:cubicBezTo>
                    <a:pt x="358" y="13911"/>
                    <a:pt x="460" y="14041"/>
                    <a:pt x="604" y="14159"/>
                  </a:cubicBezTo>
                  <a:cubicBezTo>
                    <a:pt x="240" y="14239"/>
                    <a:pt x="1" y="14420"/>
                    <a:pt x="61" y="14763"/>
                  </a:cubicBezTo>
                  <a:cubicBezTo>
                    <a:pt x="76" y="14873"/>
                    <a:pt x="160" y="14963"/>
                    <a:pt x="283" y="15034"/>
                  </a:cubicBezTo>
                  <a:cubicBezTo>
                    <a:pt x="251" y="15086"/>
                    <a:pt x="240" y="15140"/>
                    <a:pt x="257" y="15196"/>
                  </a:cubicBezTo>
                  <a:cubicBezTo>
                    <a:pt x="284" y="15282"/>
                    <a:pt x="366" y="15316"/>
                    <a:pt x="481" y="15316"/>
                  </a:cubicBezTo>
                  <a:cubicBezTo>
                    <a:pt x="597" y="15316"/>
                    <a:pt x="746" y="15281"/>
                    <a:pt x="904" y="15228"/>
                  </a:cubicBezTo>
                  <a:cubicBezTo>
                    <a:pt x="988" y="15241"/>
                    <a:pt x="1074" y="15254"/>
                    <a:pt x="1162" y="15263"/>
                  </a:cubicBezTo>
                  <a:cubicBezTo>
                    <a:pt x="1031" y="15506"/>
                    <a:pt x="945" y="15743"/>
                    <a:pt x="1070" y="15791"/>
                  </a:cubicBezTo>
                  <a:cubicBezTo>
                    <a:pt x="1084" y="15797"/>
                    <a:pt x="1100" y="15799"/>
                    <a:pt x="1117" y="15799"/>
                  </a:cubicBezTo>
                  <a:cubicBezTo>
                    <a:pt x="1278" y="15799"/>
                    <a:pt x="1530" y="15542"/>
                    <a:pt x="1731" y="15301"/>
                  </a:cubicBezTo>
                  <a:cubicBezTo>
                    <a:pt x="1867" y="15306"/>
                    <a:pt x="2001" y="15308"/>
                    <a:pt x="2130" y="15308"/>
                  </a:cubicBezTo>
                  <a:cubicBezTo>
                    <a:pt x="2568" y="15308"/>
                    <a:pt x="2942" y="15286"/>
                    <a:pt x="3080" y="15286"/>
                  </a:cubicBezTo>
                  <a:cubicBezTo>
                    <a:pt x="3089" y="15286"/>
                    <a:pt x="3100" y="15286"/>
                    <a:pt x="3111" y="15284"/>
                  </a:cubicBezTo>
                  <a:cubicBezTo>
                    <a:pt x="3146" y="15288"/>
                    <a:pt x="3180" y="15290"/>
                    <a:pt x="3214" y="15290"/>
                  </a:cubicBezTo>
                  <a:cubicBezTo>
                    <a:pt x="3274" y="15290"/>
                    <a:pt x="3331" y="15283"/>
                    <a:pt x="3380" y="15265"/>
                  </a:cubicBezTo>
                  <a:cubicBezTo>
                    <a:pt x="3477" y="15260"/>
                    <a:pt x="3580" y="15252"/>
                    <a:pt x="3693" y="15243"/>
                  </a:cubicBezTo>
                  <a:lnTo>
                    <a:pt x="3693" y="15243"/>
                  </a:lnTo>
                  <a:cubicBezTo>
                    <a:pt x="3688" y="15258"/>
                    <a:pt x="3686" y="15269"/>
                    <a:pt x="3684" y="15282"/>
                  </a:cubicBezTo>
                  <a:cubicBezTo>
                    <a:pt x="3675" y="15317"/>
                    <a:pt x="3671" y="15349"/>
                    <a:pt x="3662" y="15383"/>
                  </a:cubicBezTo>
                  <a:cubicBezTo>
                    <a:pt x="3656" y="15416"/>
                    <a:pt x="3649" y="15446"/>
                    <a:pt x="3643" y="15478"/>
                  </a:cubicBezTo>
                  <a:cubicBezTo>
                    <a:pt x="3639" y="15508"/>
                    <a:pt x="3632" y="15534"/>
                    <a:pt x="3628" y="15564"/>
                  </a:cubicBezTo>
                  <a:cubicBezTo>
                    <a:pt x="2889" y="15657"/>
                    <a:pt x="2164" y="15974"/>
                    <a:pt x="1817" y="16329"/>
                  </a:cubicBezTo>
                  <a:cubicBezTo>
                    <a:pt x="1371" y="16795"/>
                    <a:pt x="1231" y="17392"/>
                    <a:pt x="1182" y="18024"/>
                  </a:cubicBezTo>
                  <a:cubicBezTo>
                    <a:pt x="1188" y="18024"/>
                    <a:pt x="1194" y="18024"/>
                    <a:pt x="1200" y="18024"/>
                  </a:cubicBezTo>
                  <a:cubicBezTo>
                    <a:pt x="1468" y="18024"/>
                    <a:pt x="1803" y="17887"/>
                    <a:pt x="1936" y="17836"/>
                  </a:cubicBezTo>
                  <a:cubicBezTo>
                    <a:pt x="2542" y="17569"/>
                    <a:pt x="3070" y="17179"/>
                    <a:pt x="3445" y="16670"/>
                  </a:cubicBezTo>
                  <a:lnTo>
                    <a:pt x="3445" y="16670"/>
                  </a:lnTo>
                  <a:cubicBezTo>
                    <a:pt x="3440" y="16685"/>
                    <a:pt x="3440" y="16702"/>
                    <a:pt x="3438" y="16715"/>
                  </a:cubicBezTo>
                  <a:cubicBezTo>
                    <a:pt x="3434" y="16767"/>
                    <a:pt x="3425" y="16817"/>
                    <a:pt x="3419" y="16868"/>
                  </a:cubicBezTo>
                  <a:cubicBezTo>
                    <a:pt x="3417" y="16886"/>
                    <a:pt x="3417" y="16898"/>
                    <a:pt x="3414" y="16914"/>
                  </a:cubicBezTo>
                  <a:lnTo>
                    <a:pt x="3397" y="17069"/>
                  </a:lnTo>
                  <a:cubicBezTo>
                    <a:pt x="3395" y="17084"/>
                    <a:pt x="3395" y="17097"/>
                    <a:pt x="3393" y="17114"/>
                  </a:cubicBezTo>
                  <a:cubicBezTo>
                    <a:pt x="3386" y="17166"/>
                    <a:pt x="3382" y="17220"/>
                    <a:pt x="3380" y="17269"/>
                  </a:cubicBezTo>
                  <a:cubicBezTo>
                    <a:pt x="3380" y="17284"/>
                    <a:pt x="3376" y="17299"/>
                    <a:pt x="3376" y="17312"/>
                  </a:cubicBezTo>
                  <a:cubicBezTo>
                    <a:pt x="3371" y="17366"/>
                    <a:pt x="3369" y="17418"/>
                    <a:pt x="3365" y="17472"/>
                  </a:cubicBezTo>
                  <a:cubicBezTo>
                    <a:pt x="3365" y="17485"/>
                    <a:pt x="3363" y="17500"/>
                    <a:pt x="3363" y="17513"/>
                  </a:cubicBezTo>
                  <a:cubicBezTo>
                    <a:pt x="3361" y="17567"/>
                    <a:pt x="3358" y="17620"/>
                    <a:pt x="3352" y="17672"/>
                  </a:cubicBezTo>
                  <a:cubicBezTo>
                    <a:pt x="3352" y="17685"/>
                    <a:pt x="3352" y="17698"/>
                    <a:pt x="3350" y="17711"/>
                  </a:cubicBezTo>
                  <a:lnTo>
                    <a:pt x="3341" y="17873"/>
                  </a:lnTo>
                  <a:lnTo>
                    <a:pt x="3341" y="17911"/>
                  </a:lnTo>
                  <a:cubicBezTo>
                    <a:pt x="3339" y="17965"/>
                    <a:pt x="3339" y="18021"/>
                    <a:pt x="3337" y="18075"/>
                  </a:cubicBezTo>
                  <a:lnTo>
                    <a:pt x="3337" y="18110"/>
                  </a:lnTo>
                  <a:cubicBezTo>
                    <a:pt x="3337" y="18168"/>
                    <a:pt x="3333" y="18224"/>
                    <a:pt x="3333" y="18278"/>
                  </a:cubicBezTo>
                  <a:lnTo>
                    <a:pt x="3333" y="18310"/>
                  </a:lnTo>
                  <a:lnTo>
                    <a:pt x="3333" y="18480"/>
                  </a:lnTo>
                  <a:lnTo>
                    <a:pt x="3333" y="18506"/>
                  </a:lnTo>
                  <a:cubicBezTo>
                    <a:pt x="3333" y="18567"/>
                    <a:pt x="3333" y="18623"/>
                    <a:pt x="3337" y="18681"/>
                  </a:cubicBezTo>
                  <a:lnTo>
                    <a:pt x="3337" y="18707"/>
                  </a:lnTo>
                  <a:cubicBezTo>
                    <a:pt x="3337" y="18765"/>
                    <a:pt x="3339" y="18825"/>
                    <a:pt x="3341" y="18883"/>
                  </a:cubicBezTo>
                  <a:lnTo>
                    <a:pt x="3341" y="18905"/>
                  </a:lnTo>
                  <a:cubicBezTo>
                    <a:pt x="3343" y="18965"/>
                    <a:pt x="3348" y="19026"/>
                    <a:pt x="3350" y="19086"/>
                  </a:cubicBezTo>
                  <a:lnTo>
                    <a:pt x="3350" y="19105"/>
                  </a:lnTo>
                  <a:cubicBezTo>
                    <a:pt x="3352" y="19166"/>
                    <a:pt x="3354" y="19228"/>
                    <a:pt x="3361" y="19291"/>
                  </a:cubicBezTo>
                  <a:lnTo>
                    <a:pt x="3361" y="19304"/>
                  </a:lnTo>
                  <a:cubicBezTo>
                    <a:pt x="3365" y="19366"/>
                    <a:pt x="3369" y="19431"/>
                    <a:pt x="3374" y="19493"/>
                  </a:cubicBezTo>
                  <a:lnTo>
                    <a:pt x="3374" y="19504"/>
                  </a:lnTo>
                  <a:lnTo>
                    <a:pt x="3391" y="19698"/>
                  </a:lnTo>
                  <a:lnTo>
                    <a:pt x="3391" y="19702"/>
                  </a:lnTo>
                  <a:cubicBezTo>
                    <a:pt x="3488" y="20707"/>
                    <a:pt x="3695" y="21709"/>
                    <a:pt x="4027" y="22696"/>
                  </a:cubicBezTo>
                  <a:cubicBezTo>
                    <a:pt x="4048" y="22761"/>
                    <a:pt x="4070" y="22825"/>
                    <a:pt x="4093" y="22888"/>
                  </a:cubicBezTo>
                  <a:cubicBezTo>
                    <a:pt x="4093" y="22890"/>
                    <a:pt x="4096" y="22890"/>
                    <a:pt x="4096" y="22892"/>
                  </a:cubicBezTo>
                  <a:lnTo>
                    <a:pt x="4152" y="23045"/>
                  </a:lnTo>
                  <a:cubicBezTo>
                    <a:pt x="4160" y="23067"/>
                    <a:pt x="4169" y="23086"/>
                    <a:pt x="4173" y="23108"/>
                  </a:cubicBezTo>
                  <a:cubicBezTo>
                    <a:pt x="4193" y="23157"/>
                    <a:pt x="4210" y="23203"/>
                    <a:pt x="4227" y="23250"/>
                  </a:cubicBezTo>
                  <a:cubicBezTo>
                    <a:pt x="4236" y="23276"/>
                    <a:pt x="4246" y="23297"/>
                    <a:pt x="4255" y="23319"/>
                  </a:cubicBezTo>
                  <a:cubicBezTo>
                    <a:pt x="4274" y="23364"/>
                    <a:pt x="4292" y="23412"/>
                    <a:pt x="4311" y="23459"/>
                  </a:cubicBezTo>
                  <a:cubicBezTo>
                    <a:pt x="4320" y="23481"/>
                    <a:pt x="4328" y="23502"/>
                    <a:pt x="4339" y="23519"/>
                  </a:cubicBezTo>
                  <a:cubicBezTo>
                    <a:pt x="4404" y="23677"/>
                    <a:pt x="4468" y="23830"/>
                    <a:pt x="4537" y="23981"/>
                  </a:cubicBezTo>
                  <a:cubicBezTo>
                    <a:pt x="4548" y="24004"/>
                    <a:pt x="4559" y="24026"/>
                    <a:pt x="4570" y="24052"/>
                  </a:cubicBezTo>
                  <a:cubicBezTo>
                    <a:pt x="4589" y="24091"/>
                    <a:pt x="4608" y="24134"/>
                    <a:pt x="4630" y="24175"/>
                  </a:cubicBezTo>
                  <a:cubicBezTo>
                    <a:pt x="4643" y="24203"/>
                    <a:pt x="4654" y="24229"/>
                    <a:pt x="4667" y="24257"/>
                  </a:cubicBezTo>
                  <a:cubicBezTo>
                    <a:pt x="4686" y="24295"/>
                    <a:pt x="4705" y="24336"/>
                    <a:pt x="4727" y="24377"/>
                  </a:cubicBezTo>
                  <a:lnTo>
                    <a:pt x="4766" y="24457"/>
                  </a:lnTo>
                  <a:cubicBezTo>
                    <a:pt x="4785" y="24498"/>
                    <a:pt x="4807" y="24537"/>
                    <a:pt x="4826" y="24576"/>
                  </a:cubicBezTo>
                  <a:cubicBezTo>
                    <a:pt x="4839" y="24604"/>
                    <a:pt x="4852" y="24627"/>
                    <a:pt x="4867" y="24655"/>
                  </a:cubicBezTo>
                  <a:cubicBezTo>
                    <a:pt x="4904" y="24726"/>
                    <a:pt x="4945" y="24800"/>
                    <a:pt x="4981" y="24871"/>
                  </a:cubicBezTo>
                  <a:cubicBezTo>
                    <a:pt x="4996" y="24897"/>
                    <a:pt x="5012" y="24925"/>
                    <a:pt x="5024" y="24951"/>
                  </a:cubicBezTo>
                  <a:cubicBezTo>
                    <a:pt x="5046" y="24985"/>
                    <a:pt x="5065" y="25024"/>
                    <a:pt x="5087" y="25058"/>
                  </a:cubicBezTo>
                  <a:cubicBezTo>
                    <a:pt x="5104" y="25088"/>
                    <a:pt x="5119" y="25119"/>
                    <a:pt x="5139" y="25147"/>
                  </a:cubicBezTo>
                  <a:cubicBezTo>
                    <a:pt x="5160" y="25183"/>
                    <a:pt x="5180" y="25218"/>
                    <a:pt x="5201" y="25252"/>
                  </a:cubicBezTo>
                  <a:cubicBezTo>
                    <a:pt x="5218" y="25282"/>
                    <a:pt x="5236" y="25313"/>
                    <a:pt x="5255" y="25341"/>
                  </a:cubicBezTo>
                  <a:cubicBezTo>
                    <a:pt x="5277" y="25377"/>
                    <a:pt x="5294" y="25410"/>
                    <a:pt x="5315" y="25444"/>
                  </a:cubicBezTo>
                  <a:cubicBezTo>
                    <a:pt x="5335" y="25476"/>
                    <a:pt x="5354" y="25507"/>
                    <a:pt x="5374" y="25535"/>
                  </a:cubicBezTo>
                  <a:cubicBezTo>
                    <a:pt x="5395" y="25567"/>
                    <a:pt x="5412" y="25599"/>
                    <a:pt x="5434" y="25632"/>
                  </a:cubicBezTo>
                  <a:cubicBezTo>
                    <a:pt x="5464" y="25681"/>
                    <a:pt x="5496" y="25729"/>
                    <a:pt x="5527" y="25776"/>
                  </a:cubicBezTo>
                  <a:cubicBezTo>
                    <a:pt x="5553" y="25815"/>
                    <a:pt x="5578" y="25854"/>
                    <a:pt x="5604" y="25895"/>
                  </a:cubicBezTo>
                  <a:cubicBezTo>
                    <a:pt x="5626" y="25927"/>
                    <a:pt x="5649" y="25961"/>
                    <a:pt x="5671" y="25994"/>
                  </a:cubicBezTo>
                  <a:cubicBezTo>
                    <a:pt x="5693" y="26024"/>
                    <a:pt x="5714" y="26056"/>
                    <a:pt x="5734" y="26084"/>
                  </a:cubicBezTo>
                  <a:cubicBezTo>
                    <a:pt x="5755" y="26117"/>
                    <a:pt x="5777" y="26147"/>
                    <a:pt x="5800" y="26179"/>
                  </a:cubicBezTo>
                  <a:lnTo>
                    <a:pt x="5865" y="26267"/>
                  </a:lnTo>
                  <a:cubicBezTo>
                    <a:pt x="5891" y="26300"/>
                    <a:pt x="5912" y="26332"/>
                    <a:pt x="5936" y="26364"/>
                  </a:cubicBezTo>
                  <a:cubicBezTo>
                    <a:pt x="5958" y="26395"/>
                    <a:pt x="5979" y="26423"/>
                    <a:pt x="5999" y="26451"/>
                  </a:cubicBezTo>
                  <a:cubicBezTo>
                    <a:pt x="6025" y="26489"/>
                    <a:pt x="6053" y="26524"/>
                    <a:pt x="6081" y="26558"/>
                  </a:cubicBezTo>
                  <a:cubicBezTo>
                    <a:pt x="6106" y="26589"/>
                    <a:pt x="6128" y="26621"/>
                    <a:pt x="6152" y="26651"/>
                  </a:cubicBezTo>
                  <a:cubicBezTo>
                    <a:pt x="6188" y="26698"/>
                    <a:pt x="6227" y="26748"/>
                    <a:pt x="6268" y="26795"/>
                  </a:cubicBezTo>
                  <a:cubicBezTo>
                    <a:pt x="6290" y="26821"/>
                    <a:pt x="6307" y="26847"/>
                    <a:pt x="6328" y="26871"/>
                  </a:cubicBezTo>
                  <a:cubicBezTo>
                    <a:pt x="6356" y="26903"/>
                    <a:pt x="6382" y="26940"/>
                    <a:pt x="6410" y="26972"/>
                  </a:cubicBezTo>
                  <a:cubicBezTo>
                    <a:pt x="6432" y="26998"/>
                    <a:pt x="6453" y="27026"/>
                    <a:pt x="6475" y="27050"/>
                  </a:cubicBezTo>
                  <a:lnTo>
                    <a:pt x="6555" y="27147"/>
                  </a:lnTo>
                  <a:cubicBezTo>
                    <a:pt x="6576" y="27173"/>
                    <a:pt x="6598" y="27198"/>
                    <a:pt x="6619" y="27222"/>
                  </a:cubicBezTo>
                  <a:cubicBezTo>
                    <a:pt x="6650" y="27257"/>
                    <a:pt x="6680" y="27289"/>
                    <a:pt x="6710" y="27323"/>
                  </a:cubicBezTo>
                  <a:cubicBezTo>
                    <a:pt x="6727" y="27345"/>
                    <a:pt x="6749" y="27371"/>
                    <a:pt x="6768" y="27392"/>
                  </a:cubicBezTo>
                  <a:lnTo>
                    <a:pt x="6915" y="27554"/>
                  </a:lnTo>
                  <a:cubicBezTo>
                    <a:pt x="6930" y="27569"/>
                    <a:pt x="6943" y="27586"/>
                    <a:pt x="6960" y="27602"/>
                  </a:cubicBezTo>
                  <a:cubicBezTo>
                    <a:pt x="6994" y="27640"/>
                    <a:pt x="7033" y="27679"/>
                    <a:pt x="7068" y="27718"/>
                  </a:cubicBezTo>
                  <a:cubicBezTo>
                    <a:pt x="7089" y="27739"/>
                    <a:pt x="7111" y="27761"/>
                    <a:pt x="7132" y="27785"/>
                  </a:cubicBezTo>
                  <a:cubicBezTo>
                    <a:pt x="7165" y="27817"/>
                    <a:pt x="7197" y="27849"/>
                    <a:pt x="7229" y="27884"/>
                  </a:cubicBezTo>
                  <a:cubicBezTo>
                    <a:pt x="7251" y="27905"/>
                    <a:pt x="7272" y="27931"/>
                    <a:pt x="7296" y="27953"/>
                  </a:cubicBezTo>
                  <a:lnTo>
                    <a:pt x="7395" y="28052"/>
                  </a:lnTo>
                  <a:cubicBezTo>
                    <a:pt x="7417" y="28074"/>
                    <a:pt x="7438" y="28093"/>
                    <a:pt x="7458" y="28114"/>
                  </a:cubicBezTo>
                  <a:cubicBezTo>
                    <a:pt x="7499" y="28153"/>
                    <a:pt x="7540" y="28192"/>
                    <a:pt x="7578" y="28233"/>
                  </a:cubicBezTo>
                  <a:lnTo>
                    <a:pt x="7619" y="28272"/>
                  </a:lnTo>
                  <a:cubicBezTo>
                    <a:pt x="7673" y="28324"/>
                    <a:pt x="7727" y="28375"/>
                    <a:pt x="7783" y="28427"/>
                  </a:cubicBezTo>
                  <a:cubicBezTo>
                    <a:pt x="7800" y="28442"/>
                    <a:pt x="7820" y="28459"/>
                    <a:pt x="7835" y="28474"/>
                  </a:cubicBezTo>
                  <a:cubicBezTo>
                    <a:pt x="7876" y="28509"/>
                    <a:pt x="7913" y="28546"/>
                    <a:pt x="7953" y="28582"/>
                  </a:cubicBezTo>
                  <a:cubicBezTo>
                    <a:pt x="7975" y="28602"/>
                    <a:pt x="7997" y="28621"/>
                    <a:pt x="8016" y="28638"/>
                  </a:cubicBezTo>
                  <a:lnTo>
                    <a:pt x="8128" y="28735"/>
                  </a:lnTo>
                  <a:cubicBezTo>
                    <a:pt x="8150" y="28755"/>
                    <a:pt x="8171" y="28772"/>
                    <a:pt x="8191" y="28789"/>
                  </a:cubicBezTo>
                  <a:cubicBezTo>
                    <a:pt x="8231" y="28826"/>
                    <a:pt x="8275" y="28860"/>
                    <a:pt x="8316" y="28895"/>
                  </a:cubicBezTo>
                  <a:cubicBezTo>
                    <a:pt x="8331" y="28908"/>
                    <a:pt x="8350" y="28925"/>
                    <a:pt x="8365" y="28938"/>
                  </a:cubicBezTo>
                  <a:cubicBezTo>
                    <a:pt x="8425" y="28987"/>
                    <a:pt x="8484" y="29035"/>
                    <a:pt x="8546" y="29084"/>
                  </a:cubicBezTo>
                  <a:cubicBezTo>
                    <a:pt x="8548" y="29086"/>
                    <a:pt x="8555" y="29089"/>
                    <a:pt x="8557" y="29091"/>
                  </a:cubicBezTo>
                  <a:cubicBezTo>
                    <a:pt x="8613" y="29138"/>
                    <a:pt x="8671" y="29183"/>
                    <a:pt x="8729" y="29227"/>
                  </a:cubicBezTo>
                  <a:cubicBezTo>
                    <a:pt x="8747" y="29240"/>
                    <a:pt x="8764" y="29252"/>
                    <a:pt x="8781" y="29268"/>
                  </a:cubicBezTo>
                  <a:cubicBezTo>
                    <a:pt x="8826" y="29302"/>
                    <a:pt x="8869" y="29337"/>
                    <a:pt x="8915" y="29369"/>
                  </a:cubicBezTo>
                  <a:cubicBezTo>
                    <a:pt x="8934" y="29382"/>
                    <a:pt x="8953" y="29399"/>
                    <a:pt x="8973" y="29412"/>
                  </a:cubicBezTo>
                  <a:cubicBezTo>
                    <a:pt x="9018" y="29446"/>
                    <a:pt x="9063" y="29479"/>
                    <a:pt x="9109" y="29515"/>
                  </a:cubicBezTo>
                  <a:cubicBezTo>
                    <a:pt x="9126" y="29528"/>
                    <a:pt x="9141" y="29539"/>
                    <a:pt x="9160" y="29552"/>
                  </a:cubicBezTo>
                  <a:cubicBezTo>
                    <a:pt x="9221" y="29595"/>
                    <a:pt x="9279" y="29638"/>
                    <a:pt x="9339" y="29679"/>
                  </a:cubicBezTo>
                  <a:cubicBezTo>
                    <a:pt x="9341" y="29681"/>
                    <a:pt x="9346" y="29684"/>
                    <a:pt x="9350" y="29688"/>
                  </a:cubicBezTo>
                  <a:cubicBezTo>
                    <a:pt x="9417" y="29733"/>
                    <a:pt x="9484" y="29780"/>
                    <a:pt x="9551" y="29828"/>
                  </a:cubicBezTo>
                  <a:cubicBezTo>
                    <a:pt x="9557" y="29832"/>
                    <a:pt x="9566" y="29834"/>
                    <a:pt x="9570" y="29841"/>
                  </a:cubicBezTo>
                  <a:cubicBezTo>
                    <a:pt x="9630" y="29882"/>
                    <a:pt x="9688" y="29918"/>
                    <a:pt x="9749" y="29959"/>
                  </a:cubicBezTo>
                  <a:cubicBezTo>
                    <a:pt x="9762" y="29968"/>
                    <a:pt x="9777" y="29979"/>
                    <a:pt x="9792" y="29985"/>
                  </a:cubicBezTo>
                  <a:lnTo>
                    <a:pt x="9954" y="30091"/>
                  </a:lnTo>
                  <a:cubicBezTo>
                    <a:pt x="9966" y="30099"/>
                    <a:pt x="9979" y="30110"/>
                    <a:pt x="9997" y="30119"/>
                  </a:cubicBezTo>
                  <a:cubicBezTo>
                    <a:pt x="10057" y="30156"/>
                    <a:pt x="10117" y="30194"/>
                    <a:pt x="10180" y="30231"/>
                  </a:cubicBezTo>
                  <a:cubicBezTo>
                    <a:pt x="10184" y="30233"/>
                    <a:pt x="10191" y="30240"/>
                    <a:pt x="10197" y="30242"/>
                  </a:cubicBezTo>
                  <a:cubicBezTo>
                    <a:pt x="10341" y="30328"/>
                    <a:pt x="10484" y="30414"/>
                    <a:pt x="10628" y="30496"/>
                  </a:cubicBezTo>
                  <a:cubicBezTo>
                    <a:pt x="10632" y="30498"/>
                    <a:pt x="10635" y="30498"/>
                    <a:pt x="10639" y="30500"/>
                  </a:cubicBezTo>
                  <a:cubicBezTo>
                    <a:pt x="10708" y="30539"/>
                    <a:pt x="10777" y="30578"/>
                    <a:pt x="10844" y="30617"/>
                  </a:cubicBezTo>
                  <a:cubicBezTo>
                    <a:pt x="10852" y="30621"/>
                    <a:pt x="10861" y="30625"/>
                    <a:pt x="10865" y="30630"/>
                  </a:cubicBezTo>
                  <a:cubicBezTo>
                    <a:pt x="10936" y="30668"/>
                    <a:pt x="11003" y="30705"/>
                    <a:pt x="11074" y="30744"/>
                  </a:cubicBezTo>
                  <a:cubicBezTo>
                    <a:pt x="11076" y="30746"/>
                    <a:pt x="11079" y="30746"/>
                    <a:pt x="11081" y="30748"/>
                  </a:cubicBezTo>
                  <a:cubicBezTo>
                    <a:pt x="13758" y="32166"/>
                    <a:pt x="16933" y="32935"/>
                    <a:pt x="20292" y="32935"/>
                  </a:cubicBezTo>
                  <a:cubicBezTo>
                    <a:pt x="22702" y="32935"/>
                    <a:pt x="25207" y="32540"/>
                    <a:pt x="27691" y="31705"/>
                  </a:cubicBezTo>
                  <a:cubicBezTo>
                    <a:pt x="31420" y="30453"/>
                    <a:pt x="34588" y="28380"/>
                    <a:pt x="36974" y="25847"/>
                  </a:cubicBezTo>
                  <a:lnTo>
                    <a:pt x="36993" y="25830"/>
                  </a:lnTo>
                  <a:cubicBezTo>
                    <a:pt x="37047" y="25772"/>
                    <a:pt x="37101" y="25714"/>
                    <a:pt x="37155" y="25657"/>
                  </a:cubicBezTo>
                  <a:lnTo>
                    <a:pt x="37174" y="25638"/>
                  </a:lnTo>
                  <a:cubicBezTo>
                    <a:pt x="37235" y="25571"/>
                    <a:pt x="37295" y="25502"/>
                    <a:pt x="37353" y="25435"/>
                  </a:cubicBezTo>
                  <a:cubicBezTo>
                    <a:pt x="37362" y="25427"/>
                    <a:pt x="37368" y="25420"/>
                    <a:pt x="37375" y="25412"/>
                  </a:cubicBezTo>
                  <a:cubicBezTo>
                    <a:pt x="37427" y="25356"/>
                    <a:pt x="37478" y="25295"/>
                    <a:pt x="37526" y="25239"/>
                  </a:cubicBezTo>
                  <a:cubicBezTo>
                    <a:pt x="37541" y="25222"/>
                    <a:pt x="37556" y="25207"/>
                    <a:pt x="37569" y="25190"/>
                  </a:cubicBezTo>
                  <a:cubicBezTo>
                    <a:pt x="37616" y="25140"/>
                    <a:pt x="37659" y="25086"/>
                    <a:pt x="37705" y="25032"/>
                  </a:cubicBezTo>
                  <a:cubicBezTo>
                    <a:pt x="37718" y="25015"/>
                    <a:pt x="37728" y="25002"/>
                    <a:pt x="37741" y="24985"/>
                  </a:cubicBezTo>
                  <a:cubicBezTo>
                    <a:pt x="37856" y="24851"/>
                    <a:pt x="37965" y="24713"/>
                    <a:pt x="38075" y="24580"/>
                  </a:cubicBezTo>
                  <a:cubicBezTo>
                    <a:pt x="38086" y="24565"/>
                    <a:pt x="38095" y="24554"/>
                    <a:pt x="38106" y="24541"/>
                  </a:cubicBezTo>
                  <a:cubicBezTo>
                    <a:pt x="38151" y="24485"/>
                    <a:pt x="38194" y="24429"/>
                    <a:pt x="38237" y="24371"/>
                  </a:cubicBezTo>
                  <a:cubicBezTo>
                    <a:pt x="38252" y="24356"/>
                    <a:pt x="38263" y="24338"/>
                    <a:pt x="38276" y="24323"/>
                  </a:cubicBezTo>
                  <a:cubicBezTo>
                    <a:pt x="38319" y="24267"/>
                    <a:pt x="38364" y="24207"/>
                    <a:pt x="38407" y="24151"/>
                  </a:cubicBezTo>
                  <a:lnTo>
                    <a:pt x="38431" y="24119"/>
                  </a:lnTo>
                  <a:cubicBezTo>
                    <a:pt x="38537" y="23979"/>
                    <a:pt x="38640" y="23836"/>
                    <a:pt x="38739" y="23692"/>
                  </a:cubicBezTo>
                  <a:cubicBezTo>
                    <a:pt x="38748" y="23679"/>
                    <a:pt x="38759" y="23666"/>
                    <a:pt x="38765" y="23653"/>
                  </a:cubicBezTo>
                  <a:cubicBezTo>
                    <a:pt x="38806" y="23593"/>
                    <a:pt x="38847" y="23532"/>
                    <a:pt x="38890" y="23474"/>
                  </a:cubicBezTo>
                  <a:cubicBezTo>
                    <a:pt x="38901" y="23461"/>
                    <a:pt x="38909" y="23444"/>
                    <a:pt x="38920" y="23431"/>
                  </a:cubicBezTo>
                  <a:cubicBezTo>
                    <a:pt x="38965" y="23364"/>
                    <a:pt x="39011" y="23293"/>
                    <a:pt x="39056" y="23226"/>
                  </a:cubicBezTo>
                  <a:cubicBezTo>
                    <a:pt x="39060" y="23224"/>
                    <a:pt x="39060" y="23222"/>
                    <a:pt x="39062" y="23218"/>
                  </a:cubicBezTo>
                  <a:cubicBezTo>
                    <a:pt x="39114" y="23142"/>
                    <a:pt x="39162" y="23067"/>
                    <a:pt x="39211" y="22989"/>
                  </a:cubicBezTo>
                  <a:cubicBezTo>
                    <a:pt x="39211" y="22989"/>
                    <a:pt x="39211" y="22987"/>
                    <a:pt x="39213" y="22987"/>
                  </a:cubicBezTo>
                  <a:cubicBezTo>
                    <a:pt x="39259" y="22916"/>
                    <a:pt x="39302" y="22845"/>
                    <a:pt x="39347" y="22774"/>
                  </a:cubicBezTo>
                  <a:cubicBezTo>
                    <a:pt x="39356" y="22761"/>
                    <a:pt x="39364" y="22750"/>
                    <a:pt x="39369" y="22737"/>
                  </a:cubicBezTo>
                  <a:cubicBezTo>
                    <a:pt x="39409" y="22672"/>
                    <a:pt x="39448" y="22608"/>
                    <a:pt x="39487" y="22543"/>
                  </a:cubicBezTo>
                  <a:cubicBezTo>
                    <a:pt x="39494" y="22532"/>
                    <a:pt x="39498" y="22524"/>
                    <a:pt x="39506" y="22513"/>
                  </a:cubicBezTo>
                  <a:cubicBezTo>
                    <a:pt x="39599" y="22362"/>
                    <a:pt x="39685" y="22209"/>
                    <a:pt x="39772" y="22058"/>
                  </a:cubicBezTo>
                  <a:cubicBezTo>
                    <a:pt x="39774" y="22054"/>
                    <a:pt x="39776" y="22050"/>
                    <a:pt x="39776" y="22047"/>
                  </a:cubicBezTo>
                  <a:cubicBezTo>
                    <a:pt x="39817" y="21976"/>
                    <a:pt x="39853" y="21903"/>
                    <a:pt x="39894" y="21832"/>
                  </a:cubicBezTo>
                  <a:cubicBezTo>
                    <a:pt x="39901" y="21821"/>
                    <a:pt x="39905" y="21812"/>
                    <a:pt x="39912" y="21802"/>
                  </a:cubicBezTo>
                  <a:cubicBezTo>
                    <a:pt x="39948" y="21728"/>
                    <a:pt x="39989" y="21655"/>
                    <a:pt x="40026" y="21584"/>
                  </a:cubicBezTo>
                  <a:cubicBezTo>
                    <a:pt x="40026" y="21580"/>
                    <a:pt x="40030" y="21578"/>
                    <a:pt x="40030" y="21575"/>
                  </a:cubicBezTo>
                  <a:cubicBezTo>
                    <a:pt x="40110" y="21418"/>
                    <a:pt x="40192" y="21261"/>
                    <a:pt x="40267" y="21101"/>
                  </a:cubicBezTo>
                  <a:cubicBezTo>
                    <a:pt x="40269" y="21099"/>
                    <a:pt x="40269" y="21093"/>
                    <a:pt x="40272" y="21090"/>
                  </a:cubicBezTo>
                  <a:cubicBezTo>
                    <a:pt x="40306" y="21015"/>
                    <a:pt x="40343" y="20942"/>
                    <a:pt x="40377" y="20866"/>
                  </a:cubicBezTo>
                  <a:cubicBezTo>
                    <a:pt x="40379" y="20862"/>
                    <a:pt x="40381" y="20856"/>
                    <a:pt x="40386" y="20847"/>
                  </a:cubicBezTo>
                  <a:cubicBezTo>
                    <a:pt x="40496" y="20608"/>
                    <a:pt x="40597" y="20368"/>
                    <a:pt x="40698" y="20129"/>
                  </a:cubicBezTo>
                  <a:cubicBezTo>
                    <a:pt x="40698" y="20125"/>
                    <a:pt x="40700" y="20123"/>
                    <a:pt x="40700" y="20121"/>
                  </a:cubicBezTo>
                  <a:cubicBezTo>
                    <a:pt x="40733" y="20039"/>
                    <a:pt x="40765" y="19961"/>
                    <a:pt x="40795" y="19881"/>
                  </a:cubicBezTo>
                  <a:cubicBezTo>
                    <a:pt x="40888" y="19636"/>
                    <a:pt x="40978" y="19388"/>
                    <a:pt x="41060" y="19140"/>
                  </a:cubicBezTo>
                  <a:lnTo>
                    <a:pt x="41060" y="19138"/>
                  </a:lnTo>
                  <a:cubicBezTo>
                    <a:pt x="42024" y="16232"/>
                    <a:pt x="42110" y="13161"/>
                    <a:pt x="41125" y="10237"/>
                  </a:cubicBezTo>
                  <a:cubicBezTo>
                    <a:pt x="40591" y="8642"/>
                    <a:pt x="39774" y="7202"/>
                    <a:pt x="38737" y="5943"/>
                  </a:cubicBezTo>
                  <a:cubicBezTo>
                    <a:pt x="38862" y="5812"/>
                    <a:pt x="38985" y="5678"/>
                    <a:pt x="39099" y="5534"/>
                  </a:cubicBezTo>
                  <a:cubicBezTo>
                    <a:pt x="39164" y="5560"/>
                    <a:pt x="39218" y="5575"/>
                    <a:pt x="39256" y="5588"/>
                  </a:cubicBezTo>
                  <a:cubicBezTo>
                    <a:pt x="39625" y="5694"/>
                    <a:pt x="40000" y="5751"/>
                    <a:pt x="40369" y="5751"/>
                  </a:cubicBezTo>
                  <a:cubicBezTo>
                    <a:pt x="41047" y="5751"/>
                    <a:pt x="41709" y="5558"/>
                    <a:pt x="42287" y="5120"/>
                  </a:cubicBezTo>
                  <a:cubicBezTo>
                    <a:pt x="41677" y="4640"/>
                    <a:pt x="40852" y="4345"/>
                    <a:pt x="40280" y="4345"/>
                  </a:cubicBezTo>
                  <a:cubicBezTo>
                    <a:pt x="40228" y="4345"/>
                    <a:pt x="40177" y="4348"/>
                    <a:pt x="40129" y="4353"/>
                  </a:cubicBezTo>
                  <a:cubicBezTo>
                    <a:pt x="39998" y="4368"/>
                    <a:pt x="39873" y="4396"/>
                    <a:pt x="39752" y="4432"/>
                  </a:cubicBezTo>
                  <a:cubicBezTo>
                    <a:pt x="39763" y="4409"/>
                    <a:pt x="39772" y="4385"/>
                    <a:pt x="39782" y="4357"/>
                  </a:cubicBezTo>
                  <a:cubicBezTo>
                    <a:pt x="39892" y="4064"/>
                    <a:pt x="39966" y="3756"/>
                    <a:pt x="39966" y="3473"/>
                  </a:cubicBezTo>
                  <a:cubicBezTo>
                    <a:pt x="40011" y="3422"/>
                    <a:pt x="40052" y="3372"/>
                    <a:pt x="40084" y="3320"/>
                  </a:cubicBezTo>
                  <a:cubicBezTo>
                    <a:pt x="40433" y="2781"/>
                    <a:pt x="40463" y="2169"/>
                    <a:pt x="40392" y="1536"/>
                  </a:cubicBezTo>
                  <a:lnTo>
                    <a:pt x="40392" y="1536"/>
                  </a:lnTo>
                  <a:cubicBezTo>
                    <a:pt x="40123" y="1583"/>
                    <a:pt x="39808" y="1784"/>
                    <a:pt x="39685" y="1859"/>
                  </a:cubicBezTo>
                  <a:cubicBezTo>
                    <a:pt x="39450" y="2021"/>
                    <a:pt x="39233" y="2202"/>
                    <a:pt x="39041" y="2402"/>
                  </a:cubicBezTo>
                  <a:cubicBezTo>
                    <a:pt x="38952" y="2386"/>
                    <a:pt x="38863" y="2379"/>
                    <a:pt x="38773" y="2379"/>
                  </a:cubicBezTo>
                  <a:cubicBezTo>
                    <a:pt x="38471" y="2379"/>
                    <a:pt x="38167" y="2464"/>
                    <a:pt x="37879" y="2598"/>
                  </a:cubicBezTo>
                  <a:cubicBezTo>
                    <a:pt x="37868" y="2579"/>
                    <a:pt x="37856" y="2559"/>
                    <a:pt x="37843" y="2544"/>
                  </a:cubicBezTo>
                  <a:cubicBezTo>
                    <a:pt x="37890" y="2337"/>
                    <a:pt x="37433" y="2154"/>
                    <a:pt x="37149" y="2059"/>
                  </a:cubicBezTo>
                  <a:cubicBezTo>
                    <a:pt x="37416" y="1814"/>
                    <a:pt x="37823" y="1391"/>
                    <a:pt x="37599" y="1256"/>
                  </a:cubicBezTo>
                  <a:cubicBezTo>
                    <a:pt x="37572" y="1239"/>
                    <a:pt x="37542" y="1232"/>
                    <a:pt x="37512" y="1232"/>
                  </a:cubicBezTo>
                  <a:cubicBezTo>
                    <a:pt x="37340" y="1232"/>
                    <a:pt x="37128" y="1465"/>
                    <a:pt x="36965" y="1687"/>
                  </a:cubicBezTo>
                  <a:cubicBezTo>
                    <a:pt x="36984" y="1416"/>
                    <a:pt x="36976" y="1061"/>
                    <a:pt x="36817" y="1061"/>
                  </a:cubicBezTo>
                  <a:cubicBezTo>
                    <a:pt x="36814" y="1061"/>
                    <a:pt x="36811" y="1061"/>
                    <a:pt x="36808" y="1062"/>
                  </a:cubicBezTo>
                  <a:cubicBezTo>
                    <a:pt x="36532" y="1083"/>
                    <a:pt x="36588" y="1779"/>
                    <a:pt x="36588" y="1779"/>
                  </a:cubicBezTo>
                  <a:cubicBezTo>
                    <a:pt x="36588" y="1779"/>
                    <a:pt x="36474" y="1736"/>
                    <a:pt x="36317" y="1687"/>
                  </a:cubicBezTo>
                  <a:cubicBezTo>
                    <a:pt x="36308" y="1663"/>
                    <a:pt x="36297" y="1637"/>
                    <a:pt x="36291" y="1611"/>
                  </a:cubicBezTo>
                  <a:cubicBezTo>
                    <a:pt x="36082" y="1038"/>
                    <a:pt x="35628" y="855"/>
                    <a:pt x="35121" y="855"/>
                  </a:cubicBezTo>
                  <a:cubicBezTo>
                    <a:pt x="34769" y="855"/>
                    <a:pt x="34393" y="943"/>
                    <a:pt x="34056" y="1051"/>
                  </a:cubicBezTo>
                  <a:cubicBezTo>
                    <a:pt x="33707" y="1156"/>
                    <a:pt x="33286" y="1348"/>
                    <a:pt x="32860" y="1605"/>
                  </a:cubicBezTo>
                  <a:cubicBezTo>
                    <a:pt x="30458" y="560"/>
                    <a:pt x="27727" y="1"/>
                    <a:pt x="24862"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04" name="Google Shape;1604;p36"/>
            <p:cNvGrpSpPr/>
            <p:nvPr/>
          </p:nvGrpSpPr>
          <p:grpSpPr>
            <a:xfrm>
              <a:off x="5329700" y="599835"/>
              <a:ext cx="2637771" cy="1974520"/>
              <a:chOff x="5329700" y="599835"/>
              <a:chExt cx="2637771" cy="1974520"/>
            </a:xfrm>
          </p:grpSpPr>
          <p:sp>
            <p:nvSpPr>
              <p:cNvPr id="1605" name="Google Shape;1605;p36"/>
              <p:cNvSpPr/>
              <p:nvPr/>
            </p:nvSpPr>
            <p:spPr>
              <a:xfrm>
                <a:off x="5404228" y="599835"/>
                <a:ext cx="2563243" cy="1974520"/>
              </a:xfrm>
              <a:custGeom>
                <a:avLst/>
                <a:gdLst/>
                <a:ahLst/>
                <a:cxnLst/>
                <a:rect l="l" t="t" r="r" b="b"/>
                <a:pathLst>
                  <a:path w="42751" h="32932" extrusionOk="0">
                    <a:moveTo>
                      <a:pt x="23651" y="0"/>
                    </a:moveTo>
                    <a:cubicBezTo>
                      <a:pt x="21242" y="0"/>
                      <a:pt x="18738" y="395"/>
                      <a:pt x="16255" y="1229"/>
                    </a:cubicBezTo>
                    <a:cubicBezTo>
                      <a:pt x="6009" y="4671"/>
                      <a:pt x="1" y="14283"/>
                      <a:pt x="2826" y="22697"/>
                    </a:cubicBezTo>
                    <a:cubicBezTo>
                      <a:pt x="4967" y="29072"/>
                      <a:pt x="11567" y="32931"/>
                      <a:pt x="19096" y="32931"/>
                    </a:cubicBezTo>
                    <a:cubicBezTo>
                      <a:pt x="21505" y="32931"/>
                      <a:pt x="24009" y="32536"/>
                      <a:pt x="26493" y="31702"/>
                    </a:cubicBezTo>
                    <a:cubicBezTo>
                      <a:pt x="36739" y="28258"/>
                      <a:pt x="42750" y="18645"/>
                      <a:pt x="39922" y="10231"/>
                    </a:cubicBezTo>
                    <a:cubicBezTo>
                      <a:pt x="37782" y="3858"/>
                      <a:pt x="31180" y="0"/>
                      <a:pt x="236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6" name="Google Shape;1606;p36"/>
              <p:cNvSpPr/>
              <p:nvPr/>
            </p:nvSpPr>
            <p:spPr>
              <a:xfrm>
                <a:off x="5491047" y="1224360"/>
                <a:ext cx="938994" cy="1324101"/>
              </a:xfrm>
              <a:custGeom>
                <a:avLst/>
                <a:gdLst/>
                <a:ahLst/>
                <a:cxnLst/>
                <a:rect l="l" t="t" r="r" b="b"/>
                <a:pathLst>
                  <a:path w="15661" h="22084" extrusionOk="0">
                    <a:moveTo>
                      <a:pt x="2995" y="1"/>
                    </a:moveTo>
                    <a:cubicBezTo>
                      <a:pt x="719" y="3811"/>
                      <a:pt x="1" y="8188"/>
                      <a:pt x="1376" y="12279"/>
                    </a:cubicBezTo>
                    <a:cubicBezTo>
                      <a:pt x="3100" y="17411"/>
                      <a:pt x="7715" y="20913"/>
                      <a:pt x="13381" y="22083"/>
                    </a:cubicBezTo>
                    <a:cubicBezTo>
                      <a:pt x="14432" y="19976"/>
                      <a:pt x="15357" y="17840"/>
                      <a:pt x="15486" y="17344"/>
                    </a:cubicBezTo>
                    <a:cubicBezTo>
                      <a:pt x="15661" y="16637"/>
                      <a:pt x="15661" y="15962"/>
                      <a:pt x="15189" y="15370"/>
                    </a:cubicBezTo>
                    <a:cubicBezTo>
                      <a:pt x="14663" y="14683"/>
                      <a:pt x="13851" y="14464"/>
                      <a:pt x="13007" y="14464"/>
                    </a:cubicBezTo>
                    <a:cubicBezTo>
                      <a:pt x="12295" y="14464"/>
                      <a:pt x="11560" y="14620"/>
                      <a:pt x="10954" y="14781"/>
                    </a:cubicBezTo>
                    <a:cubicBezTo>
                      <a:pt x="10249" y="14986"/>
                      <a:pt x="9661" y="15284"/>
                      <a:pt x="9044" y="15665"/>
                    </a:cubicBezTo>
                    <a:cubicBezTo>
                      <a:pt x="8724" y="15852"/>
                      <a:pt x="8475" y="15992"/>
                      <a:pt x="8120" y="15992"/>
                    </a:cubicBezTo>
                    <a:cubicBezTo>
                      <a:pt x="8087" y="15992"/>
                      <a:pt x="8052" y="15991"/>
                      <a:pt x="8016" y="15988"/>
                    </a:cubicBezTo>
                    <a:cubicBezTo>
                      <a:pt x="7102" y="15932"/>
                      <a:pt x="6630" y="15253"/>
                      <a:pt x="6044" y="14637"/>
                    </a:cubicBezTo>
                    <a:cubicBezTo>
                      <a:pt x="5605" y="14200"/>
                      <a:pt x="5117" y="13658"/>
                      <a:pt x="5882" y="13658"/>
                    </a:cubicBezTo>
                    <a:cubicBezTo>
                      <a:pt x="5939" y="13658"/>
                      <a:pt x="6003" y="13661"/>
                      <a:pt x="6074" y="13667"/>
                    </a:cubicBezTo>
                    <a:cubicBezTo>
                      <a:pt x="6734" y="13730"/>
                      <a:pt x="7426" y="13965"/>
                      <a:pt x="8105" y="13965"/>
                    </a:cubicBezTo>
                    <a:cubicBezTo>
                      <a:pt x="8362" y="13965"/>
                      <a:pt x="8617" y="13931"/>
                      <a:pt x="8868" y="13842"/>
                    </a:cubicBezTo>
                    <a:cubicBezTo>
                      <a:pt x="10661" y="13223"/>
                      <a:pt x="6807" y="10902"/>
                      <a:pt x="6661" y="10311"/>
                    </a:cubicBezTo>
                    <a:lnTo>
                      <a:pt x="6661" y="10311"/>
                    </a:lnTo>
                    <a:cubicBezTo>
                      <a:pt x="7567" y="10340"/>
                      <a:pt x="8450" y="10701"/>
                      <a:pt x="9376" y="10701"/>
                    </a:cubicBezTo>
                    <a:cubicBezTo>
                      <a:pt x="9441" y="10701"/>
                      <a:pt x="9507" y="10699"/>
                      <a:pt x="9572" y="10695"/>
                    </a:cubicBezTo>
                    <a:cubicBezTo>
                      <a:pt x="11484" y="10604"/>
                      <a:pt x="12661" y="9460"/>
                      <a:pt x="12277" y="7518"/>
                    </a:cubicBezTo>
                    <a:cubicBezTo>
                      <a:pt x="11779" y="5016"/>
                      <a:pt x="9307" y="2960"/>
                      <a:pt x="7249" y="1692"/>
                    </a:cubicBezTo>
                    <a:cubicBezTo>
                      <a:pt x="6100" y="1031"/>
                      <a:pt x="4464" y="102"/>
                      <a:pt x="299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7" name="Google Shape;1607;p36"/>
              <p:cNvSpPr/>
              <p:nvPr/>
            </p:nvSpPr>
            <p:spPr>
              <a:xfrm>
                <a:off x="7207830" y="913477"/>
                <a:ext cx="697845" cy="1235904"/>
              </a:xfrm>
              <a:custGeom>
                <a:avLst/>
                <a:gdLst/>
                <a:ahLst/>
                <a:cxnLst/>
                <a:rect l="l" t="t" r="r" b="b"/>
                <a:pathLst>
                  <a:path w="11639" h="20613" extrusionOk="0">
                    <a:moveTo>
                      <a:pt x="6826" y="0"/>
                    </a:moveTo>
                    <a:cubicBezTo>
                      <a:pt x="6736" y="73"/>
                      <a:pt x="6643" y="149"/>
                      <a:pt x="6561" y="231"/>
                    </a:cubicBezTo>
                    <a:cubicBezTo>
                      <a:pt x="5943" y="791"/>
                      <a:pt x="5175" y="1817"/>
                      <a:pt x="5149" y="2701"/>
                    </a:cubicBezTo>
                    <a:cubicBezTo>
                      <a:pt x="5087" y="4024"/>
                      <a:pt x="6736" y="4584"/>
                      <a:pt x="6675" y="5966"/>
                    </a:cubicBezTo>
                    <a:cubicBezTo>
                      <a:pt x="6632" y="6690"/>
                      <a:pt x="6178" y="6901"/>
                      <a:pt x="5615" y="6901"/>
                    </a:cubicBezTo>
                    <a:cubicBezTo>
                      <a:pt x="5032" y="6901"/>
                      <a:pt x="4332" y="6675"/>
                      <a:pt x="3852" y="6556"/>
                    </a:cubicBezTo>
                    <a:cubicBezTo>
                      <a:pt x="3602" y="6500"/>
                      <a:pt x="3376" y="6472"/>
                      <a:pt x="3174" y="6472"/>
                    </a:cubicBezTo>
                    <a:cubicBezTo>
                      <a:pt x="2212" y="6472"/>
                      <a:pt x="1773" y="7100"/>
                      <a:pt x="1675" y="8291"/>
                    </a:cubicBezTo>
                    <a:cubicBezTo>
                      <a:pt x="1529" y="9731"/>
                      <a:pt x="2029" y="11289"/>
                      <a:pt x="2998" y="12408"/>
                    </a:cubicBezTo>
                    <a:cubicBezTo>
                      <a:pt x="3335" y="12798"/>
                      <a:pt x="3671" y="13070"/>
                      <a:pt x="4034" y="13070"/>
                    </a:cubicBezTo>
                    <a:cubicBezTo>
                      <a:pt x="4273" y="13070"/>
                      <a:pt x="4524" y="12952"/>
                      <a:pt x="4794" y="12671"/>
                    </a:cubicBezTo>
                    <a:cubicBezTo>
                      <a:pt x="5350" y="12085"/>
                      <a:pt x="5559" y="10966"/>
                      <a:pt x="6175" y="10464"/>
                    </a:cubicBezTo>
                    <a:cubicBezTo>
                      <a:pt x="6281" y="10377"/>
                      <a:pt x="6393" y="10340"/>
                      <a:pt x="6508" y="10340"/>
                    </a:cubicBezTo>
                    <a:cubicBezTo>
                      <a:pt x="7095" y="10340"/>
                      <a:pt x="7749" y="11320"/>
                      <a:pt x="7971" y="11761"/>
                    </a:cubicBezTo>
                    <a:cubicBezTo>
                      <a:pt x="8501" y="12850"/>
                      <a:pt x="8501" y="14261"/>
                      <a:pt x="7234" y="14761"/>
                    </a:cubicBezTo>
                    <a:cubicBezTo>
                      <a:pt x="6205" y="15141"/>
                      <a:pt x="4999" y="15141"/>
                      <a:pt x="3938" y="15320"/>
                    </a:cubicBezTo>
                    <a:cubicBezTo>
                      <a:pt x="3089" y="15468"/>
                      <a:pt x="1796" y="15587"/>
                      <a:pt x="1235" y="16352"/>
                    </a:cubicBezTo>
                    <a:cubicBezTo>
                      <a:pt x="0" y="18057"/>
                      <a:pt x="2854" y="19969"/>
                      <a:pt x="4147" y="20382"/>
                    </a:cubicBezTo>
                    <a:cubicBezTo>
                      <a:pt x="4654" y="20540"/>
                      <a:pt x="5173" y="20600"/>
                      <a:pt x="5697" y="20613"/>
                    </a:cubicBezTo>
                    <a:cubicBezTo>
                      <a:pt x="9863" y="16186"/>
                      <a:pt x="11639" y="10352"/>
                      <a:pt x="9841" y="4998"/>
                    </a:cubicBezTo>
                    <a:cubicBezTo>
                      <a:pt x="9203" y="3099"/>
                      <a:pt x="8167" y="1420"/>
                      <a:pt x="68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8" name="Google Shape;1608;p36"/>
              <p:cNvSpPr/>
              <p:nvPr/>
            </p:nvSpPr>
            <p:spPr>
              <a:xfrm>
                <a:off x="5329700" y="650979"/>
                <a:ext cx="2406694" cy="1006207"/>
              </a:xfrm>
              <a:custGeom>
                <a:avLst/>
                <a:gdLst/>
                <a:ahLst/>
                <a:cxnLst/>
                <a:rect l="l" t="t" r="r" b="b"/>
                <a:pathLst>
                  <a:path w="40140" h="16782" extrusionOk="0">
                    <a:moveTo>
                      <a:pt x="35152" y="0"/>
                    </a:moveTo>
                    <a:cubicBezTo>
                      <a:pt x="34800" y="0"/>
                      <a:pt x="34423" y="89"/>
                      <a:pt x="34085" y="197"/>
                    </a:cubicBezTo>
                    <a:cubicBezTo>
                      <a:pt x="32857" y="563"/>
                      <a:pt x="30749" y="2001"/>
                      <a:pt x="30600" y="3559"/>
                    </a:cubicBezTo>
                    <a:cubicBezTo>
                      <a:pt x="30421" y="2914"/>
                      <a:pt x="30077" y="2281"/>
                      <a:pt x="29458" y="2281"/>
                    </a:cubicBezTo>
                    <a:cubicBezTo>
                      <a:pt x="29423" y="2281"/>
                      <a:pt x="29387" y="2283"/>
                      <a:pt x="29350" y="2287"/>
                    </a:cubicBezTo>
                    <a:cubicBezTo>
                      <a:pt x="28566" y="2374"/>
                      <a:pt x="28303" y="3468"/>
                      <a:pt x="28426" y="4339"/>
                    </a:cubicBezTo>
                    <a:cubicBezTo>
                      <a:pt x="27816" y="3756"/>
                      <a:pt x="26971" y="3198"/>
                      <a:pt x="26259" y="3198"/>
                    </a:cubicBezTo>
                    <a:cubicBezTo>
                      <a:pt x="25938" y="3198"/>
                      <a:pt x="25644" y="3311"/>
                      <a:pt x="25410" y="3585"/>
                    </a:cubicBezTo>
                    <a:cubicBezTo>
                      <a:pt x="25152" y="3876"/>
                      <a:pt x="25126" y="4943"/>
                      <a:pt x="25344" y="5697"/>
                    </a:cubicBezTo>
                    <a:cubicBezTo>
                      <a:pt x="24908" y="5484"/>
                      <a:pt x="24393" y="5380"/>
                      <a:pt x="23971" y="5348"/>
                    </a:cubicBezTo>
                    <a:cubicBezTo>
                      <a:pt x="23878" y="5348"/>
                      <a:pt x="23673" y="5357"/>
                      <a:pt x="23447" y="5387"/>
                    </a:cubicBezTo>
                    <a:cubicBezTo>
                      <a:pt x="23449" y="4798"/>
                      <a:pt x="23266" y="4188"/>
                      <a:pt x="22973" y="3790"/>
                    </a:cubicBezTo>
                    <a:cubicBezTo>
                      <a:pt x="22649" y="3308"/>
                      <a:pt x="22202" y="3126"/>
                      <a:pt x="21724" y="3126"/>
                    </a:cubicBezTo>
                    <a:cubicBezTo>
                      <a:pt x="21033" y="3126"/>
                      <a:pt x="20278" y="3505"/>
                      <a:pt x="19738" y="3904"/>
                    </a:cubicBezTo>
                    <a:cubicBezTo>
                      <a:pt x="18649" y="4729"/>
                      <a:pt x="17884" y="5818"/>
                      <a:pt x="18296" y="7229"/>
                    </a:cubicBezTo>
                    <a:cubicBezTo>
                      <a:pt x="18320" y="7316"/>
                      <a:pt x="18350" y="7402"/>
                      <a:pt x="18389" y="7490"/>
                    </a:cubicBezTo>
                    <a:cubicBezTo>
                      <a:pt x="18087" y="7314"/>
                      <a:pt x="17746" y="7198"/>
                      <a:pt x="17440" y="7198"/>
                    </a:cubicBezTo>
                    <a:cubicBezTo>
                      <a:pt x="17316" y="7198"/>
                      <a:pt x="17197" y="7217"/>
                      <a:pt x="17089" y="7260"/>
                    </a:cubicBezTo>
                    <a:cubicBezTo>
                      <a:pt x="16800" y="7393"/>
                      <a:pt x="16503" y="7805"/>
                      <a:pt x="16442" y="8191"/>
                    </a:cubicBezTo>
                    <a:cubicBezTo>
                      <a:pt x="16165" y="8078"/>
                      <a:pt x="15845" y="8026"/>
                      <a:pt x="15524" y="8026"/>
                    </a:cubicBezTo>
                    <a:cubicBezTo>
                      <a:pt x="15328" y="8026"/>
                      <a:pt x="15132" y="8045"/>
                      <a:pt x="14944" y="8083"/>
                    </a:cubicBezTo>
                    <a:cubicBezTo>
                      <a:pt x="14330" y="8197"/>
                      <a:pt x="12800" y="8805"/>
                      <a:pt x="12412" y="9645"/>
                    </a:cubicBezTo>
                    <a:cubicBezTo>
                      <a:pt x="12367" y="8724"/>
                      <a:pt x="12139" y="7585"/>
                      <a:pt x="11208" y="7585"/>
                    </a:cubicBezTo>
                    <a:cubicBezTo>
                      <a:pt x="11199" y="7585"/>
                      <a:pt x="11189" y="7585"/>
                      <a:pt x="11179" y="7585"/>
                    </a:cubicBezTo>
                    <a:cubicBezTo>
                      <a:pt x="10324" y="7607"/>
                      <a:pt x="10043" y="8589"/>
                      <a:pt x="10080" y="9441"/>
                    </a:cubicBezTo>
                    <a:cubicBezTo>
                      <a:pt x="9395" y="8880"/>
                      <a:pt x="8595" y="8557"/>
                      <a:pt x="7649" y="8406"/>
                    </a:cubicBezTo>
                    <a:cubicBezTo>
                      <a:pt x="7227" y="8331"/>
                      <a:pt x="6729" y="8283"/>
                      <a:pt x="6213" y="8283"/>
                    </a:cubicBezTo>
                    <a:cubicBezTo>
                      <a:pt x="5113" y="8283"/>
                      <a:pt x="3930" y="8501"/>
                      <a:pt x="3209" y="9141"/>
                    </a:cubicBezTo>
                    <a:cubicBezTo>
                      <a:pt x="2386" y="9848"/>
                      <a:pt x="2709" y="11111"/>
                      <a:pt x="3325" y="11846"/>
                    </a:cubicBezTo>
                    <a:cubicBezTo>
                      <a:pt x="3334" y="11857"/>
                      <a:pt x="3345" y="11874"/>
                      <a:pt x="3358" y="11887"/>
                    </a:cubicBezTo>
                    <a:cubicBezTo>
                      <a:pt x="2922" y="11752"/>
                      <a:pt x="2419" y="11667"/>
                      <a:pt x="1988" y="11667"/>
                    </a:cubicBezTo>
                    <a:cubicBezTo>
                      <a:pt x="1532" y="11667"/>
                      <a:pt x="1158" y="11762"/>
                      <a:pt x="1030" y="11995"/>
                    </a:cubicBezTo>
                    <a:cubicBezTo>
                      <a:pt x="782" y="12449"/>
                      <a:pt x="1300" y="12967"/>
                      <a:pt x="1843" y="13277"/>
                    </a:cubicBezTo>
                    <a:cubicBezTo>
                      <a:pt x="1649" y="13257"/>
                      <a:pt x="1446" y="13244"/>
                      <a:pt x="1250" y="13244"/>
                    </a:cubicBezTo>
                    <a:cubicBezTo>
                      <a:pt x="587" y="13244"/>
                      <a:pt x="1" y="13392"/>
                      <a:pt x="90" y="13904"/>
                    </a:cubicBezTo>
                    <a:cubicBezTo>
                      <a:pt x="188" y="14374"/>
                      <a:pt x="1310" y="14453"/>
                      <a:pt x="2174" y="14453"/>
                    </a:cubicBezTo>
                    <a:cubicBezTo>
                      <a:pt x="2611" y="14453"/>
                      <a:pt x="2982" y="14432"/>
                      <a:pt x="3121" y="14432"/>
                    </a:cubicBezTo>
                    <a:cubicBezTo>
                      <a:pt x="3522" y="14404"/>
                      <a:pt x="4177" y="14383"/>
                      <a:pt x="4789" y="14271"/>
                    </a:cubicBezTo>
                    <a:lnTo>
                      <a:pt x="4789" y="14271"/>
                    </a:lnTo>
                    <a:cubicBezTo>
                      <a:pt x="4276" y="14872"/>
                      <a:pt x="3981" y="15775"/>
                      <a:pt x="4267" y="16316"/>
                    </a:cubicBezTo>
                    <a:cubicBezTo>
                      <a:pt x="4459" y="16664"/>
                      <a:pt x="4831" y="16782"/>
                      <a:pt x="5249" y="16782"/>
                    </a:cubicBezTo>
                    <a:cubicBezTo>
                      <a:pt x="5857" y="16782"/>
                      <a:pt x="6561" y="16532"/>
                      <a:pt x="6944" y="16376"/>
                    </a:cubicBezTo>
                    <a:cubicBezTo>
                      <a:pt x="7929" y="15950"/>
                      <a:pt x="8604" y="15301"/>
                      <a:pt x="9224" y="14551"/>
                    </a:cubicBezTo>
                    <a:cubicBezTo>
                      <a:pt x="9306" y="14695"/>
                      <a:pt x="9412" y="14807"/>
                      <a:pt x="9533" y="14878"/>
                    </a:cubicBezTo>
                    <a:cubicBezTo>
                      <a:pt x="9690" y="14969"/>
                      <a:pt x="9844" y="15009"/>
                      <a:pt x="9991" y="15009"/>
                    </a:cubicBezTo>
                    <a:cubicBezTo>
                      <a:pt x="10624" y="15009"/>
                      <a:pt x="11123" y="14265"/>
                      <a:pt x="11227" y="13618"/>
                    </a:cubicBezTo>
                    <a:cubicBezTo>
                      <a:pt x="11259" y="13816"/>
                      <a:pt x="11352" y="14006"/>
                      <a:pt x="11442" y="14172"/>
                    </a:cubicBezTo>
                    <a:cubicBezTo>
                      <a:pt x="11736" y="14660"/>
                      <a:pt x="12239" y="14842"/>
                      <a:pt x="12768" y="14842"/>
                    </a:cubicBezTo>
                    <a:cubicBezTo>
                      <a:pt x="13193" y="14842"/>
                      <a:pt x="13636" y="14725"/>
                      <a:pt x="14003" y="14555"/>
                    </a:cubicBezTo>
                    <a:cubicBezTo>
                      <a:pt x="15179" y="14027"/>
                      <a:pt x="16001" y="13113"/>
                      <a:pt x="16061" y="11790"/>
                    </a:cubicBezTo>
                    <a:cubicBezTo>
                      <a:pt x="16061" y="11768"/>
                      <a:pt x="16063" y="11747"/>
                      <a:pt x="16063" y="11723"/>
                    </a:cubicBezTo>
                    <a:cubicBezTo>
                      <a:pt x="16335" y="11921"/>
                      <a:pt x="16680" y="12025"/>
                      <a:pt x="17050" y="12025"/>
                    </a:cubicBezTo>
                    <a:cubicBezTo>
                      <a:pt x="17301" y="12025"/>
                      <a:pt x="17564" y="11977"/>
                      <a:pt x="17824" y="11878"/>
                    </a:cubicBezTo>
                    <a:cubicBezTo>
                      <a:pt x="18841" y="11540"/>
                      <a:pt x="19785" y="10419"/>
                      <a:pt x="20009" y="9331"/>
                    </a:cubicBezTo>
                    <a:lnTo>
                      <a:pt x="20009" y="9331"/>
                    </a:lnTo>
                    <a:cubicBezTo>
                      <a:pt x="19968" y="9982"/>
                      <a:pt x="20083" y="10822"/>
                      <a:pt x="20677" y="11085"/>
                    </a:cubicBezTo>
                    <a:cubicBezTo>
                      <a:pt x="20823" y="11148"/>
                      <a:pt x="20961" y="11177"/>
                      <a:pt x="21092" y="11177"/>
                    </a:cubicBezTo>
                    <a:cubicBezTo>
                      <a:pt x="21888" y="11177"/>
                      <a:pt x="22410" y="10116"/>
                      <a:pt x="22684" y="9199"/>
                    </a:cubicBezTo>
                    <a:cubicBezTo>
                      <a:pt x="23173" y="9891"/>
                      <a:pt x="24161" y="10618"/>
                      <a:pt x="24861" y="10618"/>
                    </a:cubicBezTo>
                    <a:cubicBezTo>
                      <a:pt x="25038" y="10618"/>
                      <a:pt x="25197" y="10572"/>
                      <a:pt x="25324" y="10467"/>
                    </a:cubicBezTo>
                    <a:cubicBezTo>
                      <a:pt x="25710" y="10154"/>
                      <a:pt x="25695" y="9333"/>
                      <a:pt x="25447" y="8710"/>
                    </a:cubicBezTo>
                    <a:lnTo>
                      <a:pt x="25447" y="8710"/>
                    </a:lnTo>
                    <a:cubicBezTo>
                      <a:pt x="25977" y="8977"/>
                      <a:pt x="26697" y="9076"/>
                      <a:pt x="27089" y="9113"/>
                    </a:cubicBezTo>
                    <a:cubicBezTo>
                      <a:pt x="27311" y="9136"/>
                      <a:pt x="27561" y="9150"/>
                      <a:pt x="27824" y="9150"/>
                    </a:cubicBezTo>
                    <a:cubicBezTo>
                      <a:pt x="29111" y="9150"/>
                      <a:pt x="30743" y="8824"/>
                      <a:pt x="31262" y="7676"/>
                    </a:cubicBezTo>
                    <a:cubicBezTo>
                      <a:pt x="31665" y="8052"/>
                      <a:pt x="32161" y="8357"/>
                      <a:pt x="32615" y="8357"/>
                    </a:cubicBezTo>
                    <a:cubicBezTo>
                      <a:pt x="32861" y="8357"/>
                      <a:pt x="33095" y="8268"/>
                      <a:pt x="33297" y="8053"/>
                    </a:cubicBezTo>
                    <a:cubicBezTo>
                      <a:pt x="33585" y="7747"/>
                      <a:pt x="33641" y="7029"/>
                      <a:pt x="33475" y="6501"/>
                    </a:cubicBezTo>
                    <a:lnTo>
                      <a:pt x="33475" y="6501"/>
                    </a:lnTo>
                    <a:cubicBezTo>
                      <a:pt x="33870" y="6712"/>
                      <a:pt x="34488" y="6760"/>
                      <a:pt x="34769" y="6760"/>
                    </a:cubicBezTo>
                    <a:cubicBezTo>
                      <a:pt x="34853" y="6764"/>
                      <a:pt x="34937" y="6766"/>
                      <a:pt x="35020" y="6766"/>
                    </a:cubicBezTo>
                    <a:cubicBezTo>
                      <a:pt x="36710" y="6766"/>
                      <a:pt x="38199" y="5900"/>
                      <a:pt x="39236" y="4555"/>
                    </a:cubicBezTo>
                    <a:cubicBezTo>
                      <a:pt x="39437" y="4300"/>
                      <a:pt x="39663" y="3915"/>
                      <a:pt x="39818" y="3503"/>
                    </a:cubicBezTo>
                    <a:cubicBezTo>
                      <a:pt x="40099" y="2753"/>
                      <a:pt x="40139" y="1915"/>
                      <a:pt x="39318" y="1613"/>
                    </a:cubicBezTo>
                    <a:cubicBezTo>
                      <a:pt x="39150" y="1551"/>
                      <a:pt x="38978" y="1523"/>
                      <a:pt x="38804" y="1523"/>
                    </a:cubicBezTo>
                    <a:cubicBezTo>
                      <a:pt x="38503" y="1523"/>
                      <a:pt x="38198" y="1607"/>
                      <a:pt x="37911" y="1742"/>
                    </a:cubicBezTo>
                    <a:cubicBezTo>
                      <a:pt x="37726" y="1452"/>
                      <a:pt x="37324" y="1314"/>
                      <a:pt x="36898" y="1314"/>
                    </a:cubicBezTo>
                    <a:cubicBezTo>
                      <a:pt x="36747" y="1314"/>
                      <a:pt x="36594" y="1331"/>
                      <a:pt x="36445" y="1365"/>
                    </a:cubicBezTo>
                    <a:cubicBezTo>
                      <a:pt x="36435" y="1154"/>
                      <a:pt x="36391" y="949"/>
                      <a:pt x="36320" y="757"/>
                    </a:cubicBezTo>
                    <a:cubicBezTo>
                      <a:pt x="36112" y="184"/>
                      <a:pt x="35658" y="0"/>
                      <a:pt x="351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9" name="Google Shape;1609;p36"/>
              <p:cNvSpPr/>
              <p:nvPr/>
            </p:nvSpPr>
            <p:spPr>
              <a:xfrm>
                <a:off x="5613302" y="1272507"/>
                <a:ext cx="607669" cy="272327"/>
              </a:xfrm>
              <a:custGeom>
                <a:avLst/>
                <a:gdLst/>
                <a:ahLst/>
                <a:cxnLst/>
                <a:rect l="l" t="t" r="r" b="b"/>
                <a:pathLst>
                  <a:path w="10135" h="4542" extrusionOk="0">
                    <a:moveTo>
                      <a:pt x="7184" y="448"/>
                    </a:moveTo>
                    <a:cubicBezTo>
                      <a:pt x="7250" y="448"/>
                      <a:pt x="7330" y="467"/>
                      <a:pt x="7421" y="506"/>
                    </a:cubicBezTo>
                    <a:cubicBezTo>
                      <a:pt x="7387" y="622"/>
                      <a:pt x="7350" y="736"/>
                      <a:pt x="7314" y="853"/>
                    </a:cubicBezTo>
                    <a:cubicBezTo>
                      <a:pt x="7189" y="1244"/>
                      <a:pt x="6967" y="1604"/>
                      <a:pt x="6716" y="1935"/>
                    </a:cubicBezTo>
                    <a:lnTo>
                      <a:pt x="6716" y="1935"/>
                    </a:lnTo>
                    <a:cubicBezTo>
                      <a:pt x="6708" y="1709"/>
                      <a:pt x="6734" y="1481"/>
                      <a:pt x="6766" y="1286"/>
                    </a:cubicBezTo>
                    <a:cubicBezTo>
                      <a:pt x="6798" y="1086"/>
                      <a:pt x="6865" y="892"/>
                      <a:pt x="6934" y="698"/>
                    </a:cubicBezTo>
                    <a:cubicBezTo>
                      <a:pt x="6960" y="532"/>
                      <a:pt x="7045" y="448"/>
                      <a:pt x="7184" y="448"/>
                    </a:cubicBezTo>
                    <a:close/>
                    <a:moveTo>
                      <a:pt x="7447" y="0"/>
                    </a:moveTo>
                    <a:cubicBezTo>
                      <a:pt x="7367" y="0"/>
                      <a:pt x="7265" y="31"/>
                      <a:pt x="7135" y="101"/>
                    </a:cubicBezTo>
                    <a:cubicBezTo>
                      <a:pt x="6497" y="450"/>
                      <a:pt x="6407" y="1588"/>
                      <a:pt x="6484" y="2226"/>
                    </a:cubicBezTo>
                    <a:lnTo>
                      <a:pt x="6484" y="2226"/>
                    </a:lnTo>
                    <a:cubicBezTo>
                      <a:pt x="6438" y="2281"/>
                      <a:pt x="6392" y="2336"/>
                      <a:pt x="6346" y="2390"/>
                    </a:cubicBezTo>
                    <a:cubicBezTo>
                      <a:pt x="5366" y="3526"/>
                      <a:pt x="3852" y="4401"/>
                      <a:pt x="2327" y="4401"/>
                    </a:cubicBezTo>
                    <a:cubicBezTo>
                      <a:pt x="2217" y="4401"/>
                      <a:pt x="2108" y="4397"/>
                      <a:pt x="1999" y="4387"/>
                    </a:cubicBezTo>
                    <a:cubicBezTo>
                      <a:pt x="1" y="4217"/>
                      <a:pt x="915" y="2627"/>
                      <a:pt x="1925" y="1874"/>
                    </a:cubicBezTo>
                    <a:cubicBezTo>
                      <a:pt x="1981" y="1835"/>
                      <a:pt x="1939" y="1819"/>
                      <a:pt x="1879" y="1819"/>
                    </a:cubicBezTo>
                    <a:cubicBezTo>
                      <a:pt x="1821" y="1819"/>
                      <a:pt x="1747" y="1833"/>
                      <a:pt x="1721" y="1853"/>
                    </a:cubicBezTo>
                    <a:cubicBezTo>
                      <a:pt x="1143" y="2282"/>
                      <a:pt x="389" y="2939"/>
                      <a:pt x="492" y="3732"/>
                    </a:cubicBezTo>
                    <a:cubicBezTo>
                      <a:pt x="577" y="4386"/>
                      <a:pt x="1578" y="4541"/>
                      <a:pt x="2238" y="4541"/>
                    </a:cubicBezTo>
                    <a:cubicBezTo>
                      <a:pt x="2370" y="4541"/>
                      <a:pt x="2488" y="4535"/>
                      <a:pt x="2583" y="4525"/>
                    </a:cubicBezTo>
                    <a:cubicBezTo>
                      <a:pt x="4060" y="4369"/>
                      <a:pt x="5515" y="3585"/>
                      <a:pt x="6531" y="2452"/>
                    </a:cubicBezTo>
                    <a:lnTo>
                      <a:pt x="6531" y="2452"/>
                    </a:lnTo>
                    <a:cubicBezTo>
                      <a:pt x="6714" y="3055"/>
                      <a:pt x="7304" y="3266"/>
                      <a:pt x="7896" y="3266"/>
                    </a:cubicBezTo>
                    <a:cubicBezTo>
                      <a:pt x="8034" y="3266"/>
                      <a:pt x="8172" y="3255"/>
                      <a:pt x="8305" y="3234"/>
                    </a:cubicBezTo>
                    <a:cubicBezTo>
                      <a:pt x="9139" y="3105"/>
                      <a:pt x="9732" y="2385"/>
                      <a:pt x="10124" y="1700"/>
                    </a:cubicBezTo>
                    <a:cubicBezTo>
                      <a:pt x="10135" y="1679"/>
                      <a:pt x="10106" y="1670"/>
                      <a:pt x="10063" y="1670"/>
                    </a:cubicBezTo>
                    <a:cubicBezTo>
                      <a:pt x="9996" y="1670"/>
                      <a:pt x="9895" y="1694"/>
                      <a:pt x="9870" y="1736"/>
                    </a:cubicBezTo>
                    <a:cubicBezTo>
                      <a:pt x="9482" y="2416"/>
                      <a:pt x="8727" y="3173"/>
                      <a:pt x="7936" y="3173"/>
                    </a:cubicBezTo>
                    <a:cubicBezTo>
                      <a:pt x="7646" y="3173"/>
                      <a:pt x="7351" y="3072"/>
                      <a:pt x="7068" y="2827"/>
                    </a:cubicBezTo>
                    <a:cubicBezTo>
                      <a:pt x="6882" y="2668"/>
                      <a:pt x="6786" y="2444"/>
                      <a:pt x="6743" y="2202"/>
                    </a:cubicBezTo>
                    <a:lnTo>
                      <a:pt x="6743" y="2202"/>
                    </a:lnTo>
                    <a:cubicBezTo>
                      <a:pt x="7083" y="1779"/>
                      <a:pt x="7363" y="1313"/>
                      <a:pt x="7564" y="818"/>
                    </a:cubicBezTo>
                    <a:cubicBezTo>
                      <a:pt x="7711" y="454"/>
                      <a:pt x="7753" y="0"/>
                      <a:pt x="7447" y="0"/>
                    </a:cubicBezTo>
                    <a:close/>
                  </a:path>
                </a:pathLst>
              </a:custGeom>
              <a:solidFill>
                <a:srgbClr val="AFE23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0" name="Google Shape;1610;p36"/>
              <p:cNvSpPr/>
              <p:nvPr/>
            </p:nvSpPr>
            <p:spPr>
              <a:xfrm>
                <a:off x="5478336" y="1175494"/>
                <a:ext cx="486495" cy="185029"/>
              </a:xfrm>
              <a:custGeom>
                <a:avLst/>
                <a:gdLst/>
                <a:ahLst/>
                <a:cxnLst/>
                <a:rect l="l" t="t" r="r" b="b"/>
                <a:pathLst>
                  <a:path w="8114" h="3086" extrusionOk="0">
                    <a:moveTo>
                      <a:pt x="5205" y="1595"/>
                    </a:moveTo>
                    <a:cubicBezTo>
                      <a:pt x="5233" y="1663"/>
                      <a:pt x="5256" y="1734"/>
                      <a:pt x="5276" y="1807"/>
                    </a:cubicBezTo>
                    <a:cubicBezTo>
                      <a:pt x="5325" y="2003"/>
                      <a:pt x="5306" y="2206"/>
                      <a:pt x="5248" y="2395"/>
                    </a:cubicBezTo>
                    <a:cubicBezTo>
                      <a:pt x="5184" y="2411"/>
                      <a:pt x="5129" y="2419"/>
                      <a:pt x="5082" y="2419"/>
                    </a:cubicBezTo>
                    <a:cubicBezTo>
                      <a:pt x="4906" y="2419"/>
                      <a:pt x="4856" y="2306"/>
                      <a:pt x="4931" y="2081"/>
                    </a:cubicBezTo>
                    <a:cubicBezTo>
                      <a:pt x="4974" y="1921"/>
                      <a:pt x="5047" y="1779"/>
                      <a:pt x="5155" y="1652"/>
                    </a:cubicBezTo>
                    <a:cubicBezTo>
                      <a:pt x="5170" y="1631"/>
                      <a:pt x="5187" y="1613"/>
                      <a:pt x="5205" y="1595"/>
                    </a:cubicBezTo>
                    <a:close/>
                    <a:moveTo>
                      <a:pt x="2607" y="1"/>
                    </a:moveTo>
                    <a:cubicBezTo>
                      <a:pt x="2167" y="1"/>
                      <a:pt x="1745" y="78"/>
                      <a:pt x="1396" y="238"/>
                    </a:cubicBezTo>
                    <a:cubicBezTo>
                      <a:pt x="0" y="878"/>
                      <a:pt x="829" y="3085"/>
                      <a:pt x="2202" y="3085"/>
                    </a:cubicBezTo>
                    <a:cubicBezTo>
                      <a:pt x="2328" y="3085"/>
                      <a:pt x="2459" y="3067"/>
                      <a:pt x="2592" y="3027"/>
                    </a:cubicBezTo>
                    <a:cubicBezTo>
                      <a:pt x="2714" y="2992"/>
                      <a:pt x="2719" y="2923"/>
                      <a:pt x="2636" y="2923"/>
                    </a:cubicBezTo>
                    <a:cubicBezTo>
                      <a:pt x="2618" y="2923"/>
                      <a:pt x="2595" y="2926"/>
                      <a:pt x="2569" y="2934"/>
                    </a:cubicBezTo>
                    <a:cubicBezTo>
                      <a:pt x="2451" y="2969"/>
                      <a:pt x="2339" y="2986"/>
                      <a:pt x="2231" y="2986"/>
                    </a:cubicBezTo>
                    <a:cubicBezTo>
                      <a:pt x="1023" y="2986"/>
                      <a:pt x="462" y="919"/>
                      <a:pt x="1547" y="283"/>
                    </a:cubicBezTo>
                    <a:cubicBezTo>
                      <a:pt x="1797" y="137"/>
                      <a:pt x="2089" y="75"/>
                      <a:pt x="2397" y="75"/>
                    </a:cubicBezTo>
                    <a:cubicBezTo>
                      <a:pt x="3206" y="75"/>
                      <a:pt x="4125" y="500"/>
                      <a:pt x="4670" y="910"/>
                    </a:cubicBezTo>
                    <a:cubicBezTo>
                      <a:pt x="4876" y="1068"/>
                      <a:pt x="5039" y="1259"/>
                      <a:pt x="5151" y="1480"/>
                    </a:cubicBezTo>
                    <a:lnTo>
                      <a:pt x="5151" y="1480"/>
                    </a:lnTo>
                    <a:cubicBezTo>
                      <a:pt x="5105" y="1508"/>
                      <a:pt x="5061" y="1540"/>
                      <a:pt x="5021" y="1576"/>
                    </a:cubicBezTo>
                    <a:cubicBezTo>
                      <a:pt x="4687" y="1878"/>
                      <a:pt x="4457" y="2623"/>
                      <a:pt x="5026" y="2623"/>
                    </a:cubicBezTo>
                    <a:cubicBezTo>
                      <a:pt x="5067" y="2623"/>
                      <a:pt x="5112" y="2619"/>
                      <a:pt x="5161" y="2611"/>
                    </a:cubicBezTo>
                    <a:cubicBezTo>
                      <a:pt x="5685" y="2524"/>
                      <a:pt x="5602" y="1884"/>
                      <a:pt x="5433" y="1471"/>
                    </a:cubicBezTo>
                    <a:lnTo>
                      <a:pt x="5433" y="1471"/>
                    </a:lnTo>
                    <a:cubicBezTo>
                      <a:pt x="5505" y="1452"/>
                      <a:pt x="5584" y="1443"/>
                      <a:pt x="5667" y="1443"/>
                    </a:cubicBezTo>
                    <a:cubicBezTo>
                      <a:pt x="6154" y="1443"/>
                      <a:pt x="6790" y="1738"/>
                      <a:pt x="7058" y="1891"/>
                    </a:cubicBezTo>
                    <a:cubicBezTo>
                      <a:pt x="7474" y="2128"/>
                      <a:pt x="7737" y="2523"/>
                      <a:pt x="7601" y="3001"/>
                    </a:cubicBezTo>
                    <a:cubicBezTo>
                      <a:pt x="7594" y="3025"/>
                      <a:pt x="7623" y="3035"/>
                      <a:pt x="7663" y="3035"/>
                    </a:cubicBezTo>
                    <a:cubicBezTo>
                      <a:pt x="7734" y="3035"/>
                      <a:pt x="7840" y="3004"/>
                      <a:pt x="7853" y="2960"/>
                    </a:cubicBezTo>
                    <a:cubicBezTo>
                      <a:pt x="8113" y="2065"/>
                      <a:pt x="6840" y="1314"/>
                      <a:pt x="5845" y="1314"/>
                    </a:cubicBezTo>
                    <a:cubicBezTo>
                      <a:pt x="5683" y="1314"/>
                      <a:pt x="5529" y="1333"/>
                      <a:pt x="5390" y="1376"/>
                    </a:cubicBezTo>
                    <a:lnTo>
                      <a:pt x="5390" y="1376"/>
                    </a:lnTo>
                    <a:cubicBezTo>
                      <a:pt x="5370" y="1334"/>
                      <a:pt x="5350" y="1297"/>
                      <a:pt x="5329" y="1264"/>
                    </a:cubicBezTo>
                    <a:cubicBezTo>
                      <a:pt x="4824" y="446"/>
                      <a:pt x="3664" y="1"/>
                      <a:pt x="260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1" name="Google Shape;1611;p36"/>
              <p:cNvSpPr/>
              <p:nvPr/>
            </p:nvSpPr>
            <p:spPr>
              <a:xfrm>
                <a:off x="6466747" y="1146055"/>
                <a:ext cx="88437" cy="222562"/>
              </a:xfrm>
              <a:custGeom>
                <a:avLst/>
                <a:gdLst/>
                <a:ahLst/>
                <a:cxnLst/>
                <a:rect l="l" t="t" r="r" b="b"/>
                <a:pathLst>
                  <a:path w="1475" h="3712" extrusionOk="0">
                    <a:moveTo>
                      <a:pt x="841" y="0"/>
                    </a:moveTo>
                    <a:cubicBezTo>
                      <a:pt x="164" y="837"/>
                      <a:pt x="0" y="1919"/>
                      <a:pt x="196" y="2986"/>
                    </a:cubicBezTo>
                    <a:cubicBezTo>
                      <a:pt x="229" y="3126"/>
                      <a:pt x="308" y="3492"/>
                      <a:pt x="453" y="3712"/>
                    </a:cubicBezTo>
                    <a:cubicBezTo>
                      <a:pt x="897" y="3307"/>
                      <a:pt x="1267" y="2845"/>
                      <a:pt x="1379" y="2216"/>
                    </a:cubicBezTo>
                    <a:cubicBezTo>
                      <a:pt x="1474" y="1654"/>
                      <a:pt x="1267" y="710"/>
                      <a:pt x="8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2" name="Google Shape;1612;p36"/>
              <p:cNvSpPr/>
              <p:nvPr/>
            </p:nvSpPr>
            <p:spPr>
              <a:xfrm>
                <a:off x="5402429" y="1531526"/>
                <a:ext cx="166982" cy="149174"/>
              </a:xfrm>
              <a:custGeom>
                <a:avLst/>
                <a:gdLst/>
                <a:ahLst/>
                <a:cxnLst/>
                <a:rect l="l" t="t" r="r" b="b"/>
                <a:pathLst>
                  <a:path w="2785" h="2488" extrusionOk="0">
                    <a:moveTo>
                      <a:pt x="2785" y="1"/>
                    </a:moveTo>
                    <a:cubicBezTo>
                      <a:pt x="1940" y="24"/>
                      <a:pt x="1037" y="380"/>
                      <a:pt x="636" y="792"/>
                    </a:cubicBezTo>
                    <a:cubicBezTo>
                      <a:pt x="192" y="1259"/>
                      <a:pt x="52" y="1854"/>
                      <a:pt x="0" y="2488"/>
                    </a:cubicBezTo>
                    <a:cubicBezTo>
                      <a:pt x="4" y="2488"/>
                      <a:pt x="8" y="2488"/>
                      <a:pt x="13" y="2488"/>
                    </a:cubicBezTo>
                    <a:cubicBezTo>
                      <a:pt x="282" y="2488"/>
                      <a:pt x="621" y="2349"/>
                      <a:pt x="755" y="2298"/>
                    </a:cubicBezTo>
                    <a:cubicBezTo>
                      <a:pt x="1750" y="1863"/>
                      <a:pt x="2533" y="1089"/>
                      <a:pt x="278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3" name="Google Shape;1613;p36"/>
              <p:cNvSpPr/>
              <p:nvPr/>
            </p:nvSpPr>
            <p:spPr>
              <a:xfrm>
                <a:off x="5852355" y="941597"/>
                <a:ext cx="97911" cy="221303"/>
              </a:xfrm>
              <a:custGeom>
                <a:avLst/>
                <a:gdLst/>
                <a:ahLst/>
                <a:cxnLst/>
                <a:rect l="l" t="t" r="r" b="b"/>
                <a:pathLst>
                  <a:path w="1633" h="3691" extrusionOk="0">
                    <a:moveTo>
                      <a:pt x="430" y="1"/>
                    </a:moveTo>
                    <a:cubicBezTo>
                      <a:pt x="277" y="227"/>
                      <a:pt x="206" y="596"/>
                      <a:pt x="178" y="736"/>
                    </a:cubicBezTo>
                    <a:cubicBezTo>
                      <a:pt x="1" y="1811"/>
                      <a:pt x="223" y="2887"/>
                      <a:pt x="999" y="3691"/>
                    </a:cubicBezTo>
                    <a:cubicBezTo>
                      <a:pt x="1441" y="2969"/>
                      <a:pt x="1632" y="2018"/>
                      <a:pt x="1505" y="1458"/>
                    </a:cubicBezTo>
                    <a:cubicBezTo>
                      <a:pt x="1357" y="833"/>
                      <a:pt x="934" y="389"/>
                      <a:pt x="4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4" name="Google Shape;1614;p36"/>
              <p:cNvSpPr/>
              <p:nvPr/>
            </p:nvSpPr>
            <p:spPr>
              <a:xfrm>
                <a:off x="7643726" y="860054"/>
                <a:ext cx="223701" cy="84420"/>
              </a:xfrm>
              <a:custGeom>
                <a:avLst/>
                <a:gdLst/>
                <a:ahLst/>
                <a:cxnLst/>
                <a:rect l="l" t="t" r="r" b="b"/>
                <a:pathLst>
                  <a:path w="3731" h="1408" extrusionOk="0">
                    <a:moveTo>
                      <a:pt x="1720" y="0"/>
                    </a:moveTo>
                    <a:cubicBezTo>
                      <a:pt x="1669" y="0"/>
                      <a:pt x="1620" y="3"/>
                      <a:pt x="1573" y="7"/>
                    </a:cubicBezTo>
                    <a:cubicBezTo>
                      <a:pt x="933" y="83"/>
                      <a:pt x="444" y="449"/>
                      <a:pt x="0" y="904"/>
                    </a:cubicBezTo>
                    <a:cubicBezTo>
                      <a:pt x="205" y="1083"/>
                      <a:pt x="563" y="1199"/>
                      <a:pt x="701" y="1244"/>
                    </a:cubicBezTo>
                    <a:cubicBezTo>
                      <a:pt x="1068" y="1351"/>
                      <a:pt x="1441" y="1408"/>
                      <a:pt x="1810" y="1408"/>
                    </a:cubicBezTo>
                    <a:cubicBezTo>
                      <a:pt x="2489" y="1408"/>
                      <a:pt x="3152" y="1213"/>
                      <a:pt x="3731" y="775"/>
                    </a:cubicBezTo>
                    <a:cubicBezTo>
                      <a:pt x="3119" y="296"/>
                      <a:pt x="2293" y="0"/>
                      <a:pt x="17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5" name="Google Shape;1615;p36"/>
              <p:cNvSpPr/>
              <p:nvPr/>
            </p:nvSpPr>
            <p:spPr>
              <a:xfrm>
                <a:off x="6750469" y="842366"/>
                <a:ext cx="111581" cy="203975"/>
              </a:xfrm>
              <a:custGeom>
                <a:avLst/>
                <a:gdLst/>
                <a:ahLst/>
                <a:cxnLst/>
                <a:rect l="l" t="t" r="r" b="b"/>
                <a:pathLst>
                  <a:path w="1861" h="3402" extrusionOk="0">
                    <a:moveTo>
                      <a:pt x="87" y="1"/>
                    </a:moveTo>
                    <a:cubicBezTo>
                      <a:pt x="1" y="259"/>
                      <a:pt x="33" y="634"/>
                      <a:pt x="42" y="777"/>
                    </a:cubicBezTo>
                    <a:cubicBezTo>
                      <a:pt x="163" y="1861"/>
                      <a:pt x="665" y="2835"/>
                      <a:pt x="1633" y="3402"/>
                    </a:cubicBezTo>
                    <a:cubicBezTo>
                      <a:pt x="1861" y="2587"/>
                      <a:pt x="1788" y="1621"/>
                      <a:pt x="1516" y="1115"/>
                    </a:cubicBezTo>
                    <a:cubicBezTo>
                      <a:pt x="1204" y="550"/>
                      <a:pt x="678" y="238"/>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6" name="Google Shape;1616;p36"/>
              <p:cNvSpPr/>
              <p:nvPr/>
            </p:nvSpPr>
            <p:spPr>
              <a:xfrm>
                <a:off x="7617344" y="691691"/>
                <a:ext cx="140780" cy="177594"/>
              </a:xfrm>
              <a:custGeom>
                <a:avLst/>
                <a:gdLst/>
                <a:ahLst/>
                <a:cxnLst/>
                <a:rect l="l" t="t" r="r" b="b"/>
                <a:pathLst>
                  <a:path w="2348" h="2962" extrusionOk="0">
                    <a:moveTo>
                      <a:pt x="2276" y="1"/>
                    </a:moveTo>
                    <a:lnTo>
                      <a:pt x="2276" y="1"/>
                    </a:lnTo>
                    <a:cubicBezTo>
                      <a:pt x="2007" y="46"/>
                      <a:pt x="1692" y="248"/>
                      <a:pt x="1567" y="324"/>
                    </a:cubicBezTo>
                    <a:cubicBezTo>
                      <a:pt x="671" y="938"/>
                      <a:pt x="46" y="1841"/>
                      <a:pt x="0" y="2962"/>
                    </a:cubicBezTo>
                    <a:cubicBezTo>
                      <a:pt x="828" y="2781"/>
                      <a:pt x="1649" y="2264"/>
                      <a:pt x="1966" y="1785"/>
                    </a:cubicBezTo>
                    <a:cubicBezTo>
                      <a:pt x="2317" y="1246"/>
                      <a:pt x="2348" y="634"/>
                      <a:pt x="22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7" name="Google Shape;1617;p36"/>
              <p:cNvSpPr/>
              <p:nvPr/>
            </p:nvSpPr>
            <p:spPr>
              <a:xfrm>
                <a:off x="5757681" y="1028177"/>
                <a:ext cx="101628" cy="109303"/>
              </a:xfrm>
              <a:custGeom>
                <a:avLst/>
                <a:gdLst/>
                <a:ahLst/>
                <a:cxnLst/>
                <a:rect l="l" t="t" r="r" b="b"/>
                <a:pathLst>
                  <a:path w="1695" h="1823" extrusionOk="0">
                    <a:moveTo>
                      <a:pt x="4" y="1"/>
                    </a:moveTo>
                    <a:cubicBezTo>
                      <a:pt x="0" y="423"/>
                      <a:pt x="56" y="824"/>
                      <a:pt x="319" y="1163"/>
                    </a:cubicBezTo>
                    <a:cubicBezTo>
                      <a:pt x="561" y="1460"/>
                      <a:pt x="1134" y="1755"/>
                      <a:pt x="1694" y="1822"/>
                    </a:cubicBezTo>
                    <a:cubicBezTo>
                      <a:pt x="1595" y="1087"/>
                      <a:pt x="1125" y="527"/>
                      <a:pt x="492" y="173"/>
                    </a:cubicBezTo>
                    <a:cubicBezTo>
                      <a:pt x="405" y="130"/>
                      <a:pt x="186" y="14"/>
                      <a:pt x="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8" name="Google Shape;1618;p36"/>
              <p:cNvSpPr/>
              <p:nvPr/>
            </p:nvSpPr>
            <p:spPr>
              <a:xfrm>
                <a:off x="6802453" y="714415"/>
                <a:ext cx="64274" cy="148575"/>
              </a:xfrm>
              <a:custGeom>
                <a:avLst/>
                <a:gdLst/>
                <a:ahLst/>
                <a:cxnLst/>
                <a:rect l="l" t="t" r="r" b="b"/>
                <a:pathLst>
                  <a:path w="1072" h="2478" extrusionOk="0">
                    <a:moveTo>
                      <a:pt x="716" y="1"/>
                    </a:moveTo>
                    <a:cubicBezTo>
                      <a:pt x="399" y="279"/>
                      <a:pt x="136" y="591"/>
                      <a:pt x="61" y="1012"/>
                    </a:cubicBezTo>
                    <a:cubicBezTo>
                      <a:pt x="0" y="1389"/>
                      <a:pt x="164" y="2014"/>
                      <a:pt x="485" y="2477"/>
                    </a:cubicBezTo>
                    <a:cubicBezTo>
                      <a:pt x="966" y="1910"/>
                      <a:pt x="1072" y="1186"/>
                      <a:pt x="912" y="482"/>
                    </a:cubicBezTo>
                    <a:cubicBezTo>
                      <a:pt x="888" y="387"/>
                      <a:pt x="826" y="145"/>
                      <a:pt x="7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9" name="Google Shape;1619;p36"/>
              <p:cNvSpPr/>
              <p:nvPr/>
            </p:nvSpPr>
            <p:spPr>
              <a:xfrm>
                <a:off x="6712096" y="698047"/>
                <a:ext cx="80043" cy="137123"/>
              </a:xfrm>
              <a:custGeom>
                <a:avLst/>
                <a:gdLst/>
                <a:ahLst/>
                <a:cxnLst/>
                <a:rect l="l" t="t" r="r" b="b"/>
                <a:pathLst>
                  <a:path w="1335" h="2287" extrusionOk="0">
                    <a:moveTo>
                      <a:pt x="1" y="0"/>
                    </a:moveTo>
                    <a:cubicBezTo>
                      <a:pt x="20" y="550"/>
                      <a:pt x="210" y="1201"/>
                      <a:pt x="430" y="1541"/>
                    </a:cubicBezTo>
                    <a:cubicBezTo>
                      <a:pt x="678" y="1918"/>
                      <a:pt x="994" y="2127"/>
                      <a:pt x="1331" y="2287"/>
                    </a:cubicBezTo>
                    <a:cubicBezTo>
                      <a:pt x="1335" y="2112"/>
                      <a:pt x="1260" y="1862"/>
                      <a:pt x="1229" y="1765"/>
                    </a:cubicBezTo>
                    <a:cubicBezTo>
                      <a:pt x="994" y="1035"/>
                      <a:pt x="583" y="380"/>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0" name="Google Shape;1620;p36"/>
              <p:cNvSpPr/>
              <p:nvPr/>
            </p:nvSpPr>
            <p:spPr>
              <a:xfrm>
                <a:off x="6903902" y="846683"/>
                <a:ext cx="679079" cy="281021"/>
              </a:xfrm>
              <a:custGeom>
                <a:avLst/>
                <a:gdLst/>
                <a:ahLst/>
                <a:cxnLst/>
                <a:rect l="l" t="t" r="r" b="b"/>
                <a:pathLst>
                  <a:path w="11326" h="4687" extrusionOk="0">
                    <a:moveTo>
                      <a:pt x="9144" y="1120"/>
                    </a:moveTo>
                    <a:cubicBezTo>
                      <a:pt x="9230" y="1120"/>
                      <a:pt x="9321" y="1180"/>
                      <a:pt x="9380" y="1327"/>
                    </a:cubicBezTo>
                    <a:cubicBezTo>
                      <a:pt x="9449" y="1502"/>
                      <a:pt x="9382" y="1683"/>
                      <a:pt x="9247" y="1857"/>
                    </a:cubicBezTo>
                    <a:lnTo>
                      <a:pt x="9247" y="1857"/>
                    </a:lnTo>
                    <a:cubicBezTo>
                      <a:pt x="9148" y="1788"/>
                      <a:pt x="9060" y="1699"/>
                      <a:pt x="8988" y="1586"/>
                    </a:cubicBezTo>
                    <a:cubicBezTo>
                      <a:pt x="8834" y="1345"/>
                      <a:pt x="8978" y="1120"/>
                      <a:pt x="9144" y="1120"/>
                    </a:cubicBezTo>
                    <a:close/>
                    <a:moveTo>
                      <a:pt x="6757" y="262"/>
                    </a:moveTo>
                    <a:cubicBezTo>
                      <a:pt x="6892" y="262"/>
                      <a:pt x="7006" y="352"/>
                      <a:pt x="7063" y="590"/>
                    </a:cubicBezTo>
                    <a:cubicBezTo>
                      <a:pt x="7212" y="1220"/>
                      <a:pt x="6826" y="1892"/>
                      <a:pt x="6300" y="2478"/>
                    </a:cubicBezTo>
                    <a:lnTo>
                      <a:pt x="6300" y="2478"/>
                    </a:lnTo>
                    <a:cubicBezTo>
                      <a:pt x="6100" y="2312"/>
                      <a:pt x="5942" y="2100"/>
                      <a:pt x="5854" y="1851"/>
                    </a:cubicBezTo>
                    <a:cubicBezTo>
                      <a:pt x="5751" y="1554"/>
                      <a:pt x="5822" y="1222"/>
                      <a:pt x="5944" y="948"/>
                    </a:cubicBezTo>
                    <a:cubicBezTo>
                      <a:pt x="6053" y="706"/>
                      <a:pt x="6457" y="262"/>
                      <a:pt x="6757" y="262"/>
                    </a:cubicBezTo>
                    <a:close/>
                    <a:moveTo>
                      <a:pt x="6825" y="0"/>
                    </a:moveTo>
                    <a:cubicBezTo>
                      <a:pt x="6289" y="0"/>
                      <a:pt x="5702" y="865"/>
                      <a:pt x="5589" y="1252"/>
                    </a:cubicBezTo>
                    <a:cubicBezTo>
                      <a:pt x="5401" y="1894"/>
                      <a:pt x="5687" y="2360"/>
                      <a:pt x="6148" y="2642"/>
                    </a:cubicBezTo>
                    <a:lnTo>
                      <a:pt x="6148" y="2642"/>
                    </a:lnTo>
                    <a:cubicBezTo>
                      <a:pt x="5675" y="3132"/>
                      <a:pt x="5126" y="3549"/>
                      <a:pt x="4753" y="3812"/>
                    </a:cubicBezTo>
                    <a:cubicBezTo>
                      <a:pt x="4096" y="4272"/>
                      <a:pt x="3275" y="4552"/>
                      <a:pt x="2471" y="4552"/>
                    </a:cubicBezTo>
                    <a:cubicBezTo>
                      <a:pt x="2369" y="4552"/>
                      <a:pt x="2267" y="4548"/>
                      <a:pt x="2166" y="4539"/>
                    </a:cubicBezTo>
                    <a:cubicBezTo>
                      <a:pt x="1289" y="4459"/>
                      <a:pt x="399" y="3284"/>
                      <a:pt x="1414" y="2672"/>
                    </a:cubicBezTo>
                    <a:cubicBezTo>
                      <a:pt x="1502" y="2614"/>
                      <a:pt x="1448" y="2590"/>
                      <a:pt x="1378" y="2590"/>
                    </a:cubicBezTo>
                    <a:cubicBezTo>
                      <a:pt x="1334" y="2590"/>
                      <a:pt x="1284" y="2599"/>
                      <a:pt x="1257" y="2614"/>
                    </a:cubicBezTo>
                    <a:cubicBezTo>
                      <a:pt x="0" y="3373"/>
                      <a:pt x="1153" y="4575"/>
                      <a:pt x="2199" y="4675"/>
                    </a:cubicBezTo>
                    <a:cubicBezTo>
                      <a:pt x="2287" y="4682"/>
                      <a:pt x="2376" y="4686"/>
                      <a:pt x="2465" y="4686"/>
                    </a:cubicBezTo>
                    <a:cubicBezTo>
                      <a:pt x="3530" y="4686"/>
                      <a:pt x="4587" y="4132"/>
                      <a:pt x="5395" y="3496"/>
                    </a:cubicBezTo>
                    <a:cubicBezTo>
                      <a:pt x="5702" y="3255"/>
                      <a:pt x="5991" y="2990"/>
                      <a:pt x="6256" y="2704"/>
                    </a:cubicBezTo>
                    <a:lnTo>
                      <a:pt x="6256" y="2704"/>
                    </a:lnTo>
                    <a:cubicBezTo>
                      <a:pt x="6588" y="2878"/>
                      <a:pt x="6992" y="2967"/>
                      <a:pt x="7371" y="2967"/>
                    </a:cubicBezTo>
                    <a:cubicBezTo>
                      <a:pt x="7559" y="2967"/>
                      <a:pt x="7742" y="2945"/>
                      <a:pt x="7906" y="2901"/>
                    </a:cubicBezTo>
                    <a:cubicBezTo>
                      <a:pt x="8241" y="2811"/>
                      <a:pt x="8815" y="2515"/>
                      <a:pt x="9208" y="2139"/>
                    </a:cubicBezTo>
                    <a:lnTo>
                      <a:pt x="9208" y="2139"/>
                    </a:lnTo>
                    <a:cubicBezTo>
                      <a:pt x="9343" y="2200"/>
                      <a:pt x="9492" y="2227"/>
                      <a:pt x="9648" y="2227"/>
                    </a:cubicBezTo>
                    <a:cubicBezTo>
                      <a:pt x="10306" y="2227"/>
                      <a:pt x="11074" y="1739"/>
                      <a:pt x="11315" y="1271"/>
                    </a:cubicBezTo>
                    <a:cubicBezTo>
                      <a:pt x="11325" y="1251"/>
                      <a:pt x="11296" y="1241"/>
                      <a:pt x="11254" y="1241"/>
                    </a:cubicBezTo>
                    <a:cubicBezTo>
                      <a:pt x="11185" y="1241"/>
                      <a:pt x="11082" y="1267"/>
                      <a:pt x="11061" y="1312"/>
                    </a:cubicBezTo>
                    <a:cubicBezTo>
                      <a:pt x="10832" y="1753"/>
                      <a:pt x="10322" y="2032"/>
                      <a:pt x="9841" y="2032"/>
                    </a:cubicBezTo>
                    <a:cubicBezTo>
                      <a:pt x="9685" y="2032"/>
                      <a:pt x="9532" y="2003"/>
                      <a:pt x="9393" y="1939"/>
                    </a:cubicBezTo>
                    <a:lnTo>
                      <a:pt x="9393" y="1939"/>
                    </a:lnTo>
                    <a:cubicBezTo>
                      <a:pt x="9595" y="1687"/>
                      <a:pt x="9696" y="1411"/>
                      <a:pt x="9591" y="1144"/>
                    </a:cubicBezTo>
                    <a:cubicBezTo>
                      <a:pt x="9496" y="905"/>
                      <a:pt x="9317" y="801"/>
                      <a:pt x="9142" y="801"/>
                    </a:cubicBezTo>
                    <a:cubicBezTo>
                      <a:pt x="8791" y="801"/>
                      <a:pt x="8452" y="1218"/>
                      <a:pt x="8822" y="1799"/>
                    </a:cubicBezTo>
                    <a:cubicBezTo>
                      <a:pt x="8890" y="1906"/>
                      <a:pt x="8971" y="1991"/>
                      <a:pt x="9062" y="2055"/>
                    </a:cubicBezTo>
                    <a:lnTo>
                      <a:pt x="9062" y="2055"/>
                    </a:lnTo>
                    <a:cubicBezTo>
                      <a:pt x="8749" y="2345"/>
                      <a:pt x="8306" y="2589"/>
                      <a:pt x="8108" y="2696"/>
                    </a:cubicBezTo>
                    <a:cubicBezTo>
                      <a:pt x="7887" y="2816"/>
                      <a:pt x="7642" y="2872"/>
                      <a:pt x="7396" y="2872"/>
                    </a:cubicBezTo>
                    <a:cubicBezTo>
                      <a:pt x="7039" y="2872"/>
                      <a:pt x="6682" y="2755"/>
                      <a:pt x="6393" y="2550"/>
                    </a:cubicBezTo>
                    <a:lnTo>
                      <a:pt x="6393" y="2550"/>
                    </a:lnTo>
                    <a:cubicBezTo>
                      <a:pt x="6590" y="2322"/>
                      <a:pt x="6772" y="2083"/>
                      <a:pt x="6936" y="1832"/>
                    </a:cubicBezTo>
                    <a:cubicBezTo>
                      <a:pt x="7171" y="1474"/>
                      <a:pt x="7591" y="564"/>
                      <a:pt x="7188" y="161"/>
                    </a:cubicBezTo>
                    <a:cubicBezTo>
                      <a:pt x="7074" y="48"/>
                      <a:pt x="6951" y="0"/>
                      <a:pt x="68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1" name="Google Shape;1621;p36"/>
              <p:cNvSpPr/>
              <p:nvPr/>
            </p:nvSpPr>
            <p:spPr>
              <a:xfrm>
                <a:off x="6498824" y="856576"/>
                <a:ext cx="207933" cy="318374"/>
              </a:xfrm>
              <a:custGeom>
                <a:avLst/>
                <a:gdLst/>
                <a:ahLst/>
                <a:cxnLst/>
                <a:rect l="l" t="t" r="r" b="b"/>
                <a:pathLst>
                  <a:path w="3468" h="5310" extrusionOk="0">
                    <a:moveTo>
                      <a:pt x="1597" y="2661"/>
                    </a:moveTo>
                    <a:cubicBezTo>
                      <a:pt x="1699" y="2702"/>
                      <a:pt x="1795" y="2773"/>
                      <a:pt x="1885" y="2874"/>
                    </a:cubicBezTo>
                    <a:cubicBezTo>
                      <a:pt x="2000" y="2940"/>
                      <a:pt x="2021" y="3029"/>
                      <a:pt x="1952" y="3143"/>
                    </a:cubicBezTo>
                    <a:cubicBezTo>
                      <a:pt x="1803" y="3014"/>
                      <a:pt x="1685" y="2848"/>
                      <a:pt x="1597" y="2661"/>
                    </a:cubicBezTo>
                    <a:close/>
                    <a:moveTo>
                      <a:pt x="2601" y="0"/>
                    </a:moveTo>
                    <a:cubicBezTo>
                      <a:pt x="1789" y="0"/>
                      <a:pt x="1222" y="648"/>
                      <a:pt x="1148" y="1634"/>
                    </a:cubicBezTo>
                    <a:cubicBezTo>
                      <a:pt x="1139" y="1763"/>
                      <a:pt x="1198" y="2069"/>
                      <a:pt x="1303" y="2392"/>
                    </a:cubicBezTo>
                    <a:lnTo>
                      <a:pt x="1303" y="2392"/>
                    </a:lnTo>
                    <a:cubicBezTo>
                      <a:pt x="1293" y="2392"/>
                      <a:pt x="1284" y="2391"/>
                      <a:pt x="1274" y="2391"/>
                    </a:cubicBezTo>
                    <a:cubicBezTo>
                      <a:pt x="886" y="2391"/>
                      <a:pt x="588" y="2734"/>
                      <a:pt x="431" y="3055"/>
                    </a:cubicBezTo>
                    <a:cubicBezTo>
                      <a:pt x="0" y="3932"/>
                      <a:pt x="850" y="5310"/>
                      <a:pt x="1818" y="5310"/>
                    </a:cubicBezTo>
                    <a:cubicBezTo>
                      <a:pt x="1936" y="5310"/>
                      <a:pt x="2057" y="5289"/>
                      <a:pt x="2176" y="5244"/>
                    </a:cubicBezTo>
                    <a:cubicBezTo>
                      <a:pt x="2314" y="5192"/>
                      <a:pt x="2230" y="5109"/>
                      <a:pt x="2128" y="5109"/>
                    </a:cubicBezTo>
                    <a:cubicBezTo>
                      <a:pt x="2108" y="5109"/>
                      <a:pt x="2088" y="5112"/>
                      <a:pt x="2069" y="5119"/>
                    </a:cubicBezTo>
                    <a:cubicBezTo>
                      <a:pt x="1997" y="5146"/>
                      <a:pt x="1925" y="5159"/>
                      <a:pt x="1854" y="5159"/>
                    </a:cubicBezTo>
                    <a:cubicBezTo>
                      <a:pt x="1253" y="5159"/>
                      <a:pt x="702" y="4274"/>
                      <a:pt x="592" y="3811"/>
                    </a:cubicBezTo>
                    <a:cubicBezTo>
                      <a:pt x="519" y="3501"/>
                      <a:pt x="616" y="3175"/>
                      <a:pt x="750" y="2900"/>
                    </a:cubicBezTo>
                    <a:cubicBezTo>
                      <a:pt x="978" y="2714"/>
                      <a:pt x="1190" y="2621"/>
                      <a:pt x="1383" y="2621"/>
                    </a:cubicBezTo>
                    <a:cubicBezTo>
                      <a:pt x="1383" y="2621"/>
                      <a:pt x="1384" y="2621"/>
                      <a:pt x="1384" y="2621"/>
                    </a:cubicBezTo>
                    <a:lnTo>
                      <a:pt x="1384" y="2621"/>
                    </a:lnTo>
                    <a:cubicBezTo>
                      <a:pt x="1546" y="3040"/>
                      <a:pt x="1777" y="3426"/>
                      <a:pt x="2027" y="3426"/>
                    </a:cubicBezTo>
                    <a:cubicBezTo>
                      <a:pt x="2129" y="3426"/>
                      <a:pt x="2233" y="3362"/>
                      <a:pt x="2338" y="3212"/>
                    </a:cubicBezTo>
                    <a:cubicBezTo>
                      <a:pt x="2549" y="2907"/>
                      <a:pt x="1817" y="2547"/>
                      <a:pt x="1507" y="2436"/>
                    </a:cubicBezTo>
                    <a:lnTo>
                      <a:pt x="1507" y="2436"/>
                    </a:lnTo>
                    <a:cubicBezTo>
                      <a:pt x="1195" y="1476"/>
                      <a:pt x="1561" y="167"/>
                      <a:pt x="2560" y="167"/>
                    </a:cubicBezTo>
                    <a:cubicBezTo>
                      <a:pt x="2742" y="167"/>
                      <a:pt x="2944" y="210"/>
                      <a:pt x="3168" y="307"/>
                    </a:cubicBezTo>
                    <a:cubicBezTo>
                      <a:pt x="3179" y="311"/>
                      <a:pt x="3192" y="314"/>
                      <a:pt x="3207" y="314"/>
                    </a:cubicBezTo>
                    <a:cubicBezTo>
                      <a:pt x="3307" y="314"/>
                      <a:pt x="3468" y="216"/>
                      <a:pt x="3368" y="173"/>
                    </a:cubicBezTo>
                    <a:cubicBezTo>
                      <a:pt x="3096" y="55"/>
                      <a:pt x="2838" y="0"/>
                      <a:pt x="2601" y="0"/>
                    </a:cubicBezTo>
                    <a:close/>
                  </a:path>
                </a:pathLst>
              </a:custGeom>
              <a:solidFill>
                <a:srgbClr val="AFE23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2" name="Google Shape;1622;p36"/>
              <p:cNvSpPr/>
              <p:nvPr/>
            </p:nvSpPr>
            <p:spPr>
              <a:xfrm>
                <a:off x="7342736" y="692291"/>
                <a:ext cx="215068" cy="176815"/>
              </a:xfrm>
              <a:custGeom>
                <a:avLst/>
                <a:gdLst/>
                <a:ahLst/>
                <a:cxnLst/>
                <a:rect l="l" t="t" r="r" b="b"/>
                <a:pathLst>
                  <a:path w="3587" h="2949" extrusionOk="0">
                    <a:moveTo>
                      <a:pt x="668" y="0"/>
                    </a:moveTo>
                    <a:cubicBezTo>
                      <a:pt x="135" y="0"/>
                      <a:pt x="1" y="872"/>
                      <a:pt x="192" y="1243"/>
                    </a:cubicBezTo>
                    <a:cubicBezTo>
                      <a:pt x="207" y="1273"/>
                      <a:pt x="239" y="1286"/>
                      <a:pt x="275" y="1286"/>
                    </a:cubicBezTo>
                    <a:cubicBezTo>
                      <a:pt x="361" y="1286"/>
                      <a:pt x="469" y="1214"/>
                      <a:pt x="425" y="1131"/>
                    </a:cubicBezTo>
                    <a:cubicBezTo>
                      <a:pt x="332" y="945"/>
                      <a:pt x="371" y="715"/>
                      <a:pt x="410" y="521"/>
                    </a:cubicBezTo>
                    <a:cubicBezTo>
                      <a:pt x="447" y="331"/>
                      <a:pt x="524" y="257"/>
                      <a:pt x="606" y="257"/>
                    </a:cubicBezTo>
                    <a:cubicBezTo>
                      <a:pt x="718" y="257"/>
                      <a:pt x="841" y="396"/>
                      <a:pt x="889" y="568"/>
                    </a:cubicBezTo>
                    <a:cubicBezTo>
                      <a:pt x="986" y="898"/>
                      <a:pt x="973" y="1264"/>
                      <a:pt x="973" y="1607"/>
                    </a:cubicBezTo>
                    <a:cubicBezTo>
                      <a:pt x="973" y="1666"/>
                      <a:pt x="1017" y="1689"/>
                      <a:pt x="1068" y="1689"/>
                    </a:cubicBezTo>
                    <a:cubicBezTo>
                      <a:pt x="1121" y="1689"/>
                      <a:pt x="1182" y="1665"/>
                      <a:pt x="1210" y="1633"/>
                    </a:cubicBezTo>
                    <a:cubicBezTo>
                      <a:pt x="1492" y="1306"/>
                      <a:pt x="1963" y="990"/>
                      <a:pt x="2373" y="990"/>
                    </a:cubicBezTo>
                    <a:cubicBezTo>
                      <a:pt x="2647" y="990"/>
                      <a:pt x="2894" y="1132"/>
                      <a:pt x="3039" y="1508"/>
                    </a:cubicBezTo>
                    <a:cubicBezTo>
                      <a:pt x="3203" y="1930"/>
                      <a:pt x="3022" y="2469"/>
                      <a:pt x="2835" y="2848"/>
                    </a:cubicBezTo>
                    <a:cubicBezTo>
                      <a:pt x="2801" y="2917"/>
                      <a:pt x="2857" y="2948"/>
                      <a:pt x="2925" y="2948"/>
                    </a:cubicBezTo>
                    <a:cubicBezTo>
                      <a:pt x="2986" y="2948"/>
                      <a:pt x="3056" y="2923"/>
                      <a:pt x="3080" y="2876"/>
                    </a:cubicBezTo>
                    <a:cubicBezTo>
                      <a:pt x="3339" y="2348"/>
                      <a:pt x="3587" y="1400"/>
                      <a:pt x="2990" y="984"/>
                    </a:cubicBezTo>
                    <a:cubicBezTo>
                      <a:pt x="2781" y="839"/>
                      <a:pt x="2569" y="777"/>
                      <a:pt x="2359" y="777"/>
                    </a:cubicBezTo>
                    <a:cubicBezTo>
                      <a:pt x="1952" y="777"/>
                      <a:pt x="1558" y="1010"/>
                      <a:pt x="1237" y="1310"/>
                    </a:cubicBezTo>
                    <a:lnTo>
                      <a:pt x="1237" y="1310"/>
                    </a:lnTo>
                    <a:cubicBezTo>
                      <a:pt x="1242" y="813"/>
                      <a:pt x="1213" y="58"/>
                      <a:pt x="727" y="4"/>
                    </a:cubicBezTo>
                    <a:cubicBezTo>
                      <a:pt x="707" y="1"/>
                      <a:pt x="687" y="0"/>
                      <a:pt x="6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3" name="Google Shape;1623;p36"/>
              <p:cNvSpPr/>
              <p:nvPr/>
            </p:nvSpPr>
            <p:spPr>
              <a:xfrm>
                <a:off x="6692190" y="1064811"/>
                <a:ext cx="155470" cy="163024"/>
              </a:xfrm>
              <a:custGeom>
                <a:avLst/>
                <a:gdLst/>
                <a:ahLst/>
                <a:cxnLst/>
                <a:rect l="l" t="t" r="r" b="b"/>
                <a:pathLst>
                  <a:path w="2593" h="2719" extrusionOk="0">
                    <a:moveTo>
                      <a:pt x="920" y="1"/>
                    </a:moveTo>
                    <a:cubicBezTo>
                      <a:pt x="902" y="1"/>
                      <a:pt x="879" y="4"/>
                      <a:pt x="852" y="13"/>
                    </a:cubicBezTo>
                    <a:cubicBezTo>
                      <a:pt x="581" y="93"/>
                      <a:pt x="423" y="267"/>
                      <a:pt x="290" y="519"/>
                    </a:cubicBezTo>
                    <a:cubicBezTo>
                      <a:pt x="154" y="774"/>
                      <a:pt x="1" y="1347"/>
                      <a:pt x="217" y="1610"/>
                    </a:cubicBezTo>
                    <a:cubicBezTo>
                      <a:pt x="340" y="1758"/>
                      <a:pt x="463" y="1819"/>
                      <a:pt x="582" y="1819"/>
                    </a:cubicBezTo>
                    <a:cubicBezTo>
                      <a:pt x="785" y="1819"/>
                      <a:pt x="974" y="1642"/>
                      <a:pt x="1125" y="1428"/>
                    </a:cubicBezTo>
                    <a:lnTo>
                      <a:pt x="1125" y="1428"/>
                    </a:lnTo>
                    <a:cubicBezTo>
                      <a:pt x="1110" y="1803"/>
                      <a:pt x="1127" y="2207"/>
                      <a:pt x="1329" y="2478"/>
                    </a:cubicBezTo>
                    <a:cubicBezTo>
                      <a:pt x="1460" y="2656"/>
                      <a:pt x="1636" y="2718"/>
                      <a:pt x="1823" y="2718"/>
                    </a:cubicBezTo>
                    <a:cubicBezTo>
                      <a:pt x="2040" y="2718"/>
                      <a:pt x="2274" y="2633"/>
                      <a:pt x="2471" y="2545"/>
                    </a:cubicBezTo>
                    <a:cubicBezTo>
                      <a:pt x="2593" y="2490"/>
                      <a:pt x="2542" y="2447"/>
                      <a:pt x="2465" y="2447"/>
                    </a:cubicBezTo>
                    <a:cubicBezTo>
                      <a:pt x="2437" y="2447"/>
                      <a:pt x="2406" y="2453"/>
                      <a:pt x="2378" y="2465"/>
                    </a:cubicBezTo>
                    <a:cubicBezTo>
                      <a:pt x="2215" y="2539"/>
                      <a:pt x="2079" y="2572"/>
                      <a:pt x="1964" y="2572"/>
                    </a:cubicBezTo>
                    <a:cubicBezTo>
                      <a:pt x="1302" y="2572"/>
                      <a:pt x="1382" y="1482"/>
                      <a:pt x="1403" y="898"/>
                    </a:cubicBezTo>
                    <a:lnTo>
                      <a:pt x="1403" y="898"/>
                    </a:lnTo>
                    <a:cubicBezTo>
                      <a:pt x="1404" y="897"/>
                      <a:pt x="1404" y="897"/>
                      <a:pt x="1404" y="896"/>
                    </a:cubicBezTo>
                    <a:lnTo>
                      <a:pt x="1404" y="896"/>
                    </a:lnTo>
                    <a:cubicBezTo>
                      <a:pt x="1404" y="896"/>
                      <a:pt x="1404" y="897"/>
                      <a:pt x="1404" y="897"/>
                    </a:cubicBezTo>
                    <a:lnTo>
                      <a:pt x="1404" y="897"/>
                    </a:lnTo>
                    <a:cubicBezTo>
                      <a:pt x="1404" y="891"/>
                      <a:pt x="1404" y="886"/>
                      <a:pt x="1404" y="881"/>
                    </a:cubicBezTo>
                    <a:cubicBezTo>
                      <a:pt x="1405" y="861"/>
                      <a:pt x="1385" y="853"/>
                      <a:pt x="1355" y="853"/>
                    </a:cubicBezTo>
                    <a:cubicBezTo>
                      <a:pt x="1286" y="853"/>
                      <a:pt x="1165" y="897"/>
                      <a:pt x="1150" y="935"/>
                    </a:cubicBezTo>
                    <a:cubicBezTo>
                      <a:pt x="1075" y="1133"/>
                      <a:pt x="826" y="1638"/>
                      <a:pt x="614" y="1638"/>
                    </a:cubicBezTo>
                    <a:cubicBezTo>
                      <a:pt x="535" y="1638"/>
                      <a:pt x="460" y="1567"/>
                      <a:pt x="402" y="1381"/>
                    </a:cubicBezTo>
                    <a:cubicBezTo>
                      <a:pt x="294" y="1037"/>
                      <a:pt x="482" y="233"/>
                      <a:pt x="876" y="114"/>
                    </a:cubicBezTo>
                    <a:cubicBezTo>
                      <a:pt x="1000" y="77"/>
                      <a:pt x="1005" y="1"/>
                      <a:pt x="920" y="1"/>
                    </a:cubicBezTo>
                    <a:close/>
                  </a:path>
                </a:pathLst>
              </a:custGeom>
              <a:solidFill>
                <a:srgbClr val="AFE23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4" name="Google Shape;1624;p36"/>
              <p:cNvSpPr/>
              <p:nvPr/>
            </p:nvSpPr>
            <p:spPr>
              <a:xfrm>
                <a:off x="6131521" y="1115656"/>
                <a:ext cx="321852" cy="206494"/>
              </a:xfrm>
              <a:custGeom>
                <a:avLst/>
                <a:gdLst/>
                <a:ahLst/>
                <a:cxnLst/>
                <a:rect l="l" t="t" r="r" b="b"/>
                <a:pathLst>
                  <a:path w="5368" h="3444" extrusionOk="0">
                    <a:moveTo>
                      <a:pt x="3672" y="1290"/>
                    </a:moveTo>
                    <a:lnTo>
                      <a:pt x="3672" y="1290"/>
                    </a:lnTo>
                    <a:cubicBezTo>
                      <a:pt x="3983" y="1446"/>
                      <a:pt x="4249" y="1719"/>
                      <a:pt x="4384" y="2111"/>
                    </a:cubicBezTo>
                    <a:cubicBezTo>
                      <a:pt x="4483" y="2402"/>
                      <a:pt x="4440" y="2712"/>
                      <a:pt x="4330" y="2993"/>
                    </a:cubicBezTo>
                    <a:cubicBezTo>
                      <a:pt x="4235" y="3234"/>
                      <a:pt x="4130" y="3326"/>
                      <a:pt x="4026" y="3326"/>
                    </a:cubicBezTo>
                    <a:cubicBezTo>
                      <a:pt x="3767" y="3326"/>
                      <a:pt x="3518" y="2747"/>
                      <a:pt x="3466" y="2484"/>
                    </a:cubicBezTo>
                    <a:cubicBezTo>
                      <a:pt x="3384" y="2070"/>
                      <a:pt x="3503" y="1662"/>
                      <a:pt x="3672" y="1290"/>
                    </a:cubicBezTo>
                    <a:close/>
                    <a:moveTo>
                      <a:pt x="4904" y="1"/>
                    </a:moveTo>
                    <a:cubicBezTo>
                      <a:pt x="4417" y="1"/>
                      <a:pt x="3928" y="564"/>
                      <a:pt x="3601" y="1112"/>
                    </a:cubicBezTo>
                    <a:lnTo>
                      <a:pt x="3601" y="1112"/>
                    </a:lnTo>
                    <a:cubicBezTo>
                      <a:pt x="3402" y="1053"/>
                      <a:pt x="3193" y="1022"/>
                      <a:pt x="2987" y="1022"/>
                    </a:cubicBezTo>
                    <a:cubicBezTo>
                      <a:pt x="2343" y="1022"/>
                      <a:pt x="1737" y="1327"/>
                      <a:pt x="1605" y="2036"/>
                    </a:cubicBezTo>
                    <a:lnTo>
                      <a:pt x="1605" y="2036"/>
                    </a:lnTo>
                    <a:cubicBezTo>
                      <a:pt x="1336" y="1724"/>
                      <a:pt x="897" y="1463"/>
                      <a:pt x="540" y="1463"/>
                    </a:cubicBezTo>
                    <a:cubicBezTo>
                      <a:pt x="299" y="1463"/>
                      <a:pt x="96" y="1582"/>
                      <a:pt x="7" y="1885"/>
                    </a:cubicBezTo>
                    <a:cubicBezTo>
                      <a:pt x="0" y="1900"/>
                      <a:pt x="24" y="1907"/>
                      <a:pt x="58" y="1907"/>
                    </a:cubicBezTo>
                    <a:cubicBezTo>
                      <a:pt x="127" y="1907"/>
                      <a:pt x="242" y="1880"/>
                      <a:pt x="255" y="1839"/>
                    </a:cubicBezTo>
                    <a:cubicBezTo>
                      <a:pt x="308" y="1660"/>
                      <a:pt x="412" y="1588"/>
                      <a:pt x="540" y="1588"/>
                    </a:cubicBezTo>
                    <a:cubicBezTo>
                      <a:pt x="931" y="1588"/>
                      <a:pt x="1545" y="2262"/>
                      <a:pt x="1589" y="2572"/>
                    </a:cubicBezTo>
                    <a:cubicBezTo>
                      <a:pt x="1590" y="2584"/>
                      <a:pt x="1609" y="2589"/>
                      <a:pt x="1636" y="2589"/>
                    </a:cubicBezTo>
                    <a:cubicBezTo>
                      <a:pt x="1711" y="2589"/>
                      <a:pt x="1846" y="2551"/>
                      <a:pt x="1843" y="2507"/>
                    </a:cubicBezTo>
                    <a:lnTo>
                      <a:pt x="1843" y="2507"/>
                    </a:lnTo>
                    <a:cubicBezTo>
                      <a:pt x="1845" y="2506"/>
                      <a:pt x="1847" y="2506"/>
                      <a:pt x="1850" y="2505"/>
                    </a:cubicBezTo>
                    <a:cubicBezTo>
                      <a:pt x="1847" y="2484"/>
                      <a:pt x="1842" y="2463"/>
                      <a:pt x="1837" y="2442"/>
                    </a:cubicBezTo>
                    <a:lnTo>
                      <a:pt x="1837" y="2442"/>
                    </a:lnTo>
                    <a:cubicBezTo>
                      <a:pt x="1766" y="1572"/>
                      <a:pt x="2367" y="1133"/>
                      <a:pt x="3014" y="1133"/>
                    </a:cubicBezTo>
                    <a:cubicBezTo>
                      <a:pt x="3188" y="1133"/>
                      <a:pt x="3365" y="1165"/>
                      <a:pt x="3534" y="1229"/>
                    </a:cubicBezTo>
                    <a:lnTo>
                      <a:pt x="3534" y="1229"/>
                    </a:lnTo>
                    <a:cubicBezTo>
                      <a:pt x="3367" y="1527"/>
                      <a:pt x="3253" y="1808"/>
                      <a:pt x="3218" y="1977"/>
                    </a:cubicBezTo>
                    <a:cubicBezTo>
                      <a:pt x="3128" y="2393"/>
                      <a:pt x="3207" y="3432"/>
                      <a:pt x="3826" y="3443"/>
                    </a:cubicBezTo>
                    <a:cubicBezTo>
                      <a:pt x="3830" y="3443"/>
                      <a:pt x="3833" y="3443"/>
                      <a:pt x="3837" y="3443"/>
                    </a:cubicBezTo>
                    <a:cubicBezTo>
                      <a:pt x="4082" y="3443"/>
                      <a:pt x="4373" y="3300"/>
                      <a:pt x="4500" y="3087"/>
                    </a:cubicBezTo>
                    <a:cubicBezTo>
                      <a:pt x="5061" y="2152"/>
                      <a:pt x="4506" y="1440"/>
                      <a:pt x="3735" y="1157"/>
                    </a:cubicBezTo>
                    <a:lnTo>
                      <a:pt x="3735" y="1157"/>
                    </a:lnTo>
                    <a:cubicBezTo>
                      <a:pt x="3737" y="1154"/>
                      <a:pt x="3738" y="1151"/>
                      <a:pt x="3740" y="1148"/>
                    </a:cubicBezTo>
                    <a:cubicBezTo>
                      <a:pt x="3856" y="913"/>
                      <a:pt x="4418" y="172"/>
                      <a:pt x="4864" y="172"/>
                    </a:cubicBezTo>
                    <a:cubicBezTo>
                      <a:pt x="4947" y="172"/>
                      <a:pt x="5026" y="198"/>
                      <a:pt x="5097" y="257"/>
                    </a:cubicBezTo>
                    <a:cubicBezTo>
                      <a:pt x="5106" y="265"/>
                      <a:pt x="5121" y="268"/>
                      <a:pt x="5138" y="268"/>
                    </a:cubicBezTo>
                    <a:cubicBezTo>
                      <a:pt x="5219" y="268"/>
                      <a:pt x="5368" y="196"/>
                      <a:pt x="5341" y="171"/>
                    </a:cubicBezTo>
                    <a:cubicBezTo>
                      <a:pt x="5199" y="52"/>
                      <a:pt x="5051" y="1"/>
                      <a:pt x="490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5" name="Google Shape;1625;p36"/>
              <p:cNvSpPr/>
              <p:nvPr/>
            </p:nvSpPr>
            <p:spPr>
              <a:xfrm>
                <a:off x="7448682" y="663391"/>
                <a:ext cx="159307" cy="125311"/>
              </a:xfrm>
              <a:custGeom>
                <a:avLst/>
                <a:gdLst/>
                <a:ahLst/>
                <a:cxnLst/>
                <a:rect l="l" t="t" r="r" b="b"/>
                <a:pathLst>
                  <a:path w="2657" h="2090" extrusionOk="0">
                    <a:moveTo>
                      <a:pt x="1512" y="0"/>
                    </a:moveTo>
                    <a:cubicBezTo>
                      <a:pt x="1509" y="0"/>
                      <a:pt x="1506" y="0"/>
                      <a:pt x="1503" y="1"/>
                    </a:cubicBezTo>
                    <a:cubicBezTo>
                      <a:pt x="1229" y="22"/>
                      <a:pt x="1285" y="718"/>
                      <a:pt x="1285" y="718"/>
                    </a:cubicBezTo>
                    <a:cubicBezTo>
                      <a:pt x="1285" y="718"/>
                      <a:pt x="664" y="487"/>
                      <a:pt x="324" y="487"/>
                    </a:cubicBezTo>
                    <a:cubicBezTo>
                      <a:pt x="200" y="487"/>
                      <a:pt x="114" y="518"/>
                      <a:pt x="109" y="602"/>
                    </a:cubicBezTo>
                    <a:cubicBezTo>
                      <a:pt x="96" y="813"/>
                      <a:pt x="510" y="1020"/>
                      <a:pt x="785" y="1136"/>
                    </a:cubicBezTo>
                    <a:cubicBezTo>
                      <a:pt x="441" y="1261"/>
                      <a:pt x="1" y="1466"/>
                      <a:pt x="70" y="1667"/>
                    </a:cubicBezTo>
                    <a:cubicBezTo>
                      <a:pt x="91" y="1725"/>
                      <a:pt x="146" y="1749"/>
                      <a:pt x="222" y="1749"/>
                    </a:cubicBezTo>
                    <a:cubicBezTo>
                      <a:pt x="374" y="1749"/>
                      <a:pt x="608" y="1654"/>
                      <a:pt x="822" y="1548"/>
                    </a:cubicBezTo>
                    <a:lnTo>
                      <a:pt x="822" y="1548"/>
                    </a:lnTo>
                    <a:cubicBezTo>
                      <a:pt x="699" y="1774"/>
                      <a:pt x="581" y="2044"/>
                      <a:pt x="701" y="2085"/>
                    </a:cubicBezTo>
                    <a:cubicBezTo>
                      <a:pt x="711" y="2088"/>
                      <a:pt x="720" y="2089"/>
                      <a:pt x="730" y="2089"/>
                    </a:cubicBezTo>
                    <a:cubicBezTo>
                      <a:pt x="956" y="2089"/>
                      <a:pt x="1406" y="1367"/>
                      <a:pt x="1406" y="1367"/>
                    </a:cubicBezTo>
                    <a:cubicBezTo>
                      <a:pt x="1406" y="1367"/>
                      <a:pt x="1924" y="1635"/>
                      <a:pt x="2265" y="1635"/>
                    </a:cubicBezTo>
                    <a:cubicBezTo>
                      <a:pt x="2378" y="1635"/>
                      <a:pt x="2472" y="1606"/>
                      <a:pt x="2520" y="1527"/>
                    </a:cubicBezTo>
                    <a:cubicBezTo>
                      <a:pt x="2656" y="1300"/>
                      <a:pt x="2150" y="1095"/>
                      <a:pt x="1846" y="996"/>
                    </a:cubicBezTo>
                    <a:cubicBezTo>
                      <a:pt x="2113" y="751"/>
                      <a:pt x="2520" y="328"/>
                      <a:pt x="2296" y="192"/>
                    </a:cubicBezTo>
                    <a:cubicBezTo>
                      <a:pt x="2269" y="177"/>
                      <a:pt x="2240" y="169"/>
                      <a:pt x="2210" y="169"/>
                    </a:cubicBezTo>
                    <a:cubicBezTo>
                      <a:pt x="2037" y="169"/>
                      <a:pt x="1826" y="404"/>
                      <a:pt x="1663" y="626"/>
                    </a:cubicBezTo>
                    <a:cubicBezTo>
                      <a:pt x="1682" y="355"/>
                      <a:pt x="1674" y="0"/>
                      <a:pt x="15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6" name="Google Shape;1626;p36"/>
              <p:cNvSpPr/>
              <p:nvPr/>
            </p:nvSpPr>
            <p:spPr>
              <a:xfrm>
                <a:off x="5341812" y="1383549"/>
                <a:ext cx="213029" cy="163504"/>
              </a:xfrm>
              <a:custGeom>
                <a:avLst/>
                <a:gdLst/>
                <a:ahLst/>
                <a:cxnLst/>
                <a:rect l="l" t="t" r="r" b="b"/>
                <a:pathLst>
                  <a:path w="3553" h="2727" extrusionOk="0">
                    <a:moveTo>
                      <a:pt x="2095" y="1"/>
                    </a:moveTo>
                    <a:cubicBezTo>
                      <a:pt x="2093" y="1"/>
                      <a:pt x="2091" y="1"/>
                      <a:pt x="2089" y="1"/>
                    </a:cubicBezTo>
                    <a:cubicBezTo>
                      <a:pt x="1720" y="14"/>
                      <a:pt x="1757" y="938"/>
                      <a:pt x="1757" y="938"/>
                    </a:cubicBezTo>
                    <a:cubicBezTo>
                      <a:pt x="1757" y="938"/>
                      <a:pt x="891" y="571"/>
                      <a:pt x="448" y="571"/>
                    </a:cubicBezTo>
                    <a:cubicBezTo>
                      <a:pt x="304" y="571"/>
                      <a:pt x="205" y="610"/>
                      <a:pt x="195" y="712"/>
                    </a:cubicBezTo>
                    <a:cubicBezTo>
                      <a:pt x="164" y="992"/>
                      <a:pt x="705" y="1294"/>
                      <a:pt x="1065" y="1462"/>
                    </a:cubicBezTo>
                    <a:cubicBezTo>
                      <a:pt x="598" y="1609"/>
                      <a:pt x="1" y="1854"/>
                      <a:pt x="85" y="2124"/>
                    </a:cubicBezTo>
                    <a:cubicBezTo>
                      <a:pt x="111" y="2209"/>
                      <a:pt x="192" y="2243"/>
                      <a:pt x="306" y="2243"/>
                    </a:cubicBezTo>
                    <a:cubicBezTo>
                      <a:pt x="509" y="2243"/>
                      <a:pt x="814" y="2135"/>
                      <a:pt x="1095" y="2014"/>
                    </a:cubicBezTo>
                    <a:lnTo>
                      <a:pt x="1095" y="2014"/>
                    </a:lnTo>
                    <a:cubicBezTo>
                      <a:pt x="917" y="2307"/>
                      <a:pt x="744" y="2656"/>
                      <a:pt x="901" y="2719"/>
                    </a:cubicBezTo>
                    <a:cubicBezTo>
                      <a:pt x="916" y="2724"/>
                      <a:pt x="931" y="2727"/>
                      <a:pt x="948" y="2727"/>
                    </a:cubicBezTo>
                    <a:cubicBezTo>
                      <a:pt x="1252" y="2727"/>
                      <a:pt x="1882" y="1811"/>
                      <a:pt x="1882" y="1811"/>
                    </a:cubicBezTo>
                    <a:cubicBezTo>
                      <a:pt x="1882" y="1811"/>
                      <a:pt x="2592" y="2221"/>
                      <a:pt x="3044" y="2221"/>
                    </a:cubicBezTo>
                    <a:cubicBezTo>
                      <a:pt x="3179" y="2221"/>
                      <a:pt x="3290" y="2185"/>
                      <a:pt x="3354" y="2091"/>
                    </a:cubicBezTo>
                    <a:cubicBezTo>
                      <a:pt x="3552" y="1801"/>
                      <a:pt x="2889" y="1497"/>
                      <a:pt x="2488" y="1341"/>
                    </a:cubicBezTo>
                    <a:cubicBezTo>
                      <a:pt x="2858" y="1033"/>
                      <a:pt x="3423" y="494"/>
                      <a:pt x="3130" y="305"/>
                    </a:cubicBezTo>
                    <a:cubicBezTo>
                      <a:pt x="3092" y="279"/>
                      <a:pt x="3050" y="268"/>
                      <a:pt x="3005" y="268"/>
                    </a:cubicBezTo>
                    <a:cubicBezTo>
                      <a:pt x="2780" y="268"/>
                      <a:pt x="2491" y="561"/>
                      <a:pt x="2266" y="841"/>
                    </a:cubicBezTo>
                    <a:cubicBezTo>
                      <a:pt x="2306" y="478"/>
                      <a:pt x="2317" y="1"/>
                      <a:pt x="209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7" name="Google Shape;1627;p36"/>
              <p:cNvSpPr/>
              <p:nvPr/>
            </p:nvSpPr>
            <p:spPr>
              <a:xfrm>
                <a:off x="5572890" y="1228617"/>
                <a:ext cx="525707" cy="310700"/>
              </a:xfrm>
              <a:custGeom>
                <a:avLst/>
                <a:gdLst/>
                <a:ahLst/>
                <a:cxnLst/>
                <a:rect l="l" t="t" r="r" b="b"/>
                <a:pathLst>
                  <a:path w="8768" h="5182" extrusionOk="0">
                    <a:moveTo>
                      <a:pt x="5269" y="1"/>
                    </a:moveTo>
                    <a:cubicBezTo>
                      <a:pt x="4822" y="1"/>
                      <a:pt x="4351" y="49"/>
                      <a:pt x="3871" y="149"/>
                    </a:cubicBezTo>
                    <a:cubicBezTo>
                      <a:pt x="1606" y="626"/>
                      <a:pt x="0" y="2104"/>
                      <a:pt x="285" y="3456"/>
                    </a:cubicBezTo>
                    <a:cubicBezTo>
                      <a:pt x="507" y="4518"/>
                      <a:pt x="1839" y="5182"/>
                      <a:pt x="3503" y="5182"/>
                    </a:cubicBezTo>
                    <a:cubicBezTo>
                      <a:pt x="3950" y="5182"/>
                      <a:pt x="4420" y="5134"/>
                      <a:pt x="4899" y="5033"/>
                    </a:cubicBezTo>
                    <a:cubicBezTo>
                      <a:pt x="7166" y="4557"/>
                      <a:pt x="8768" y="3076"/>
                      <a:pt x="8485" y="1727"/>
                    </a:cubicBezTo>
                    <a:cubicBezTo>
                      <a:pt x="8263" y="664"/>
                      <a:pt x="6932" y="1"/>
                      <a:pt x="52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8" name="Google Shape;1628;p36"/>
              <p:cNvSpPr/>
              <p:nvPr/>
            </p:nvSpPr>
            <p:spPr>
              <a:xfrm>
                <a:off x="5604908" y="1277243"/>
                <a:ext cx="428936" cy="210391"/>
              </a:xfrm>
              <a:custGeom>
                <a:avLst/>
                <a:gdLst/>
                <a:ahLst/>
                <a:cxnLst/>
                <a:rect l="l" t="t" r="r" b="b"/>
                <a:pathLst>
                  <a:path w="7154" h="3509" extrusionOk="0">
                    <a:moveTo>
                      <a:pt x="7154" y="0"/>
                    </a:moveTo>
                    <a:lnTo>
                      <a:pt x="7154" y="0"/>
                    </a:lnTo>
                    <a:cubicBezTo>
                      <a:pt x="7154" y="0"/>
                      <a:pt x="7113" y="130"/>
                      <a:pt x="7042" y="354"/>
                    </a:cubicBezTo>
                    <a:cubicBezTo>
                      <a:pt x="7001" y="463"/>
                      <a:pt x="6938" y="593"/>
                      <a:pt x="6876" y="744"/>
                    </a:cubicBezTo>
                    <a:cubicBezTo>
                      <a:pt x="6796" y="888"/>
                      <a:pt x="6721" y="1054"/>
                      <a:pt x="6602" y="1218"/>
                    </a:cubicBezTo>
                    <a:cubicBezTo>
                      <a:pt x="6548" y="1302"/>
                      <a:pt x="6488" y="1388"/>
                      <a:pt x="6419" y="1472"/>
                    </a:cubicBezTo>
                    <a:cubicBezTo>
                      <a:pt x="6352" y="1558"/>
                      <a:pt x="6283" y="1645"/>
                      <a:pt x="6201" y="1724"/>
                    </a:cubicBezTo>
                    <a:cubicBezTo>
                      <a:pt x="6122" y="1808"/>
                      <a:pt x="6042" y="1895"/>
                      <a:pt x="5947" y="1970"/>
                    </a:cubicBezTo>
                    <a:cubicBezTo>
                      <a:pt x="5861" y="2052"/>
                      <a:pt x="5764" y="2127"/>
                      <a:pt x="5662" y="2198"/>
                    </a:cubicBezTo>
                    <a:cubicBezTo>
                      <a:pt x="5462" y="2347"/>
                      <a:pt x="5236" y="2476"/>
                      <a:pt x="5005" y="2595"/>
                    </a:cubicBezTo>
                    <a:cubicBezTo>
                      <a:pt x="4770" y="2709"/>
                      <a:pt x="4522" y="2811"/>
                      <a:pt x="4268" y="2888"/>
                    </a:cubicBezTo>
                    <a:cubicBezTo>
                      <a:pt x="3426" y="3160"/>
                      <a:pt x="2537" y="3237"/>
                      <a:pt x="1805" y="3237"/>
                    </a:cubicBezTo>
                    <a:cubicBezTo>
                      <a:pt x="1655" y="3237"/>
                      <a:pt x="1511" y="3234"/>
                      <a:pt x="1376" y="3229"/>
                    </a:cubicBezTo>
                    <a:cubicBezTo>
                      <a:pt x="977" y="3211"/>
                      <a:pt x="645" y="3177"/>
                      <a:pt x="417" y="3147"/>
                    </a:cubicBezTo>
                    <a:cubicBezTo>
                      <a:pt x="184" y="3119"/>
                      <a:pt x="59" y="3093"/>
                      <a:pt x="59" y="3093"/>
                    </a:cubicBezTo>
                    <a:lnTo>
                      <a:pt x="1" y="3423"/>
                    </a:lnTo>
                    <a:cubicBezTo>
                      <a:pt x="1" y="3423"/>
                      <a:pt x="550" y="3509"/>
                      <a:pt x="1369" y="3509"/>
                    </a:cubicBezTo>
                    <a:cubicBezTo>
                      <a:pt x="2186" y="3509"/>
                      <a:pt x="3292" y="3423"/>
                      <a:pt x="4322" y="3045"/>
                    </a:cubicBezTo>
                    <a:cubicBezTo>
                      <a:pt x="4578" y="2953"/>
                      <a:pt x="4826" y="2839"/>
                      <a:pt x="5065" y="2714"/>
                    </a:cubicBezTo>
                    <a:cubicBezTo>
                      <a:pt x="5298" y="2582"/>
                      <a:pt x="5525" y="2442"/>
                      <a:pt x="5723" y="2280"/>
                    </a:cubicBezTo>
                    <a:cubicBezTo>
                      <a:pt x="5826" y="2205"/>
                      <a:pt x="5921" y="2121"/>
                      <a:pt x="6009" y="2035"/>
                    </a:cubicBezTo>
                    <a:cubicBezTo>
                      <a:pt x="6104" y="1955"/>
                      <a:pt x="6182" y="1864"/>
                      <a:pt x="6260" y="1776"/>
                    </a:cubicBezTo>
                    <a:cubicBezTo>
                      <a:pt x="6341" y="1690"/>
                      <a:pt x="6408" y="1599"/>
                      <a:pt x="6473" y="1509"/>
                    </a:cubicBezTo>
                    <a:cubicBezTo>
                      <a:pt x="6540" y="1423"/>
                      <a:pt x="6596" y="1334"/>
                      <a:pt x="6647" y="1246"/>
                    </a:cubicBezTo>
                    <a:cubicBezTo>
                      <a:pt x="6762" y="1076"/>
                      <a:pt x="6831" y="901"/>
                      <a:pt x="6906" y="754"/>
                    </a:cubicBezTo>
                    <a:cubicBezTo>
                      <a:pt x="6962" y="601"/>
                      <a:pt x="7020" y="470"/>
                      <a:pt x="7055" y="356"/>
                    </a:cubicBezTo>
                    <a:cubicBezTo>
                      <a:pt x="7117" y="130"/>
                      <a:pt x="7154" y="0"/>
                      <a:pt x="71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9" name="Google Shape;1629;p36"/>
              <p:cNvSpPr/>
              <p:nvPr/>
            </p:nvSpPr>
            <p:spPr>
              <a:xfrm>
                <a:off x="5779087" y="1290554"/>
                <a:ext cx="282460" cy="252301"/>
              </a:xfrm>
              <a:custGeom>
                <a:avLst/>
                <a:gdLst/>
                <a:ahLst/>
                <a:cxnLst/>
                <a:rect l="l" t="t" r="r" b="b"/>
                <a:pathLst>
                  <a:path w="4711" h="4208" extrusionOk="0">
                    <a:moveTo>
                      <a:pt x="4710" y="0"/>
                    </a:moveTo>
                    <a:cubicBezTo>
                      <a:pt x="4710" y="0"/>
                      <a:pt x="4678" y="99"/>
                      <a:pt x="4617" y="269"/>
                    </a:cubicBezTo>
                    <a:cubicBezTo>
                      <a:pt x="4589" y="356"/>
                      <a:pt x="4553" y="457"/>
                      <a:pt x="4514" y="576"/>
                    </a:cubicBezTo>
                    <a:cubicBezTo>
                      <a:pt x="4475" y="698"/>
                      <a:pt x="4402" y="819"/>
                      <a:pt x="4342" y="959"/>
                    </a:cubicBezTo>
                    <a:cubicBezTo>
                      <a:pt x="4277" y="1099"/>
                      <a:pt x="4206" y="1250"/>
                      <a:pt x="4105" y="1392"/>
                    </a:cubicBezTo>
                    <a:cubicBezTo>
                      <a:pt x="4008" y="1539"/>
                      <a:pt x="3921" y="1703"/>
                      <a:pt x="3792" y="1845"/>
                    </a:cubicBezTo>
                    <a:cubicBezTo>
                      <a:pt x="3667" y="1992"/>
                      <a:pt x="3551" y="2153"/>
                      <a:pt x="3400" y="2285"/>
                    </a:cubicBezTo>
                    <a:lnTo>
                      <a:pt x="3184" y="2494"/>
                    </a:lnTo>
                    <a:cubicBezTo>
                      <a:pt x="3109" y="2563"/>
                      <a:pt x="3027" y="2621"/>
                      <a:pt x="2947" y="2686"/>
                    </a:cubicBezTo>
                    <a:cubicBezTo>
                      <a:pt x="2794" y="2817"/>
                      <a:pt x="2622" y="2925"/>
                      <a:pt x="2456" y="3033"/>
                    </a:cubicBezTo>
                    <a:cubicBezTo>
                      <a:pt x="2288" y="3140"/>
                      <a:pt x="2111" y="3227"/>
                      <a:pt x="1943" y="3317"/>
                    </a:cubicBezTo>
                    <a:cubicBezTo>
                      <a:pt x="1770" y="3392"/>
                      <a:pt x="1607" y="3474"/>
                      <a:pt x="1443" y="3528"/>
                    </a:cubicBezTo>
                    <a:cubicBezTo>
                      <a:pt x="1281" y="3593"/>
                      <a:pt x="1124" y="3642"/>
                      <a:pt x="979" y="3686"/>
                    </a:cubicBezTo>
                    <a:cubicBezTo>
                      <a:pt x="688" y="3772"/>
                      <a:pt x="443" y="3824"/>
                      <a:pt x="270" y="3849"/>
                    </a:cubicBezTo>
                    <a:cubicBezTo>
                      <a:pt x="184" y="3862"/>
                      <a:pt x="117" y="3871"/>
                      <a:pt x="74" y="3877"/>
                    </a:cubicBezTo>
                    <a:lnTo>
                      <a:pt x="1" y="3884"/>
                    </a:lnTo>
                    <a:lnTo>
                      <a:pt x="35" y="4207"/>
                    </a:lnTo>
                    <a:cubicBezTo>
                      <a:pt x="35" y="4207"/>
                      <a:pt x="63" y="4205"/>
                      <a:pt x="111" y="4196"/>
                    </a:cubicBezTo>
                    <a:cubicBezTo>
                      <a:pt x="163" y="4190"/>
                      <a:pt x="238" y="4175"/>
                      <a:pt x="326" y="4158"/>
                    </a:cubicBezTo>
                    <a:cubicBezTo>
                      <a:pt x="510" y="4117"/>
                      <a:pt x="766" y="4052"/>
                      <a:pt x="1061" y="3946"/>
                    </a:cubicBezTo>
                    <a:cubicBezTo>
                      <a:pt x="1212" y="3895"/>
                      <a:pt x="1372" y="3836"/>
                      <a:pt x="1535" y="3761"/>
                    </a:cubicBezTo>
                    <a:cubicBezTo>
                      <a:pt x="1704" y="3696"/>
                      <a:pt x="1870" y="3599"/>
                      <a:pt x="2046" y="3513"/>
                    </a:cubicBezTo>
                    <a:cubicBezTo>
                      <a:pt x="2214" y="3414"/>
                      <a:pt x="2393" y="3317"/>
                      <a:pt x="2559" y="3194"/>
                    </a:cubicBezTo>
                    <a:cubicBezTo>
                      <a:pt x="2727" y="3073"/>
                      <a:pt x="2902" y="2957"/>
                      <a:pt x="3053" y="2813"/>
                    </a:cubicBezTo>
                    <a:cubicBezTo>
                      <a:pt x="3130" y="2742"/>
                      <a:pt x="3212" y="2677"/>
                      <a:pt x="3288" y="2606"/>
                    </a:cubicBezTo>
                    <a:lnTo>
                      <a:pt x="3497" y="2375"/>
                    </a:lnTo>
                    <a:cubicBezTo>
                      <a:pt x="3643" y="2233"/>
                      <a:pt x="3753" y="2063"/>
                      <a:pt x="3872" y="1907"/>
                    </a:cubicBezTo>
                    <a:cubicBezTo>
                      <a:pt x="3997" y="1757"/>
                      <a:pt x="4077" y="1584"/>
                      <a:pt x="4169" y="1431"/>
                    </a:cubicBezTo>
                    <a:cubicBezTo>
                      <a:pt x="4266" y="1280"/>
                      <a:pt x="4327" y="1121"/>
                      <a:pt x="4387" y="979"/>
                    </a:cubicBezTo>
                    <a:cubicBezTo>
                      <a:pt x="4443" y="832"/>
                      <a:pt x="4510" y="705"/>
                      <a:pt x="4542" y="584"/>
                    </a:cubicBezTo>
                    <a:cubicBezTo>
                      <a:pt x="4579" y="463"/>
                      <a:pt x="4607" y="358"/>
                      <a:pt x="4633" y="272"/>
                    </a:cubicBezTo>
                    <a:cubicBezTo>
                      <a:pt x="4682" y="99"/>
                      <a:pt x="4710" y="0"/>
                      <a:pt x="47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0" name="Google Shape;1630;p36"/>
              <p:cNvSpPr/>
              <p:nvPr/>
            </p:nvSpPr>
            <p:spPr>
              <a:xfrm>
                <a:off x="5626493" y="1249962"/>
                <a:ext cx="359685" cy="206554"/>
              </a:xfrm>
              <a:custGeom>
                <a:avLst/>
                <a:gdLst/>
                <a:ahLst/>
                <a:cxnLst/>
                <a:rect l="l" t="t" r="r" b="b"/>
                <a:pathLst>
                  <a:path w="5999" h="3445" extrusionOk="0">
                    <a:moveTo>
                      <a:pt x="5048" y="1124"/>
                    </a:moveTo>
                    <a:cubicBezTo>
                      <a:pt x="5049" y="1124"/>
                      <a:pt x="5049" y="1124"/>
                      <a:pt x="5049" y="1124"/>
                    </a:cubicBezTo>
                    <a:cubicBezTo>
                      <a:pt x="5049" y="1124"/>
                      <a:pt x="5048" y="1124"/>
                      <a:pt x="5048" y="1124"/>
                    </a:cubicBezTo>
                    <a:close/>
                    <a:moveTo>
                      <a:pt x="3915" y="0"/>
                    </a:moveTo>
                    <a:cubicBezTo>
                      <a:pt x="3915" y="0"/>
                      <a:pt x="3516" y="76"/>
                      <a:pt x="2837" y="287"/>
                    </a:cubicBezTo>
                    <a:cubicBezTo>
                      <a:pt x="2496" y="390"/>
                      <a:pt x="2093" y="539"/>
                      <a:pt x="1639" y="744"/>
                    </a:cubicBezTo>
                    <a:cubicBezTo>
                      <a:pt x="1190" y="957"/>
                      <a:pt x="669" y="1207"/>
                      <a:pt x="244" y="1714"/>
                    </a:cubicBezTo>
                    <a:cubicBezTo>
                      <a:pt x="147" y="1845"/>
                      <a:pt x="59" y="2003"/>
                      <a:pt x="22" y="2186"/>
                    </a:cubicBezTo>
                    <a:cubicBezTo>
                      <a:pt x="3" y="2276"/>
                      <a:pt x="1" y="2369"/>
                      <a:pt x="13" y="2475"/>
                    </a:cubicBezTo>
                    <a:cubicBezTo>
                      <a:pt x="18" y="2541"/>
                      <a:pt x="50" y="2658"/>
                      <a:pt x="98" y="2746"/>
                    </a:cubicBezTo>
                    <a:cubicBezTo>
                      <a:pt x="283" y="3106"/>
                      <a:pt x="660" y="3276"/>
                      <a:pt x="1007" y="3363"/>
                    </a:cubicBezTo>
                    <a:cubicBezTo>
                      <a:pt x="1246" y="3419"/>
                      <a:pt x="1490" y="3444"/>
                      <a:pt x="1736" y="3444"/>
                    </a:cubicBezTo>
                    <a:cubicBezTo>
                      <a:pt x="2231" y="3444"/>
                      <a:pt x="2734" y="3342"/>
                      <a:pt x="3223" y="3188"/>
                    </a:cubicBezTo>
                    <a:cubicBezTo>
                      <a:pt x="3949" y="2940"/>
                      <a:pt x="4660" y="2556"/>
                      <a:pt x="5238" y="1992"/>
                    </a:cubicBezTo>
                    <a:cubicBezTo>
                      <a:pt x="5382" y="1854"/>
                      <a:pt x="5514" y="1703"/>
                      <a:pt x="5643" y="1541"/>
                    </a:cubicBezTo>
                    <a:cubicBezTo>
                      <a:pt x="5759" y="1386"/>
                      <a:pt x="5880" y="1207"/>
                      <a:pt x="5945" y="1003"/>
                    </a:cubicBezTo>
                    <a:cubicBezTo>
                      <a:pt x="5973" y="897"/>
                      <a:pt x="5999" y="785"/>
                      <a:pt x="5964" y="668"/>
                    </a:cubicBezTo>
                    <a:cubicBezTo>
                      <a:pt x="5940" y="550"/>
                      <a:pt x="5854" y="453"/>
                      <a:pt x="5759" y="390"/>
                    </a:cubicBezTo>
                    <a:cubicBezTo>
                      <a:pt x="5565" y="270"/>
                      <a:pt x="5348" y="240"/>
                      <a:pt x="5141" y="224"/>
                    </a:cubicBezTo>
                    <a:cubicBezTo>
                      <a:pt x="5088" y="222"/>
                      <a:pt x="5035" y="221"/>
                      <a:pt x="4982" y="221"/>
                    </a:cubicBezTo>
                    <a:cubicBezTo>
                      <a:pt x="4201" y="221"/>
                      <a:pt x="3451" y="440"/>
                      <a:pt x="2751" y="724"/>
                    </a:cubicBezTo>
                    <a:cubicBezTo>
                      <a:pt x="2376" y="884"/>
                      <a:pt x="2020" y="1076"/>
                      <a:pt x="1688" y="1311"/>
                    </a:cubicBezTo>
                    <a:cubicBezTo>
                      <a:pt x="1365" y="1548"/>
                      <a:pt x="1050" y="1841"/>
                      <a:pt x="878" y="2237"/>
                    </a:cubicBezTo>
                    <a:cubicBezTo>
                      <a:pt x="837" y="2341"/>
                      <a:pt x="802" y="2466"/>
                      <a:pt x="830" y="2617"/>
                    </a:cubicBezTo>
                    <a:cubicBezTo>
                      <a:pt x="863" y="2776"/>
                      <a:pt x="1003" y="2891"/>
                      <a:pt x="1113" y="2934"/>
                    </a:cubicBezTo>
                    <a:cubicBezTo>
                      <a:pt x="1266" y="2997"/>
                      <a:pt x="1407" y="3011"/>
                      <a:pt x="1541" y="3011"/>
                    </a:cubicBezTo>
                    <a:cubicBezTo>
                      <a:pt x="1609" y="3011"/>
                      <a:pt x="1674" y="3008"/>
                      <a:pt x="1740" y="3005"/>
                    </a:cubicBezTo>
                    <a:cubicBezTo>
                      <a:pt x="2128" y="2972"/>
                      <a:pt x="2483" y="2875"/>
                      <a:pt x="2820" y="2766"/>
                    </a:cubicBezTo>
                    <a:cubicBezTo>
                      <a:pt x="3494" y="2541"/>
                      <a:pt x="4098" y="2237"/>
                      <a:pt x="4604" y="1873"/>
                    </a:cubicBezTo>
                    <a:cubicBezTo>
                      <a:pt x="4727" y="1781"/>
                      <a:pt x="4852" y="1688"/>
                      <a:pt x="4960" y="1580"/>
                    </a:cubicBezTo>
                    <a:cubicBezTo>
                      <a:pt x="5018" y="1528"/>
                      <a:pt x="5070" y="1472"/>
                      <a:pt x="5115" y="1421"/>
                    </a:cubicBezTo>
                    <a:cubicBezTo>
                      <a:pt x="5167" y="1358"/>
                      <a:pt x="5218" y="1296"/>
                      <a:pt x="5259" y="1207"/>
                    </a:cubicBezTo>
                    <a:cubicBezTo>
                      <a:pt x="5266" y="1181"/>
                      <a:pt x="5277" y="1156"/>
                      <a:pt x="5283" y="1128"/>
                    </a:cubicBezTo>
                    <a:cubicBezTo>
                      <a:pt x="5283" y="1089"/>
                      <a:pt x="5285" y="1046"/>
                      <a:pt x="5266" y="1009"/>
                    </a:cubicBezTo>
                    <a:cubicBezTo>
                      <a:pt x="5221" y="916"/>
                      <a:pt x="5147" y="895"/>
                      <a:pt x="5102" y="882"/>
                    </a:cubicBezTo>
                    <a:cubicBezTo>
                      <a:pt x="5059" y="871"/>
                      <a:pt x="5022" y="867"/>
                      <a:pt x="4988" y="867"/>
                    </a:cubicBezTo>
                    <a:cubicBezTo>
                      <a:pt x="4943" y="867"/>
                      <a:pt x="4904" y="873"/>
                      <a:pt x="4863" y="875"/>
                    </a:cubicBezTo>
                    <a:cubicBezTo>
                      <a:pt x="4723" y="893"/>
                      <a:pt x="4596" y="923"/>
                      <a:pt x="4475" y="955"/>
                    </a:cubicBezTo>
                    <a:cubicBezTo>
                      <a:pt x="3990" y="1087"/>
                      <a:pt x="3589" y="1240"/>
                      <a:pt x="3259" y="1369"/>
                    </a:cubicBezTo>
                    <a:cubicBezTo>
                      <a:pt x="2602" y="1634"/>
                      <a:pt x="2238" y="1809"/>
                      <a:pt x="2238" y="1809"/>
                    </a:cubicBezTo>
                    <a:lnTo>
                      <a:pt x="2253" y="1841"/>
                    </a:lnTo>
                    <a:cubicBezTo>
                      <a:pt x="2253" y="1839"/>
                      <a:pt x="2632" y="1705"/>
                      <a:pt x="3305" y="1496"/>
                    </a:cubicBezTo>
                    <a:cubicBezTo>
                      <a:pt x="3643" y="1397"/>
                      <a:pt x="4048" y="1261"/>
                      <a:pt x="4522" y="1164"/>
                    </a:cubicBezTo>
                    <a:cubicBezTo>
                      <a:pt x="4639" y="1140"/>
                      <a:pt x="4764" y="1121"/>
                      <a:pt x="4882" y="1112"/>
                    </a:cubicBezTo>
                    <a:cubicBezTo>
                      <a:pt x="4900" y="1112"/>
                      <a:pt x="4918" y="1111"/>
                      <a:pt x="4936" y="1111"/>
                    </a:cubicBezTo>
                    <a:cubicBezTo>
                      <a:pt x="4966" y="1111"/>
                      <a:pt x="4995" y="1113"/>
                      <a:pt x="5017" y="1116"/>
                    </a:cubicBezTo>
                    <a:lnTo>
                      <a:pt x="5017" y="1116"/>
                    </a:lnTo>
                    <a:cubicBezTo>
                      <a:pt x="4998" y="1152"/>
                      <a:pt x="4963" y="1193"/>
                      <a:pt x="4927" y="1231"/>
                    </a:cubicBezTo>
                    <a:cubicBezTo>
                      <a:pt x="4876" y="1283"/>
                      <a:pt x="4830" y="1332"/>
                      <a:pt x="4779" y="1373"/>
                    </a:cubicBezTo>
                    <a:cubicBezTo>
                      <a:pt x="4680" y="1466"/>
                      <a:pt x="4561" y="1550"/>
                      <a:pt x="4443" y="1632"/>
                    </a:cubicBezTo>
                    <a:cubicBezTo>
                      <a:pt x="3951" y="1955"/>
                      <a:pt x="3363" y="2225"/>
                      <a:pt x="2718" y="2434"/>
                    </a:cubicBezTo>
                    <a:cubicBezTo>
                      <a:pt x="2397" y="2533"/>
                      <a:pt x="2059" y="2619"/>
                      <a:pt x="1718" y="2649"/>
                    </a:cubicBezTo>
                    <a:cubicBezTo>
                      <a:pt x="1667" y="2653"/>
                      <a:pt x="1614" y="2655"/>
                      <a:pt x="1561" y="2655"/>
                    </a:cubicBezTo>
                    <a:cubicBezTo>
                      <a:pt x="1447" y="2655"/>
                      <a:pt x="1337" y="2644"/>
                      <a:pt x="1261" y="2608"/>
                    </a:cubicBezTo>
                    <a:cubicBezTo>
                      <a:pt x="1203" y="2580"/>
                      <a:pt x="1186" y="2563"/>
                      <a:pt x="1177" y="2533"/>
                    </a:cubicBezTo>
                    <a:cubicBezTo>
                      <a:pt x="1171" y="2498"/>
                      <a:pt x="1177" y="2429"/>
                      <a:pt x="1208" y="2360"/>
                    </a:cubicBezTo>
                    <a:cubicBezTo>
                      <a:pt x="1333" y="2056"/>
                      <a:pt x="1589" y="1791"/>
                      <a:pt x="1886" y="1565"/>
                    </a:cubicBezTo>
                    <a:cubicBezTo>
                      <a:pt x="2184" y="1345"/>
                      <a:pt x="2524" y="1156"/>
                      <a:pt x="2874" y="992"/>
                    </a:cubicBezTo>
                    <a:cubicBezTo>
                      <a:pt x="3227" y="830"/>
                      <a:pt x="3600" y="694"/>
                      <a:pt x="3979" y="591"/>
                    </a:cubicBezTo>
                    <a:cubicBezTo>
                      <a:pt x="4349" y="490"/>
                      <a:pt x="4733" y="408"/>
                      <a:pt x="5112" y="408"/>
                    </a:cubicBezTo>
                    <a:cubicBezTo>
                      <a:pt x="5122" y="408"/>
                      <a:pt x="5131" y="408"/>
                      <a:pt x="5141" y="408"/>
                    </a:cubicBezTo>
                    <a:cubicBezTo>
                      <a:pt x="5335" y="410"/>
                      <a:pt x="5531" y="434"/>
                      <a:pt x="5684" y="520"/>
                    </a:cubicBezTo>
                    <a:cubicBezTo>
                      <a:pt x="5843" y="602"/>
                      <a:pt x="5884" y="787"/>
                      <a:pt x="5833" y="968"/>
                    </a:cubicBezTo>
                    <a:cubicBezTo>
                      <a:pt x="5777" y="1151"/>
                      <a:pt x="5673" y="1313"/>
                      <a:pt x="5555" y="1477"/>
                    </a:cubicBezTo>
                    <a:cubicBezTo>
                      <a:pt x="5438" y="1630"/>
                      <a:pt x="5309" y="1781"/>
                      <a:pt x="5169" y="1919"/>
                    </a:cubicBezTo>
                    <a:cubicBezTo>
                      <a:pt x="4604" y="2466"/>
                      <a:pt x="3895" y="2832"/>
                      <a:pt x="3175" y="3018"/>
                    </a:cubicBezTo>
                    <a:cubicBezTo>
                      <a:pt x="2764" y="3125"/>
                      <a:pt x="2345" y="3185"/>
                      <a:pt x="1942" y="3185"/>
                    </a:cubicBezTo>
                    <a:cubicBezTo>
                      <a:pt x="1644" y="3185"/>
                      <a:pt x="1354" y="3152"/>
                      <a:pt x="1085" y="3082"/>
                    </a:cubicBezTo>
                    <a:cubicBezTo>
                      <a:pt x="772" y="3005"/>
                      <a:pt x="485" y="2845"/>
                      <a:pt x="363" y="2613"/>
                    </a:cubicBezTo>
                    <a:cubicBezTo>
                      <a:pt x="231" y="2369"/>
                      <a:pt x="304" y="2110"/>
                      <a:pt x="468" y="1884"/>
                    </a:cubicBezTo>
                    <a:cubicBezTo>
                      <a:pt x="636" y="1666"/>
                      <a:pt x="856" y="1485"/>
                      <a:pt x="1078" y="1337"/>
                    </a:cubicBezTo>
                    <a:cubicBezTo>
                      <a:pt x="1300" y="1188"/>
                      <a:pt x="1522" y="1056"/>
                      <a:pt x="1738" y="944"/>
                    </a:cubicBezTo>
                    <a:cubicBezTo>
                      <a:pt x="2169" y="714"/>
                      <a:pt x="2565" y="556"/>
                      <a:pt x="2889" y="421"/>
                    </a:cubicBezTo>
                    <a:cubicBezTo>
                      <a:pt x="3214" y="289"/>
                      <a:pt x="3475" y="194"/>
                      <a:pt x="3654" y="132"/>
                    </a:cubicBezTo>
                    <a:cubicBezTo>
                      <a:pt x="3833" y="71"/>
                      <a:pt x="3927" y="39"/>
                      <a:pt x="3927" y="39"/>
                    </a:cubicBezTo>
                    <a:lnTo>
                      <a:pt x="391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1" name="Google Shape;1631;p36"/>
              <p:cNvSpPr/>
              <p:nvPr/>
            </p:nvSpPr>
            <p:spPr>
              <a:xfrm>
                <a:off x="6533900" y="1004613"/>
                <a:ext cx="376773" cy="238511"/>
              </a:xfrm>
              <a:custGeom>
                <a:avLst/>
                <a:gdLst/>
                <a:ahLst/>
                <a:cxnLst/>
                <a:rect l="l" t="t" r="r" b="b"/>
                <a:pathLst>
                  <a:path w="6284" h="3978" extrusionOk="0">
                    <a:moveTo>
                      <a:pt x="2512" y="0"/>
                    </a:moveTo>
                    <a:cubicBezTo>
                      <a:pt x="1320" y="0"/>
                      <a:pt x="365" y="509"/>
                      <a:pt x="206" y="1325"/>
                    </a:cubicBezTo>
                    <a:cubicBezTo>
                      <a:pt x="1" y="2359"/>
                      <a:pt x="1152" y="3497"/>
                      <a:pt x="2772" y="3864"/>
                    </a:cubicBezTo>
                    <a:cubicBezTo>
                      <a:pt x="3115" y="3941"/>
                      <a:pt x="3452" y="3978"/>
                      <a:pt x="3771" y="3978"/>
                    </a:cubicBezTo>
                    <a:cubicBezTo>
                      <a:pt x="4963" y="3978"/>
                      <a:pt x="5917" y="3466"/>
                      <a:pt x="6079" y="2650"/>
                    </a:cubicBezTo>
                    <a:cubicBezTo>
                      <a:pt x="6283" y="1616"/>
                      <a:pt x="5132" y="480"/>
                      <a:pt x="3512" y="114"/>
                    </a:cubicBezTo>
                    <a:cubicBezTo>
                      <a:pt x="3169" y="37"/>
                      <a:pt x="2832" y="0"/>
                      <a:pt x="25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2" name="Google Shape;1632;p36"/>
              <p:cNvSpPr/>
              <p:nvPr/>
            </p:nvSpPr>
            <p:spPr>
              <a:xfrm>
                <a:off x="6580188" y="1041907"/>
                <a:ext cx="307222" cy="161705"/>
              </a:xfrm>
              <a:custGeom>
                <a:avLst/>
                <a:gdLst/>
                <a:ahLst/>
                <a:cxnLst/>
                <a:rect l="l" t="t" r="r" b="b"/>
                <a:pathLst>
                  <a:path w="5124" h="2697" extrusionOk="0">
                    <a:moveTo>
                      <a:pt x="0" y="0"/>
                    </a:moveTo>
                    <a:cubicBezTo>
                      <a:pt x="0" y="1"/>
                      <a:pt x="26" y="100"/>
                      <a:pt x="71" y="274"/>
                    </a:cubicBezTo>
                    <a:cubicBezTo>
                      <a:pt x="100" y="360"/>
                      <a:pt x="136" y="464"/>
                      <a:pt x="179" y="582"/>
                    </a:cubicBezTo>
                    <a:cubicBezTo>
                      <a:pt x="233" y="694"/>
                      <a:pt x="285" y="828"/>
                      <a:pt x="365" y="959"/>
                    </a:cubicBezTo>
                    <a:cubicBezTo>
                      <a:pt x="403" y="1026"/>
                      <a:pt x="444" y="1097"/>
                      <a:pt x="492" y="1162"/>
                    </a:cubicBezTo>
                    <a:cubicBezTo>
                      <a:pt x="537" y="1229"/>
                      <a:pt x="587" y="1302"/>
                      <a:pt x="643" y="1367"/>
                    </a:cubicBezTo>
                    <a:cubicBezTo>
                      <a:pt x="701" y="1434"/>
                      <a:pt x="757" y="1503"/>
                      <a:pt x="822" y="1565"/>
                    </a:cubicBezTo>
                    <a:cubicBezTo>
                      <a:pt x="884" y="1632"/>
                      <a:pt x="951" y="1694"/>
                      <a:pt x="1026" y="1755"/>
                    </a:cubicBezTo>
                    <a:cubicBezTo>
                      <a:pt x="1169" y="1878"/>
                      <a:pt x="1330" y="1985"/>
                      <a:pt x="1498" y="2089"/>
                    </a:cubicBezTo>
                    <a:cubicBezTo>
                      <a:pt x="1666" y="2181"/>
                      <a:pt x="1845" y="2272"/>
                      <a:pt x="2031" y="2341"/>
                    </a:cubicBezTo>
                    <a:cubicBezTo>
                      <a:pt x="2770" y="2630"/>
                      <a:pt x="3561" y="2697"/>
                      <a:pt x="4145" y="2697"/>
                    </a:cubicBezTo>
                    <a:cubicBezTo>
                      <a:pt x="4733" y="2697"/>
                      <a:pt x="5123" y="2630"/>
                      <a:pt x="5123" y="2630"/>
                    </a:cubicBezTo>
                    <a:lnTo>
                      <a:pt x="5087" y="2373"/>
                    </a:lnTo>
                    <a:cubicBezTo>
                      <a:pt x="5087" y="2373"/>
                      <a:pt x="4996" y="2393"/>
                      <a:pt x="4830" y="2416"/>
                    </a:cubicBezTo>
                    <a:cubicBezTo>
                      <a:pt x="4667" y="2442"/>
                      <a:pt x="4429" y="2466"/>
                      <a:pt x="4143" y="2479"/>
                    </a:cubicBezTo>
                    <a:cubicBezTo>
                      <a:pt x="4048" y="2483"/>
                      <a:pt x="3948" y="2485"/>
                      <a:pt x="3843" y="2485"/>
                    </a:cubicBezTo>
                    <a:cubicBezTo>
                      <a:pt x="3317" y="2485"/>
                      <a:pt x="2677" y="2427"/>
                      <a:pt x="2072" y="2218"/>
                    </a:cubicBezTo>
                    <a:cubicBezTo>
                      <a:pt x="1888" y="2158"/>
                      <a:pt x="1714" y="2078"/>
                      <a:pt x="1544" y="1992"/>
                    </a:cubicBezTo>
                    <a:cubicBezTo>
                      <a:pt x="1375" y="1899"/>
                      <a:pt x="1214" y="1802"/>
                      <a:pt x="1072" y="1686"/>
                    </a:cubicBezTo>
                    <a:cubicBezTo>
                      <a:pt x="998" y="1632"/>
                      <a:pt x="929" y="1574"/>
                      <a:pt x="867" y="1511"/>
                    </a:cubicBezTo>
                    <a:cubicBezTo>
                      <a:pt x="800" y="1453"/>
                      <a:pt x="740" y="1388"/>
                      <a:pt x="684" y="1324"/>
                    </a:cubicBezTo>
                    <a:cubicBezTo>
                      <a:pt x="625" y="1261"/>
                      <a:pt x="576" y="1194"/>
                      <a:pt x="526" y="1130"/>
                    </a:cubicBezTo>
                    <a:cubicBezTo>
                      <a:pt x="477" y="1067"/>
                      <a:pt x="434" y="1000"/>
                      <a:pt x="395" y="936"/>
                    </a:cubicBezTo>
                    <a:cubicBezTo>
                      <a:pt x="311" y="811"/>
                      <a:pt x="255" y="679"/>
                      <a:pt x="199" y="571"/>
                    </a:cubicBezTo>
                    <a:cubicBezTo>
                      <a:pt x="153" y="455"/>
                      <a:pt x="110" y="356"/>
                      <a:pt x="80" y="270"/>
                    </a:cubicBezTo>
                    <a:cubicBezTo>
                      <a:pt x="28" y="98"/>
                      <a:pt x="0" y="1"/>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3" name="Google Shape;1633;p36"/>
              <p:cNvSpPr/>
              <p:nvPr/>
            </p:nvSpPr>
            <p:spPr>
              <a:xfrm>
                <a:off x="6560941" y="1052520"/>
                <a:ext cx="201877" cy="193843"/>
              </a:xfrm>
              <a:custGeom>
                <a:avLst/>
                <a:gdLst/>
                <a:ahLst/>
                <a:cxnLst/>
                <a:rect l="l" t="t" r="r" b="b"/>
                <a:pathLst>
                  <a:path w="3367" h="3233" extrusionOk="0">
                    <a:moveTo>
                      <a:pt x="0" y="0"/>
                    </a:moveTo>
                    <a:cubicBezTo>
                      <a:pt x="0" y="0"/>
                      <a:pt x="18" y="76"/>
                      <a:pt x="54" y="209"/>
                    </a:cubicBezTo>
                    <a:cubicBezTo>
                      <a:pt x="71" y="276"/>
                      <a:pt x="91" y="356"/>
                      <a:pt x="119" y="448"/>
                    </a:cubicBezTo>
                    <a:cubicBezTo>
                      <a:pt x="140" y="543"/>
                      <a:pt x="188" y="640"/>
                      <a:pt x="229" y="750"/>
                    </a:cubicBezTo>
                    <a:cubicBezTo>
                      <a:pt x="272" y="860"/>
                      <a:pt x="315" y="981"/>
                      <a:pt x="386" y="1095"/>
                    </a:cubicBezTo>
                    <a:cubicBezTo>
                      <a:pt x="449" y="1211"/>
                      <a:pt x="509" y="1345"/>
                      <a:pt x="595" y="1461"/>
                    </a:cubicBezTo>
                    <a:cubicBezTo>
                      <a:pt x="679" y="1580"/>
                      <a:pt x="759" y="1711"/>
                      <a:pt x="864" y="1821"/>
                    </a:cubicBezTo>
                    <a:lnTo>
                      <a:pt x="1015" y="1998"/>
                    </a:lnTo>
                    <a:cubicBezTo>
                      <a:pt x="1069" y="2054"/>
                      <a:pt x="1125" y="2106"/>
                      <a:pt x="1183" y="2160"/>
                    </a:cubicBezTo>
                    <a:cubicBezTo>
                      <a:pt x="1293" y="2270"/>
                      <a:pt x="1414" y="2360"/>
                      <a:pt x="1535" y="2453"/>
                    </a:cubicBezTo>
                    <a:cubicBezTo>
                      <a:pt x="1658" y="2545"/>
                      <a:pt x="1783" y="2621"/>
                      <a:pt x="1905" y="2698"/>
                    </a:cubicBezTo>
                    <a:cubicBezTo>
                      <a:pt x="2030" y="2765"/>
                      <a:pt x="2149" y="2839"/>
                      <a:pt x="2268" y="2888"/>
                    </a:cubicBezTo>
                    <a:cubicBezTo>
                      <a:pt x="2386" y="2946"/>
                      <a:pt x="2500" y="2992"/>
                      <a:pt x="2608" y="3033"/>
                    </a:cubicBezTo>
                    <a:cubicBezTo>
                      <a:pt x="2821" y="3112"/>
                      <a:pt x="3005" y="3164"/>
                      <a:pt x="3134" y="3194"/>
                    </a:cubicBezTo>
                    <a:cubicBezTo>
                      <a:pt x="3199" y="3209"/>
                      <a:pt x="3248" y="3220"/>
                      <a:pt x="3287" y="3227"/>
                    </a:cubicBezTo>
                    <a:cubicBezTo>
                      <a:pt x="3321" y="3231"/>
                      <a:pt x="3341" y="3233"/>
                      <a:pt x="3341" y="3233"/>
                    </a:cubicBezTo>
                    <a:lnTo>
                      <a:pt x="3367" y="2977"/>
                    </a:lnTo>
                    <a:cubicBezTo>
                      <a:pt x="3367" y="2977"/>
                      <a:pt x="3350" y="2972"/>
                      <a:pt x="3317" y="2970"/>
                    </a:cubicBezTo>
                    <a:cubicBezTo>
                      <a:pt x="3285" y="2968"/>
                      <a:pt x="3237" y="2959"/>
                      <a:pt x="3177" y="2948"/>
                    </a:cubicBezTo>
                    <a:cubicBezTo>
                      <a:pt x="3052" y="2927"/>
                      <a:pt x="2878" y="2890"/>
                      <a:pt x="2671" y="2826"/>
                    </a:cubicBezTo>
                    <a:cubicBezTo>
                      <a:pt x="2565" y="2793"/>
                      <a:pt x="2455" y="2755"/>
                      <a:pt x="2339" y="2707"/>
                    </a:cubicBezTo>
                    <a:cubicBezTo>
                      <a:pt x="2220" y="2664"/>
                      <a:pt x="2104" y="2601"/>
                      <a:pt x="1981" y="2541"/>
                    </a:cubicBezTo>
                    <a:cubicBezTo>
                      <a:pt x="1862" y="2474"/>
                      <a:pt x="1735" y="2408"/>
                      <a:pt x="1615" y="2326"/>
                    </a:cubicBezTo>
                    <a:cubicBezTo>
                      <a:pt x="1496" y="2244"/>
                      <a:pt x="1371" y="2162"/>
                      <a:pt x="1261" y="2061"/>
                    </a:cubicBezTo>
                    <a:cubicBezTo>
                      <a:pt x="1203" y="2011"/>
                      <a:pt x="1145" y="1966"/>
                      <a:pt x="1091" y="1914"/>
                    </a:cubicBezTo>
                    <a:lnTo>
                      <a:pt x="938" y="1752"/>
                    </a:lnTo>
                    <a:cubicBezTo>
                      <a:pt x="830" y="1651"/>
                      <a:pt x="746" y="1528"/>
                      <a:pt x="658" y="1416"/>
                    </a:cubicBezTo>
                    <a:cubicBezTo>
                      <a:pt x="565" y="1308"/>
                      <a:pt x="505" y="1181"/>
                      <a:pt x="433" y="1067"/>
                    </a:cubicBezTo>
                    <a:cubicBezTo>
                      <a:pt x="360" y="957"/>
                      <a:pt x="308" y="841"/>
                      <a:pt x="263" y="733"/>
                    </a:cubicBezTo>
                    <a:cubicBezTo>
                      <a:pt x="218" y="625"/>
                      <a:pt x="166" y="532"/>
                      <a:pt x="140" y="440"/>
                    </a:cubicBezTo>
                    <a:cubicBezTo>
                      <a:pt x="110" y="349"/>
                      <a:pt x="86" y="269"/>
                      <a:pt x="65" y="205"/>
                    </a:cubicBezTo>
                    <a:cubicBezTo>
                      <a:pt x="24" y="76"/>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4" name="Google Shape;1634;p36"/>
              <p:cNvSpPr/>
              <p:nvPr/>
            </p:nvSpPr>
            <p:spPr>
              <a:xfrm>
                <a:off x="6614184" y="1021102"/>
                <a:ext cx="257697" cy="158168"/>
              </a:xfrm>
              <a:custGeom>
                <a:avLst/>
                <a:gdLst/>
                <a:ahLst/>
                <a:cxnLst/>
                <a:rect l="l" t="t" r="r" b="b"/>
                <a:pathLst>
                  <a:path w="4298" h="2638" extrusionOk="0">
                    <a:moveTo>
                      <a:pt x="694" y="832"/>
                    </a:moveTo>
                    <a:lnTo>
                      <a:pt x="694" y="832"/>
                    </a:lnTo>
                    <a:cubicBezTo>
                      <a:pt x="694" y="833"/>
                      <a:pt x="695" y="834"/>
                      <a:pt x="695" y="834"/>
                    </a:cubicBezTo>
                    <a:lnTo>
                      <a:pt x="695" y="834"/>
                    </a:lnTo>
                    <a:cubicBezTo>
                      <a:pt x="694" y="834"/>
                      <a:pt x="694" y="833"/>
                      <a:pt x="694" y="832"/>
                    </a:cubicBezTo>
                    <a:close/>
                    <a:moveTo>
                      <a:pt x="682" y="862"/>
                    </a:moveTo>
                    <a:cubicBezTo>
                      <a:pt x="681" y="863"/>
                      <a:pt x="680" y="864"/>
                      <a:pt x="680" y="864"/>
                    </a:cubicBezTo>
                    <a:cubicBezTo>
                      <a:pt x="680" y="864"/>
                      <a:pt x="680" y="863"/>
                      <a:pt x="682" y="862"/>
                    </a:cubicBezTo>
                    <a:close/>
                    <a:moveTo>
                      <a:pt x="1494" y="0"/>
                    </a:moveTo>
                    <a:lnTo>
                      <a:pt x="1492" y="26"/>
                    </a:lnTo>
                    <a:cubicBezTo>
                      <a:pt x="1492" y="26"/>
                      <a:pt x="1558" y="54"/>
                      <a:pt x="1688" y="99"/>
                    </a:cubicBezTo>
                    <a:cubicBezTo>
                      <a:pt x="1815" y="149"/>
                      <a:pt x="2002" y="220"/>
                      <a:pt x="2235" y="321"/>
                    </a:cubicBezTo>
                    <a:cubicBezTo>
                      <a:pt x="2466" y="425"/>
                      <a:pt x="2748" y="548"/>
                      <a:pt x="3059" y="720"/>
                    </a:cubicBezTo>
                    <a:cubicBezTo>
                      <a:pt x="3212" y="806"/>
                      <a:pt x="3371" y="908"/>
                      <a:pt x="3531" y="1022"/>
                    </a:cubicBezTo>
                    <a:cubicBezTo>
                      <a:pt x="3690" y="1134"/>
                      <a:pt x="3845" y="1272"/>
                      <a:pt x="3966" y="1442"/>
                    </a:cubicBezTo>
                    <a:cubicBezTo>
                      <a:pt x="4082" y="1615"/>
                      <a:pt x="4136" y="1813"/>
                      <a:pt x="4041" y="2003"/>
                    </a:cubicBezTo>
                    <a:cubicBezTo>
                      <a:pt x="3955" y="2179"/>
                      <a:pt x="3748" y="2300"/>
                      <a:pt x="3524" y="2363"/>
                    </a:cubicBezTo>
                    <a:cubicBezTo>
                      <a:pt x="3330" y="2416"/>
                      <a:pt x="3122" y="2441"/>
                      <a:pt x="2907" y="2441"/>
                    </a:cubicBezTo>
                    <a:cubicBezTo>
                      <a:pt x="2620" y="2441"/>
                      <a:pt x="2321" y="2396"/>
                      <a:pt x="2026" y="2315"/>
                    </a:cubicBezTo>
                    <a:cubicBezTo>
                      <a:pt x="1513" y="2171"/>
                      <a:pt x="1002" y="1891"/>
                      <a:pt x="599" y="1470"/>
                    </a:cubicBezTo>
                    <a:cubicBezTo>
                      <a:pt x="500" y="1367"/>
                      <a:pt x="408" y="1250"/>
                      <a:pt x="323" y="1132"/>
                    </a:cubicBezTo>
                    <a:cubicBezTo>
                      <a:pt x="242" y="1005"/>
                      <a:pt x="166" y="882"/>
                      <a:pt x="127" y="742"/>
                    </a:cubicBezTo>
                    <a:cubicBezTo>
                      <a:pt x="91" y="604"/>
                      <a:pt x="119" y="462"/>
                      <a:pt x="235" y="399"/>
                    </a:cubicBezTo>
                    <a:cubicBezTo>
                      <a:pt x="345" y="332"/>
                      <a:pt x="485" y="313"/>
                      <a:pt x="623" y="313"/>
                    </a:cubicBezTo>
                    <a:cubicBezTo>
                      <a:pt x="628" y="313"/>
                      <a:pt x="632" y="313"/>
                      <a:pt x="637" y="313"/>
                    </a:cubicBezTo>
                    <a:cubicBezTo>
                      <a:pt x="910" y="313"/>
                      <a:pt x="1188" y="377"/>
                      <a:pt x="1453" y="453"/>
                    </a:cubicBezTo>
                    <a:cubicBezTo>
                      <a:pt x="1724" y="533"/>
                      <a:pt x="1992" y="636"/>
                      <a:pt x="2242" y="763"/>
                    </a:cubicBezTo>
                    <a:cubicBezTo>
                      <a:pt x="2494" y="888"/>
                      <a:pt x="2735" y="1033"/>
                      <a:pt x="2951" y="1205"/>
                    </a:cubicBezTo>
                    <a:cubicBezTo>
                      <a:pt x="3164" y="1380"/>
                      <a:pt x="3347" y="1582"/>
                      <a:pt x="3438" y="1813"/>
                    </a:cubicBezTo>
                    <a:cubicBezTo>
                      <a:pt x="3459" y="1867"/>
                      <a:pt x="3464" y="1919"/>
                      <a:pt x="3457" y="1944"/>
                    </a:cubicBezTo>
                    <a:cubicBezTo>
                      <a:pt x="3453" y="1966"/>
                      <a:pt x="3438" y="1983"/>
                      <a:pt x="3399" y="2003"/>
                    </a:cubicBezTo>
                    <a:cubicBezTo>
                      <a:pt x="3347" y="2028"/>
                      <a:pt x="3272" y="2037"/>
                      <a:pt x="3194" y="2037"/>
                    </a:cubicBezTo>
                    <a:cubicBezTo>
                      <a:pt x="3153" y="2037"/>
                      <a:pt x="3110" y="2034"/>
                      <a:pt x="3069" y="2031"/>
                    </a:cubicBezTo>
                    <a:cubicBezTo>
                      <a:pt x="2828" y="2007"/>
                      <a:pt x="2584" y="1942"/>
                      <a:pt x="2354" y="1867"/>
                    </a:cubicBezTo>
                    <a:cubicBezTo>
                      <a:pt x="1893" y="1707"/>
                      <a:pt x="1470" y="1500"/>
                      <a:pt x="1119" y="1253"/>
                    </a:cubicBezTo>
                    <a:cubicBezTo>
                      <a:pt x="1033" y="1188"/>
                      <a:pt x="949" y="1125"/>
                      <a:pt x="877" y="1054"/>
                    </a:cubicBezTo>
                    <a:cubicBezTo>
                      <a:pt x="839" y="1022"/>
                      <a:pt x="806" y="983"/>
                      <a:pt x="770" y="947"/>
                    </a:cubicBezTo>
                    <a:cubicBezTo>
                      <a:pt x="745" y="914"/>
                      <a:pt x="719" y="884"/>
                      <a:pt x="704" y="856"/>
                    </a:cubicBezTo>
                    <a:lnTo>
                      <a:pt x="704" y="856"/>
                    </a:lnTo>
                    <a:cubicBezTo>
                      <a:pt x="729" y="852"/>
                      <a:pt x="767" y="852"/>
                      <a:pt x="798" y="852"/>
                    </a:cubicBezTo>
                    <a:cubicBezTo>
                      <a:pt x="884" y="856"/>
                      <a:pt x="970" y="873"/>
                      <a:pt x="1056" y="893"/>
                    </a:cubicBezTo>
                    <a:cubicBezTo>
                      <a:pt x="1397" y="968"/>
                      <a:pt x="1688" y="1069"/>
                      <a:pt x="1929" y="1145"/>
                    </a:cubicBezTo>
                    <a:cubicBezTo>
                      <a:pt x="2412" y="1306"/>
                      <a:pt x="2683" y="1410"/>
                      <a:pt x="2683" y="1410"/>
                    </a:cubicBezTo>
                    <a:lnTo>
                      <a:pt x="2692" y="1384"/>
                    </a:lnTo>
                    <a:cubicBezTo>
                      <a:pt x="2692" y="1384"/>
                      <a:pt x="2431" y="1250"/>
                      <a:pt x="1959" y="1048"/>
                    </a:cubicBezTo>
                    <a:cubicBezTo>
                      <a:pt x="1722" y="949"/>
                      <a:pt x="1438" y="832"/>
                      <a:pt x="1089" y="727"/>
                    </a:cubicBezTo>
                    <a:cubicBezTo>
                      <a:pt x="1002" y="703"/>
                      <a:pt x="912" y="679"/>
                      <a:pt x="813" y="666"/>
                    </a:cubicBezTo>
                    <a:cubicBezTo>
                      <a:pt x="784" y="664"/>
                      <a:pt x="755" y="659"/>
                      <a:pt x="723" y="659"/>
                    </a:cubicBezTo>
                    <a:cubicBezTo>
                      <a:pt x="698" y="659"/>
                      <a:pt x="671" y="662"/>
                      <a:pt x="640" y="671"/>
                    </a:cubicBezTo>
                    <a:cubicBezTo>
                      <a:pt x="608" y="681"/>
                      <a:pt x="554" y="699"/>
                      <a:pt x="522" y="768"/>
                    </a:cubicBezTo>
                    <a:cubicBezTo>
                      <a:pt x="507" y="798"/>
                      <a:pt x="511" y="830"/>
                      <a:pt x="511" y="860"/>
                    </a:cubicBezTo>
                    <a:cubicBezTo>
                      <a:pt x="513" y="882"/>
                      <a:pt x="522" y="899"/>
                      <a:pt x="526" y="921"/>
                    </a:cubicBezTo>
                    <a:cubicBezTo>
                      <a:pt x="556" y="992"/>
                      <a:pt x="591" y="1037"/>
                      <a:pt x="630" y="1087"/>
                    </a:cubicBezTo>
                    <a:cubicBezTo>
                      <a:pt x="664" y="1123"/>
                      <a:pt x="699" y="1169"/>
                      <a:pt x="742" y="1209"/>
                    </a:cubicBezTo>
                    <a:cubicBezTo>
                      <a:pt x="819" y="1289"/>
                      <a:pt x="905" y="1362"/>
                      <a:pt x="998" y="1436"/>
                    </a:cubicBezTo>
                    <a:cubicBezTo>
                      <a:pt x="1362" y="1716"/>
                      <a:pt x="1793" y="1949"/>
                      <a:pt x="2274" y="2121"/>
                    </a:cubicBezTo>
                    <a:cubicBezTo>
                      <a:pt x="2518" y="2207"/>
                      <a:pt x="2770" y="2278"/>
                      <a:pt x="3048" y="2304"/>
                    </a:cubicBezTo>
                    <a:cubicBezTo>
                      <a:pt x="3094" y="2306"/>
                      <a:pt x="3140" y="2308"/>
                      <a:pt x="3187" y="2308"/>
                    </a:cubicBezTo>
                    <a:cubicBezTo>
                      <a:pt x="3284" y="2308"/>
                      <a:pt x="3385" y="2298"/>
                      <a:pt x="3498" y="2250"/>
                    </a:cubicBezTo>
                    <a:cubicBezTo>
                      <a:pt x="3578" y="2218"/>
                      <a:pt x="3679" y="2128"/>
                      <a:pt x="3701" y="2005"/>
                    </a:cubicBezTo>
                    <a:cubicBezTo>
                      <a:pt x="3722" y="1888"/>
                      <a:pt x="3694" y="1791"/>
                      <a:pt x="3664" y="1714"/>
                    </a:cubicBezTo>
                    <a:cubicBezTo>
                      <a:pt x="3541" y="1410"/>
                      <a:pt x="3315" y="1186"/>
                      <a:pt x="3087" y="1003"/>
                    </a:cubicBezTo>
                    <a:cubicBezTo>
                      <a:pt x="2849" y="822"/>
                      <a:pt x="2593" y="677"/>
                      <a:pt x="2326" y="552"/>
                    </a:cubicBezTo>
                    <a:cubicBezTo>
                      <a:pt x="1822" y="332"/>
                      <a:pt x="1284" y="164"/>
                      <a:pt x="724" y="164"/>
                    </a:cubicBezTo>
                    <a:cubicBezTo>
                      <a:pt x="688" y="164"/>
                      <a:pt x="651" y="165"/>
                      <a:pt x="614" y="166"/>
                    </a:cubicBezTo>
                    <a:cubicBezTo>
                      <a:pt x="468" y="177"/>
                      <a:pt x="311" y="203"/>
                      <a:pt x="173" y="296"/>
                    </a:cubicBezTo>
                    <a:cubicBezTo>
                      <a:pt x="106" y="343"/>
                      <a:pt x="43" y="418"/>
                      <a:pt x="26" y="509"/>
                    </a:cubicBezTo>
                    <a:cubicBezTo>
                      <a:pt x="0" y="597"/>
                      <a:pt x="20" y="688"/>
                      <a:pt x="39" y="765"/>
                    </a:cubicBezTo>
                    <a:cubicBezTo>
                      <a:pt x="84" y="921"/>
                      <a:pt x="170" y="1056"/>
                      <a:pt x="255" y="1177"/>
                    </a:cubicBezTo>
                    <a:cubicBezTo>
                      <a:pt x="345" y="1302"/>
                      <a:pt x="440" y="1416"/>
                      <a:pt x="545" y="1522"/>
                    </a:cubicBezTo>
                    <a:cubicBezTo>
                      <a:pt x="957" y="1955"/>
                      <a:pt x="1466" y="2250"/>
                      <a:pt x="1990" y="2440"/>
                    </a:cubicBezTo>
                    <a:cubicBezTo>
                      <a:pt x="2338" y="2560"/>
                      <a:pt x="2699" y="2638"/>
                      <a:pt x="3054" y="2638"/>
                    </a:cubicBezTo>
                    <a:cubicBezTo>
                      <a:pt x="3230" y="2638"/>
                      <a:pt x="3404" y="2619"/>
                      <a:pt x="3576" y="2576"/>
                    </a:cubicBezTo>
                    <a:cubicBezTo>
                      <a:pt x="3826" y="2507"/>
                      <a:pt x="4095" y="2380"/>
                      <a:pt x="4229" y="2102"/>
                    </a:cubicBezTo>
                    <a:cubicBezTo>
                      <a:pt x="4261" y="2035"/>
                      <a:pt x="4285" y="1944"/>
                      <a:pt x="4287" y="1895"/>
                    </a:cubicBezTo>
                    <a:cubicBezTo>
                      <a:pt x="4298" y="1813"/>
                      <a:pt x="4296" y="1744"/>
                      <a:pt x="4283" y="1673"/>
                    </a:cubicBezTo>
                    <a:cubicBezTo>
                      <a:pt x="4255" y="1533"/>
                      <a:pt x="4192" y="1412"/>
                      <a:pt x="4121" y="1311"/>
                    </a:cubicBezTo>
                    <a:cubicBezTo>
                      <a:pt x="3815" y="923"/>
                      <a:pt x="3444" y="729"/>
                      <a:pt x="3123" y="567"/>
                    </a:cubicBezTo>
                    <a:cubicBezTo>
                      <a:pt x="2798" y="412"/>
                      <a:pt x="2507" y="298"/>
                      <a:pt x="2263" y="218"/>
                    </a:cubicBezTo>
                    <a:cubicBezTo>
                      <a:pt x="1778" y="56"/>
                      <a:pt x="1494" y="0"/>
                      <a:pt x="149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5" name="Google Shape;1635;p36"/>
              <p:cNvSpPr/>
              <p:nvPr/>
            </p:nvSpPr>
            <p:spPr>
              <a:xfrm>
                <a:off x="7070346" y="708419"/>
                <a:ext cx="589202" cy="413107"/>
              </a:xfrm>
              <a:custGeom>
                <a:avLst/>
                <a:gdLst/>
                <a:ahLst/>
                <a:cxnLst/>
                <a:rect l="l" t="t" r="r" b="b"/>
                <a:pathLst>
                  <a:path w="9827" h="6890" extrusionOk="0">
                    <a:moveTo>
                      <a:pt x="4829" y="1"/>
                    </a:moveTo>
                    <a:cubicBezTo>
                      <a:pt x="4809" y="1"/>
                      <a:pt x="4788" y="2"/>
                      <a:pt x="4768" y="4"/>
                    </a:cubicBezTo>
                    <a:cubicBezTo>
                      <a:pt x="3705" y="112"/>
                      <a:pt x="4391" y="2504"/>
                      <a:pt x="4391" y="2504"/>
                    </a:cubicBezTo>
                    <a:cubicBezTo>
                      <a:pt x="4391" y="2504"/>
                      <a:pt x="2846" y="1843"/>
                      <a:pt x="1722" y="1843"/>
                    </a:cubicBezTo>
                    <a:cubicBezTo>
                      <a:pt x="1307" y="1843"/>
                      <a:pt x="949" y="1934"/>
                      <a:pt x="748" y="2181"/>
                    </a:cubicBezTo>
                    <a:cubicBezTo>
                      <a:pt x="0" y="3101"/>
                      <a:pt x="3164" y="4463"/>
                      <a:pt x="3164" y="4463"/>
                    </a:cubicBezTo>
                    <a:cubicBezTo>
                      <a:pt x="3164" y="4463"/>
                      <a:pt x="856" y="5832"/>
                      <a:pt x="1873" y="6705"/>
                    </a:cubicBezTo>
                    <a:cubicBezTo>
                      <a:pt x="2024" y="6834"/>
                      <a:pt x="2201" y="6889"/>
                      <a:pt x="2394" y="6889"/>
                    </a:cubicBezTo>
                    <a:cubicBezTo>
                      <a:pt x="3501" y="6889"/>
                      <a:pt x="5117" y="5069"/>
                      <a:pt x="5117" y="5069"/>
                    </a:cubicBezTo>
                    <a:cubicBezTo>
                      <a:pt x="5117" y="5069"/>
                      <a:pt x="6624" y="6025"/>
                      <a:pt x="7596" y="6025"/>
                    </a:cubicBezTo>
                    <a:cubicBezTo>
                      <a:pt x="7870" y="6025"/>
                      <a:pt x="8101" y="5949"/>
                      <a:pt x="8244" y="5754"/>
                    </a:cubicBezTo>
                    <a:cubicBezTo>
                      <a:pt x="8897" y="4864"/>
                      <a:pt x="7065" y="3965"/>
                      <a:pt x="7065" y="3965"/>
                    </a:cubicBezTo>
                    <a:cubicBezTo>
                      <a:pt x="7065" y="3965"/>
                      <a:pt x="9826" y="3317"/>
                      <a:pt x="9537" y="2308"/>
                    </a:cubicBezTo>
                    <a:cubicBezTo>
                      <a:pt x="9458" y="2027"/>
                      <a:pt x="9200" y="1925"/>
                      <a:pt x="8868" y="1925"/>
                    </a:cubicBezTo>
                    <a:cubicBezTo>
                      <a:pt x="8008" y="1925"/>
                      <a:pt x="6656" y="2607"/>
                      <a:pt x="6656" y="2607"/>
                    </a:cubicBezTo>
                    <a:cubicBezTo>
                      <a:pt x="6656" y="2607"/>
                      <a:pt x="5860" y="1"/>
                      <a:pt x="48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6" name="Google Shape;1636;p36"/>
              <p:cNvSpPr/>
              <p:nvPr/>
            </p:nvSpPr>
            <p:spPr>
              <a:xfrm>
                <a:off x="7183907" y="795599"/>
                <a:ext cx="390443" cy="248044"/>
              </a:xfrm>
              <a:custGeom>
                <a:avLst/>
                <a:gdLst/>
                <a:ahLst/>
                <a:cxnLst/>
                <a:rect l="l" t="t" r="r" b="b"/>
                <a:pathLst>
                  <a:path w="6512" h="4137" extrusionOk="0">
                    <a:moveTo>
                      <a:pt x="3420" y="1"/>
                    </a:moveTo>
                    <a:cubicBezTo>
                      <a:pt x="3411" y="1"/>
                      <a:pt x="3402" y="1"/>
                      <a:pt x="3393" y="3"/>
                    </a:cubicBezTo>
                    <a:cubicBezTo>
                      <a:pt x="2895" y="69"/>
                      <a:pt x="3027" y="1813"/>
                      <a:pt x="3027" y="1813"/>
                    </a:cubicBezTo>
                    <a:cubicBezTo>
                      <a:pt x="3027" y="1813"/>
                      <a:pt x="1767" y="1077"/>
                      <a:pt x="983" y="1077"/>
                    </a:cubicBezTo>
                    <a:cubicBezTo>
                      <a:pt x="724" y="1077"/>
                      <a:pt x="516" y="1158"/>
                      <a:pt x="423" y="1371"/>
                    </a:cubicBezTo>
                    <a:cubicBezTo>
                      <a:pt x="1" y="2341"/>
                      <a:pt x="2499" y="2591"/>
                      <a:pt x="2499" y="2591"/>
                    </a:cubicBezTo>
                    <a:cubicBezTo>
                      <a:pt x="2499" y="2591"/>
                      <a:pt x="667" y="3731"/>
                      <a:pt x="956" y="4085"/>
                    </a:cubicBezTo>
                    <a:cubicBezTo>
                      <a:pt x="984" y="4120"/>
                      <a:pt x="1032" y="4136"/>
                      <a:pt x="1096" y="4136"/>
                    </a:cubicBezTo>
                    <a:cubicBezTo>
                      <a:pt x="1653" y="4136"/>
                      <a:pt x="3384" y="2882"/>
                      <a:pt x="3384" y="2882"/>
                    </a:cubicBezTo>
                    <a:cubicBezTo>
                      <a:pt x="3384" y="2882"/>
                      <a:pt x="4390" y="3957"/>
                      <a:pt x="4843" y="3957"/>
                    </a:cubicBezTo>
                    <a:cubicBezTo>
                      <a:pt x="4882" y="3957"/>
                      <a:pt x="4917" y="3949"/>
                      <a:pt x="4947" y="3932"/>
                    </a:cubicBezTo>
                    <a:cubicBezTo>
                      <a:pt x="5322" y="3710"/>
                      <a:pt x="4395" y="2477"/>
                      <a:pt x="4395" y="2477"/>
                    </a:cubicBezTo>
                    <a:cubicBezTo>
                      <a:pt x="4395" y="2477"/>
                      <a:pt x="6512" y="1944"/>
                      <a:pt x="6380" y="1593"/>
                    </a:cubicBezTo>
                    <a:cubicBezTo>
                      <a:pt x="6349" y="1510"/>
                      <a:pt x="6212" y="1478"/>
                      <a:pt x="6021" y="1478"/>
                    </a:cubicBezTo>
                    <a:cubicBezTo>
                      <a:pt x="5399" y="1478"/>
                      <a:pt x="4206" y="1813"/>
                      <a:pt x="4206" y="1813"/>
                    </a:cubicBezTo>
                    <a:cubicBezTo>
                      <a:pt x="4206" y="1813"/>
                      <a:pt x="3902" y="1"/>
                      <a:pt x="34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7" name="Google Shape;1637;p36"/>
              <p:cNvSpPr/>
              <p:nvPr/>
            </p:nvSpPr>
            <p:spPr>
              <a:xfrm>
                <a:off x="7360423" y="921871"/>
                <a:ext cx="63015" cy="34775"/>
              </a:xfrm>
              <a:custGeom>
                <a:avLst/>
                <a:gdLst/>
                <a:ahLst/>
                <a:cxnLst/>
                <a:rect l="l" t="t" r="r" b="b"/>
                <a:pathLst>
                  <a:path w="1051" h="580" extrusionOk="0">
                    <a:moveTo>
                      <a:pt x="852" y="0"/>
                    </a:moveTo>
                    <a:cubicBezTo>
                      <a:pt x="744" y="0"/>
                      <a:pt x="595" y="39"/>
                      <a:pt x="440" y="114"/>
                    </a:cubicBezTo>
                    <a:cubicBezTo>
                      <a:pt x="178" y="239"/>
                      <a:pt x="1" y="425"/>
                      <a:pt x="48" y="520"/>
                    </a:cubicBezTo>
                    <a:cubicBezTo>
                      <a:pt x="68" y="560"/>
                      <a:pt x="122" y="579"/>
                      <a:pt x="198" y="579"/>
                    </a:cubicBezTo>
                    <a:cubicBezTo>
                      <a:pt x="305" y="579"/>
                      <a:pt x="455" y="540"/>
                      <a:pt x="611" y="466"/>
                    </a:cubicBezTo>
                    <a:cubicBezTo>
                      <a:pt x="874" y="341"/>
                      <a:pt x="1050" y="157"/>
                      <a:pt x="1003" y="60"/>
                    </a:cubicBezTo>
                    <a:cubicBezTo>
                      <a:pt x="983" y="20"/>
                      <a:pt x="928" y="0"/>
                      <a:pt x="8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8" name="Google Shape;1638;p36"/>
              <p:cNvSpPr/>
              <p:nvPr/>
            </p:nvSpPr>
            <p:spPr>
              <a:xfrm>
                <a:off x="6884535" y="726107"/>
                <a:ext cx="355548" cy="288216"/>
              </a:xfrm>
              <a:custGeom>
                <a:avLst/>
                <a:gdLst/>
                <a:ahLst/>
                <a:cxnLst/>
                <a:rect l="l" t="t" r="r" b="b"/>
                <a:pathLst>
                  <a:path w="5930" h="4807" extrusionOk="0">
                    <a:moveTo>
                      <a:pt x="4483" y="1"/>
                    </a:moveTo>
                    <a:cubicBezTo>
                      <a:pt x="3815" y="1"/>
                      <a:pt x="2841" y="1269"/>
                      <a:pt x="2841" y="1269"/>
                    </a:cubicBezTo>
                    <a:cubicBezTo>
                      <a:pt x="2841" y="1269"/>
                      <a:pt x="1933" y="603"/>
                      <a:pt x="1346" y="603"/>
                    </a:cubicBezTo>
                    <a:cubicBezTo>
                      <a:pt x="1180" y="603"/>
                      <a:pt x="1040" y="656"/>
                      <a:pt x="953" y="793"/>
                    </a:cubicBezTo>
                    <a:cubicBezTo>
                      <a:pt x="563" y="1412"/>
                      <a:pt x="1666" y="2039"/>
                      <a:pt x="1666" y="2039"/>
                    </a:cubicBezTo>
                    <a:cubicBezTo>
                      <a:pt x="1666" y="2039"/>
                      <a:pt x="0" y="2494"/>
                      <a:pt x="168" y="3198"/>
                    </a:cubicBezTo>
                    <a:cubicBezTo>
                      <a:pt x="216" y="3394"/>
                      <a:pt x="372" y="3464"/>
                      <a:pt x="572" y="3464"/>
                    </a:cubicBezTo>
                    <a:cubicBezTo>
                      <a:pt x="1092" y="3464"/>
                      <a:pt x="1910" y="2989"/>
                      <a:pt x="1910" y="2989"/>
                    </a:cubicBezTo>
                    <a:cubicBezTo>
                      <a:pt x="1910" y="2989"/>
                      <a:pt x="2388" y="4806"/>
                      <a:pt x="3012" y="4806"/>
                    </a:cubicBezTo>
                    <a:cubicBezTo>
                      <a:pt x="3025" y="4806"/>
                      <a:pt x="3037" y="4805"/>
                      <a:pt x="3050" y="4804"/>
                    </a:cubicBezTo>
                    <a:cubicBezTo>
                      <a:pt x="3690" y="4729"/>
                      <a:pt x="3278" y="3061"/>
                      <a:pt x="3278" y="3060"/>
                    </a:cubicBezTo>
                    <a:lnTo>
                      <a:pt x="3278" y="3060"/>
                    </a:lnTo>
                    <a:cubicBezTo>
                      <a:pt x="3278" y="3060"/>
                      <a:pt x="4209" y="3520"/>
                      <a:pt x="4888" y="3520"/>
                    </a:cubicBezTo>
                    <a:cubicBezTo>
                      <a:pt x="5139" y="3520"/>
                      <a:pt x="5355" y="3457"/>
                      <a:pt x="5477" y="3285"/>
                    </a:cubicBezTo>
                    <a:cubicBezTo>
                      <a:pt x="5929" y="2644"/>
                      <a:pt x="4020" y="1692"/>
                      <a:pt x="4020" y="1692"/>
                    </a:cubicBezTo>
                    <a:cubicBezTo>
                      <a:pt x="4020" y="1692"/>
                      <a:pt x="5412" y="739"/>
                      <a:pt x="4798" y="129"/>
                    </a:cubicBezTo>
                    <a:cubicBezTo>
                      <a:pt x="4707" y="39"/>
                      <a:pt x="4600" y="1"/>
                      <a:pt x="448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9" name="Google Shape;1639;p36"/>
              <p:cNvSpPr/>
              <p:nvPr/>
            </p:nvSpPr>
            <p:spPr>
              <a:xfrm>
                <a:off x="6935920" y="780489"/>
                <a:ext cx="235513" cy="173037"/>
              </a:xfrm>
              <a:custGeom>
                <a:avLst/>
                <a:gdLst/>
                <a:ahLst/>
                <a:cxnLst/>
                <a:rect l="l" t="t" r="r" b="b"/>
                <a:pathLst>
                  <a:path w="3928" h="2886" extrusionOk="0">
                    <a:moveTo>
                      <a:pt x="3267" y="1"/>
                    </a:moveTo>
                    <a:cubicBezTo>
                      <a:pt x="2930" y="1"/>
                      <a:pt x="1887" y="875"/>
                      <a:pt x="1887" y="875"/>
                    </a:cubicBezTo>
                    <a:cubicBezTo>
                      <a:pt x="1887" y="875"/>
                      <a:pt x="1281" y="127"/>
                      <a:pt x="1008" y="127"/>
                    </a:cubicBezTo>
                    <a:cubicBezTo>
                      <a:pt x="984" y="127"/>
                      <a:pt x="963" y="132"/>
                      <a:pt x="945" y="145"/>
                    </a:cubicBezTo>
                    <a:cubicBezTo>
                      <a:pt x="718" y="298"/>
                      <a:pt x="1279" y="1160"/>
                      <a:pt x="1279" y="1160"/>
                    </a:cubicBezTo>
                    <a:cubicBezTo>
                      <a:pt x="1279" y="1160"/>
                      <a:pt x="1" y="1528"/>
                      <a:pt x="81" y="1774"/>
                    </a:cubicBezTo>
                    <a:cubicBezTo>
                      <a:pt x="99" y="1832"/>
                      <a:pt x="182" y="1854"/>
                      <a:pt x="297" y="1854"/>
                    </a:cubicBezTo>
                    <a:cubicBezTo>
                      <a:pt x="672" y="1854"/>
                      <a:pt x="1391" y="1621"/>
                      <a:pt x="1391" y="1621"/>
                    </a:cubicBezTo>
                    <a:cubicBezTo>
                      <a:pt x="1391" y="1621"/>
                      <a:pt x="1574" y="2885"/>
                      <a:pt x="1866" y="2885"/>
                    </a:cubicBezTo>
                    <a:cubicBezTo>
                      <a:pt x="1871" y="2885"/>
                      <a:pt x="1877" y="2885"/>
                      <a:pt x="1882" y="2884"/>
                    </a:cubicBezTo>
                    <a:cubicBezTo>
                      <a:pt x="2184" y="2837"/>
                      <a:pt x="2102" y="1621"/>
                      <a:pt x="2102" y="1621"/>
                    </a:cubicBezTo>
                    <a:lnTo>
                      <a:pt x="2102" y="1621"/>
                    </a:lnTo>
                    <a:cubicBezTo>
                      <a:pt x="2102" y="1621"/>
                      <a:pt x="2861" y="2133"/>
                      <a:pt x="3334" y="2133"/>
                    </a:cubicBezTo>
                    <a:cubicBezTo>
                      <a:pt x="3491" y="2133"/>
                      <a:pt x="3617" y="2077"/>
                      <a:pt x="3673" y="1927"/>
                    </a:cubicBezTo>
                    <a:cubicBezTo>
                      <a:pt x="3928" y="1252"/>
                      <a:pt x="2421" y="1076"/>
                      <a:pt x="2421" y="1076"/>
                    </a:cubicBezTo>
                    <a:cubicBezTo>
                      <a:pt x="2421" y="1076"/>
                      <a:pt x="3525" y="283"/>
                      <a:pt x="3352" y="37"/>
                    </a:cubicBezTo>
                    <a:cubicBezTo>
                      <a:pt x="3335" y="12"/>
                      <a:pt x="3306" y="1"/>
                      <a:pt x="326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0" name="Google Shape;1640;p36"/>
              <p:cNvSpPr/>
              <p:nvPr/>
            </p:nvSpPr>
            <p:spPr>
              <a:xfrm>
                <a:off x="7026936" y="841047"/>
                <a:ext cx="37893" cy="24283"/>
              </a:xfrm>
              <a:custGeom>
                <a:avLst/>
                <a:gdLst/>
                <a:ahLst/>
                <a:cxnLst/>
                <a:rect l="l" t="t" r="r" b="b"/>
                <a:pathLst>
                  <a:path w="632" h="405" extrusionOk="0">
                    <a:moveTo>
                      <a:pt x="512" y="1"/>
                    </a:moveTo>
                    <a:cubicBezTo>
                      <a:pt x="447" y="1"/>
                      <a:pt x="357" y="28"/>
                      <a:pt x="265" y="81"/>
                    </a:cubicBezTo>
                    <a:cubicBezTo>
                      <a:pt x="106" y="169"/>
                      <a:pt x="0" y="296"/>
                      <a:pt x="28" y="363"/>
                    </a:cubicBezTo>
                    <a:cubicBezTo>
                      <a:pt x="40" y="391"/>
                      <a:pt x="72" y="404"/>
                      <a:pt x="118" y="404"/>
                    </a:cubicBezTo>
                    <a:cubicBezTo>
                      <a:pt x="183" y="404"/>
                      <a:pt x="273" y="377"/>
                      <a:pt x="366" y="324"/>
                    </a:cubicBezTo>
                    <a:cubicBezTo>
                      <a:pt x="526" y="236"/>
                      <a:pt x="632" y="109"/>
                      <a:pt x="604" y="42"/>
                    </a:cubicBezTo>
                    <a:cubicBezTo>
                      <a:pt x="591" y="14"/>
                      <a:pt x="558" y="1"/>
                      <a:pt x="512" y="1"/>
                    </a:cubicBezTo>
                    <a:close/>
                  </a:path>
                </a:pathLst>
              </a:custGeom>
              <a:solidFill>
                <a:srgbClr val="FFDB4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1" name="Google Shape;1641;p36"/>
              <p:cNvSpPr/>
              <p:nvPr/>
            </p:nvSpPr>
            <p:spPr>
              <a:xfrm>
                <a:off x="5954224" y="975054"/>
                <a:ext cx="540697" cy="378752"/>
              </a:xfrm>
              <a:custGeom>
                <a:avLst/>
                <a:gdLst/>
                <a:ahLst/>
                <a:cxnLst/>
                <a:rect l="l" t="t" r="r" b="b"/>
                <a:pathLst>
                  <a:path w="9018" h="6317" extrusionOk="0">
                    <a:moveTo>
                      <a:pt x="4435" y="0"/>
                    </a:moveTo>
                    <a:cubicBezTo>
                      <a:pt x="4416" y="0"/>
                      <a:pt x="4397" y="1"/>
                      <a:pt x="4378" y="3"/>
                    </a:cubicBezTo>
                    <a:cubicBezTo>
                      <a:pt x="3403" y="102"/>
                      <a:pt x="4031" y="2296"/>
                      <a:pt x="4031" y="2296"/>
                    </a:cubicBezTo>
                    <a:cubicBezTo>
                      <a:pt x="4031" y="2296"/>
                      <a:pt x="2613" y="1690"/>
                      <a:pt x="1582" y="1690"/>
                    </a:cubicBezTo>
                    <a:cubicBezTo>
                      <a:pt x="1201" y="1690"/>
                      <a:pt x="873" y="1772"/>
                      <a:pt x="688" y="1999"/>
                    </a:cubicBezTo>
                    <a:cubicBezTo>
                      <a:pt x="0" y="2840"/>
                      <a:pt x="2903" y="4092"/>
                      <a:pt x="2903" y="4092"/>
                    </a:cubicBezTo>
                    <a:cubicBezTo>
                      <a:pt x="2903" y="4092"/>
                      <a:pt x="787" y="5346"/>
                      <a:pt x="1722" y="6148"/>
                    </a:cubicBezTo>
                    <a:cubicBezTo>
                      <a:pt x="1860" y="6266"/>
                      <a:pt x="2023" y="6317"/>
                      <a:pt x="2199" y="6317"/>
                    </a:cubicBezTo>
                    <a:cubicBezTo>
                      <a:pt x="3214" y="6317"/>
                      <a:pt x="4697" y="4648"/>
                      <a:pt x="4697" y="4648"/>
                    </a:cubicBezTo>
                    <a:cubicBezTo>
                      <a:pt x="4697" y="4648"/>
                      <a:pt x="6076" y="5524"/>
                      <a:pt x="6968" y="5524"/>
                    </a:cubicBezTo>
                    <a:cubicBezTo>
                      <a:pt x="7220" y="5524"/>
                      <a:pt x="7433" y="5454"/>
                      <a:pt x="7565" y="5275"/>
                    </a:cubicBezTo>
                    <a:cubicBezTo>
                      <a:pt x="8162" y="4462"/>
                      <a:pt x="6481" y="3635"/>
                      <a:pt x="6481" y="3635"/>
                    </a:cubicBezTo>
                    <a:cubicBezTo>
                      <a:pt x="6481" y="3635"/>
                      <a:pt x="9018" y="3040"/>
                      <a:pt x="8755" y="2115"/>
                    </a:cubicBezTo>
                    <a:cubicBezTo>
                      <a:pt x="8682" y="1857"/>
                      <a:pt x="8444" y="1764"/>
                      <a:pt x="8140" y="1764"/>
                    </a:cubicBezTo>
                    <a:cubicBezTo>
                      <a:pt x="7350" y="1764"/>
                      <a:pt x="6110" y="2389"/>
                      <a:pt x="6110" y="2389"/>
                    </a:cubicBezTo>
                    <a:cubicBezTo>
                      <a:pt x="6110" y="2389"/>
                      <a:pt x="5383" y="0"/>
                      <a:pt x="443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2" name="Google Shape;1642;p36"/>
              <p:cNvSpPr/>
              <p:nvPr/>
            </p:nvSpPr>
            <p:spPr>
              <a:xfrm>
                <a:off x="6058492" y="1054618"/>
                <a:ext cx="358246" cy="227719"/>
              </a:xfrm>
              <a:custGeom>
                <a:avLst/>
                <a:gdLst/>
                <a:ahLst/>
                <a:cxnLst/>
                <a:rect l="l" t="t" r="r" b="b"/>
                <a:pathLst>
                  <a:path w="5975" h="3798" extrusionOk="0">
                    <a:moveTo>
                      <a:pt x="3135" y="0"/>
                    </a:moveTo>
                    <a:cubicBezTo>
                      <a:pt x="3127" y="0"/>
                      <a:pt x="3119" y="1"/>
                      <a:pt x="3111" y="2"/>
                    </a:cubicBezTo>
                    <a:cubicBezTo>
                      <a:pt x="2652" y="62"/>
                      <a:pt x="2774" y="1663"/>
                      <a:pt x="2774" y="1663"/>
                    </a:cubicBezTo>
                    <a:cubicBezTo>
                      <a:pt x="2774" y="1663"/>
                      <a:pt x="1620" y="990"/>
                      <a:pt x="901" y="990"/>
                    </a:cubicBezTo>
                    <a:cubicBezTo>
                      <a:pt x="662" y="990"/>
                      <a:pt x="472" y="1064"/>
                      <a:pt x="386" y="1260"/>
                    </a:cubicBezTo>
                    <a:cubicBezTo>
                      <a:pt x="1" y="2151"/>
                      <a:pt x="2292" y="2379"/>
                      <a:pt x="2292" y="2379"/>
                    </a:cubicBezTo>
                    <a:cubicBezTo>
                      <a:pt x="2292" y="2379"/>
                      <a:pt x="613" y="3426"/>
                      <a:pt x="873" y="3750"/>
                    </a:cubicBezTo>
                    <a:cubicBezTo>
                      <a:pt x="900" y="3783"/>
                      <a:pt x="945" y="3797"/>
                      <a:pt x="1003" y="3797"/>
                    </a:cubicBezTo>
                    <a:cubicBezTo>
                      <a:pt x="1518" y="3797"/>
                      <a:pt x="3102" y="2646"/>
                      <a:pt x="3102" y="2646"/>
                    </a:cubicBezTo>
                    <a:cubicBezTo>
                      <a:pt x="3102" y="2646"/>
                      <a:pt x="4025" y="3631"/>
                      <a:pt x="4441" y="3631"/>
                    </a:cubicBezTo>
                    <a:cubicBezTo>
                      <a:pt x="4477" y="3631"/>
                      <a:pt x="4510" y="3624"/>
                      <a:pt x="4537" y="3607"/>
                    </a:cubicBezTo>
                    <a:cubicBezTo>
                      <a:pt x="4882" y="3407"/>
                      <a:pt x="4031" y="2271"/>
                      <a:pt x="4031" y="2271"/>
                    </a:cubicBezTo>
                    <a:cubicBezTo>
                      <a:pt x="4031" y="2271"/>
                      <a:pt x="5975" y="1786"/>
                      <a:pt x="5852" y="1461"/>
                    </a:cubicBezTo>
                    <a:cubicBezTo>
                      <a:pt x="5824" y="1385"/>
                      <a:pt x="5698" y="1356"/>
                      <a:pt x="5523" y="1356"/>
                    </a:cubicBezTo>
                    <a:cubicBezTo>
                      <a:pt x="4953" y="1356"/>
                      <a:pt x="3856" y="1663"/>
                      <a:pt x="3856" y="1663"/>
                    </a:cubicBezTo>
                    <a:cubicBezTo>
                      <a:pt x="3856" y="1663"/>
                      <a:pt x="3578" y="0"/>
                      <a:pt x="313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3" name="Google Shape;1643;p36"/>
              <p:cNvSpPr/>
              <p:nvPr/>
            </p:nvSpPr>
            <p:spPr>
              <a:xfrm>
                <a:off x="6220439" y="1170578"/>
                <a:ext cx="57679" cy="31777"/>
              </a:xfrm>
              <a:custGeom>
                <a:avLst/>
                <a:gdLst/>
                <a:ahLst/>
                <a:cxnLst/>
                <a:rect l="l" t="t" r="r" b="b"/>
                <a:pathLst>
                  <a:path w="962" h="530" extrusionOk="0">
                    <a:moveTo>
                      <a:pt x="781" y="1"/>
                    </a:moveTo>
                    <a:cubicBezTo>
                      <a:pt x="682" y="1"/>
                      <a:pt x="544" y="36"/>
                      <a:pt x="401" y="104"/>
                    </a:cubicBezTo>
                    <a:cubicBezTo>
                      <a:pt x="162" y="219"/>
                      <a:pt x="0" y="387"/>
                      <a:pt x="43" y="475"/>
                    </a:cubicBezTo>
                    <a:cubicBezTo>
                      <a:pt x="61" y="512"/>
                      <a:pt x="111" y="530"/>
                      <a:pt x="181" y="530"/>
                    </a:cubicBezTo>
                    <a:cubicBezTo>
                      <a:pt x="279" y="530"/>
                      <a:pt x="416" y="495"/>
                      <a:pt x="558" y="428"/>
                    </a:cubicBezTo>
                    <a:cubicBezTo>
                      <a:pt x="800" y="311"/>
                      <a:pt x="961" y="143"/>
                      <a:pt x="918" y="55"/>
                    </a:cubicBezTo>
                    <a:cubicBezTo>
                      <a:pt x="900" y="18"/>
                      <a:pt x="851" y="1"/>
                      <a:pt x="781" y="1"/>
                    </a:cubicBezTo>
                    <a:close/>
                  </a:path>
                </a:pathLst>
              </a:custGeom>
              <a:solidFill>
                <a:srgbClr val="FF676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4" name="Google Shape;1644;p36"/>
              <p:cNvSpPr/>
              <p:nvPr/>
            </p:nvSpPr>
            <p:spPr>
              <a:xfrm>
                <a:off x="6036367" y="1228197"/>
                <a:ext cx="418144" cy="315616"/>
              </a:xfrm>
              <a:custGeom>
                <a:avLst/>
                <a:gdLst/>
                <a:ahLst/>
                <a:cxnLst/>
                <a:rect l="l" t="t" r="r" b="b"/>
                <a:pathLst>
                  <a:path w="6974" h="5264" extrusionOk="0">
                    <a:moveTo>
                      <a:pt x="4256" y="0"/>
                    </a:moveTo>
                    <a:cubicBezTo>
                      <a:pt x="3437" y="0"/>
                      <a:pt x="3215" y="1730"/>
                      <a:pt x="3215" y="1730"/>
                    </a:cubicBezTo>
                    <a:cubicBezTo>
                      <a:pt x="3062" y="1378"/>
                      <a:pt x="2575" y="1240"/>
                      <a:pt x="2154" y="1240"/>
                    </a:cubicBezTo>
                    <a:cubicBezTo>
                      <a:pt x="1851" y="1240"/>
                      <a:pt x="1581" y="1311"/>
                      <a:pt x="1495" y="1426"/>
                    </a:cubicBezTo>
                    <a:cubicBezTo>
                      <a:pt x="1156" y="1875"/>
                      <a:pt x="2212" y="2489"/>
                      <a:pt x="2305" y="2489"/>
                    </a:cubicBezTo>
                    <a:cubicBezTo>
                      <a:pt x="2307" y="2489"/>
                      <a:pt x="2308" y="2489"/>
                      <a:pt x="2309" y="2488"/>
                    </a:cubicBezTo>
                    <a:cubicBezTo>
                      <a:pt x="2310" y="2488"/>
                      <a:pt x="2311" y="2488"/>
                      <a:pt x="2311" y="2488"/>
                    </a:cubicBezTo>
                    <a:lnTo>
                      <a:pt x="2311" y="2488"/>
                    </a:lnTo>
                    <a:cubicBezTo>
                      <a:pt x="2315" y="2488"/>
                      <a:pt x="0" y="3407"/>
                      <a:pt x="111" y="3812"/>
                    </a:cubicBezTo>
                    <a:cubicBezTo>
                      <a:pt x="146" y="3940"/>
                      <a:pt x="360" y="3984"/>
                      <a:pt x="637" y="3984"/>
                    </a:cubicBezTo>
                    <a:cubicBezTo>
                      <a:pt x="1240" y="3984"/>
                      <a:pt x="2141" y="3775"/>
                      <a:pt x="2141" y="3775"/>
                    </a:cubicBezTo>
                    <a:lnTo>
                      <a:pt x="2141" y="3775"/>
                    </a:lnTo>
                    <a:cubicBezTo>
                      <a:pt x="2141" y="3775"/>
                      <a:pt x="1488" y="4626"/>
                      <a:pt x="1822" y="4846"/>
                    </a:cubicBezTo>
                    <a:cubicBezTo>
                      <a:pt x="1851" y="4866"/>
                      <a:pt x="1882" y="4874"/>
                      <a:pt x="1914" y="4874"/>
                    </a:cubicBezTo>
                    <a:cubicBezTo>
                      <a:pt x="2258" y="4874"/>
                      <a:pt x="2771" y="3885"/>
                      <a:pt x="2771" y="3885"/>
                    </a:cubicBezTo>
                    <a:cubicBezTo>
                      <a:pt x="2771" y="3885"/>
                      <a:pt x="2850" y="5264"/>
                      <a:pt x="3538" y="5264"/>
                    </a:cubicBezTo>
                    <a:cubicBezTo>
                      <a:pt x="3568" y="5264"/>
                      <a:pt x="3599" y="5261"/>
                      <a:pt x="3630" y="5256"/>
                    </a:cubicBezTo>
                    <a:cubicBezTo>
                      <a:pt x="4404" y="5129"/>
                      <a:pt x="4740" y="2659"/>
                      <a:pt x="4740" y="2659"/>
                    </a:cubicBezTo>
                    <a:cubicBezTo>
                      <a:pt x="4740" y="2659"/>
                      <a:pt x="5731" y="2995"/>
                      <a:pt x="6351" y="2995"/>
                    </a:cubicBezTo>
                    <a:cubicBezTo>
                      <a:pt x="6602" y="2995"/>
                      <a:pt x="6793" y="2940"/>
                      <a:pt x="6833" y="2786"/>
                    </a:cubicBezTo>
                    <a:cubicBezTo>
                      <a:pt x="6973" y="2249"/>
                      <a:pt x="4687" y="1663"/>
                      <a:pt x="4687" y="1663"/>
                    </a:cubicBezTo>
                    <a:cubicBezTo>
                      <a:pt x="4687" y="1663"/>
                      <a:pt x="5215" y="118"/>
                      <a:pt x="4335" y="6"/>
                    </a:cubicBezTo>
                    <a:cubicBezTo>
                      <a:pt x="4308" y="2"/>
                      <a:pt x="4282" y="0"/>
                      <a:pt x="425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5" name="Google Shape;1645;p36"/>
              <p:cNvSpPr/>
              <p:nvPr/>
            </p:nvSpPr>
            <p:spPr>
              <a:xfrm>
                <a:off x="6091469" y="1257097"/>
                <a:ext cx="285338" cy="272747"/>
              </a:xfrm>
              <a:custGeom>
                <a:avLst/>
                <a:gdLst/>
                <a:ahLst/>
                <a:cxnLst/>
                <a:rect l="l" t="t" r="r" b="b"/>
                <a:pathLst>
                  <a:path w="4759" h="4549" extrusionOk="0">
                    <a:moveTo>
                      <a:pt x="4627" y="1771"/>
                    </a:moveTo>
                    <a:cubicBezTo>
                      <a:pt x="4627" y="1771"/>
                      <a:pt x="4627" y="1771"/>
                      <a:pt x="4628" y="1772"/>
                    </a:cubicBezTo>
                    <a:lnTo>
                      <a:pt x="4628" y="1772"/>
                    </a:lnTo>
                    <a:lnTo>
                      <a:pt x="4627" y="1771"/>
                    </a:lnTo>
                    <a:close/>
                    <a:moveTo>
                      <a:pt x="3170" y="206"/>
                    </a:moveTo>
                    <a:cubicBezTo>
                      <a:pt x="3172" y="209"/>
                      <a:pt x="3174" y="212"/>
                      <a:pt x="3175" y="215"/>
                    </a:cubicBezTo>
                    <a:cubicBezTo>
                      <a:pt x="3181" y="237"/>
                      <a:pt x="3192" y="265"/>
                      <a:pt x="3201" y="291"/>
                    </a:cubicBezTo>
                    <a:cubicBezTo>
                      <a:pt x="3218" y="347"/>
                      <a:pt x="3229" y="407"/>
                      <a:pt x="3240" y="470"/>
                    </a:cubicBezTo>
                    <a:cubicBezTo>
                      <a:pt x="3261" y="593"/>
                      <a:pt x="3276" y="718"/>
                      <a:pt x="3287" y="843"/>
                    </a:cubicBezTo>
                    <a:cubicBezTo>
                      <a:pt x="3311" y="1097"/>
                      <a:pt x="3321" y="1353"/>
                      <a:pt x="3328" y="1606"/>
                    </a:cubicBezTo>
                    <a:lnTo>
                      <a:pt x="3330" y="1703"/>
                    </a:lnTo>
                    <a:lnTo>
                      <a:pt x="3427" y="1687"/>
                    </a:lnTo>
                    <a:cubicBezTo>
                      <a:pt x="3653" y="1650"/>
                      <a:pt x="3887" y="1629"/>
                      <a:pt x="4116" y="1629"/>
                    </a:cubicBezTo>
                    <a:cubicBezTo>
                      <a:pt x="4127" y="1629"/>
                      <a:pt x="4138" y="1629"/>
                      <a:pt x="4149" y="1629"/>
                    </a:cubicBezTo>
                    <a:cubicBezTo>
                      <a:pt x="4212" y="1629"/>
                      <a:pt x="4268" y="1636"/>
                      <a:pt x="4328" y="1640"/>
                    </a:cubicBezTo>
                    <a:cubicBezTo>
                      <a:pt x="4386" y="1649"/>
                      <a:pt x="4440" y="1659"/>
                      <a:pt x="4494" y="1677"/>
                    </a:cubicBezTo>
                    <a:cubicBezTo>
                      <a:pt x="4515" y="1687"/>
                      <a:pt x="4546" y="1694"/>
                      <a:pt x="4561" y="1705"/>
                    </a:cubicBezTo>
                    <a:cubicBezTo>
                      <a:pt x="4576" y="1715"/>
                      <a:pt x="4591" y="1715"/>
                      <a:pt x="4610" y="1748"/>
                    </a:cubicBezTo>
                    <a:lnTo>
                      <a:pt x="4623" y="1767"/>
                    </a:lnTo>
                    <a:cubicBezTo>
                      <a:pt x="4623" y="1767"/>
                      <a:pt x="4623" y="1767"/>
                      <a:pt x="4623" y="1767"/>
                    </a:cubicBezTo>
                    <a:lnTo>
                      <a:pt x="4623" y="1767"/>
                    </a:lnTo>
                    <a:lnTo>
                      <a:pt x="4628" y="1774"/>
                    </a:lnTo>
                    <a:cubicBezTo>
                      <a:pt x="4630" y="1776"/>
                      <a:pt x="4612" y="1789"/>
                      <a:pt x="4597" y="1802"/>
                    </a:cubicBezTo>
                    <a:cubicBezTo>
                      <a:pt x="4511" y="1853"/>
                      <a:pt x="4384" y="1881"/>
                      <a:pt x="4268" y="1903"/>
                    </a:cubicBezTo>
                    <a:cubicBezTo>
                      <a:pt x="4149" y="1925"/>
                      <a:pt x="4026" y="1937"/>
                      <a:pt x="3906" y="1948"/>
                    </a:cubicBezTo>
                    <a:cubicBezTo>
                      <a:pt x="3662" y="1970"/>
                      <a:pt x="3414" y="1978"/>
                      <a:pt x="3168" y="1981"/>
                    </a:cubicBezTo>
                    <a:lnTo>
                      <a:pt x="3130" y="1981"/>
                    </a:lnTo>
                    <a:lnTo>
                      <a:pt x="3132" y="2022"/>
                    </a:lnTo>
                    <a:cubicBezTo>
                      <a:pt x="3162" y="2392"/>
                      <a:pt x="3164" y="2767"/>
                      <a:pt x="3151" y="3138"/>
                    </a:cubicBezTo>
                    <a:cubicBezTo>
                      <a:pt x="3140" y="3325"/>
                      <a:pt x="3123" y="3511"/>
                      <a:pt x="3097" y="3694"/>
                    </a:cubicBezTo>
                    <a:cubicBezTo>
                      <a:pt x="3067" y="3877"/>
                      <a:pt x="3035" y="4063"/>
                      <a:pt x="2959" y="4226"/>
                    </a:cubicBezTo>
                    <a:cubicBezTo>
                      <a:pt x="2940" y="4267"/>
                      <a:pt x="2918" y="4308"/>
                      <a:pt x="2895" y="4343"/>
                    </a:cubicBezTo>
                    <a:cubicBezTo>
                      <a:pt x="2884" y="4364"/>
                      <a:pt x="2867" y="4375"/>
                      <a:pt x="2856" y="4392"/>
                    </a:cubicBezTo>
                    <a:cubicBezTo>
                      <a:pt x="2845" y="4405"/>
                      <a:pt x="2819" y="4425"/>
                      <a:pt x="2808" y="4431"/>
                    </a:cubicBezTo>
                    <a:cubicBezTo>
                      <a:pt x="2779" y="4451"/>
                      <a:pt x="2748" y="4459"/>
                      <a:pt x="2719" y="4459"/>
                    </a:cubicBezTo>
                    <a:cubicBezTo>
                      <a:pt x="2716" y="4459"/>
                      <a:pt x="2713" y="4459"/>
                      <a:pt x="2709" y="4459"/>
                    </a:cubicBezTo>
                    <a:cubicBezTo>
                      <a:pt x="2673" y="4453"/>
                      <a:pt x="2640" y="4435"/>
                      <a:pt x="2608" y="4410"/>
                    </a:cubicBezTo>
                    <a:cubicBezTo>
                      <a:pt x="2485" y="4297"/>
                      <a:pt x="2399" y="4127"/>
                      <a:pt x="2324" y="3963"/>
                    </a:cubicBezTo>
                    <a:cubicBezTo>
                      <a:pt x="2177" y="3627"/>
                      <a:pt x="2063" y="3272"/>
                      <a:pt x="1968" y="2916"/>
                    </a:cubicBezTo>
                    <a:lnTo>
                      <a:pt x="1949" y="2843"/>
                    </a:lnTo>
                    <a:lnTo>
                      <a:pt x="1873" y="2858"/>
                    </a:lnTo>
                    <a:cubicBezTo>
                      <a:pt x="1580" y="2922"/>
                      <a:pt x="1278" y="2983"/>
                      <a:pt x="979" y="3009"/>
                    </a:cubicBezTo>
                    <a:cubicBezTo>
                      <a:pt x="876" y="3017"/>
                      <a:pt x="773" y="3024"/>
                      <a:pt x="672" y="3024"/>
                    </a:cubicBezTo>
                    <a:cubicBezTo>
                      <a:pt x="625" y="3024"/>
                      <a:pt x="578" y="3023"/>
                      <a:pt x="533" y="3019"/>
                    </a:cubicBezTo>
                    <a:cubicBezTo>
                      <a:pt x="459" y="3013"/>
                      <a:pt x="386" y="3006"/>
                      <a:pt x="319" y="2985"/>
                    </a:cubicBezTo>
                    <a:cubicBezTo>
                      <a:pt x="280" y="2976"/>
                      <a:pt x="259" y="2963"/>
                      <a:pt x="233" y="2953"/>
                    </a:cubicBezTo>
                    <a:lnTo>
                      <a:pt x="211" y="2944"/>
                    </a:lnTo>
                    <a:lnTo>
                      <a:pt x="190" y="2925"/>
                    </a:lnTo>
                    <a:lnTo>
                      <a:pt x="147" y="2888"/>
                    </a:lnTo>
                    <a:lnTo>
                      <a:pt x="147" y="2888"/>
                    </a:lnTo>
                    <a:cubicBezTo>
                      <a:pt x="147" y="2888"/>
                      <a:pt x="147" y="2888"/>
                      <a:pt x="147" y="2888"/>
                    </a:cubicBezTo>
                    <a:cubicBezTo>
                      <a:pt x="149" y="2888"/>
                      <a:pt x="134" y="2870"/>
                      <a:pt x="136" y="2866"/>
                    </a:cubicBezTo>
                    <a:cubicBezTo>
                      <a:pt x="129" y="2858"/>
                      <a:pt x="134" y="2853"/>
                      <a:pt x="134" y="2845"/>
                    </a:cubicBezTo>
                    <a:cubicBezTo>
                      <a:pt x="134" y="2830"/>
                      <a:pt x="158" y="2804"/>
                      <a:pt x="179" y="2782"/>
                    </a:cubicBezTo>
                    <a:cubicBezTo>
                      <a:pt x="231" y="2744"/>
                      <a:pt x="298" y="2709"/>
                      <a:pt x="364" y="2681"/>
                    </a:cubicBezTo>
                    <a:cubicBezTo>
                      <a:pt x="502" y="2625"/>
                      <a:pt x="647" y="2582"/>
                      <a:pt x="795" y="2543"/>
                    </a:cubicBezTo>
                    <a:cubicBezTo>
                      <a:pt x="1089" y="2465"/>
                      <a:pt x="1390" y="2412"/>
                      <a:pt x="1692" y="2358"/>
                    </a:cubicBezTo>
                    <a:lnTo>
                      <a:pt x="1709" y="2360"/>
                    </a:lnTo>
                    <a:lnTo>
                      <a:pt x="1696" y="2347"/>
                    </a:lnTo>
                    <a:cubicBezTo>
                      <a:pt x="1595" y="2254"/>
                      <a:pt x="1502" y="2157"/>
                      <a:pt x="1412" y="2054"/>
                    </a:cubicBezTo>
                    <a:cubicBezTo>
                      <a:pt x="1326" y="1948"/>
                      <a:pt x="1246" y="1838"/>
                      <a:pt x="1181" y="1722"/>
                    </a:cubicBezTo>
                    <a:cubicBezTo>
                      <a:pt x="1145" y="1662"/>
                      <a:pt x="1119" y="1603"/>
                      <a:pt x="1097" y="1541"/>
                    </a:cubicBezTo>
                    <a:cubicBezTo>
                      <a:pt x="1074" y="1478"/>
                      <a:pt x="1063" y="1418"/>
                      <a:pt x="1056" y="1356"/>
                    </a:cubicBezTo>
                    <a:cubicBezTo>
                      <a:pt x="1058" y="1323"/>
                      <a:pt x="1056" y="1291"/>
                      <a:pt x="1063" y="1263"/>
                    </a:cubicBezTo>
                    <a:cubicBezTo>
                      <a:pt x="1074" y="1237"/>
                      <a:pt x="1076" y="1213"/>
                      <a:pt x="1089" y="1183"/>
                    </a:cubicBezTo>
                    <a:cubicBezTo>
                      <a:pt x="1106" y="1155"/>
                      <a:pt x="1130" y="1116"/>
                      <a:pt x="1140" y="1101"/>
                    </a:cubicBezTo>
                    <a:cubicBezTo>
                      <a:pt x="1160" y="1080"/>
                      <a:pt x="1181" y="1062"/>
                      <a:pt x="1205" y="1045"/>
                    </a:cubicBezTo>
                    <a:cubicBezTo>
                      <a:pt x="1261" y="1009"/>
                      <a:pt x="1329" y="996"/>
                      <a:pt x="1400" y="996"/>
                    </a:cubicBezTo>
                    <a:cubicBezTo>
                      <a:pt x="1452" y="996"/>
                      <a:pt x="1506" y="1003"/>
                      <a:pt x="1558" y="1013"/>
                    </a:cubicBezTo>
                    <a:cubicBezTo>
                      <a:pt x="1683" y="1037"/>
                      <a:pt x="1808" y="1086"/>
                      <a:pt x="1929" y="1142"/>
                    </a:cubicBezTo>
                    <a:cubicBezTo>
                      <a:pt x="2168" y="1256"/>
                      <a:pt x="2399" y="1407"/>
                      <a:pt x="2610" y="1565"/>
                    </a:cubicBezTo>
                    <a:lnTo>
                      <a:pt x="2716" y="1644"/>
                    </a:lnTo>
                    <a:lnTo>
                      <a:pt x="2746" y="1515"/>
                    </a:lnTo>
                    <a:cubicBezTo>
                      <a:pt x="2802" y="1267"/>
                      <a:pt x="2858" y="1019"/>
                      <a:pt x="2931" y="776"/>
                    </a:cubicBezTo>
                    <a:cubicBezTo>
                      <a:pt x="2966" y="655"/>
                      <a:pt x="3007" y="534"/>
                      <a:pt x="3052" y="420"/>
                    </a:cubicBezTo>
                    <a:cubicBezTo>
                      <a:pt x="3078" y="364"/>
                      <a:pt x="3102" y="310"/>
                      <a:pt x="3132" y="261"/>
                    </a:cubicBezTo>
                    <a:cubicBezTo>
                      <a:pt x="3143" y="239"/>
                      <a:pt x="3157" y="220"/>
                      <a:pt x="3170" y="206"/>
                    </a:cubicBezTo>
                    <a:close/>
                    <a:moveTo>
                      <a:pt x="3184" y="1"/>
                    </a:moveTo>
                    <a:cubicBezTo>
                      <a:pt x="3177" y="1"/>
                      <a:pt x="3169" y="1"/>
                      <a:pt x="3162" y="2"/>
                    </a:cubicBezTo>
                    <a:lnTo>
                      <a:pt x="3145" y="6"/>
                    </a:lnTo>
                    <a:lnTo>
                      <a:pt x="3143" y="6"/>
                    </a:lnTo>
                    <a:cubicBezTo>
                      <a:pt x="3142" y="7"/>
                      <a:pt x="3141" y="7"/>
                      <a:pt x="3141" y="7"/>
                    </a:cubicBezTo>
                    <a:cubicBezTo>
                      <a:pt x="3141" y="7"/>
                      <a:pt x="3143" y="6"/>
                      <a:pt x="3142" y="6"/>
                    </a:cubicBezTo>
                    <a:lnTo>
                      <a:pt x="3142" y="6"/>
                    </a:lnTo>
                    <a:cubicBezTo>
                      <a:pt x="3142" y="6"/>
                      <a:pt x="3139" y="7"/>
                      <a:pt x="3127" y="11"/>
                    </a:cubicBezTo>
                    <a:lnTo>
                      <a:pt x="3123" y="11"/>
                    </a:lnTo>
                    <a:lnTo>
                      <a:pt x="3112" y="17"/>
                    </a:lnTo>
                    <a:cubicBezTo>
                      <a:pt x="3099" y="21"/>
                      <a:pt x="3052" y="54"/>
                      <a:pt x="3046" y="65"/>
                    </a:cubicBezTo>
                    <a:cubicBezTo>
                      <a:pt x="3009" y="97"/>
                      <a:pt x="2992" y="127"/>
                      <a:pt x="2972" y="159"/>
                    </a:cubicBezTo>
                    <a:cubicBezTo>
                      <a:pt x="2938" y="222"/>
                      <a:pt x="2908" y="282"/>
                      <a:pt x="2884" y="345"/>
                    </a:cubicBezTo>
                    <a:cubicBezTo>
                      <a:pt x="2832" y="470"/>
                      <a:pt x="2793" y="595"/>
                      <a:pt x="2757" y="720"/>
                    </a:cubicBezTo>
                    <a:cubicBezTo>
                      <a:pt x="2699" y="928"/>
                      <a:pt x="2646" y="1137"/>
                      <a:pt x="2601" y="1349"/>
                    </a:cubicBezTo>
                    <a:lnTo>
                      <a:pt x="2601" y="1349"/>
                    </a:lnTo>
                    <a:cubicBezTo>
                      <a:pt x="2406" y="1218"/>
                      <a:pt x="2205" y="1100"/>
                      <a:pt x="1987" y="1004"/>
                    </a:cubicBezTo>
                    <a:cubicBezTo>
                      <a:pt x="1858" y="948"/>
                      <a:pt x="1722" y="901"/>
                      <a:pt x="1580" y="875"/>
                    </a:cubicBezTo>
                    <a:cubicBezTo>
                      <a:pt x="1533" y="868"/>
                      <a:pt x="1483" y="863"/>
                      <a:pt x="1433" y="863"/>
                    </a:cubicBezTo>
                    <a:cubicBezTo>
                      <a:pt x="1332" y="863"/>
                      <a:pt x="1227" y="883"/>
                      <a:pt x="1138" y="946"/>
                    </a:cubicBezTo>
                    <a:cubicBezTo>
                      <a:pt x="1106" y="970"/>
                      <a:pt x="1076" y="998"/>
                      <a:pt x="1052" y="1030"/>
                    </a:cubicBezTo>
                    <a:cubicBezTo>
                      <a:pt x="1024" y="1073"/>
                      <a:pt x="1017" y="1093"/>
                      <a:pt x="998" y="1127"/>
                    </a:cubicBezTo>
                    <a:cubicBezTo>
                      <a:pt x="985" y="1159"/>
                      <a:pt x="977" y="1205"/>
                      <a:pt x="966" y="1241"/>
                    </a:cubicBezTo>
                    <a:cubicBezTo>
                      <a:pt x="959" y="1280"/>
                      <a:pt x="964" y="1317"/>
                      <a:pt x="964" y="1356"/>
                    </a:cubicBezTo>
                    <a:cubicBezTo>
                      <a:pt x="970" y="1431"/>
                      <a:pt x="989" y="1500"/>
                      <a:pt x="1017" y="1569"/>
                    </a:cubicBezTo>
                    <a:cubicBezTo>
                      <a:pt x="1043" y="1636"/>
                      <a:pt x="1076" y="1700"/>
                      <a:pt x="1117" y="1756"/>
                    </a:cubicBezTo>
                    <a:cubicBezTo>
                      <a:pt x="1194" y="1875"/>
                      <a:pt x="1283" y="1981"/>
                      <a:pt x="1380" y="2080"/>
                    </a:cubicBezTo>
                    <a:cubicBezTo>
                      <a:pt x="1472" y="2175"/>
                      <a:pt x="1569" y="2263"/>
                      <a:pt x="1671" y="2345"/>
                    </a:cubicBezTo>
                    <a:cubicBezTo>
                      <a:pt x="1373" y="2366"/>
                      <a:pt x="1076" y="2405"/>
                      <a:pt x="772" y="2459"/>
                    </a:cubicBezTo>
                    <a:cubicBezTo>
                      <a:pt x="621" y="2491"/>
                      <a:pt x="470" y="2528"/>
                      <a:pt x="321" y="2582"/>
                    </a:cubicBezTo>
                    <a:cubicBezTo>
                      <a:pt x="248" y="2608"/>
                      <a:pt x="173" y="2640"/>
                      <a:pt x="104" y="2692"/>
                    </a:cubicBezTo>
                    <a:cubicBezTo>
                      <a:pt x="69" y="2722"/>
                      <a:pt x="30" y="2750"/>
                      <a:pt x="11" y="2810"/>
                    </a:cubicBezTo>
                    <a:cubicBezTo>
                      <a:pt x="2" y="2836"/>
                      <a:pt x="0" y="2873"/>
                      <a:pt x="11" y="2899"/>
                    </a:cubicBezTo>
                    <a:cubicBezTo>
                      <a:pt x="20" y="2931"/>
                      <a:pt x="28" y="2942"/>
                      <a:pt x="54" y="2976"/>
                    </a:cubicBezTo>
                    <a:cubicBezTo>
                      <a:pt x="86" y="3002"/>
                      <a:pt x="101" y="3030"/>
                      <a:pt x="149" y="3052"/>
                    </a:cubicBezTo>
                    <a:cubicBezTo>
                      <a:pt x="190" y="3073"/>
                      <a:pt x="235" y="3099"/>
                      <a:pt x="274" y="3106"/>
                    </a:cubicBezTo>
                    <a:cubicBezTo>
                      <a:pt x="354" y="3131"/>
                      <a:pt x="431" y="3142"/>
                      <a:pt x="513" y="3149"/>
                    </a:cubicBezTo>
                    <a:cubicBezTo>
                      <a:pt x="579" y="3156"/>
                      <a:pt x="643" y="3159"/>
                      <a:pt x="708" y="3159"/>
                    </a:cubicBezTo>
                    <a:cubicBezTo>
                      <a:pt x="800" y="3159"/>
                      <a:pt x="892" y="3153"/>
                      <a:pt x="985" y="3147"/>
                    </a:cubicBezTo>
                    <a:cubicBezTo>
                      <a:pt x="1268" y="3123"/>
                      <a:pt x="1552" y="3081"/>
                      <a:pt x="1830" y="3019"/>
                    </a:cubicBezTo>
                    <a:lnTo>
                      <a:pt x="1830" y="3019"/>
                    </a:lnTo>
                    <a:cubicBezTo>
                      <a:pt x="1928" y="3357"/>
                      <a:pt x="2038" y="3690"/>
                      <a:pt x="2196" y="4009"/>
                    </a:cubicBezTo>
                    <a:cubicBezTo>
                      <a:pt x="2239" y="4095"/>
                      <a:pt x="2285" y="4179"/>
                      <a:pt x="2339" y="4259"/>
                    </a:cubicBezTo>
                    <a:cubicBezTo>
                      <a:pt x="2393" y="4341"/>
                      <a:pt x="2453" y="4418"/>
                      <a:pt x="2537" y="4483"/>
                    </a:cubicBezTo>
                    <a:cubicBezTo>
                      <a:pt x="2580" y="4513"/>
                      <a:pt x="2630" y="4543"/>
                      <a:pt x="2690" y="4547"/>
                    </a:cubicBezTo>
                    <a:cubicBezTo>
                      <a:pt x="2697" y="4548"/>
                      <a:pt x="2705" y="4549"/>
                      <a:pt x="2712" y="4549"/>
                    </a:cubicBezTo>
                    <a:cubicBezTo>
                      <a:pt x="2766" y="4549"/>
                      <a:pt x="2814" y="4529"/>
                      <a:pt x="2854" y="4500"/>
                    </a:cubicBezTo>
                    <a:cubicBezTo>
                      <a:pt x="2882" y="4479"/>
                      <a:pt x="2893" y="4470"/>
                      <a:pt x="2910" y="4448"/>
                    </a:cubicBezTo>
                    <a:cubicBezTo>
                      <a:pt x="2929" y="4427"/>
                      <a:pt x="2949" y="4405"/>
                      <a:pt x="2959" y="4384"/>
                    </a:cubicBezTo>
                    <a:cubicBezTo>
                      <a:pt x="2985" y="4341"/>
                      <a:pt x="3005" y="4297"/>
                      <a:pt x="3024" y="4252"/>
                    </a:cubicBezTo>
                    <a:cubicBezTo>
                      <a:pt x="3091" y="4071"/>
                      <a:pt x="3125" y="3882"/>
                      <a:pt x="3151" y="3696"/>
                    </a:cubicBezTo>
                    <a:cubicBezTo>
                      <a:pt x="3175" y="3511"/>
                      <a:pt x="3186" y="3321"/>
                      <a:pt x="3194" y="3136"/>
                    </a:cubicBezTo>
                    <a:cubicBezTo>
                      <a:pt x="3215" y="2772"/>
                      <a:pt x="3210" y="2410"/>
                      <a:pt x="3198" y="2051"/>
                    </a:cubicBezTo>
                    <a:lnTo>
                      <a:pt x="3198" y="2051"/>
                    </a:lnTo>
                    <a:cubicBezTo>
                      <a:pt x="3289" y="2054"/>
                      <a:pt x="3381" y="2055"/>
                      <a:pt x="3471" y="2055"/>
                    </a:cubicBezTo>
                    <a:cubicBezTo>
                      <a:pt x="3617" y="2055"/>
                      <a:pt x="3761" y="2051"/>
                      <a:pt x="3906" y="2045"/>
                    </a:cubicBezTo>
                    <a:cubicBezTo>
                      <a:pt x="4028" y="2037"/>
                      <a:pt x="4156" y="2028"/>
                      <a:pt x="4278" y="2013"/>
                    </a:cubicBezTo>
                    <a:cubicBezTo>
                      <a:pt x="4341" y="2004"/>
                      <a:pt x="4406" y="1993"/>
                      <a:pt x="4468" y="1981"/>
                    </a:cubicBezTo>
                    <a:cubicBezTo>
                      <a:pt x="4531" y="1963"/>
                      <a:pt x="4595" y="1946"/>
                      <a:pt x="4660" y="1907"/>
                    </a:cubicBezTo>
                    <a:cubicBezTo>
                      <a:pt x="4692" y="1884"/>
                      <a:pt x="4731" y="1862"/>
                      <a:pt x="4750" y="1802"/>
                    </a:cubicBezTo>
                    <a:cubicBezTo>
                      <a:pt x="4759" y="1776"/>
                      <a:pt x="4759" y="1743"/>
                      <a:pt x="4750" y="1720"/>
                    </a:cubicBezTo>
                    <a:lnTo>
                      <a:pt x="4746" y="1700"/>
                    </a:lnTo>
                    <a:lnTo>
                      <a:pt x="4746" y="1698"/>
                    </a:lnTo>
                    <a:lnTo>
                      <a:pt x="4746" y="1698"/>
                    </a:lnTo>
                    <a:cubicBezTo>
                      <a:pt x="4746" y="1699"/>
                      <a:pt x="4746" y="1699"/>
                      <a:pt x="4746" y="1699"/>
                    </a:cubicBezTo>
                    <a:cubicBezTo>
                      <a:pt x="4746" y="1699"/>
                      <a:pt x="4746" y="1699"/>
                      <a:pt x="4746" y="1698"/>
                    </a:cubicBezTo>
                    <a:lnTo>
                      <a:pt x="4746" y="1698"/>
                    </a:lnTo>
                    <a:lnTo>
                      <a:pt x="4746" y="1698"/>
                    </a:lnTo>
                    <a:cubicBezTo>
                      <a:pt x="4746" y="1698"/>
                      <a:pt x="4746" y="1698"/>
                      <a:pt x="4745" y="1697"/>
                    </a:cubicBezTo>
                    <a:lnTo>
                      <a:pt x="4745" y="1697"/>
                    </a:lnTo>
                    <a:cubicBezTo>
                      <a:pt x="4745" y="1696"/>
                      <a:pt x="4743" y="1693"/>
                      <a:pt x="4740" y="1687"/>
                    </a:cubicBezTo>
                    <a:lnTo>
                      <a:pt x="4737" y="1683"/>
                    </a:lnTo>
                    <a:lnTo>
                      <a:pt x="4735" y="1679"/>
                    </a:lnTo>
                    <a:lnTo>
                      <a:pt x="4720" y="1659"/>
                    </a:lnTo>
                    <a:cubicBezTo>
                      <a:pt x="4709" y="1638"/>
                      <a:pt x="4673" y="1606"/>
                      <a:pt x="4638" y="1580"/>
                    </a:cubicBezTo>
                    <a:cubicBezTo>
                      <a:pt x="4602" y="1554"/>
                      <a:pt x="4569" y="1547"/>
                      <a:pt x="4537" y="1530"/>
                    </a:cubicBezTo>
                    <a:cubicBezTo>
                      <a:pt x="4472" y="1509"/>
                      <a:pt x="4408" y="1496"/>
                      <a:pt x="4343" y="1485"/>
                    </a:cubicBezTo>
                    <a:cubicBezTo>
                      <a:pt x="4283" y="1474"/>
                      <a:pt x="4214" y="1468"/>
                      <a:pt x="4153" y="1465"/>
                    </a:cubicBezTo>
                    <a:cubicBezTo>
                      <a:pt x="4108" y="1464"/>
                      <a:pt x="4063" y="1463"/>
                      <a:pt x="4019" y="1463"/>
                    </a:cubicBezTo>
                    <a:cubicBezTo>
                      <a:pt x="3842" y="1463"/>
                      <a:pt x="3669" y="1477"/>
                      <a:pt x="3496" y="1498"/>
                    </a:cubicBezTo>
                    <a:lnTo>
                      <a:pt x="3496" y="1498"/>
                    </a:lnTo>
                    <a:cubicBezTo>
                      <a:pt x="3494" y="1272"/>
                      <a:pt x="3485" y="1045"/>
                      <a:pt x="3468" y="819"/>
                    </a:cubicBezTo>
                    <a:cubicBezTo>
                      <a:pt x="3457" y="690"/>
                      <a:pt x="3446" y="560"/>
                      <a:pt x="3425" y="429"/>
                    </a:cubicBezTo>
                    <a:cubicBezTo>
                      <a:pt x="3414" y="362"/>
                      <a:pt x="3401" y="297"/>
                      <a:pt x="3382" y="228"/>
                    </a:cubicBezTo>
                    <a:cubicBezTo>
                      <a:pt x="3371" y="194"/>
                      <a:pt x="3360" y="162"/>
                      <a:pt x="3341" y="125"/>
                    </a:cubicBezTo>
                    <a:cubicBezTo>
                      <a:pt x="3324" y="93"/>
                      <a:pt x="3306" y="43"/>
                      <a:pt x="3227" y="8"/>
                    </a:cubicBezTo>
                    <a:cubicBezTo>
                      <a:pt x="3214" y="3"/>
                      <a:pt x="3199" y="1"/>
                      <a:pt x="31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6" name="Google Shape;1646;p36"/>
              <p:cNvSpPr/>
              <p:nvPr/>
            </p:nvSpPr>
            <p:spPr>
              <a:xfrm>
                <a:off x="6218100" y="1360945"/>
                <a:ext cx="47187" cy="95332"/>
              </a:xfrm>
              <a:custGeom>
                <a:avLst/>
                <a:gdLst/>
                <a:ahLst/>
                <a:cxnLst/>
                <a:rect l="l" t="t" r="r" b="b"/>
                <a:pathLst>
                  <a:path w="787" h="1590" extrusionOk="0">
                    <a:moveTo>
                      <a:pt x="395" y="1"/>
                    </a:moveTo>
                    <a:cubicBezTo>
                      <a:pt x="179" y="1"/>
                      <a:pt x="0" y="356"/>
                      <a:pt x="0" y="796"/>
                    </a:cubicBezTo>
                    <a:cubicBezTo>
                      <a:pt x="0" y="1234"/>
                      <a:pt x="177" y="1589"/>
                      <a:pt x="395" y="1589"/>
                    </a:cubicBezTo>
                    <a:cubicBezTo>
                      <a:pt x="612" y="1589"/>
                      <a:pt x="787" y="1234"/>
                      <a:pt x="787" y="796"/>
                    </a:cubicBezTo>
                    <a:cubicBezTo>
                      <a:pt x="787" y="356"/>
                      <a:pt x="612" y="1"/>
                      <a:pt x="39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7" name="Google Shape;1647;p36"/>
              <p:cNvSpPr/>
              <p:nvPr/>
            </p:nvSpPr>
            <p:spPr>
              <a:xfrm>
                <a:off x="5379525" y="1012887"/>
                <a:ext cx="418383" cy="315676"/>
              </a:xfrm>
              <a:custGeom>
                <a:avLst/>
                <a:gdLst/>
                <a:ahLst/>
                <a:cxnLst/>
                <a:rect l="l" t="t" r="r" b="b"/>
                <a:pathLst>
                  <a:path w="6978" h="5265" extrusionOk="0">
                    <a:moveTo>
                      <a:pt x="4258" y="1"/>
                    </a:moveTo>
                    <a:cubicBezTo>
                      <a:pt x="3441" y="1"/>
                      <a:pt x="3217" y="1730"/>
                      <a:pt x="3217" y="1730"/>
                    </a:cubicBezTo>
                    <a:cubicBezTo>
                      <a:pt x="3062" y="1377"/>
                      <a:pt x="2575" y="1239"/>
                      <a:pt x="2154" y="1239"/>
                    </a:cubicBezTo>
                    <a:cubicBezTo>
                      <a:pt x="1850" y="1239"/>
                      <a:pt x="1581" y="1310"/>
                      <a:pt x="1494" y="1424"/>
                    </a:cubicBezTo>
                    <a:cubicBezTo>
                      <a:pt x="1155" y="1875"/>
                      <a:pt x="2212" y="2489"/>
                      <a:pt x="2307" y="2489"/>
                    </a:cubicBezTo>
                    <a:cubicBezTo>
                      <a:pt x="2309" y="2489"/>
                      <a:pt x="2310" y="2489"/>
                      <a:pt x="2311" y="2489"/>
                    </a:cubicBezTo>
                    <a:cubicBezTo>
                      <a:pt x="2312" y="2488"/>
                      <a:pt x="2313" y="2488"/>
                      <a:pt x="2313" y="2488"/>
                    </a:cubicBezTo>
                    <a:lnTo>
                      <a:pt x="2313" y="2488"/>
                    </a:lnTo>
                    <a:cubicBezTo>
                      <a:pt x="2317" y="2488"/>
                      <a:pt x="0" y="3408"/>
                      <a:pt x="113" y="3812"/>
                    </a:cubicBezTo>
                    <a:cubicBezTo>
                      <a:pt x="148" y="3940"/>
                      <a:pt x="360" y="3984"/>
                      <a:pt x="635" y="3984"/>
                    </a:cubicBezTo>
                    <a:cubicBezTo>
                      <a:pt x="1238" y="3984"/>
                      <a:pt x="2141" y="3773"/>
                      <a:pt x="2141" y="3773"/>
                    </a:cubicBezTo>
                    <a:lnTo>
                      <a:pt x="2141" y="3773"/>
                    </a:lnTo>
                    <a:cubicBezTo>
                      <a:pt x="2141" y="3773"/>
                      <a:pt x="1492" y="4625"/>
                      <a:pt x="1826" y="4847"/>
                    </a:cubicBezTo>
                    <a:cubicBezTo>
                      <a:pt x="1855" y="4866"/>
                      <a:pt x="1886" y="4875"/>
                      <a:pt x="1919" y="4875"/>
                    </a:cubicBezTo>
                    <a:cubicBezTo>
                      <a:pt x="2262" y="4875"/>
                      <a:pt x="2775" y="3885"/>
                      <a:pt x="2775" y="3885"/>
                    </a:cubicBezTo>
                    <a:cubicBezTo>
                      <a:pt x="2775" y="3885"/>
                      <a:pt x="2854" y="5264"/>
                      <a:pt x="3542" y="5264"/>
                    </a:cubicBezTo>
                    <a:cubicBezTo>
                      <a:pt x="3572" y="5264"/>
                      <a:pt x="3603" y="5261"/>
                      <a:pt x="3635" y="5256"/>
                    </a:cubicBezTo>
                    <a:cubicBezTo>
                      <a:pt x="4406" y="5129"/>
                      <a:pt x="4745" y="2659"/>
                      <a:pt x="4745" y="2659"/>
                    </a:cubicBezTo>
                    <a:cubicBezTo>
                      <a:pt x="4745" y="2659"/>
                      <a:pt x="5735" y="2995"/>
                      <a:pt x="6356" y="2995"/>
                    </a:cubicBezTo>
                    <a:cubicBezTo>
                      <a:pt x="6607" y="2995"/>
                      <a:pt x="6797" y="2940"/>
                      <a:pt x="6837" y="2786"/>
                    </a:cubicBezTo>
                    <a:cubicBezTo>
                      <a:pt x="6977" y="2250"/>
                      <a:pt x="4691" y="1661"/>
                      <a:pt x="4691" y="1661"/>
                    </a:cubicBezTo>
                    <a:cubicBezTo>
                      <a:pt x="4691" y="1661"/>
                      <a:pt x="5221" y="118"/>
                      <a:pt x="4337" y="6"/>
                    </a:cubicBezTo>
                    <a:cubicBezTo>
                      <a:pt x="4310" y="2"/>
                      <a:pt x="4284" y="1"/>
                      <a:pt x="425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8" name="Google Shape;1648;p36"/>
              <p:cNvSpPr/>
              <p:nvPr/>
            </p:nvSpPr>
            <p:spPr>
              <a:xfrm>
                <a:off x="5435526" y="1041667"/>
                <a:ext cx="285098" cy="272867"/>
              </a:xfrm>
              <a:custGeom>
                <a:avLst/>
                <a:gdLst/>
                <a:ahLst/>
                <a:cxnLst/>
                <a:rect l="l" t="t" r="r" b="b"/>
                <a:pathLst>
                  <a:path w="4755" h="4551" extrusionOk="0">
                    <a:moveTo>
                      <a:pt x="3163" y="202"/>
                    </a:moveTo>
                    <a:cubicBezTo>
                      <a:pt x="3164" y="204"/>
                      <a:pt x="3165" y="207"/>
                      <a:pt x="3166" y="209"/>
                    </a:cubicBezTo>
                    <a:cubicBezTo>
                      <a:pt x="3177" y="231"/>
                      <a:pt x="3183" y="259"/>
                      <a:pt x="3192" y="285"/>
                    </a:cubicBezTo>
                    <a:cubicBezTo>
                      <a:pt x="3209" y="341"/>
                      <a:pt x="3220" y="401"/>
                      <a:pt x="3231" y="463"/>
                    </a:cubicBezTo>
                    <a:cubicBezTo>
                      <a:pt x="3248" y="586"/>
                      <a:pt x="3265" y="711"/>
                      <a:pt x="3276" y="836"/>
                    </a:cubicBezTo>
                    <a:cubicBezTo>
                      <a:pt x="3300" y="1091"/>
                      <a:pt x="3311" y="1347"/>
                      <a:pt x="3317" y="1599"/>
                    </a:cubicBezTo>
                    <a:lnTo>
                      <a:pt x="3319" y="1698"/>
                    </a:lnTo>
                    <a:lnTo>
                      <a:pt x="3416" y="1683"/>
                    </a:lnTo>
                    <a:cubicBezTo>
                      <a:pt x="3633" y="1648"/>
                      <a:pt x="3857" y="1627"/>
                      <a:pt x="4077" y="1627"/>
                    </a:cubicBezTo>
                    <a:cubicBezTo>
                      <a:pt x="4098" y="1627"/>
                      <a:pt x="4118" y="1627"/>
                      <a:pt x="4138" y="1627"/>
                    </a:cubicBezTo>
                    <a:cubicBezTo>
                      <a:pt x="4199" y="1627"/>
                      <a:pt x="4257" y="1632"/>
                      <a:pt x="4317" y="1638"/>
                    </a:cubicBezTo>
                    <a:cubicBezTo>
                      <a:pt x="4375" y="1645"/>
                      <a:pt x="4429" y="1655"/>
                      <a:pt x="4483" y="1673"/>
                    </a:cubicBezTo>
                    <a:cubicBezTo>
                      <a:pt x="4505" y="1683"/>
                      <a:pt x="4535" y="1692"/>
                      <a:pt x="4550" y="1703"/>
                    </a:cubicBezTo>
                    <a:cubicBezTo>
                      <a:pt x="4565" y="1713"/>
                      <a:pt x="4580" y="1713"/>
                      <a:pt x="4599" y="1746"/>
                    </a:cubicBezTo>
                    <a:lnTo>
                      <a:pt x="4612" y="1763"/>
                    </a:lnTo>
                    <a:cubicBezTo>
                      <a:pt x="4612" y="1763"/>
                      <a:pt x="4612" y="1763"/>
                      <a:pt x="4612" y="1763"/>
                    </a:cubicBezTo>
                    <a:lnTo>
                      <a:pt x="4612" y="1763"/>
                    </a:lnTo>
                    <a:lnTo>
                      <a:pt x="4614" y="1770"/>
                    </a:lnTo>
                    <a:lnTo>
                      <a:pt x="4615" y="1770"/>
                    </a:lnTo>
                    <a:lnTo>
                      <a:pt x="4615" y="1770"/>
                    </a:lnTo>
                    <a:cubicBezTo>
                      <a:pt x="4615" y="1770"/>
                      <a:pt x="4614" y="1771"/>
                      <a:pt x="4614" y="1772"/>
                    </a:cubicBezTo>
                    <a:cubicBezTo>
                      <a:pt x="4619" y="1774"/>
                      <a:pt x="4602" y="1789"/>
                      <a:pt x="4586" y="1802"/>
                    </a:cubicBezTo>
                    <a:cubicBezTo>
                      <a:pt x="4500" y="1854"/>
                      <a:pt x="4373" y="1879"/>
                      <a:pt x="4257" y="1901"/>
                    </a:cubicBezTo>
                    <a:cubicBezTo>
                      <a:pt x="4136" y="1923"/>
                      <a:pt x="4015" y="1935"/>
                      <a:pt x="3892" y="1946"/>
                    </a:cubicBezTo>
                    <a:cubicBezTo>
                      <a:pt x="3649" y="1968"/>
                      <a:pt x="3401" y="1976"/>
                      <a:pt x="3155" y="1979"/>
                    </a:cubicBezTo>
                    <a:lnTo>
                      <a:pt x="3114" y="1979"/>
                    </a:lnTo>
                    <a:lnTo>
                      <a:pt x="3117" y="2020"/>
                    </a:lnTo>
                    <a:cubicBezTo>
                      <a:pt x="3147" y="2392"/>
                      <a:pt x="3149" y="2765"/>
                      <a:pt x="3136" y="3138"/>
                    </a:cubicBezTo>
                    <a:cubicBezTo>
                      <a:pt x="3125" y="3323"/>
                      <a:pt x="3110" y="3509"/>
                      <a:pt x="3082" y="3692"/>
                    </a:cubicBezTo>
                    <a:cubicBezTo>
                      <a:pt x="3052" y="3875"/>
                      <a:pt x="3020" y="4063"/>
                      <a:pt x="2944" y="4227"/>
                    </a:cubicBezTo>
                    <a:cubicBezTo>
                      <a:pt x="2927" y="4267"/>
                      <a:pt x="2905" y="4306"/>
                      <a:pt x="2880" y="4343"/>
                    </a:cubicBezTo>
                    <a:cubicBezTo>
                      <a:pt x="2869" y="4364"/>
                      <a:pt x="2856" y="4375"/>
                      <a:pt x="2843" y="4390"/>
                    </a:cubicBezTo>
                    <a:cubicBezTo>
                      <a:pt x="2832" y="4403"/>
                      <a:pt x="2804" y="4423"/>
                      <a:pt x="2793" y="4431"/>
                    </a:cubicBezTo>
                    <a:cubicBezTo>
                      <a:pt x="2766" y="4449"/>
                      <a:pt x="2738" y="4458"/>
                      <a:pt x="2710" y="4458"/>
                    </a:cubicBezTo>
                    <a:cubicBezTo>
                      <a:pt x="2705" y="4458"/>
                      <a:pt x="2700" y="4458"/>
                      <a:pt x="2694" y="4457"/>
                    </a:cubicBezTo>
                    <a:cubicBezTo>
                      <a:pt x="2662" y="4453"/>
                      <a:pt x="2627" y="4433"/>
                      <a:pt x="2595" y="4410"/>
                    </a:cubicBezTo>
                    <a:cubicBezTo>
                      <a:pt x="2470" y="4295"/>
                      <a:pt x="2384" y="4127"/>
                      <a:pt x="2308" y="3961"/>
                    </a:cubicBezTo>
                    <a:cubicBezTo>
                      <a:pt x="2164" y="3625"/>
                      <a:pt x="2048" y="3270"/>
                      <a:pt x="1953" y="2914"/>
                    </a:cubicBezTo>
                    <a:lnTo>
                      <a:pt x="1936" y="2841"/>
                    </a:lnTo>
                    <a:lnTo>
                      <a:pt x="1860" y="2858"/>
                    </a:lnTo>
                    <a:cubicBezTo>
                      <a:pt x="1565" y="2923"/>
                      <a:pt x="1267" y="2979"/>
                      <a:pt x="968" y="3009"/>
                    </a:cubicBezTo>
                    <a:cubicBezTo>
                      <a:pt x="861" y="3016"/>
                      <a:pt x="754" y="3024"/>
                      <a:pt x="649" y="3024"/>
                    </a:cubicBezTo>
                    <a:cubicBezTo>
                      <a:pt x="606" y="3024"/>
                      <a:pt x="562" y="3023"/>
                      <a:pt x="520" y="3020"/>
                    </a:cubicBezTo>
                    <a:cubicBezTo>
                      <a:pt x="451" y="3013"/>
                      <a:pt x="375" y="3007"/>
                      <a:pt x="310" y="2985"/>
                    </a:cubicBezTo>
                    <a:cubicBezTo>
                      <a:pt x="272" y="2976"/>
                      <a:pt x="250" y="2964"/>
                      <a:pt x="224" y="2953"/>
                    </a:cubicBezTo>
                    <a:lnTo>
                      <a:pt x="203" y="2944"/>
                    </a:lnTo>
                    <a:lnTo>
                      <a:pt x="181" y="2925"/>
                    </a:lnTo>
                    <a:lnTo>
                      <a:pt x="139" y="2887"/>
                    </a:lnTo>
                    <a:lnTo>
                      <a:pt x="139" y="2887"/>
                    </a:lnTo>
                    <a:cubicBezTo>
                      <a:pt x="139" y="2887"/>
                      <a:pt x="125" y="2870"/>
                      <a:pt x="127" y="2864"/>
                    </a:cubicBezTo>
                    <a:cubicBezTo>
                      <a:pt x="121" y="2858"/>
                      <a:pt x="125" y="2851"/>
                      <a:pt x="125" y="2845"/>
                    </a:cubicBezTo>
                    <a:cubicBezTo>
                      <a:pt x="125" y="2828"/>
                      <a:pt x="149" y="2806"/>
                      <a:pt x="170" y="2785"/>
                    </a:cubicBezTo>
                    <a:cubicBezTo>
                      <a:pt x="222" y="2744"/>
                      <a:pt x="289" y="2711"/>
                      <a:pt x="356" y="2683"/>
                    </a:cubicBezTo>
                    <a:cubicBezTo>
                      <a:pt x="494" y="2625"/>
                      <a:pt x="638" y="2582"/>
                      <a:pt x="787" y="2545"/>
                    </a:cubicBezTo>
                    <a:cubicBezTo>
                      <a:pt x="1080" y="2470"/>
                      <a:pt x="1382" y="2414"/>
                      <a:pt x="1683" y="2360"/>
                    </a:cubicBezTo>
                    <a:lnTo>
                      <a:pt x="1701" y="2354"/>
                    </a:lnTo>
                    <a:lnTo>
                      <a:pt x="1688" y="2341"/>
                    </a:lnTo>
                    <a:cubicBezTo>
                      <a:pt x="1586" y="2248"/>
                      <a:pt x="1494" y="2149"/>
                      <a:pt x="1403" y="2048"/>
                    </a:cubicBezTo>
                    <a:cubicBezTo>
                      <a:pt x="1317" y="1942"/>
                      <a:pt x="1237" y="1832"/>
                      <a:pt x="1173" y="1716"/>
                    </a:cubicBezTo>
                    <a:cubicBezTo>
                      <a:pt x="1138" y="1655"/>
                      <a:pt x="1110" y="1597"/>
                      <a:pt x="1088" y="1535"/>
                    </a:cubicBezTo>
                    <a:cubicBezTo>
                      <a:pt x="1067" y="1472"/>
                      <a:pt x="1054" y="1412"/>
                      <a:pt x="1052" y="1349"/>
                    </a:cubicBezTo>
                    <a:cubicBezTo>
                      <a:pt x="1054" y="1317"/>
                      <a:pt x="1052" y="1285"/>
                      <a:pt x="1056" y="1257"/>
                    </a:cubicBezTo>
                    <a:cubicBezTo>
                      <a:pt x="1065" y="1231"/>
                      <a:pt x="1067" y="1207"/>
                      <a:pt x="1080" y="1177"/>
                    </a:cubicBezTo>
                    <a:cubicBezTo>
                      <a:pt x="1097" y="1149"/>
                      <a:pt x="1121" y="1110"/>
                      <a:pt x="1132" y="1095"/>
                    </a:cubicBezTo>
                    <a:cubicBezTo>
                      <a:pt x="1151" y="1073"/>
                      <a:pt x="1173" y="1056"/>
                      <a:pt x="1196" y="1039"/>
                    </a:cubicBezTo>
                    <a:cubicBezTo>
                      <a:pt x="1253" y="1001"/>
                      <a:pt x="1321" y="988"/>
                      <a:pt x="1393" y="988"/>
                    </a:cubicBezTo>
                    <a:cubicBezTo>
                      <a:pt x="1444" y="988"/>
                      <a:pt x="1498" y="995"/>
                      <a:pt x="1550" y="1004"/>
                    </a:cubicBezTo>
                    <a:cubicBezTo>
                      <a:pt x="1675" y="1028"/>
                      <a:pt x="1800" y="1078"/>
                      <a:pt x="1920" y="1134"/>
                    </a:cubicBezTo>
                    <a:cubicBezTo>
                      <a:pt x="2164" y="1250"/>
                      <a:pt x="2392" y="1397"/>
                      <a:pt x="2606" y="1556"/>
                    </a:cubicBezTo>
                    <a:lnTo>
                      <a:pt x="2709" y="1638"/>
                    </a:lnTo>
                    <a:lnTo>
                      <a:pt x="2739" y="1509"/>
                    </a:lnTo>
                    <a:cubicBezTo>
                      <a:pt x="2795" y="1261"/>
                      <a:pt x="2854" y="1013"/>
                      <a:pt x="2925" y="769"/>
                    </a:cubicBezTo>
                    <a:cubicBezTo>
                      <a:pt x="2961" y="649"/>
                      <a:pt x="3000" y="528"/>
                      <a:pt x="3048" y="414"/>
                    </a:cubicBezTo>
                    <a:cubicBezTo>
                      <a:pt x="3071" y="358"/>
                      <a:pt x="3095" y="304"/>
                      <a:pt x="3125" y="254"/>
                    </a:cubicBezTo>
                    <a:cubicBezTo>
                      <a:pt x="3136" y="234"/>
                      <a:pt x="3151" y="215"/>
                      <a:pt x="3163" y="202"/>
                    </a:cubicBezTo>
                    <a:close/>
                    <a:moveTo>
                      <a:pt x="3180" y="1"/>
                    </a:moveTo>
                    <a:cubicBezTo>
                      <a:pt x="3171" y="1"/>
                      <a:pt x="3163" y="1"/>
                      <a:pt x="3155" y="2"/>
                    </a:cubicBezTo>
                    <a:lnTo>
                      <a:pt x="3138" y="4"/>
                    </a:lnTo>
                    <a:lnTo>
                      <a:pt x="3136" y="4"/>
                    </a:lnTo>
                    <a:cubicBezTo>
                      <a:pt x="3132" y="7"/>
                      <a:pt x="3147" y="2"/>
                      <a:pt x="3123" y="11"/>
                    </a:cubicBezTo>
                    <a:lnTo>
                      <a:pt x="3117" y="11"/>
                    </a:lnTo>
                    <a:lnTo>
                      <a:pt x="3106" y="15"/>
                    </a:lnTo>
                    <a:cubicBezTo>
                      <a:pt x="3093" y="22"/>
                      <a:pt x="3048" y="54"/>
                      <a:pt x="3039" y="65"/>
                    </a:cubicBezTo>
                    <a:cubicBezTo>
                      <a:pt x="3007" y="97"/>
                      <a:pt x="2985" y="125"/>
                      <a:pt x="2966" y="157"/>
                    </a:cubicBezTo>
                    <a:cubicBezTo>
                      <a:pt x="2929" y="220"/>
                      <a:pt x="2901" y="282"/>
                      <a:pt x="2877" y="345"/>
                    </a:cubicBezTo>
                    <a:cubicBezTo>
                      <a:pt x="2826" y="468"/>
                      <a:pt x="2789" y="595"/>
                      <a:pt x="2750" y="718"/>
                    </a:cubicBezTo>
                    <a:cubicBezTo>
                      <a:pt x="2693" y="928"/>
                      <a:pt x="2640" y="1137"/>
                      <a:pt x="2596" y="1349"/>
                    </a:cubicBezTo>
                    <a:lnTo>
                      <a:pt x="2596" y="1349"/>
                    </a:lnTo>
                    <a:cubicBezTo>
                      <a:pt x="2401" y="1216"/>
                      <a:pt x="2199" y="1099"/>
                      <a:pt x="1981" y="1004"/>
                    </a:cubicBezTo>
                    <a:cubicBezTo>
                      <a:pt x="1851" y="948"/>
                      <a:pt x="1716" y="899"/>
                      <a:pt x="1573" y="875"/>
                    </a:cubicBezTo>
                    <a:cubicBezTo>
                      <a:pt x="1526" y="868"/>
                      <a:pt x="1476" y="863"/>
                      <a:pt x="1426" y="863"/>
                    </a:cubicBezTo>
                    <a:cubicBezTo>
                      <a:pt x="1325" y="863"/>
                      <a:pt x="1222" y="883"/>
                      <a:pt x="1132" y="944"/>
                    </a:cubicBezTo>
                    <a:cubicBezTo>
                      <a:pt x="1099" y="970"/>
                      <a:pt x="1069" y="996"/>
                      <a:pt x="1045" y="1028"/>
                    </a:cubicBezTo>
                    <a:cubicBezTo>
                      <a:pt x="1020" y="1071"/>
                      <a:pt x="1011" y="1093"/>
                      <a:pt x="992" y="1125"/>
                    </a:cubicBezTo>
                    <a:cubicBezTo>
                      <a:pt x="979" y="1157"/>
                      <a:pt x="970" y="1203"/>
                      <a:pt x="959" y="1241"/>
                    </a:cubicBezTo>
                    <a:cubicBezTo>
                      <a:pt x="955" y="1278"/>
                      <a:pt x="957" y="1317"/>
                      <a:pt x="957" y="1354"/>
                    </a:cubicBezTo>
                    <a:cubicBezTo>
                      <a:pt x="966" y="1429"/>
                      <a:pt x="983" y="1502"/>
                      <a:pt x="1011" y="1567"/>
                    </a:cubicBezTo>
                    <a:cubicBezTo>
                      <a:pt x="1037" y="1634"/>
                      <a:pt x="1069" y="1698"/>
                      <a:pt x="1110" y="1757"/>
                    </a:cubicBezTo>
                    <a:cubicBezTo>
                      <a:pt x="1185" y="1875"/>
                      <a:pt x="1274" y="1979"/>
                      <a:pt x="1371" y="2080"/>
                    </a:cubicBezTo>
                    <a:cubicBezTo>
                      <a:pt x="1464" y="2173"/>
                      <a:pt x="1560" y="2263"/>
                      <a:pt x="1662" y="2343"/>
                    </a:cubicBezTo>
                    <a:cubicBezTo>
                      <a:pt x="1364" y="2367"/>
                      <a:pt x="1065" y="2407"/>
                      <a:pt x="772" y="2457"/>
                    </a:cubicBezTo>
                    <a:cubicBezTo>
                      <a:pt x="621" y="2489"/>
                      <a:pt x="470" y="2524"/>
                      <a:pt x="321" y="2578"/>
                    </a:cubicBezTo>
                    <a:cubicBezTo>
                      <a:pt x="248" y="2604"/>
                      <a:pt x="173" y="2636"/>
                      <a:pt x="104" y="2688"/>
                    </a:cubicBezTo>
                    <a:cubicBezTo>
                      <a:pt x="67" y="2718"/>
                      <a:pt x="30" y="2748"/>
                      <a:pt x="11" y="2806"/>
                    </a:cubicBezTo>
                    <a:cubicBezTo>
                      <a:pt x="2" y="2836"/>
                      <a:pt x="0" y="2871"/>
                      <a:pt x="11" y="2899"/>
                    </a:cubicBezTo>
                    <a:cubicBezTo>
                      <a:pt x="19" y="2931"/>
                      <a:pt x="28" y="2942"/>
                      <a:pt x="54" y="2976"/>
                    </a:cubicBezTo>
                    <a:cubicBezTo>
                      <a:pt x="86" y="3000"/>
                      <a:pt x="99" y="3030"/>
                      <a:pt x="149" y="3052"/>
                    </a:cubicBezTo>
                    <a:cubicBezTo>
                      <a:pt x="190" y="3073"/>
                      <a:pt x="235" y="3097"/>
                      <a:pt x="272" y="3106"/>
                    </a:cubicBezTo>
                    <a:cubicBezTo>
                      <a:pt x="354" y="3132"/>
                      <a:pt x="431" y="3142"/>
                      <a:pt x="513" y="3151"/>
                    </a:cubicBezTo>
                    <a:cubicBezTo>
                      <a:pt x="577" y="3158"/>
                      <a:pt x="641" y="3161"/>
                      <a:pt x="705" y="3161"/>
                    </a:cubicBezTo>
                    <a:cubicBezTo>
                      <a:pt x="797" y="3161"/>
                      <a:pt x="889" y="3155"/>
                      <a:pt x="981" y="3149"/>
                    </a:cubicBezTo>
                    <a:cubicBezTo>
                      <a:pt x="1268" y="3123"/>
                      <a:pt x="1549" y="3083"/>
                      <a:pt x="1827" y="3019"/>
                    </a:cubicBezTo>
                    <a:lnTo>
                      <a:pt x="1827" y="3019"/>
                    </a:lnTo>
                    <a:cubicBezTo>
                      <a:pt x="1923" y="3358"/>
                      <a:pt x="2033" y="3691"/>
                      <a:pt x="2194" y="4011"/>
                    </a:cubicBezTo>
                    <a:cubicBezTo>
                      <a:pt x="2237" y="4097"/>
                      <a:pt x="2283" y="4181"/>
                      <a:pt x="2336" y="4261"/>
                    </a:cubicBezTo>
                    <a:cubicBezTo>
                      <a:pt x="2390" y="4343"/>
                      <a:pt x="2448" y="4420"/>
                      <a:pt x="2533" y="4485"/>
                    </a:cubicBezTo>
                    <a:cubicBezTo>
                      <a:pt x="2578" y="4515"/>
                      <a:pt x="2627" y="4543"/>
                      <a:pt x="2686" y="4550"/>
                    </a:cubicBezTo>
                    <a:cubicBezTo>
                      <a:pt x="2691" y="4550"/>
                      <a:pt x="2696" y="4550"/>
                      <a:pt x="2701" y="4550"/>
                    </a:cubicBezTo>
                    <a:cubicBezTo>
                      <a:pt x="2758" y="4550"/>
                      <a:pt x="2808" y="4530"/>
                      <a:pt x="2851" y="4500"/>
                    </a:cubicBezTo>
                    <a:cubicBezTo>
                      <a:pt x="2875" y="4477"/>
                      <a:pt x="2888" y="4468"/>
                      <a:pt x="2908" y="4446"/>
                    </a:cubicBezTo>
                    <a:cubicBezTo>
                      <a:pt x="2927" y="4425"/>
                      <a:pt x="2944" y="4403"/>
                      <a:pt x="2955" y="4382"/>
                    </a:cubicBezTo>
                    <a:cubicBezTo>
                      <a:pt x="2983" y="4339"/>
                      <a:pt x="3002" y="4295"/>
                      <a:pt x="3020" y="4250"/>
                    </a:cubicBezTo>
                    <a:cubicBezTo>
                      <a:pt x="3089" y="4067"/>
                      <a:pt x="3123" y="3882"/>
                      <a:pt x="3147" y="3696"/>
                    </a:cubicBezTo>
                    <a:cubicBezTo>
                      <a:pt x="3170" y="3507"/>
                      <a:pt x="3181" y="3321"/>
                      <a:pt x="3190" y="3132"/>
                    </a:cubicBezTo>
                    <a:cubicBezTo>
                      <a:pt x="3209" y="2773"/>
                      <a:pt x="3207" y="2412"/>
                      <a:pt x="3194" y="2051"/>
                    </a:cubicBezTo>
                    <a:lnTo>
                      <a:pt x="3194" y="2051"/>
                    </a:lnTo>
                    <a:cubicBezTo>
                      <a:pt x="3273" y="2053"/>
                      <a:pt x="3351" y="2054"/>
                      <a:pt x="3430" y="2054"/>
                    </a:cubicBezTo>
                    <a:cubicBezTo>
                      <a:pt x="3587" y="2054"/>
                      <a:pt x="3744" y="2050"/>
                      <a:pt x="3901" y="2043"/>
                    </a:cubicBezTo>
                    <a:cubicBezTo>
                      <a:pt x="4026" y="2037"/>
                      <a:pt x="4149" y="2028"/>
                      <a:pt x="4276" y="2011"/>
                    </a:cubicBezTo>
                    <a:cubicBezTo>
                      <a:pt x="4339" y="2004"/>
                      <a:pt x="4403" y="1994"/>
                      <a:pt x="4464" y="1979"/>
                    </a:cubicBezTo>
                    <a:cubicBezTo>
                      <a:pt x="4526" y="1966"/>
                      <a:pt x="4591" y="1946"/>
                      <a:pt x="4655" y="1910"/>
                    </a:cubicBezTo>
                    <a:cubicBezTo>
                      <a:pt x="4688" y="1886"/>
                      <a:pt x="4729" y="1864"/>
                      <a:pt x="4748" y="1804"/>
                    </a:cubicBezTo>
                    <a:cubicBezTo>
                      <a:pt x="4755" y="1778"/>
                      <a:pt x="4755" y="1746"/>
                      <a:pt x="4748" y="1720"/>
                    </a:cubicBezTo>
                    <a:lnTo>
                      <a:pt x="4742" y="1703"/>
                    </a:lnTo>
                    <a:lnTo>
                      <a:pt x="4742" y="1699"/>
                    </a:lnTo>
                    <a:lnTo>
                      <a:pt x="4742" y="1699"/>
                    </a:lnTo>
                    <a:cubicBezTo>
                      <a:pt x="4742" y="1699"/>
                      <a:pt x="4743" y="1700"/>
                      <a:pt x="4744" y="1700"/>
                    </a:cubicBezTo>
                    <a:cubicBezTo>
                      <a:pt x="4744" y="1700"/>
                      <a:pt x="4743" y="1698"/>
                      <a:pt x="4737" y="1688"/>
                    </a:cubicBezTo>
                    <a:lnTo>
                      <a:pt x="4733" y="1685"/>
                    </a:lnTo>
                    <a:lnTo>
                      <a:pt x="4731" y="1681"/>
                    </a:lnTo>
                    <a:lnTo>
                      <a:pt x="4718" y="1662"/>
                    </a:lnTo>
                    <a:cubicBezTo>
                      <a:pt x="4707" y="1638"/>
                      <a:pt x="4668" y="1608"/>
                      <a:pt x="4634" y="1580"/>
                    </a:cubicBezTo>
                    <a:cubicBezTo>
                      <a:pt x="4597" y="1554"/>
                      <a:pt x="4567" y="1545"/>
                      <a:pt x="4535" y="1530"/>
                    </a:cubicBezTo>
                    <a:cubicBezTo>
                      <a:pt x="4470" y="1509"/>
                      <a:pt x="4405" y="1494"/>
                      <a:pt x="4341" y="1483"/>
                    </a:cubicBezTo>
                    <a:cubicBezTo>
                      <a:pt x="4276" y="1472"/>
                      <a:pt x="4214" y="1468"/>
                      <a:pt x="4149" y="1466"/>
                    </a:cubicBezTo>
                    <a:cubicBezTo>
                      <a:pt x="4104" y="1464"/>
                      <a:pt x="4059" y="1463"/>
                      <a:pt x="4014" y="1463"/>
                    </a:cubicBezTo>
                    <a:cubicBezTo>
                      <a:pt x="3838" y="1463"/>
                      <a:pt x="3665" y="1477"/>
                      <a:pt x="3491" y="1498"/>
                    </a:cubicBezTo>
                    <a:lnTo>
                      <a:pt x="3491" y="1498"/>
                    </a:lnTo>
                    <a:cubicBezTo>
                      <a:pt x="3489" y="1272"/>
                      <a:pt x="3481" y="1045"/>
                      <a:pt x="3466" y="819"/>
                    </a:cubicBezTo>
                    <a:cubicBezTo>
                      <a:pt x="3455" y="690"/>
                      <a:pt x="3444" y="560"/>
                      <a:pt x="3423" y="427"/>
                    </a:cubicBezTo>
                    <a:cubicBezTo>
                      <a:pt x="3408" y="360"/>
                      <a:pt x="3397" y="295"/>
                      <a:pt x="3375" y="229"/>
                    </a:cubicBezTo>
                    <a:cubicBezTo>
                      <a:pt x="3364" y="194"/>
                      <a:pt x="3354" y="157"/>
                      <a:pt x="3336" y="123"/>
                    </a:cubicBezTo>
                    <a:cubicBezTo>
                      <a:pt x="3317" y="91"/>
                      <a:pt x="3300" y="39"/>
                      <a:pt x="3220" y="7"/>
                    </a:cubicBezTo>
                    <a:cubicBezTo>
                      <a:pt x="3208" y="2"/>
                      <a:pt x="3194" y="1"/>
                      <a:pt x="3180" y="1"/>
                    </a:cubicBezTo>
                    <a:close/>
                  </a:path>
                </a:pathLst>
              </a:custGeom>
              <a:solidFill>
                <a:srgbClr val="FF8E5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9" name="Google Shape;1649;p36"/>
              <p:cNvSpPr/>
              <p:nvPr/>
            </p:nvSpPr>
            <p:spPr>
              <a:xfrm>
                <a:off x="5561618" y="1145395"/>
                <a:ext cx="47247" cy="95452"/>
              </a:xfrm>
              <a:custGeom>
                <a:avLst/>
                <a:gdLst/>
                <a:ahLst/>
                <a:cxnLst/>
                <a:rect l="l" t="t" r="r" b="b"/>
                <a:pathLst>
                  <a:path w="788" h="1592" extrusionOk="0">
                    <a:moveTo>
                      <a:pt x="395" y="1"/>
                    </a:moveTo>
                    <a:cubicBezTo>
                      <a:pt x="175" y="1"/>
                      <a:pt x="1" y="356"/>
                      <a:pt x="1" y="796"/>
                    </a:cubicBezTo>
                    <a:cubicBezTo>
                      <a:pt x="1" y="1236"/>
                      <a:pt x="175" y="1591"/>
                      <a:pt x="395" y="1591"/>
                    </a:cubicBezTo>
                    <a:cubicBezTo>
                      <a:pt x="611" y="1591"/>
                      <a:pt x="787" y="1236"/>
                      <a:pt x="787" y="796"/>
                    </a:cubicBezTo>
                    <a:cubicBezTo>
                      <a:pt x="787" y="361"/>
                      <a:pt x="611" y="1"/>
                      <a:pt x="395" y="1"/>
                    </a:cubicBezTo>
                    <a:close/>
                  </a:path>
                </a:pathLst>
              </a:custGeom>
              <a:solidFill>
                <a:srgbClr val="FF8E5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0" name="Google Shape;1650;p36"/>
              <p:cNvSpPr/>
              <p:nvPr/>
            </p:nvSpPr>
            <p:spPr>
              <a:xfrm>
                <a:off x="6838248" y="1004493"/>
                <a:ext cx="493090" cy="282100"/>
              </a:xfrm>
              <a:custGeom>
                <a:avLst/>
                <a:gdLst/>
                <a:ahLst/>
                <a:cxnLst/>
                <a:rect l="l" t="t" r="r" b="b"/>
                <a:pathLst>
                  <a:path w="8224" h="4705" extrusionOk="0">
                    <a:moveTo>
                      <a:pt x="4052" y="1"/>
                    </a:moveTo>
                    <a:cubicBezTo>
                      <a:pt x="4017" y="1"/>
                      <a:pt x="3980" y="3"/>
                      <a:pt x="3942" y="8"/>
                    </a:cubicBezTo>
                    <a:cubicBezTo>
                      <a:pt x="3029" y="124"/>
                      <a:pt x="2632" y="2329"/>
                      <a:pt x="2632" y="2329"/>
                    </a:cubicBezTo>
                    <a:cubicBezTo>
                      <a:pt x="2632" y="2329"/>
                      <a:pt x="1467" y="2029"/>
                      <a:pt x="735" y="2029"/>
                    </a:cubicBezTo>
                    <a:cubicBezTo>
                      <a:pt x="438" y="2029"/>
                      <a:pt x="212" y="2078"/>
                      <a:pt x="164" y="2217"/>
                    </a:cubicBezTo>
                    <a:cubicBezTo>
                      <a:pt x="0" y="2693"/>
                      <a:pt x="2694" y="3219"/>
                      <a:pt x="2694" y="3219"/>
                    </a:cubicBezTo>
                    <a:cubicBezTo>
                      <a:pt x="2694" y="3219"/>
                      <a:pt x="2069" y="4599"/>
                      <a:pt x="3115" y="4700"/>
                    </a:cubicBezTo>
                    <a:cubicBezTo>
                      <a:pt x="3147" y="4703"/>
                      <a:pt x="3178" y="4705"/>
                      <a:pt x="3208" y="4705"/>
                    </a:cubicBezTo>
                    <a:cubicBezTo>
                      <a:pt x="4173" y="4705"/>
                      <a:pt x="4436" y="3159"/>
                      <a:pt x="4436" y="3159"/>
                    </a:cubicBezTo>
                    <a:cubicBezTo>
                      <a:pt x="4618" y="3474"/>
                      <a:pt x="5192" y="3597"/>
                      <a:pt x="5688" y="3597"/>
                    </a:cubicBezTo>
                    <a:cubicBezTo>
                      <a:pt x="6045" y="3597"/>
                      <a:pt x="6362" y="3533"/>
                      <a:pt x="6464" y="3431"/>
                    </a:cubicBezTo>
                    <a:cubicBezTo>
                      <a:pt x="6864" y="3028"/>
                      <a:pt x="5621" y="2480"/>
                      <a:pt x="5508" y="2480"/>
                    </a:cubicBezTo>
                    <a:cubicBezTo>
                      <a:pt x="5506" y="2480"/>
                      <a:pt x="5504" y="2480"/>
                      <a:pt x="5503" y="2480"/>
                    </a:cubicBezTo>
                    <a:cubicBezTo>
                      <a:pt x="5502" y="2480"/>
                      <a:pt x="5501" y="2480"/>
                      <a:pt x="5501" y="2480"/>
                    </a:cubicBezTo>
                    <a:cubicBezTo>
                      <a:pt x="5491" y="2480"/>
                      <a:pt x="8223" y="1657"/>
                      <a:pt x="8093" y="1297"/>
                    </a:cubicBezTo>
                    <a:cubicBezTo>
                      <a:pt x="8051" y="1182"/>
                      <a:pt x="7799" y="1143"/>
                      <a:pt x="7472" y="1143"/>
                    </a:cubicBezTo>
                    <a:cubicBezTo>
                      <a:pt x="6762" y="1143"/>
                      <a:pt x="5701" y="1329"/>
                      <a:pt x="5701" y="1329"/>
                    </a:cubicBezTo>
                    <a:cubicBezTo>
                      <a:pt x="5701" y="1329"/>
                      <a:pt x="6468" y="573"/>
                      <a:pt x="6074" y="374"/>
                    </a:cubicBezTo>
                    <a:cubicBezTo>
                      <a:pt x="6040" y="357"/>
                      <a:pt x="6003" y="349"/>
                      <a:pt x="5965" y="349"/>
                    </a:cubicBezTo>
                    <a:cubicBezTo>
                      <a:pt x="5558" y="349"/>
                      <a:pt x="4955" y="1234"/>
                      <a:pt x="4955" y="1234"/>
                    </a:cubicBezTo>
                    <a:cubicBezTo>
                      <a:pt x="4955" y="1234"/>
                      <a:pt x="4860" y="1"/>
                      <a:pt x="40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1" name="Google Shape;1651;p36"/>
              <p:cNvSpPr/>
              <p:nvPr/>
            </p:nvSpPr>
            <p:spPr>
              <a:xfrm>
                <a:off x="6929744" y="1016485"/>
                <a:ext cx="335882" cy="243787"/>
              </a:xfrm>
              <a:custGeom>
                <a:avLst/>
                <a:gdLst/>
                <a:ahLst/>
                <a:cxnLst/>
                <a:rect l="l" t="t" r="r" b="b"/>
                <a:pathLst>
                  <a:path w="5602" h="4066" extrusionOk="0">
                    <a:moveTo>
                      <a:pt x="157" y="2496"/>
                    </a:moveTo>
                    <a:lnTo>
                      <a:pt x="157" y="2496"/>
                    </a:lnTo>
                    <a:cubicBezTo>
                      <a:pt x="158" y="2497"/>
                      <a:pt x="158" y="2498"/>
                      <a:pt x="159" y="2499"/>
                    </a:cubicBezTo>
                    <a:lnTo>
                      <a:pt x="159" y="2499"/>
                    </a:lnTo>
                    <a:lnTo>
                      <a:pt x="158" y="2498"/>
                    </a:lnTo>
                    <a:lnTo>
                      <a:pt x="157" y="2496"/>
                    </a:lnTo>
                    <a:close/>
                    <a:moveTo>
                      <a:pt x="2404" y="92"/>
                    </a:moveTo>
                    <a:cubicBezTo>
                      <a:pt x="2408" y="92"/>
                      <a:pt x="2412" y="92"/>
                      <a:pt x="2416" y="92"/>
                    </a:cubicBezTo>
                    <a:cubicBezTo>
                      <a:pt x="2457" y="95"/>
                      <a:pt x="2496" y="114"/>
                      <a:pt x="2535" y="136"/>
                    </a:cubicBezTo>
                    <a:cubicBezTo>
                      <a:pt x="2684" y="235"/>
                      <a:pt x="2783" y="390"/>
                      <a:pt x="2871" y="534"/>
                    </a:cubicBezTo>
                    <a:cubicBezTo>
                      <a:pt x="3041" y="836"/>
                      <a:pt x="3179" y="1155"/>
                      <a:pt x="3289" y="1472"/>
                    </a:cubicBezTo>
                    <a:lnTo>
                      <a:pt x="3311" y="1536"/>
                    </a:lnTo>
                    <a:lnTo>
                      <a:pt x="3399" y="1521"/>
                    </a:lnTo>
                    <a:cubicBezTo>
                      <a:pt x="3746" y="1465"/>
                      <a:pt x="4100" y="1411"/>
                      <a:pt x="4453" y="1386"/>
                    </a:cubicBezTo>
                    <a:cubicBezTo>
                      <a:pt x="4577" y="1378"/>
                      <a:pt x="4702" y="1370"/>
                      <a:pt x="4826" y="1370"/>
                    </a:cubicBezTo>
                    <a:cubicBezTo>
                      <a:pt x="4877" y="1370"/>
                      <a:pt x="4928" y="1372"/>
                      <a:pt x="4979" y="1375"/>
                    </a:cubicBezTo>
                    <a:cubicBezTo>
                      <a:pt x="5065" y="1383"/>
                      <a:pt x="5151" y="1388"/>
                      <a:pt x="5229" y="1407"/>
                    </a:cubicBezTo>
                    <a:cubicBezTo>
                      <a:pt x="5272" y="1416"/>
                      <a:pt x="5298" y="1429"/>
                      <a:pt x="5330" y="1437"/>
                    </a:cubicBezTo>
                    <a:lnTo>
                      <a:pt x="5356" y="1446"/>
                    </a:lnTo>
                    <a:lnTo>
                      <a:pt x="5382" y="1461"/>
                    </a:lnTo>
                    <a:lnTo>
                      <a:pt x="5434" y="1493"/>
                    </a:lnTo>
                    <a:cubicBezTo>
                      <a:pt x="5433" y="1493"/>
                      <a:pt x="5433" y="1493"/>
                      <a:pt x="5433" y="1493"/>
                    </a:cubicBezTo>
                    <a:lnTo>
                      <a:pt x="5433" y="1493"/>
                    </a:lnTo>
                    <a:cubicBezTo>
                      <a:pt x="5430" y="1493"/>
                      <a:pt x="5449" y="1507"/>
                      <a:pt x="5447" y="1513"/>
                    </a:cubicBezTo>
                    <a:cubicBezTo>
                      <a:pt x="5453" y="1517"/>
                      <a:pt x="5449" y="1524"/>
                      <a:pt x="5449" y="1532"/>
                    </a:cubicBezTo>
                    <a:cubicBezTo>
                      <a:pt x="5447" y="1545"/>
                      <a:pt x="5421" y="1567"/>
                      <a:pt x="5393" y="1586"/>
                    </a:cubicBezTo>
                    <a:cubicBezTo>
                      <a:pt x="5335" y="1621"/>
                      <a:pt x="5255" y="1653"/>
                      <a:pt x="5175" y="1677"/>
                    </a:cubicBezTo>
                    <a:cubicBezTo>
                      <a:pt x="5013" y="1726"/>
                      <a:pt x="4841" y="1763"/>
                      <a:pt x="4669" y="1797"/>
                    </a:cubicBezTo>
                    <a:cubicBezTo>
                      <a:pt x="4322" y="1868"/>
                      <a:pt x="3968" y="1918"/>
                      <a:pt x="3613" y="1965"/>
                    </a:cubicBezTo>
                    <a:lnTo>
                      <a:pt x="3595" y="1970"/>
                    </a:lnTo>
                    <a:lnTo>
                      <a:pt x="3613" y="1980"/>
                    </a:lnTo>
                    <a:cubicBezTo>
                      <a:pt x="3731" y="2065"/>
                      <a:pt x="3843" y="2153"/>
                      <a:pt x="3947" y="2246"/>
                    </a:cubicBezTo>
                    <a:cubicBezTo>
                      <a:pt x="4052" y="2340"/>
                      <a:pt x="4145" y="2437"/>
                      <a:pt x="4220" y="2541"/>
                    </a:cubicBezTo>
                    <a:cubicBezTo>
                      <a:pt x="4259" y="2595"/>
                      <a:pt x="4291" y="2649"/>
                      <a:pt x="4317" y="2702"/>
                    </a:cubicBezTo>
                    <a:cubicBezTo>
                      <a:pt x="4345" y="2761"/>
                      <a:pt x="4358" y="2815"/>
                      <a:pt x="4365" y="2871"/>
                    </a:cubicBezTo>
                    <a:cubicBezTo>
                      <a:pt x="4360" y="2896"/>
                      <a:pt x="4365" y="2927"/>
                      <a:pt x="4356" y="2950"/>
                    </a:cubicBezTo>
                    <a:cubicBezTo>
                      <a:pt x="4345" y="2976"/>
                      <a:pt x="4343" y="2998"/>
                      <a:pt x="4326" y="3024"/>
                    </a:cubicBezTo>
                    <a:cubicBezTo>
                      <a:pt x="4307" y="3045"/>
                      <a:pt x="4281" y="3080"/>
                      <a:pt x="4268" y="3095"/>
                    </a:cubicBezTo>
                    <a:cubicBezTo>
                      <a:pt x="4246" y="3112"/>
                      <a:pt x="4218" y="3131"/>
                      <a:pt x="4192" y="3144"/>
                    </a:cubicBezTo>
                    <a:cubicBezTo>
                      <a:pt x="4126" y="3178"/>
                      <a:pt x="4047" y="3190"/>
                      <a:pt x="3963" y="3190"/>
                    </a:cubicBezTo>
                    <a:cubicBezTo>
                      <a:pt x="3902" y="3190"/>
                      <a:pt x="3838" y="3184"/>
                      <a:pt x="3776" y="3174"/>
                    </a:cubicBezTo>
                    <a:cubicBezTo>
                      <a:pt x="3628" y="3153"/>
                      <a:pt x="3483" y="3110"/>
                      <a:pt x="3341" y="3058"/>
                    </a:cubicBezTo>
                    <a:cubicBezTo>
                      <a:pt x="3056" y="2957"/>
                      <a:pt x="2785" y="2825"/>
                      <a:pt x="2535" y="2681"/>
                    </a:cubicBezTo>
                    <a:lnTo>
                      <a:pt x="2410" y="2612"/>
                    </a:lnTo>
                    <a:lnTo>
                      <a:pt x="2375" y="2728"/>
                    </a:lnTo>
                    <a:cubicBezTo>
                      <a:pt x="2309" y="2948"/>
                      <a:pt x="2242" y="3172"/>
                      <a:pt x="2156" y="3388"/>
                    </a:cubicBezTo>
                    <a:cubicBezTo>
                      <a:pt x="2112" y="3496"/>
                      <a:pt x="2063" y="3603"/>
                      <a:pt x="2009" y="3705"/>
                    </a:cubicBezTo>
                    <a:cubicBezTo>
                      <a:pt x="1983" y="3756"/>
                      <a:pt x="1953" y="3806"/>
                      <a:pt x="1919" y="3849"/>
                    </a:cubicBezTo>
                    <a:cubicBezTo>
                      <a:pt x="1903" y="3865"/>
                      <a:pt x="1886" y="3884"/>
                      <a:pt x="1871" y="3895"/>
                    </a:cubicBezTo>
                    <a:lnTo>
                      <a:pt x="1871" y="3895"/>
                    </a:lnTo>
                    <a:cubicBezTo>
                      <a:pt x="1870" y="3893"/>
                      <a:pt x="1868" y="3890"/>
                      <a:pt x="1867" y="3888"/>
                    </a:cubicBezTo>
                    <a:cubicBezTo>
                      <a:pt x="1856" y="3871"/>
                      <a:pt x="1845" y="3845"/>
                      <a:pt x="1834" y="3821"/>
                    </a:cubicBezTo>
                    <a:cubicBezTo>
                      <a:pt x="1813" y="3769"/>
                      <a:pt x="1800" y="3715"/>
                      <a:pt x="1789" y="3662"/>
                    </a:cubicBezTo>
                    <a:cubicBezTo>
                      <a:pt x="1761" y="3554"/>
                      <a:pt x="1746" y="3442"/>
                      <a:pt x="1731" y="3327"/>
                    </a:cubicBezTo>
                    <a:cubicBezTo>
                      <a:pt x="1705" y="3101"/>
                      <a:pt x="1692" y="2873"/>
                      <a:pt x="1686" y="2646"/>
                    </a:cubicBezTo>
                    <a:lnTo>
                      <a:pt x="1684" y="2558"/>
                    </a:lnTo>
                    <a:lnTo>
                      <a:pt x="1569" y="2571"/>
                    </a:lnTo>
                    <a:cubicBezTo>
                      <a:pt x="1303" y="2604"/>
                      <a:pt x="1028" y="2623"/>
                      <a:pt x="760" y="2623"/>
                    </a:cubicBezTo>
                    <a:cubicBezTo>
                      <a:pt x="746" y="2623"/>
                      <a:pt x="732" y="2623"/>
                      <a:pt x="718" y="2623"/>
                    </a:cubicBezTo>
                    <a:cubicBezTo>
                      <a:pt x="647" y="2621"/>
                      <a:pt x="578" y="2616"/>
                      <a:pt x="509" y="2612"/>
                    </a:cubicBezTo>
                    <a:cubicBezTo>
                      <a:pt x="438" y="2605"/>
                      <a:pt x="373" y="2595"/>
                      <a:pt x="313" y="2582"/>
                    </a:cubicBezTo>
                    <a:cubicBezTo>
                      <a:pt x="287" y="2573"/>
                      <a:pt x="253" y="2567"/>
                      <a:pt x="233" y="2556"/>
                    </a:cubicBezTo>
                    <a:cubicBezTo>
                      <a:pt x="218" y="2545"/>
                      <a:pt x="196" y="2545"/>
                      <a:pt x="175" y="2515"/>
                    </a:cubicBezTo>
                    <a:lnTo>
                      <a:pt x="161" y="2501"/>
                    </a:lnTo>
                    <a:lnTo>
                      <a:pt x="161" y="2501"/>
                    </a:lnTo>
                    <a:cubicBezTo>
                      <a:pt x="161" y="2501"/>
                      <a:pt x="161" y="2500"/>
                      <a:pt x="161" y="2500"/>
                    </a:cubicBezTo>
                    <a:lnTo>
                      <a:pt x="161" y="2500"/>
                    </a:lnTo>
                    <a:cubicBezTo>
                      <a:pt x="161" y="2500"/>
                      <a:pt x="161" y="2501"/>
                      <a:pt x="162" y="2502"/>
                    </a:cubicBezTo>
                    <a:lnTo>
                      <a:pt x="162" y="2498"/>
                    </a:lnTo>
                    <a:cubicBezTo>
                      <a:pt x="156" y="2493"/>
                      <a:pt x="158" y="2496"/>
                      <a:pt x="158" y="2493"/>
                    </a:cubicBezTo>
                    <a:cubicBezTo>
                      <a:pt x="156" y="2491"/>
                      <a:pt x="175" y="2476"/>
                      <a:pt x="194" y="2465"/>
                    </a:cubicBezTo>
                    <a:cubicBezTo>
                      <a:pt x="293" y="2420"/>
                      <a:pt x="442" y="2396"/>
                      <a:pt x="578" y="2377"/>
                    </a:cubicBezTo>
                    <a:cubicBezTo>
                      <a:pt x="718" y="2358"/>
                      <a:pt x="865" y="2349"/>
                      <a:pt x="1007" y="2336"/>
                    </a:cubicBezTo>
                    <a:cubicBezTo>
                      <a:pt x="1296" y="2319"/>
                      <a:pt x="1587" y="2310"/>
                      <a:pt x="1875" y="2308"/>
                    </a:cubicBezTo>
                    <a:lnTo>
                      <a:pt x="1923" y="2308"/>
                    </a:lnTo>
                    <a:lnTo>
                      <a:pt x="1921" y="2274"/>
                    </a:lnTo>
                    <a:cubicBezTo>
                      <a:pt x="1888" y="1942"/>
                      <a:pt x="1886" y="1605"/>
                      <a:pt x="1899" y="1274"/>
                    </a:cubicBezTo>
                    <a:cubicBezTo>
                      <a:pt x="1910" y="1110"/>
                      <a:pt x="1929" y="942"/>
                      <a:pt x="1962" y="778"/>
                    </a:cubicBezTo>
                    <a:cubicBezTo>
                      <a:pt x="1996" y="612"/>
                      <a:pt x="2033" y="448"/>
                      <a:pt x="2123" y="302"/>
                    </a:cubicBezTo>
                    <a:cubicBezTo>
                      <a:pt x="2145" y="265"/>
                      <a:pt x="2169" y="230"/>
                      <a:pt x="2199" y="198"/>
                    </a:cubicBezTo>
                    <a:cubicBezTo>
                      <a:pt x="2212" y="179"/>
                      <a:pt x="2227" y="168"/>
                      <a:pt x="2242" y="155"/>
                    </a:cubicBezTo>
                    <a:cubicBezTo>
                      <a:pt x="2255" y="142"/>
                      <a:pt x="2287" y="125"/>
                      <a:pt x="2298" y="118"/>
                    </a:cubicBezTo>
                    <a:cubicBezTo>
                      <a:pt x="2335" y="101"/>
                      <a:pt x="2368" y="92"/>
                      <a:pt x="2404" y="92"/>
                    </a:cubicBezTo>
                    <a:close/>
                    <a:moveTo>
                      <a:pt x="2405" y="1"/>
                    </a:moveTo>
                    <a:cubicBezTo>
                      <a:pt x="2345" y="1"/>
                      <a:pt x="2287" y="19"/>
                      <a:pt x="2240" y="45"/>
                    </a:cubicBezTo>
                    <a:cubicBezTo>
                      <a:pt x="2214" y="62"/>
                      <a:pt x="2197" y="71"/>
                      <a:pt x="2175" y="90"/>
                    </a:cubicBezTo>
                    <a:cubicBezTo>
                      <a:pt x="2153" y="110"/>
                      <a:pt x="2132" y="127"/>
                      <a:pt x="2119" y="146"/>
                    </a:cubicBezTo>
                    <a:cubicBezTo>
                      <a:pt x="2087" y="185"/>
                      <a:pt x="2063" y="224"/>
                      <a:pt x="2041" y="265"/>
                    </a:cubicBezTo>
                    <a:cubicBezTo>
                      <a:pt x="1959" y="427"/>
                      <a:pt x="1921" y="595"/>
                      <a:pt x="1891" y="761"/>
                    </a:cubicBezTo>
                    <a:cubicBezTo>
                      <a:pt x="1860" y="929"/>
                      <a:pt x="1850" y="1095"/>
                      <a:pt x="1839" y="1263"/>
                    </a:cubicBezTo>
                    <a:cubicBezTo>
                      <a:pt x="1816" y="1585"/>
                      <a:pt x="1819" y="1907"/>
                      <a:pt x="1835" y="2232"/>
                    </a:cubicBezTo>
                    <a:lnTo>
                      <a:pt x="1835" y="2232"/>
                    </a:lnTo>
                    <a:cubicBezTo>
                      <a:pt x="1723" y="2229"/>
                      <a:pt x="1611" y="2228"/>
                      <a:pt x="1499" y="2228"/>
                    </a:cubicBezTo>
                    <a:cubicBezTo>
                      <a:pt x="1334" y="2228"/>
                      <a:pt x="1170" y="2231"/>
                      <a:pt x="1005" y="2237"/>
                    </a:cubicBezTo>
                    <a:cubicBezTo>
                      <a:pt x="856" y="2243"/>
                      <a:pt x="709" y="2250"/>
                      <a:pt x="563" y="2265"/>
                    </a:cubicBezTo>
                    <a:cubicBezTo>
                      <a:pt x="490" y="2271"/>
                      <a:pt x="416" y="2280"/>
                      <a:pt x="341" y="2293"/>
                    </a:cubicBezTo>
                    <a:cubicBezTo>
                      <a:pt x="268" y="2310"/>
                      <a:pt x="192" y="2323"/>
                      <a:pt x="115" y="2358"/>
                    </a:cubicBezTo>
                    <a:cubicBezTo>
                      <a:pt x="80" y="2379"/>
                      <a:pt x="31" y="2399"/>
                      <a:pt x="9" y="2452"/>
                    </a:cubicBezTo>
                    <a:cubicBezTo>
                      <a:pt x="2" y="2476"/>
                      <a:pt x="0" y="2506"/>
                      <a:pt x="9" y="2528"/>
                    </a:cubicBezTo>
                    <a:lnTo>
                      <a:pt x="18" y="2545"/>
                    </a:lnTo>
                    <a:lnTo>
                      <a:pt x="18" y="2547"/>
                    </a:lnTo>
                    <a:cubicBezTo>
                      <a:pt x="18" y="2548"/>
                      <a:pt x="19" y="2548"/>
                      <a:pt x="19" y="2548"/>
                    </a:cubicBezTo>
                    <a:cubicBezTo>
                      <a:pt x="19" y="2548"/>
                      <a:pt x="17" y="2547"/>
                      <a:pt x="17" y="2547"/>
                    </a:cubicBezTo>
                    <a:lnTo>
                      <a:pt x="17" y="2547"/>
                    </a:lnTo>
                    <a:cubicBezTo>
                      <a:pt x="17" y="2547"/>
                      <a:pt x="18" y="2549"/>
                      <a:pt x="26" y="2558"/>
                    </a:cubicBezTo>
                    <a:lnTo>
                      <a:pt x="28" y="2560"/>
                    </a:lnTo>
                    <a:lnTo>
                      <a:pt x="35" y="2567"/>
                    </a:lnTo>
                    <a:lnTo>
                      <a:pt x="50" y="2582"/>
                    </a:lnTo>
                    <a:cubicBezTo>
                      <a:pt x="65" y="2603"/>
                      <a:pt x="108" y="2631"/>
                      <a:pt x="151" y="2655"/>
                    </a:cubicBezTo>
                    <a:cubicBezTo>
                      <a:pt x="190" y="2677"/>
                      <a:pt x="227" y="2681"/>
                      <a:pt x="265" y="2698"/>
                    </a:cubicBezTo>
                    <a:cubicBezTo>
                      <a:pt x="341" y="2720"/>
                      <a:pt x="421" y="2733"/>
                      <a:pt x="496" y="2741"/>
                    </a:cubicBezTo>
                    <a:cubicBezTo>
                      <a:pt x="569" y="2750"/>
                      <a:pt x="647" y="2754"/>
                      <a:pt x="722" y="2756"/>
                    </a:cubicBezTo>
                    <a:cubicBezTo>
                      <a:pt x="782" y="2759"/>
                      <a:pt x="842" y="2760"/>
                      <a:pt x="902" y="2760"/>
                    </a:cubicBezTo>
                    <a:cubicBezTo>
                      <a:pt x="1100" y="2760"/>
                      <a:pt x="1297" y="2748"/>
                      <a:pt x="1494" y="2729"/>
                    </a:cubicBezTo>
                    <a:lnTo>
                      <a:pt x="1494" y="2729"/>
                    </a:lnTo>
                    <a:cubicBezTo>
                      <a:pt x="1497" y="2931"/>
                      <a:pt x="1507" y="3131"/>
                      <a:pt x="1526" y="3334"/>
                    </a:cubicBezTo>
                    <a:cubicBezTo>
                      <a:pt x="1537" y="3450"/>
                      <a:pt x="1550" y="3565"/>
                      <a:pt x="1578" y="3681"/>
                    </a:cubicBezTo>
                    <a:cubicBezTo>
                      <a:pt x="1591" y="3741"/>
                      <a:pt x="1604" y="3799"/>
                      <a:pt x="1630" y="3860"/>
                    </a:cubicBezTo>
                    <a:cubicBezTo>
                      <a:pt x="1640" y="3892"/>
                      <a:pt x="1653" y="3920"/>
                      <a:pt x="1675" y="3953"/>
                    </a:cubicBezTo>
                    <a:cubicBezTo>
                      <a:pt x="1699" y="3985"/>
                      <a:pt x="1718" y="4028"/>
                      <a:pt x="1813" y="4058"/>
                    </a:cubicBezTo>
                    <a:cubicBezTo>
                      <a:pt x="1829" y="4064"/>
                      <a:pt x="1845" y="4066"/>
                      <a:pt x="1862" y="4066"/>
                    </a:cubicBezTo>
                    <a:cubicBezTo>
                      <a:pt x="1870" y="4066"/>
                      <a:pt x="1879" y="4065"/>
                      <a:pt x="1888" y="4065"/>
                    </a:cubicBezTo>
                    <a:lnTo>
                      <a:pt x="1906" y="4060"/>
                    </a:lnTo>
                    <a:lnTo>
                      <a:pt x="1910" y="4060"/>
                    </a:lnTo>
                    <a:cubicBezTo>
                      <a:pt x="1914" y="4060"/>
                      <a:pt x="1909" y="4063"/>
                      <a:pt x="1910" y="4063"/>
                    </a:cubicBezTo>
                    <a:cubicBezTo>
                      <a:pt x="1911" y="4063"/>
                      <a:pt x="1915" y="4062"/>
                      <a:pt x="1925" y="4058"/>
                    </a:cubicBezTo>
                    <a:lnTo>
                      <a:pt x="1931" y="4058"/>
                    </a:lnTo>
                    <a:lnTo>
                      <a:pt x="1944" y="4054"/>
                    </a:lnTo>
                    <a:cubicBezTo>
                      <a:pt x="1957" y="4050"/>
                      <a:pt x="2016" y="4021"/>
                      <a:pt x="2022" y="4011"/>
                    </a:cubicBezTo>
                    <a:cubicBezTo>
                      <a:pt x="2061" y="3983"/>
                      <a:pt x="2082" y="3955"/>
                      <a:pt x="2106" y="3927"/>
                    </a:cubicBezTo>
                    <a:cubicBezTo>
                      <a:pt x="2149" y="3871"/>
                      <a:pt x="2181" y="3817"/>
                      <a:pt x="2212" y="3759"/>
                    </a:cubicBezTo>
                    <a:cubicBezTo>
                      <a:pt x="2270" y="3649"/>
                      <a:pt x="2317" y="3537"/>
                      <a:pt x="2360" y="3424"/>
                    </a:cubicBezTo>
                    <a:cubicBezTo>
                      <a:pt x="2429" y="3239"/>
                      <a:pt x="2491" y="3052"/>
                      <a:pt x="2542" y="2863"/>
                    </a:cubicBezTo>
                    <a:lnTo>
                      <a:pt x="2542" y="2863"/>
                    </a:lnTo>
                    <a:cubicBezTo>
                      <a:pt x="2773" y="2981"/>
                      <a:pt x="3012" y="3083"/>
                      <a:pt x="3268" y="3170"/>
                    </a:cubicBezTo>
                    <a:cubicBezTo>
                      <a:pt x="3419" y="3220"/>
                      <a:pt x="3578" y="3265"/>
                      <a:pt x="3746" y="3284"/>
                    </a:cubicBezTo>
                    <a:cubicBezTo>
                      <a:pt x="3802" y="3292"/>
                      <a:pt x="3862" y="3297"/>
                      <a:pt x="3923" y="3297"/>
                    </a:cubicBezTo>
                    <a:cubicBezTo>
                      <a:pt x="4041" y="3297"/>
                      <a:pt x="4162" y="3278"/>
                      <a:pt x="4268" y="3224"/>
                    </a:cubicBezTo>
                    <a:cubicBezTo>
                      <a:pt x="4304" y="3202"/>
                      <a:pt x="4337" y="3174"/>
                      <a:pt x="4367" y="3149"/>
                    </a:cubicBezTo>
                    <a:cubicBezTo>
                      <a:pt x="4399" y="3110"/>
                      <a:pt x="4410" y="3090"/>
                      <a:pt x="4432" y="3062"/>
                    </a:cubicBezTo>
                    <a:cubicBezTo>
                      <a:pt x="4449" y="3034"/>
                      <a:pt x="4462" y="2996"/>
                      <a:pt x="4473" y="2959"/>
                    </a:cubicBezTo>
                    <a:cubicBezTo>
                      <a:pt x="4479" y="2924"/>
                      <a:pt x="4475" y="2892"/>
                      <a:pt x="4475" y="2858"/>
                    </a:cubicBezTo>
                    <a:cubicBezTo>
                      <a:pt x="4464" y="2793"/>
                      <a:pt x="4442" y="2728"/>
                      <a:pt x="4410" y="2668"/>
                    </a:cubicBezTo>
                    <a:cubicBezTo>
                      <a:pt x="4378" y="2610"/>
                      <a:pt x="4337" y="2554"/>
                      <a:pt x="4291" y="2502"/>
                    </a:cubicBezTo>
                    <a:cubicBezTo>
                      <a:pt x="4199" y="2396"/>
                      <a:pt x="4095" y="2302"/>
                      <a:pt x="3981" y="2213"/>
                    </a:cubicBezTo>
                    <a:cubicBezTo>
                      <a:pt x="3871" y="2129"/>
                      <a:pt x="3757" y="2052"/>
                      <a:pt x="3636" y="1978"/>
                    </a:cubicBezTo>
                    <a:cubicBezTo>
                      <a:pt x="3990" y="1961"/>
                      <a:pt x="4339" y="1922"/>
                      <a:pt x="4694" y="1868"/>
                    </a:cubicBezTo>
                    <a:cubicBezTo>
                      <a:pt x="4873" y="1840"/>
                      <a:pt x="5050" y="1808"/>
                      <a:pt x="5225" y="1761"/>
                    </a:cubicBezTo>
                    <a:cubicBezTo>
                      <a:pt x="5315" y="1733"/>
                      <a:pt x="5401" y="1707"/>
                      <a:pt x="5483" y="1661"/>
                    </a:cubicBezTo>
                    <a:cubicBezTo>
                      <a:pt x="5524" y="1636"/>
                      <a:pt x="5570" y="1610"/>
                      <a:pt x="5591" y="1556"/>
                    </a:cubicBezTo>
                    <a:cubicBezTo>
                      <a:pt x="5602" y="1528"/>
                      <a:pt x="5602" y="1500"/>
                      <a:pt x="5591" y="1474"/>
                    </a:cubicBezTo>
                    <a:cubicBezTo>
                      <a:pt x="5580" y="1446"/>
                      <a:pt x="5574" y="1435"/>
                      <a:pt x="5542" y="1405"/>
                    </a:cubicBezTo>
                    <a:cubicBezTo>
                      <a:pt x="5503" y="1383"/>
                      <a:pt x="5488" y="1355"/>
                      <a:pt x="5429" y="1338"/>
                    </a:cubicBezTo>
                    <a:cubicBezTo>
                      <a:pt x="5380" y="1317"/>
                      <a:pt x="5328" y="1295"/>
                      <a:pt x="5283" y="1289"/>
                    </a:cubicBezTo>
                    <a:cubicBezTo>
                      <a:pt x="5188" y="1265"/>
                      <a:pt x="5093" y="1256"/>
                      <a:pt x="4998" y="1248"/>
                    </a:cubicBezTo>
                    <a:cubicBezTo>
                      <a:pt x="4929" y="1243"/>
                      <a:pt x="4861" y="1241"/>
                      <a:pt x="4793" y="1241"/>
                    </a:cubicBezTo>
                    <a:cubicBezTo>
                      <a:pt x="4676" y="1241"/>
                      <a:pt x="4560" y="1247"/>
                      <a:pt x="4444" y="1252"/>
                    </a:cubicBezTo>
                    <a:cubicBezTo>
                      <a:pt x="4108" y="1274"/>
                      <a:pt x="3775" y="1310"/>
                      <a:pt x="3448" y="1366"/>
                    </a:cubicBezTo>
                    <a:lnTo>
                      <a:pt x="3448" y="1366"/>
                    </a:lnTo>
                    <a:cubicBezTo>
                      <a:pt x="3332" y="1063"/>
                      <a:pt x="3202" y="764"/>
                      <a:pt x="3013" y="480"/>
                    </a:cubicBezTo>
                    <a:cubicBezTo>
                      <a:pt x="2962" y="405"/>
                      <a:pt x="2906" y="330"/>
                      <a:pt x="2843" y="256"/>
                    </a:cubicBezTo>
                    <a:cubicBezTo>
                      <a:pt x="2783" y="185"/>
                      <a:pt x="2710" y="114"/>
                      <a:pt x="2613" y="58"/>
                    </a:cubicBezTo>
                    <a:cubicBezTo>
                      <a:pt x="2561" y="30"/>
                      <a:pt x="2503" y="6"/>
                      <a:pt x="2431" y="2"/>
                    </a:cubicBezTo>
                    <a:cubicBezTo>
                      <a:pt x="2423" y="1"/>
                      <a:pt x="2414" y="1"/>
                      <a:pt x="24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2" name="Google Shape;1652;p36"/>
              <p:cNvSpPr/>
              <p:nvPr/>
            </p:nvSpPr>
            <p:spPr>
              <a:xfrm>
                <a:off x="7061052" y="1082979"/>
                <a:ext cx="55701" cy="84960"/>
              </a:xfrm>
              <a:custGeom>
                <a:avLst/>
                <a:gdLst/>
                <a:ahLst/>
                <a:cxnLst/>
                <a:rect l="l" t="t" r="r" b="b"/>
                <a:pathLst>
                  <a:path w="929" h="1417" extrusionOk="0">
                    <a:moveTo>
                      <a:pt x="463" y="1"/>
                    </a:moveTo>
                    <a:cubicBezTo>
                      <a:pt x="207" y="1"/>
                      <a:pt x="0" y="318"/>
                      <a:pt x="0" y="708"/>
                    </a:cubicBezTo>
                    <a:cubicBezTo>
                      <a:pt x="0" y="1098"/>
                      <a:pt x="207" y="1417"/>
                      <a:pt x="463" y="1417"/>
                    </a:cubicBezTo>
                    <a:cubicBezTo>
                      <a:pt x="722" y="1417"/>
                      <a:pt x="929" y="1102"/>
                      <a:pt x="929" y="708"/>
                    </a:cubicBezTo>
                    <a:cubicBezTo>
                      <a:pt x="929" y="318"/>
                      <a:pt x="720" y="1"/>
                      <a:pt x="4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3" name="Google Shape;1653;p36"/>
              <p:cNvSpPr/>
              <p:nvPr/>
            </p:nvSpPr>
            <p:spPr>
              <a:xfrm>
                <a:off x="6292928" y="859994"/>
                <a:ext cx="437390" cy="322511"/>
              </a:xfrm>
              <a:custGeom>
                <a:avLst/>
                <a:gdLst/>
                <a:ahLst/>
                <a:cxnLst/>
                <a:rect l="l" t="t" r="r" b="b"/>
                <a:pathLst>
                  <a:path w="7295" h="5379" extrusionOk="0">
                    <a:moveTo>
                      <a:pt x="3590" y="0"/>
                    </a:moveTo>
                    <a:cubicBezTo>
                      <a:pt x="3559" y="0"/>
                      <a:pt x="3527" y="3"/>
                      <a:pt x="3494" y="8"/>
                    </a:cubicBezTo>
                    <a:cubicBezTo>
                      <a:pt x="2686" y="142"/>
                      <a:pt x="2334" y="2664"/>
                      <a:pt x="2334" y="2664"/>
                    </a:cubicBezTo>
                    <a:cubicBezTo>
                      <a:pt x="2334" y="2664"/>
                      <a:pt x="1299" y="2321"/>
                      <a:pt x="650" y="2321"/>
                    </a:cubicBezTo>
                    <a:cubicBezTo>
                      <a:pt x="387" y="2321"/>
                      <a:pt x="188" y="2377"/>
                      <a:pt x="147" y="2534"/>
                    </a:cubicBezTo>
                    <a:cubicBezTo>
                      <a:pt x="0" y="3084"/>
                      <a:pt x="2390" y="3681"/>
                      <a:pt x="2390" y="3681"/>
                    </a:cubicBezTo>
                    <a:cubicBezTo>
                      <a:pt x="2390" y="3681"/>
                      <a:pt x="1834" y="5256"/>
                      <a:pt x="2759" y="5373"/>
                    </a:cubicBezTo>
                    <a:cubicBezTo>
                      <a:pt x="2787" y="5376"/>
                      <a:pt x="2814" y="5378"/>
                      <a:pt x="2841" y="5378"/>
                    </a:cubicBezTo>
                    <a:cubicBezTo>
                      <a:pt x="3698" y="5378"/>
                      <a:pt x="3931" y="3612"/>
                      <a:pt x="3931" y="3612"/>
                    </a:cubicBezTo>
                    <a:cubicBezTo>
                      <a:pt x="4093" y="3970"/>
                      <a:pt x="4602" y="4111"/>
                      <a:pt x="5042" y="4111"/>
                    </a:cubicBezTo>
                    <a:cubicBezTo>
                      <a:pt x="5359" y="4111"/>
                      <a:pt x="5641" y="4038"/>
                      <a:pt x="5731" y="3920"/>
                    </a:cubicBezTo>
                    <a:cubicBezTo>
                      <a:pt x="6085" y="3462"/>
                      <a:pt x="4980" y="2836"/>
                      <a:pt x="4882" y="2836"/>
                    </a:cubicBezTo>
                    <a:cubicBezTo>
                      <a:pt x="4880" y="2836"/>
                      <a:pt x="4879" y="2836"/>
                      <a:pt x="4878" y="2836"/>
                    </a:cubicBezTo>
                    <a:cubicBezTo>
                      <a:pt x="4877" y="2836"/>
                      <a:pt x="4876" y="2836"/>
                      <a:pt x="4876" y="2836"/>
                    </a:cubicBezTo>
                    <a:cubicBezTo>
                      <a:pt x="4868" y="2836"/>
                      <a:pt x="7294" y="1896"/>
                      <a:pt x="7177" y="1483"/>
                    </a:cubicBezTo>
                    <a:cubicBezTo>
                      <a:pt x="7140" y="1351"/>
                      <a:pt x="6917" y="1306"/>
                      <a:pt x="6628" y="1306"/>
                    </a:cubicBezTo>
                    <a:cubicBezTo>
                      <a:pt x="5998" y="1306"/>
                      <a:pt x="5054" y="1521"/>
                      <a:pt x="5054" y="1521"/>
                    </a:cubicBezTo>
                    <a:cubicBezTo>
                      <a:pt x="5054" y="1521"/>
                      <a:pt x="5735" y="653"/>
                      <a:pt x="5386" y="426"/>
                    </a:cubicBezTo>
                    <a:cubicBezTo>
                      <a:pt x="5356" y="407"/>
                      <a:pt x="5324" y="398"/>
                      <a:pt x="5290" y="398"/>
                    </a:cubicBezTo>
                    <a:cubicBezTo>
                      <a:pt x="4930" y="398"/>
                      <a:pt x="4395" y="1409"/>
                      <a:pt x="4395" y="1409"/>
                    </a:cubicBezTo>
                    <a:cubicBezTo>
                      <a:pt x="4395" y="1409"/>
                      <a:pt x="4310" y="0"/>
                      <a:pt x="35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4" name="Google Shape;1654;p36"/>
              <p:cNvSpPr/>
              <p:nvPr/>
            </p:nvSpPr>
            <p:spPr>
              <a:xfrm>
                <a:off x="6373692" y="874144"/>
                <a:ext cx="297749" cy="278862"/>
              </a:xfrm>
              <a:custGeom>
                <a:avLst/>
                <a:gdLst/>
                <a:ahLst/>
                <a:cxnLst/>
                <a:rect l="l" t="t" r="r" b="b"/>
                <a:pathLst>
                  <a:path w="4966" h="4651" extrusionOk="0">
                    <a:moveTo>
                      <a:pt x="13" y="2912"/>
                    </a:moveTo>
                    <a:lnTo>
                      <a:pt x="13" y="2912"/>
                    </a:lnTo>
                    <a:cubicBezTo>
                      <a:pt x="13" y="2912"/>
                      <a:pt x="14" y="2912"/>
                      <a:pt x="14" y="2912"/>
                    </a:cubicBezTo>
                    <a:lnTo>
                      <a:pt x="14" y="2912"/>
                    </a:lnTo>
                    <a:cubicBezTo>
                      <a:pt x="13" y="2912"/>
                      <a:pt x="13" y="2912"/>
                      <a:pt x="13" y="2912"/>
                    </a:cubicBezTo>
                    <a:close/>
                    <a:moveTo>
                      <a:pt x="2143" y="97"/>
                    </a:moveTo>
                    <a:cubicBezTo>
                      <a:pt x="2147" y="97"/>
                      <a:pt x="2150" y="98"/>
                      <a:pt x="2153" y="98"/>
                    </a:cubicBezTo>
                    <a:cubicBezTo>
                      <a:pt x="2188" y="104"/>
                      <a:pt x="2227" y="126"/>
                      <a:pt x="2259" y="150"/>
                    </a:cubicBezTo>
                    <a:cubicBezTo>
                      <a:pt x="2390" y="264"/>
                      <a:pt x="2479" y="438"/>
                      <a:pt x="2556" y="606"/>
                    </a:cubicBezTo>
                    <a:cubicBezTo>
                      <a:pt x="2707" y="947"/>
                      <a:pt x="2830" y="1311"/>
                      <a:pt x="2927" y="1675"/>
                    </a:cubicBezTo>
                    <a:lnTo>
                      <a:pt x="2944" y="1751"/>
                    </a:lnTo>
                    <a:lnTo>
                      <a:pt x="3024" y="1734"/>
                    </a:lnTo>
                    <a:cubicBezTo>
                      <a:pt x="3330" y="1667"/>
                      <a:pt x="3645" y="1609"/>
                      <a:pt x="3957" y="1578"/>
                    </a:cubicBezTo>
                    <a:cubicBezTo>
                      <a:pt x="4069" y="1571"/>
                      <a:pt x="4179" y="1563"/>
                      <a:pt x="4289" y="1563"/>
                    </a:cubicBezTo>
                    <a:cubicBezTo>
                      <a:pt x="4334" y="1563"/>
                      <a:pt x="4380" y="1565"/>
                      <a:pt x="4425" y="1568"/>
                    </a:cubicBezTo>
                    <a:cubicBezTo>
                      <a:pt x="4500" y="1572"/>
                      <a:pt x="4576" y="1581"/>
                      <a:pt x="4645" y="1602"/>
                    </a:cubicBezTo>
                    <a:cubicBezTo>
                      <a:pt x="4686" y="1611"/>
                      <a:pt x="4707" y="1624"/>
                      <a:pt x="4738" y="1635"/>
                    </a:cubicBezTo>
                    <a:lnTo>
                      <a:pt x="4759" y="1643"/>
                    </a:lnTo>
                    <a:lnTo>
                      <a:pt x="4781" y="1663"/>
                    </a:lnTo>
                    <a:lnTo>
                      <a:pt x="4826" y="1699"/>
                    </a:lnTo>
                    <a:cubicBezTo>
                      <a:pt x="4825" y="1699"/>
                      <a:pt x="4825" y="1699"/>
                      <a:pt x="4825" y="1699"/>
                    </a:cubicBezTo>
                    <a:lnTo>
                      <a:pt x="4825" y="1699"/>
                    </a:lnTo>
                    <a:cubicBezTo>
                      <a:pt x="4819" y="1699"/>
                      <a:pt x="4839" y="1717"/>
                      <a:pt x="4837" y="1721"/>
                    </a:cubicBezTo>
                    <a:cubicBezTo>
                      <a:pt x="4841" y="1729"/>
                      <a:pt x="4839" y="1734"/>
                      <a:pt x="4839" y="1742"/>
                    </a:cubicBezTo>
                    <a:cubicBezTo>
                      <a:pt x="4839" y="1760"/>
                      <a:pt x="4815" y="1783"/>
                      <a:pt x="4791" y="1805"/>
                    </a:cubicBezTo>
                    <a:cubicBezTo>
                      <a:pt x="4738" y="1848"/>
                      <a:pt x="4666" y="1880"/>
                      <a:pt x="4597" y="1910"/>
                    </a:cubicBezTo>
                    <a:cubicBezTo>
                      <a:pt x="4453" y="1969"/>
                      <a:pt x="4300" y="2012"/>
                      <a:pt x="4147" y="2050"/>
                    </a:cubicBezTo>
                    <a:cubicBezTo>
                      <a:pt x="3839" y="2130"/>
                      <a:pt x="3524" y="2186"/>
                      <a:pt x="3209" y="2240"/>
                    </a:cubicBezTo>
                    <a:lnTo>
                      <a:pt x="3192" y="2251"/>
                    </a:lnTo>
                    <a:lnTo>
                      <a:pt x="3207" y="2266"/>
                    </a:lnTo>
                    <a:cubicBezTo>
                      <a:pt x="3311" y="2359"/>
                      <a:pt x="3412" y="2462"/>
                      <a:pt x="3503" y="2568"/>
                    </a:cubicBezTo>
                    <a:cubicBezTo>
                      <a:pt x="3595" y="2671"/>
                      <a:pt x="3677" y="2785"/>
                      <a:pt x="3746" y="2904"/>
                    </a:cubicBezTo>
                    <a:cubicBezTo>
                      <a:pt x="3781" y="2962"/>
                      <a:pt x="3806" y="3025"/>
                      <a:pt x="3832" y="3087"/>
                    </a:cubicBezTo>
                    <a:cubicBezTo>
                      <a:pt x="3856" y="3152"/>
                      <a:pt x="3869" y="3216"/>
                      <a:pt x="3871" y="3279"/>
                    </a:cubicBezTo>
                    <a:cubicBezTo>
                      <a:pt x="3869" y="3307"/>
                      <a:pt x="3871" y="3344"/>
                      <a:pt x="3865" y="3369"/>
                    </a:cubicBezTo>
                    <a:cubicBezTo>
                      <a:pt x="3854" y="3400"/>
                      <a:pt x="3854" y="3423"/>
                      <a:pt x="3837" y="3454"/>
                    </a:cubicBezTo>
                    <a:cubicBezTo>
                      <a:pt x="3822" y="3477"/>
                      <a:pt x="3796" y="3520"/>
                      <a:pt x="3785" y="3533"/>
                    </a:cubicBezTo>
                    <a:cubicBezTo>
                      <a:pt x="3768" y="3559"/>
                      <a:pt x="3742" y="3576"/>
                      <a:pt x="3718" y="3594"/>
                    </a:cubicBezTo>
                    <a:cubicBezTo>
                      <a:pt x="3659" y="3631"/>
                      <a:pt x="3587" y="3645"/>
                      <a:pt x="3512" y="3645"/>
                    </a:cubicBezTo>
                    <a:cubicBezTo>
                      <a:pt x="3459" y="3645"/>
                      <a:pt x="3403" y="3638"/>
                      <a:pt x="3350" y="3628"/>
                    </a:cubicBezTo>
                    <a:cubicBezTo>
                      <a:pt x="3218" y="3602"/>
                      <a:pt x="3089" y="3551"/>
                      <a:pt x="2962" y="3495"/>
                    </a:cubicBezTo>
                    <a:cubicBezTo>
                      <a:pt x="2712" y="3378"/>
                      <a:pt x="2468" y="3227"/>
                      <a:pt x="2248" y="3063"/>
                    </a:cubicBezTo>
                    <a:lnTo>
                      <a:pt x="2136" y="2982"/>
                    </a:lnTo>
                    <a:lnTo>
                      <a:pt x="2104" y="3117"/>
                    </a:lnTo>
                    <a:cubicBezTo>
                      <a:pt x="2046" y="3369"/>
                      <a:pt x="1985" y="3624"/>
                      <a:pt x="1910" y="3872"/>
                    </a:cubicBezTo>
                    <a:cubicBezTo>
                      <a:pt x="1873" y="3992"/>
                      <a:pt x="1832" y="4115"/>
                      <a:pt x="1785" y="4232"/>
                    </a:cubicBezTo>
                    <a:cubicBezTo>
                      <a:pt x="1759" y="4292"/>
                      <a:pt x="1733" y="4348"/>
                      <a:pt x="1703" y="4395"/>
                    </a:cubicBezTo>
                    <a:cubicBezTo>
                      <a:pt x="1692" y="4414"/>
                      <a:pt x="1676" y="4436"/>
                      <a:pt x="1663" y="4450"/>
                    </a:cubicBezTo>
                    <a:lnTo>
                      <a:pt x="1663" y="4450"/>
                    </a:lnTo>
                    <a:cubicBezTo>
                      <a:pt x="1662" y="4448"/>
                      <a:pt x="1661" y="4445"/>
                      <a:pt x="1660" y="4443"/>
                    </a:cubicBezTo>
                    <a:cubicBezTo>
                      <a:pt x="1649" y="4417"/>
                      <a:pt x="1638" y="4391"/>
                      <a:pt x="1630" y="4363"/>
                    </a:cubicBezTo>
                    <a:cubicBezTo>
                      <a:pt x="1612" y="4307"/>
                      <a:pt x="1602" y="4245"/>
                      <a:pt x="1591" y="4184"/>
                    </a:cubicBezTo>
                    <a:cubicBezTo>
                      <a:pt x="1569" y="4057"/>
                      <a:pt x="1552" y="3930"/>
                      <a:pt x="1541" y="3801"/>
                    </a:cubicBezTo>
                    <a:cubicBezTo>
                      <a:pt x="1520" y="3542"/>
                      <a:pt x="1507" y="3281"/>
                      <a:pt x="1500" y="3023"/>
                    </a:cubicBezTo>
                    <a:lnTo>
                      <a:pt x="1498" y="2921"/>
                    </a:lnTo>
                    <a:lnTo>
                      <a:pt x="1399" y="2938"/>
                    </a:lnTo>
                    <a:cubicBezTo>
                      <a:pt x="1172" y="2976"/>
                      <a:pt x="938" y="2997"/>
                      <a:pt x="708" y="2997"/>
                    </a:cubicBezTo>
                    <a:cubicBezTo>
                      <a:pt x="687" y="2997"/>
                      <a:pt x="666" y="2997"/>
                      <a:pt x="645" y="2997"/>
                    </a:cubicBezTo>
                    <a:cubicBezTo>
                      <a:pt x="580" y="2997"/>
                      <a:pt x="520" y="2992"/>
                      <a:pt x="459" y="2986"/>
                    </a:cubicBezTo>
                    <a:cubicBezTo>
                      <a:pt x="397" y="2979"/>
                      <a:pt x="336" y="2969"/>
                      <a:pt x="283" y="2951"/>
                    </a:cubicBezTo>
                    <a:cubicBezTo>
                      <a:pt x="261" y="2941"/>
                      <a:pt x="229" y="2930"/>
                      <a:pt x="214" y="2919"/>
                    </a:cubicBezTo>
                    <a:cubicBezTo>
                      <a:pt x="201" y="2908"/>
                      <a:pt x="181" y="2906"/>
                      <a:pt x="162" y="2874"/>
                    </a:cubicBezTo>
                    <a:lnTo>
                      <a:pt x="149" y="2854"/>
                    </a:lnTo>
                    <a:cubicBezTo>
                      <a:pt x="147" y="2850"/>
                      <a:pt x="149" y="2850"/>
                      <a:pt x="147" y="2846"/>
                    </a:cubicBezTo>
                    <a:cubicBezTo>
                      <a:pt x="143" y="2844"/>
                      <a:pt x="160" y="2829"/>
                      <a:pt x="179" y="2813"/>
                    </a:cubicBezTo>
                    <a:cubicBezTo>
                      <a:pt x="268" y="2760"/>
                      <a:pt x="399" y="2734"/>
                      <a:pt x="520" y="2712"/>
                    </a:cubicBezTo>
                    <a:cubicBezTo>
                      <a:pt x="645" y="2691"/>
                      <a:pt x="774" y="2676"/>
                      <a:pt x="901" y="2663"/>
                    </a:cubicBezTo>
                    <a:cubicBezTo>
                      <a:pt x="1155" y="2639"/>
                      <a:pt x="1414" y="2630"/>
                      <a:pt x="1671" y="2628"/>
                    </a:cubicBezTo>
                    <a:lnTo>
                      <a:pt x="1714" y="2628"/>
                    </a:lnTo>
                    <a:lnTo>
                      <a:pt x="1712" y="2587"/>
                    </a:lnTo>
                    <a:cubicBezTo>
                      <a:pt x="1681" y="2208"/>
                      <a:pt x="1679" y="1826"/>
                      <a:pt x="1692" y="1445"/>
                    </a:cubicBezTo>
                    <a:cubicBezTo>
                      <a:pt x="1701" y="1257"/>
                      <a:pt x="1720" y="1068"/>
                      <a:pt x="1746" y="880"/>
                    </a:cubicBezTo>
                    <a:cubicBezTo>
                      <a:pt x="1776" y="695"/>
                      <a:pt x="1811" y="503"/>
                      <a:pt x="1888" y="335"/>
                    </a:cubicBezTo>
                    <a:cubicBezTo>
                      <a:pt x="1908" y="292"/>
                      <a:pt x="1929" y="253"/>
                      <a:pt x="1957" y="216"/>
                    </a:cubicBezTo>
                    <a:cubicBezTo>
                      <a:pt x="1970" y="199"/>
                      <a:pt x="1983" y="184"/>
                      <a:pt x="1996" y="169"/>
                    </a:cubicBezTo>
                    <a:cubicBezTo>
                      <a:pt x="2007" y="156"/>
                      <a:pt x="2037" y="134"/>
                      <a:pt x="2048" y="126"/>
                    </a:cubicBezTo>
                    <a:cubicBezTo>
                      <a:pt x="2079" y="106"/>
                      <a:pt x="2112" y="97"/>
                      <a:pt x="2143" y="97"/>
                    </a:cubicBezTo>
                    <a:close/>
                    <a:moveTo>
                      <a:pt x="2142" y="0"/>
                    </a:moveTo>
                    <a:cubicBezTo>
                      <a:pt x="2085" y="0"/>
                      <a:pt x="2031" y="21"/>
                      <a:pt x="1987" y="50"/>
                    </a:cubicBezTo>
                    <a:cubicBezTo>
                      <a:pt x="1962" y="72"/>
                      <a:pt x="1951" y="81"/>
                      <a:pt x="1929" y="104"/>
                    </a:cubicBezTo>
                    <a:cubicBezTo>
                      <a:pt x="1912" y="126"/>
                      <a:pt x="1895" y="147"/>
                      <a:pt x="1880" y="169"/>
                    </a:cubicBezTo>
                    <a:cubicBezTo>
                      <a:pt x="1854" y="212"/>
                      <a:pt x="1832" y="257"/>
                      <a:pt x="1813" y="303"/>
                    </a:cubicBezTo>
                    <a:cubicBezTo>
                      <a:pt x="1740" y="490"/>
                      <a:pt x="1703" y="678"/>
                      <a:pt x="1679" y="869"/>
                    </a:cubicBezTo>
                    <a:cubicBezTo>
                      <a:pt x="1651" y="1061"/>
                      <a:pt x="1640" y="1251"/>
                      <a:pt x="1632" y="1443"/>
                    </a:cubicBezTo>
                    <a:cubicBezTo>
                      <a:pt x="1611" y="1812"/>
                      <a:pt x="1616" y="2180"/>
                      <a:pt x="1628" y="2549"/>
                    </a:cubicBezTo>
                    <a:lnTo>
                      <a:pt x="1628" y="2549"/>
                    </a:lnTo>
                    <a:cubicBezTo>
                      <a:pt x="1534" y="2546"/>
                      <a:pt x="1441" y="2545"/>
                      <a:pt x="1347" y="2545"/>
                    </a:cubicBezTo>
                    <a:cubicBezTo>
                      <a:pt x="1196" y="2545"/>
                      <a:pt x="1044" y="2549"/>
                      <a:pt x="893" y="2555"/>
                    </a:cubicBezTo>
                    <a:cubicBezTo>
                      <a:pt x="763" y="2561"/>
                      <a:pt x="634" y="2572"/>
                      <a:pt x="500" y="2587"/>
                    </a:cubicBezTo>
                    <a:cubicBezTo>
                      <a:pt x="436" y="2598"/>
                      <a:pt x="369" y="2609"/>
                      <a:pt x="304" y="2624"/>
                    </a:cubicBezTo>
                    <a:cubicBezTo>
                      <a:pt x="237" y="2639"/>
                      <a:pt x="171" y="2656"/>
                      <a:pt x="102" y="2695"/>
                    </a:cubicBezTo>
                    <a:cubicBezTo>
                      <a:pt x="69" y="2721"/>
                      <a:pt x="30" y="2744"/>
                      <a:pt x="9" y="2803"/>
                    </a:cubicBezTo>
                    <a:cubicBezTo>
                      <a:pt x="0" y="2833"/>
                      <a:pt x="0" y="2865"/>
                      <a:pt x="9" y="2889"/>
                    </a:cubicBezTo>
                    <a:lnTo>
                      <a:pt x="13" y="2908"/>
                    </a:lnTo>
                    <a:lnTo>
                      <a:pt x="13" y="2910"/>
                    </a:lnTo>
                    <a:cubicBezTo>
                      <a:pt x="14" y="2912"/>
                      <a:pt x="14" y="2912"/>
                      <a:pt x="14" y="2912"/>
                    </a:cubicBezTo>
                    <a:cubicBezTo>
                      <a:pt x="14" y="2912"/>
                      <a:pt x="14" y="2912"/>
                      <a:pt x="14" y="2912"/>
                    </a:cubicBezTo>
                    <a:lnTo>
                      <a:pt x="14" y="2912"/>
                    </a:lnTo>
                    <a:cubicBezTo>
                      <a:pt x="14" y="2913"/>
                      <a:pt x="16" y="2916"/>
                      <a:pt x="22" y="2926"/>
                    </a:cubicBezTo>
                    <a:lnTo>
                      <a:pt x="24" y="2928"/>
                    </a:lnTo>
                    <a:lnTo>
                      <a:pt x="26" y="2932"/>
                    </a:lnTo>
                    <a:lnTo>
                      <a:pt x="41" y="2951"/>
                    </a:lnTo>
                    <a:cubicBezTo>
                      <a:pt x="54" y="2975"/>
                      <a:pt x="91" y="3007"/>
                      <a:pt x="130" y="3035"/>
                    </a:cubicBezTo>
                    <a:cubicBezTo>
                      <a:pt x="164" y="3059"/>
                      <a:pt x="196" y="3070"/>
                      <a:pt x="231" y="3087"/>
                    </a:cubicBezTo>
                    <a:cubicBezTo>
                      <a:pt x="302" y="3111"/>
                      <a:pt x="369" y="3124"/>
                      <a:pt x="436" y="3135"/>
                    </a:cubicBezTo>
                    <a:cubicBezTo>
                      <a:pt x="505" y="3143"/>
                      <a:pt x="571" y="3152"/>
                      <a:pt x="638" y="3154"/>
                    </a:cubicBezTo>
                    <a:cubicBezTo>
                      <a:pt x="685" y="3156"/>
                      <a:pt x="732" y="3157"/>
                      <a:pt x="779" y="3157"/>
                    </a:cubicBezTo>
                    <a:cubicBezTo>
                      <a:pt x="963" y="3157"/>
                      <a:pt x="1144" y="3143"/>
                      <a:pt x="1327" y="3121"/>
                    </a:cubicBezTo>
                    <a:lnTo>
                      <a:pt x="1327" y="3121"/>
                    </a:lnTo>
                    <a:cubicBezTo>
                      <a:pt x="1330" y="3352"/>
                      <a:pt x="1339" y="3585"/>
                      <a:pt x="1356" y="3816"/>
                    </a:cubicBezTo>
                    <a:cubicBezTo>
                      <a:pt x="1367" y="3949"/>
                      <a:pt x="1377" y="4081"/>
                      <a:pt x="1401" y="4214"/>
                    </a:cubicBezTo>
                    <a:cubicBezTo>
                      <a:pt x="1412" y="4283"/>
                      <a:pt x="1425" y="4348"/>
                      <a:pt x="1446" y="4417"/>
                    </a:cubicBezTo>
                    <a:cubicBezTo>
                      <a:pt x="1457" y="4451"/>
                      <a:pt x="1468" y="4488"/>
                      <a:pt x="1487" y="4525"/>
                    </a:cubicBezTo>
                    <a:cubicBezTo>
                      <a:pt x="1509" y="4559"/>
                      <a:pt x="1524" y="4609"/>
                      <a:pt x="1608" y="4643"/>
                    </a:cubicBezTo>
                    <a:cubicBezTo>
                      <a:pt x="1622" y="4649"/>
                      <a:pt x="1637" y="4651"/>
                      <a:pt x="1652" y="4651"/>
                    </a:cubicBezTo>
                    <a:cubicBezTo>
                      <a:pt x="1659" y="4651"/>
                      <a:pt x="1667" y="4650"/>
                      <a:pt x="1675" y="4650"/>
                    </a:cubicBezTo>
                    <a:lnTo>
                      <a:pt x="1692" y="4645"/>
                    </a:lnTo>
                    <a:lnTo>
                      <a:pt x="1694" y="4645"/>
                    </a:lnTo>
                    <a:cubicBezTo>
                      <a:pt x="1695" y="4645"/>
                      <a:pt x="1696" y="4645"/>
                      <a:pt x="1696" y="4645"/>
                    </a:cubicBezTo>
                    <a:lnTo>
                      <a:pt x="1696" y="4645"/>
                    </a:lnTo>
                    <a:cubicBezTo>
                      <a:pt x="1696" y="4645"/>
                      <a:pt x="1694" y="4646"/>
                      <a:pt x="1694" y="4646"/>
                    </a:cubicBezTo>
                    <a:cubicBezTo>
                      <a:pt x="1694" y="4646"/>
                      <a:pt x="1697" y="4645"/>
                      <a:pt x="1707" y="4641"/>
                    </a:cubicBezTo>
                    <a:lnTo>
                      <a:pt x="1712" y="4641"/>
                    </a:lnTo>
                    <a:lnTo>
                      <a:pt x="1714" y="4639"/>
                    </a:lnTo>
                    <a:lnTo>
                      <a:pt x="1724" y="4632"/>
                    </a:lnTo>
                    <a:cubicBezTo>
                      <a:pt x="1737" y="4630"/>
                      <a:pt x="1787" y="4596"/>
                      <a:pt x="1793" y="4585"/>
                    </a:cubicBezTo>
                    <a:cubicBezTo>
                      <a:pt x="1830" y="4553"/>
                      <a:pt x="1847" y="4520"/>
                      <a:pt x="1869" y="4488"/>
                    </a:cubicBezTo>
                    <a:cubicBezTo>
                      <a:pt x="1910" y="4423"/>
                      <a:pt x="1938" y="4361"/>
                      <a:pt x="1964" y="4296"/>
                    </a:cubicBezTo>
                    <a:cubicBezTo>
                      <a:pt x="2018" y="4169"/>
                      <a:pt x="2059" y="4042"/>
                      <a:pt x="2095" y="3917"/>
                    </a:cubicBezTo>
                    <a:cubicBezTo>
                      <a:pt x="2158" y="3703"/>
                      <a:pt x="2214" y="3489"/>
                      <a:pt x="2259" y="3272"/>
                    </a:cubicBezTo>
                    <a:lnTo>
                      <a:pt x="2259" y="3272"/>
                    </a:lnTo>
                    <a:cubicBezTo>
                      <a:pt x="2463" y="3406"/>
                      <a:pt x="2674" y="3526"/>
                      <a:pt x="2901" y="3622"/>
                    </a:cubicBezTo>
                    <a:cubicBezTo>
                      <a:pt x="3037" y="3680"/>
                      <a:pt x="3177" y="3727"/>
                      <a:pt x="3328" y="3755"/>
                    </a:cubicBezTo>
                    <a:cubicBezTo>
                      <a:pt x="3376" y="3762"/>
                      <a:pt x="3428" y="3767"/>
                      <a:pt x="3480" y="3767"/>
                    </a:cubicBezTo>
                    <a:cubicBezTo>
                      <a:pt x="3586" y="3767"/>
                      <a:pt x="3695" y="3747"/>
                      <a:pt x="3791" y="3682"/>
                    </a:cubicBezTo>
                    <a:cubicBezTo>
                      <a:pt x="3824" y="3654"/>
                      <a:pt x="3856" y="3628"/>
                      <a:pt x="3880" y="3596"/>
                    </a:cubicBezTo>
                    <a:cubicBezTo>
                      <a:pt x="3910" y="3553"/>
                      <a:pt x="3916" y="3531"/>
                      <a:pt x="3936" y="3499"/>
                    </a:cubicBezTo>
                    <a:cubicBezTo>
                      <a:pt x="3953" y="3464"/>
                      <a:pt x="3962" y="3417"/>
                      <a:pt x="3970" y="3380"/>
                    </a:cubicBezTo>
                    <a:cubicBezTo>
                      <a:pt x="3977" y="3339"/>
                      <a:pt x="3975" y="3303"/>
                      <a:pt x="3975" y="3264"/>
                    </a:cubicBezTo>
                    <a:cubicBezTo>
                      <a:pt x="3966" y="3188"/>
                      <a:pt x="3947" y="3115"/>
                      <a:pt x="3916" y="3048"/>
                    </a:cubicBezTo>
                    <a:cubicBezTo>
                      <a:pt x="3888" y="2982"/>
                      <a:pt x="3854" y="2917"/>
                      <a:pt x="3813" y="2857"/>
                    </a:cubicBezTo>
                    <a:cubicBezTo>
                      <a:pt x="3731" y="2736"/>
                      <a:pt x="3638" y="2626"/>
                      <a:pt x="3537" y="2527"/>
                    </a:cubicBezTo>
                    <a:cubicBezTo>
                      <a:pt x="3444" y="2430"/>
                      <a:pt x="3341" y="2339"/>
                      <a:pt x="3233" y="2257"/>
                    </a:cubicBezTo>
                    <a:cubicBezTo>
                      <a:pt x="3546" y="2234"/>
                      <a:pt x="3858" y="2193"/>
                      <a:pt x="4160" y="2141"/>
                    </a:cubicBezTo>
                    <a:cubicBezTo>
                      <a:pt x="4319" y="2109"/>
                      <a:pt x="4475" y="2070"/>
                      <a:pt x="4632" y="2016"/>
                    </a:cubicBezTo>
                    <a:cubicBezTo>
                      <a:pt x="4710" y="1988"/>
                      <a:pt x="4787" y="1958"/>
                      <a:pt x="4860" y="1904"/>
                    </a:cubicBezTo>
                    <a:cubicBezTo>
                      <a:pt x="4895" y="1874"/>
                      <a:pt x="4936" y="1844"/>
                      <a:pt x="4955" y="1783"/>
                    </a:cubicBezTo>
                    <a:cubicBezTo>
                      <a:pt x="4962" y="1753"/>
                      <a:pt x="4966" y="1721"/>
                      <a:pt x="4955" y="1691"/>
                    </a:cubicBezTo>
                    <a:cubicBezTo>
                      <a:pt x="4944" y="1656"/>
                      <a:pt x="4936" y="1645"/>
                      <a:pt x="4908" y="1611"/>
                    </a:cubicBezTo>
                    <a:cubicBezTo>
                      <a:pt x="4875" y="1583"/>
                      <a:pt x="4863" y="1553"/>
                      <a:pt x="4811" y="1531"/>
                    </a:cubicBezTo>
                    <a:cubicBezTo>
                      <a:pt x="4768" y="1510"/>
                      <a:pt x="4722" y="1486"/>
                      <a:pt x="4681" y="1477"/>
                    </a:cubicBezTo>
                    <a:cubicBezTo>
                      <a:pt x="4600" y="1451"/>
                      <a:pt x="4516" y="1441"/>
                      <a:pt x="4431" y="1432"/>
                    </a:cubicBezTo>
                    <a:cubicBezTo>
                      <a:pt x="4362" y="1426"/>
                      <a:pt x="4292" y="1423"/>
                      <a:pt x="4222" y="1423"/>
                    </a:cubicBezTo>
                    <a:cubicBezTo>
                      <a:pt x="4127" y="1423"/>
                      <a:pt x="4032" y="1428"/>
                      <a:pt x="3938" y="1434"/>
                    </a:cubicBezTo>
                    <a:cubicBezTo>
                      <a:pt x="3642" y="1460"/>
                      <a:pt x="3351" y="1500"/>
                      <a:pt x="3058" y="1565"/>
                    </a:cubicBezTo>
                    <a:lnTo>
                      <a:pt x="3058" y="1565"/>
                    </a:lnTo>
                    <a:cubicBezTo>
                      <a:pt x="2956" y="1217"/>
                      <a:pt x="2838" y="876"/>
                      <a:pt x="2673" y="550"/>
                    </a:cubicBezTo>
                    <a:cubicBezTo>
                      <a:pt x="2630" y="462"/>
                      <a:pt x="2580" y="378"/>
                      <a:pt x="2524" y="296"/>
                    </a:cubicBezTo>
                    <a:cubicBezTo>
                      <a:pt x="2466" y="212"/>
                      <a:pt x="2403" y="130"/>
                      <a:pt x="2317" y="65"/>
                    </a:cubicBezTo>
                    <a:cubicBezTo>
                      <a:pt x="2272" y="37"/>
                      <a:pt x="2220" y="7"/>
                      <a:pt x="2158" y="1"/>
                    </a:cubicBezTo>
                    <a:cubicBezTo>
                      <a:pt x="2152" y="0"/>
                      <a:pt x="2147" y="0"/>
                      <a:pt x="2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5" name="Google Shape;1655;p36"/>
              <p:cNvSpPr/>
              <p:nvPr/>
            </p:nvSpPr>
            <p:spPr>
              <a:xfrm>
                <a:off x="6490490" y="949631"/>
                <a:ext cx="49405" cy="97371"/>
              </a:xfrm>
              <a:custGeom>
                <a:avLst/>
                <a:gdLst/>
                <a:ahLst/>
                <a:cxnLst/>
                <a:rect l="l" t="t" r="r" b="b"/>
                <a:pathLst>
                  <a:path w="824" h="1624" extrusionOk="0">
                    <a:moveTo>
                      <a:pt x="412" y="0"/>
                    </a:moveTo>
                    <a:cubicBezTo>
                      <a:pt x="184" y="0"/>
                      <a:pt x="1" y="365"/>
                      <a:pt x="1" y="813"/>
                    </a:cubicBezTo>
                    <a:cubicBezTo>
                      <a:pt x="1" y="1259"/>
                      <a:pt x="186" y="1621"/>
                      <a:pt x="412" y="1623"/>
                    </a:cubicBezTo>
                    <a:cubicBezTo>
                      <a:pt x="641" y="1623"/>
                      <a:pt x="824" y="1259"/>
                      <a:pt x="824" y="813"/>
                    </a:cubicBezTo>
                    <a:cubicBezTo>
                      <a:pt x="824" y="365"/>
                      <a:pt x="639" y="0"/>
                      <a:pt x="4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6" name="Google Shape;1656;p36"/>
              <p:cNvSpPr/>
              <p:nvPr/>
            </p:nvSpPr>
            <p:spPr>
              <a:xfrm>
                <a:off x="6375371" y="1455019"/>
                <a:ext cx="410589" cy="439488"/>
              </a:xfrm>
              <a:custGeom>
                <a:avLst/>
                <a:gdLst/>
                <a:ahLst/>
                <a:cxnLst/>
                <a:rect l="l" t="t" r="r" b="b"/>
                <a:pathLst>
                  <a:path w="6848" h="7330" extrusionOk="0">
                    <a:moveTo>
                      <a:pt x="6199" y="1"/>
                    </a:moveTo>
                    <a:cubicBezTo>
                      <a:pt x="6040" y="1"/>
                      <a:pt x="5835" y="104"/>
                      <a:pt x="5863" y="238"/>
                    </a:cubicBezTo>
                    <a:cubicBezTo>
                      <a:pt x="6296" y="2272"/>
                      <a:pt x="6304" y="6152"/>
                      <a:pt x="3828" y="6956"/>
                    </a:cubicBezTo>
                    <a:cubicBezTo>
                      <a:pt x="3655" y="7012"/>
                      <a:pt x="3488" y="7038"/>
                      <a:pt x="3327" y="7038"/>
                    </a:cubicBezTo>
                    <a:cubicBezTo>
                      <a:pt x="2188" y="7038"/>
                      <a:pt x="1379" y="5740"/>
                      <a:pt x="1024" y="4792"/>
                    </a:cubicBezTo>
                    <a:cubicBezTo>
                      <a:pt x="617" y="3712"/>
                      <a:pt x="563" y="2488"/>
                      <a:pt x="619" y="1348"/>
                    </a:cubicBezTo>
                    <a:cubicBezTo>
                      <a:pt x="624" y="1252"/>
                      <a:pt x="539" y="1213"/>
                      <a:pt x="438" y="1213"/>
                    </a:cubicBezTo>
                    <a:cubicBezTo>
                      <a:pt x="293" y="1213"/>
                      <a:pt x="114" y="1292"/>
                      <a:pt x="108" y="1406"/>
                    </a:cubicBezTo>
                    <a:cubicBezTo>
                      <a:pt x="0" y="3539"/>
                      <a:pt x="516" y="7330"/>
                      <a:pt x="3266" y="7330"/>
                    </a:cubicBezTo>
                    <a:cubicBezTo>
                      <a:pt x="3381" y="7330"/>
                      <a:pt x="3500" y="7323"/>
                      <a:pt x="3623" y="7309"/>
                    </a:cubicBezTo>
                    <a:cubicBezTo>
                      <a:pt x="6710" y="6964"/>
                      <a:pt x="6848" y="2326"/>
                      <a:pt x="6373" y="102"/>
                    </a:cubicBezTo>
                    <a:cubicBezTo>
                      <a:pt x="6358" y="31"/>
                      <a:pt x="6286" y="1"/>
                      <a:pt x="61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7" name="Google Shape;1657;p36"/>
              <p:cNvSpPr/>
              <p:nvPr/>
            </p:nvSpPr>
            <p:spPr>
              <a:xfrm>
                <a:off x="6670005" y="1828859"/>
                <a:ext cx="270768" cy="528765"/>
              </a:xfrm>
              <a:custGeom>
                <a:avLst/>
                <a:gdLst/>
                <a:ahLst/>
                <a:cxnLst/>
                <a:rect l="l" t="t" r="r" b="b"/>
                <a:pathLst>
                  <a:path w="4516" h="8819" extrusionOk="0">
                    <a:moveTo>
                      <a:pt x="1408" y="1"/>
                    </a:moveTo>
                    <a:lnTo>
                      <a:pt x="1263" y="406"/>
                    </a:lnTo>
                    <a:cubicBezTo>
                      <a:pt x="1212" y="548"/>
                      <a:pt x="0" y="3967"/>
                      <a:pt x="886" y="7421"/>
                    </a:cubicBezTo>
                    <a:cubicBezTo>
                      <a:pt x="1108" y="8290"/>
                      <a:pt x="1462" y="8760"/>
                      <a:pt x="1934" y="8814"/>
                    </a:cubicBezTo>
                    <a:cubicBezTo>
                      <a:pt x="1964" y="8816"/>
                      <a:pt x="1992" y="8818"/>
                      <a:pt x="2022" y="8818"/>
                    </a:cubicBezTo>
                    <a:cubicBezTo>
                      <a:pt x="3138" y="8818"/>
                      <a:pt x="4369" y="6497"/>
                      <a:pt x="4509" y="6225"/>
                    </a:cubicBezTo>
                    <a:lnTo>
                      <a:pt x="4197" y="6064"/>
                    </a:lnTo>
                    <a:cubicBezTo>
                      <a:pt x="3711" y="7005"/>
                      <a:pt x="2704" y="8466"/>
                      <a:pt x="2029" y="8466"/>
                    </a:cubicBezTo>
                    <a:cubicBezTo>
                      <a:pt x="2011" y="8466"/>
                      <a:pt x="1994" y="8465"/>
                      <a:pt x="1977" y="8462"/>
                    </a:cubicBezTo>
                    <a:cubicBezTo>
                      <a:pt x="1589" y="8419"/>
                      <a:pt x="1358" y="7825"/>
                      <a:pt x="1231" y="7333"/>
                    </a:cubicBezTo>
                    <a:cubicBezTo>
                      <a:pt x="546" y="4665"/>
                      <a:pt x="1179" y="1941"/>
                      <a:pt x="1470" y="932"/>
                    </a:cubicBezTo>
                    <a:cubicBezTo>
                      <a:pt x="1867" y="1641"/>
                      <a:pt x="2306" y="1986"/>
                      <a:pt x="2783" y="1990"/>
                    </a:cubicBezTo>
                    <a:cubicBezTo>
                      <a:pt x="3778" y="1973"/>
                      <a:pt x="4485" y="339"/>
                      <a:pt x="4516" y="270"/>
                    </a:cubicBezTo>
                    <a:lnTo>
                      <a:pt x="4188" y="132"/>
                    </a:lnTo>
                    <a:cubicBezTo>
                      <a:pt x="4011" y="548"/>
                      <a:pt x="3412" y="1628"/>
                      <a:pt x="2774" y="1637"/>
                    </a:cubicBezTo>
                    <a:lnTo>
                      <a:pt x="2765" y="1637"/>
                    </a:lnTo>
                    <a:cubicBezTo>
                      <a:pt x="2369" y="1637"/>
                      <a:pt x="1964" y="1206"/>
                      <a:pt x="1589" y="391"/>
                    </a:cubicBezTo>
                    <a:lnTo>
                      <a:pt x="14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8" name="Google Shape;1658;p36"/>
              <p:cNvSpPr/>
              <p:nvPr/>
            </p:nvSpPr>
            <p:spPr>
              <a:xfrm>
                <a:off x="6830693" y="1275564"/>
                <a:ext cx="469467" cy="469947"/>
              </a:xfrm>
              <a:custGeom>
                <a:avLst/>
                <a:gdLst/>
                <a:ahLst/>
                <a:cxnLst/>
                <a:rect l="l" t="t" r="r" b="b"/>
                <a:pathLst>
                  <a:path w="7830" h="7838" extrusionOk="0">
                    <a:moveTo>
                      <a:pt x="5649" y="0"/>
                    </a:moveTo>
                    <a:cubicBezTo>
                      <a:pt x="5479" y="0"/>
                      <a:pt x="5270" y="111"/>
                      <a:pt x="5327" y="229"/>
                    </a:cubicBezTo>
                    <a:cubicBezTo>
                      <a:pt x="6258" y="2162"/>
                      <a:pt x="7109" y="5673"/>
                      <a:pt x="5071" y="7220"/>
                    </a:cubicBezTo>
                    <a:cubicBezTo>
                      <a:pt x="4759" y="7456"/>
                      <a:pt x="4440" y="7554"/>
                      <a:pt x="4126" y="7554"/>
                    </a:cubicBezTo>
                    <a:cubicBezTo>
                      <a:pt x="3166" y="7554"/>
                      <a:pt x="2252" y="6634"/>
                      <a:pt x="1739" y="5884"/>
                    </a:cubicBezTo>
                    <a:cubicBezTo>
                      <a:pt x="1086" y="4931"/>
                      <a:pt x="749" y="3752"/>
                      <a:pt x="536" y="2634"/>
                    </a:cubicBezTo>
                    <a:cubicBezTo>
                      <a:pt x="524" y="2562"/>
                      <a:pt x="452" y="2532"/>
                      <a:pt x="366" y="2532"/>
                    </a:cubicBezTo>
                    <a:cubicBezTo>
                      <a:pt x="207" y="2532"/>
                      <a:pt x="1" y="2634"/>
                      <a:pt x="27" y="2770"/>
                    </a:cubicBezTo>
                    <a:cubicBezTo>
                      <a:pt x="410" y="4763"/>
                      <a:pt x="1600" y="7837"/>
                      <a:pt x="3953" y="7837"/>
                    </a:cubicBezTo>
                    <a:cubicBezTo>
                      <a:pt x="4185" y="7837"/>
                      <a:pt x="4428" y="7807"/>
                      <a:pt x="4683" y="7744"/>
                    </a:cubicBezTo>
                    <a:cubicBezTo>
                      <a:pt x="7829" y="6957"/>
                      <a:pt x="6806" y="2093"/>
                      <a:pt x="5838" y="91"/>
                    </a:cubicBezTo>
                    <a:cubicBezTo>
                      <a:pt x="5807" y="26"/>
                      <a:pt x="5733" y="0"/>
                      <a:pt x="56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9" name="Google Shape;1659;p36"/>
              <p:cNvSpPr/>
              <p:nvPr/>
            </p:nvSpPr>
            <p:spPr>
              <a:xfrm>
                <a:off x="6719471" y="2013171"/>
                <a:ext cx="136763" cy="42930"/>
              </a:xfrm>
              <a:custGeom>
                <a:avLst/>
                <a:gdLst/>
                <a:ahLst/>
                <a:cxnLst/>
                <a:rect l="l" t="t" r="r" b="b"/>
                <a:pathLst>
                  <a:path w="2281" h="716" extrusionOk="0">
                    <a:moveTo>
                      <a:pt x="42" y="0"/>
                    </a:moveTo>
                    <a:lnTo>
                      <a:pt x="1" y="171"/>
                    </a:lnTo>
                    <a:lnTo>
                      <a:pt x="2238" y="716"/>
                    </a:lnTo>
                    <a:lnTo>
                      <a:pt x="2281" y="546"/>
                    </a:lnTo>
                    <a:lnTo>
                      <a:pt x="4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0" name="Google Shape;1660;p36"/>
              <p:cNvSpPr/>
              <p:nvPr/>
            </p:nvSpPr>
            <p:spPr>
              <a:xfrm>
                <a:off x="6773493" y="1932767"/>
                <a:ext cx="36094" cy="412328"/>
              </a:xfrm>
              <a:custGeom>
                <a:avLst/>
                <a:gdLst/>
                <a:ahLst/>
                <a:cxnLst/>
                <a:rect l="l" t="t" r="r" b="b"/>
                <a:pathLst>
                  <a:path w="602" h="6877" extrusionOk="0">
                    <a:moveTo>
                      <a:pt x="425" y="1"/>
                    </a:moveTo>
                    <a:lnTo>
                      <a:pt x="1" y="6865"/>
                    </a:lnTo>
                    <a:lnTo>
                      <a:pt x="175" y="6876"/>
                    </a:lnTo>
                    <a:lnTo>
                      <a:pt x="602" y="12"/>
                    </a:lnTo>
                    <a:lnTo>
                      <a:pt x="4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1" name="Google Shape;1661;p36"/>
              <p:cNvSpPr/>
              <p:nvPr/>
            </p:nvSpPr>
            <p:spPr>
              <a:xfrm>
                <a:off x="6723608" y="1897391"/>
                <a:ext cx="60437" cy="355128"/>
              </a:xfrm>
              <a:custGeom>
                <a:avLst/>
                <a:gdLst/>
                <a:ahLst/>
                <a:cxnLst/>
                <a:rect l="l" t="t" r="r" b="b"/>
                <a:pathLst>
                  <a:path w="1008" h="5923" extrusionOk="0">
                    <a:moveTo>
                      <a:pt x="833" y="0"/>
                    </a:moveTo>
                    <a:lnTo>
                      <a:pt x="1" y="5895"/>
                    </a:lnTo>
                    <a:lnTo>
                      <a:pt x="175" y="5923"/>
                    </a:lnTo>
                    <a:lnTo>
                      <a:pt x="1007" y="24"/>
                    </a:lnTo>
                    <a:lnTo>
                      <a:pt x="8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2" name="Google Shape;1662;p36"/>
              <p:cNvSpPr/>
              <p:nvPr/>
            </p:nvSpPr>
            <p:spPr>
              <a:xfrm>
                <a:off x="6816903" y="1935225"/>
                <a:ext cx="21285" cy="393561"/>
              </a:xfrm>
              <a:custGeom>
                <a:avLst/>
                <a:gdLst/>
                <a:ahLst/>
                <a:cxnLst/>
                <a:rect l="l" t="t" r="r" b="b"/>
                <a:pathLst>
                  <a:path w="355" h="6564" extrusionOk="0">
                    <a:moveTo>
                      <a:pt x="180" y="1"/>
                    </a:moveTo>
                    <a:lnTo>
                      <a:pt x="1" y="7"/>
                    </a:lnTo>
                    <a:lnTo>
                      <a:pt x="175" y="6563"/>
                    </a:lnTo>
                    <a:lnTo>
                      <a:pt x="354" y="6559"/>
                    </a:lnTo>
                    <a:lnTo>
                      <a:pt x="18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3" name="Google Shape;1663;p36"/>
              <p:cNvSpPr/>
              <p:nvPr/>
            </p:nvSpPr>
            <p:spPr>
              <a:xfrm>
                <a:off x="6680438" y="1857040"/>
                <a:ext cx="213569" cy="490033"/>
              </a:xfrm>
              <a:custGeom>
                <a:avLst/>
                <a:gdLst/>
                <a:ahLst/>
                <a:cxnLst/>
                <a:rect l="l" t="t" r="r" b="b"/>
                <a:pathLst>
                  <a:path w="3562" h="8173" extrusionOk="0">
                    <a:moveTo>
                      <a:pt x="1255" y="1"/>
                    </a:moveTo>
                    <a:cubicBezTo>
                      <a:pt x="1255" y="1"/>
                      <a:pt x="1" y="3471"/>
                      <a:pt x="885" y="6911"/>
                    </a:cubicBezTo>
                    <a:cubicBezTo>
                      <a:pt x="1121" y="7835"/>
                      <a:pt x="1468" y="8173"/>
                      <a:pt x="1850" y="8173"/>
                    </a:cubicBezTo>
                    <a:cubicBezTo>
                      <a:pt x="2432" y="8173"/>
                      <a:pt x="3093" y="7387"/>
                      <a:pt x="3561" y="6697"/>
                    </a:cubicBezTo>
                    <a:lnTo>
                      <a:pt x="2538" y="1343"/>
                    </a:lnTo>
                    <a:cubicBezTo>
                      <a:pt x="2137" y="1315"/>
                      <a:pt x="1697" y="960"/>
                      <a:pt x="12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664" name="Google Shape;1664;p36"/>
          <p:cNvGrpSpPr/>
          <p:nvPr/>
        </p:nvGrpSpPr>
        <p:grpSpPr>
          <a:xfrm rot="493">
            <a:off x="503598" y="6148869"/>
            <a:ext cx="925645" cy="230916"/>
            <a:chOff x="1803850" y="3016175"/>
            <a:chExt cx="995175" cy="248225"/>
          </a:xfrm>
        </p:grpSpPr>
        <p:sp>
          <p:nvSpPr>
            <p:cNvPr id="1665" name="Google Shape;1665;p36"/>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6" name="Google Shape;1666;p36"/>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7" name="Google Shape;1667;p36"/>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8" name="Google Shape;1668;p36"/>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9" name="Google Shape;1669;p36"/>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0" name="Google Shape;1670;p36"/>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1" name="Google Shape;1671;p36"/>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72" name="Google Shape;1672;p36"/>
          <p:cNvGrpSpPr/>
          <p:nvPr/>
        </p:nvGrpSpPr>
        <p:grpSpPr>
          <a:xfrm rot="-575285">
            <a:off x="278227" y="1050088"/>
            <a:ext cx="1715749" cy="1416753"/>
            <a:chOff x="5421675" y="1881350"/>
            <a:chExt cx="2726921" cy="2251712"/>
          </a:xfrm>
        </p:grpSpPr>
        <p:sp>
          <p:nvSpPr>
            <p:cNvPr id="1673" name="Google Shape;1673;p36"/>
            <p:cNvSpPr/>
            <p:nvPr/>
          </p:nvSpPr>
          <p:spPr>
            <a:xfrm>
              <a:off x="5421675" y="1895997"/>
              <a:ext cx="2724933" cy="2237064"/>
            </a:xfrm>
            <a:custGeom>
              <a:avLst/>
              <a:gdLst/>
              <a:ahLst/>
              <a:cxnLst/>
              <a:rect l="l" t="t" r="r" b="b"/>
              <a:pathLst>
                <a:path w="41114" h="33753" extrusionOk="0">
                  <a:moveTo>
                    <a:pt x="22794" y="17416"/>
                  </a:moveTo>
                  <a:lnTo>
                    <a:pt x="22794" y="17416"/>
                  </a:lnTo>
                  <a:cubicBezTo>
                    <a:pt x="22732" y="17478"/>
                    <a:pt x="22667" y="17551"/>
                    <a:pt x="22602" y="17627"/>
                  </a:cubicBezTo>
                  <a:lnTo>
                    <a:pt x="22275" y="17470"/>
                  </a:lnTo>
                  <a:cubicBezTo>
                    <a:pt x="22445" y="17459"/>
                    <a:pt x="22619" y="17444"/>
                    <a:pt x="22794" y="17416"/>
                  </a:cubicBezTo>
                  <a:close/>
                  <a:moveTo>
                    <a:pt x="17643" y="16530"/>
                  </a:moveTo>
                  <a:lnTo>
                    <a:pt x="18936" y="17575"/>
                  </a:lnTo>
                  <a:lnTo>
                    <a:pt x="19300" y="17069"/>
                  </a:lnTo>
                  <a:lnTo>
                    <a:pt x="21934" y="18664"/>
                  </a:lnTo>
                  <a:lnTo>
                    <a:pt x="20897" y="18967"/>
                  </a:lnTo>
                  <a:lnTo>
                    <a:pt x="21223" y="19709"/>
                  </a:lnTo>
                  <a:lnTo>
                    <a:pt x="22671" y="19082"/>
                  </a:lnTo>
                  <a:lnTo>
                    <a:pt x="22671" y="19342"/>
                  </a:lnTo>
                  <a:lnTo>
                    <a:pt x="23005" y="19280"/>
                  </a:lnTo>
                  <a:lnTo>
                    <a:pt x="23059" y="19284"/>
                  </a:lnTo>
                  <a:cubicBezTo>
                    <a:pt x="23059" y="19282"/>
                    <a:pt x="23059" y="19278"/>
                    <a:pt x="23061" y="19269"/>
                  </a:cubicBezTo>
                  <a:lnTo>
                    <a:pt x="23378" y="19209"/>
                  </a:lnTo>
                  <a:lnTo>
                    <a:pt x="23430" y="19217"/>
                  </a:lnTo>
                  <a:cubicBezTo>
                    <a:pt x="23430" y="19213"/>
                    <a:pt x="23432" y="19207"/>
                    <a:pt x="23432" y="19200"/>
                  </a:cubicBezTo>
                  <a:lnTo>
                    <a:pt x="23447" y="19196"/>
                  </a:lnTo>
                  <a:lnTo>
                    <a:pt x="23421" y="20095"/>
                  </a:lnTo>
                  <a:lnTo>
                    <a:pt x="19568" y="20392"/>
                  </a:lnTo>
                  <a:cubicBezTo>
                    <a:pt x="19537" y="20267"/>
                    <a:pt x="19499" y="20149"/>
                    <a:pt x="19451" y="20036"/>
                  </a:cubicBezTo>
                  <a:lnTo>
                    <a:pt x="19908" y="19280"/>
                  </a:lnTo>
                  <a:lnTo>
                    <a:pt x="17606" y="18289"/>
                  </a:lnTo>
                  <a:lnTo>
                    <a:pt x="17721" y="18265"/>
                  </a:lnTo>
                  <a:lnTo>
                    <a:pt x="17643" y="16530"/>
                  </a:lnTo>
                  <a:close/>
                  <a:moveTo>
                    <a:pt x="17665" y="20008"/>
                  </a:moveTo>
                  <a:lnTo>
                    <a:pt x="17430" y="20558"/>
                  </a:lnTo>
                  <a:lnTo>
                    <a:pt x="16104" y="20659"/>
                  </a:lnTo>
                  <a:lnTo>
                    <a:pt x="16104" y="20659"/>
                  </a:lnTo>
                  <a:lnTo>
                    <a:pt x="16111" y="20422"/>
                  </a:lnTo>
                  <a:cubicBezTo>
                    <a:pt x="16658" y="20302"/>
                    <a:pt x="17229" y="20140"/>
                    <a:pt x="17665" y="20008"/>
                  </a:cubicBezTo>
                  <a:close/>
                  <a:moveTo>
                    <a:pt x="17197" y="21108"/>
                  </a:moveTo>
                  <a:lnTo>
                    <a:pt x="16736" y="22203"/>
                  </a:lnTo>
                  <a:cubicBezTo>
                    <a:pt x="16639" y="22243"/>
                    <a:pt x="16542" y="22287"/>
                    <a:pt x="16445" y="22332"/>
                  </a:cubicBezTo>
                  <a:cubicBezTo>
                    <a:pt x="16315" y="22394"/>
                    <a:pt x="16188" y="22459"/>
                    <a:pt x="16061" y="22530"/>
                  </a:cubicBezTo>
                  <a:lnTo>
                    <a:pt x="16091" y="21194"/>
                  </a:lnTo>
                  <a:lnTo>
                    <a:pt x="17197" y="21108"/>
                  </a:lnTo>
                  <a:close/>
                  <a:moveTo>
                    <a:pt x="22865" y="20670"/>
                  </a:moveTo>
                  <a:lnTo>
                    <a:pt x="19042" y="23435"/>
                  </a:lnTo>
                  <a:cubicBezTo>
                    <a:pt x="19057" y="23334"/>
                    <a:pt x="19068" y="23237"/>
                    <a:pt x="19065" y="23138"/>
                  </a:cubicBezTo>
                  <a:lnTo>
                    <a:pt x="19072" y="23136"/>
                  </a:lnTo>
                  <a:lnTo>
                    <a:pt x="19072" y="23071"/>
                  </a:lnTo>
                  <a:lnTo>
                    <a:pt x="19072" y="22821"/>
                  </a:lnTo>
                  <a:cubicBezTo>
                    <a:pt x="19471" y="22069"/>
                    <a:pt x="19626" y="21442"/>
                    <a:pt x="19626" y="20920"/>
                  </a:cubicBezTo>
                  <a:lnTo>
                    <a:pt x="22865" y="20670"/>
                  </a:lnTo>
                  <a:close/>
                  <a:moveTo>
                    <a:pt x="15559" y="21560"/>
                  </a:moveTo>
                  <a:lnTo>
                    <a:pt x="15529" y="22849"/>
                  </a:lnTo>
                  <a:cubicBezTo>
                    <a:pt x="15307" y="22994"/>
                    <a:pt x="15095" y="23147"/>
                    <a:pt x="14886" y="23306"/>
                  </a:cubicBezTo>
                  <a:cubicBezTo>
                    <a:pt x="14811" y="23362"/>
                    <a:pt x="14733" y="23416"/>
                    <a:pt x="14669" y="23489"/>
                  </a:cubicBezTo>
                  <a:lnTo>
                    <a:pt x="14667" y="23491"/>
                  </a:lnTo>
                  <a:cubicBezTo>
                    <a:pt x="14712" y="23442"/>
                    <a:pt x="14733" y="23377"/>
                    <a:pt x="14764" y="23319"/>
                  </a:cubicBezTo>
                  <a:cubicBezTo>
                    <a:pt x="14914" y="23026"/>
                    <a:pt x="15054" y="22726"/>
                    <a:pt x="15188" y="22427"/>
                  </a:cubicBezTo>
                  <a:cubicBezTo>
                    <a:pt x="15317" y="22142"/>
                    <a:pt x="15442" y="21851"/>
                    <a:pt x="15559" y="21560"/>
                  </a:cubicBezTo>
                  <a:close/>
                  <a:moveTo>
                    <a:pt x="26296" y="22707"/>
                  </a:moveTo>
                  <a:cubicBezTo>
                    <a:pt x="26378" y="22812"/>
                    <a:pt x="26447" y="22920"/>
                    <a:pt x="26510" y="23037"/>
                  </a:cubicBezTo>
                  <a:cubicBezTo>
                    <a:pt x="26443" y="23506"/>
                    <a:pt x="26411" y="23834"/>
                    <a:pt x="26411" y="23834"/>
                  </a:cubicBezTo>
                  <a:cubicBezTo>
                    <a:pt x="26411" y="23834"/>
                    <a:pt x="26234" y="23442"/>
                    <a:pt x="25915" y="23127"/>
                  </a:cubicBezTo>
                  <a:lnTo>
                    <a:pt x="26296" y="22707"/>
                  </a:lnTo>
                  <a:close/>
                  <a:moveTo>
                    <a:pt x="23365" y="22058"/>
                  </a:moveTo>
                  <a:lnTo>
                    <a:pt x="23301" y="24310"/>
                  </a:lnTo>
                  <a:lnTo>
                    <a:pt x="22738" y="22412"/>
                  </a:lnTo>
                  <a:cubicBezTo>
                    <a:pt x="22936" y="22271"/>
                    <a:pt x="23147" y="22149"/>
                    <a:pt x="23365" y="22058"/>
                  </a:cubicBezTo>
                  <a:close/>
                  <a:moveTo>
                    <a:pt x="24442" y="21821"/>
                  </a:moveTo>
                  <a:cubicBezTo>
                    <a:pt x="24844" y="21821"/>
                    <a:pt x="25253" y="21920"/>
                    <a:pt x="25648" y="22144"/>
                  </a:cubicBezTo>
                  <a:cubicBezTo>
                    <a:pt x="25846" y="22256"/>
                    <a:pt x="26016" y="22392"/>
                    <a:pt x="26158" y="22545"/>
                  </a:cubicBezTo>
                  <a:lnTo>
                    <a:pt x="25758" y="22987"/>
                  </a:lnTo>
                  <a:cubicBezTo>
                    <a:pt x="25568" y="22847"/>
                    <a:pt x="25342" y="22744"/>
                    <a:pt x="25083" y="22744"/>
                  </a:cubicBezTo>
                  <a:cubicBezTo>
                    <a:pt x="24999" y="22744"/>
                    <a:pt x="24912" y="22754"/>
                    <a:pt x="24822" y="22778"/>
                  </a:cubicBezTo>
                  <a:cubicBezTo>
                    <a:pt x="24449" y="22875"/>
                    <a:pt x="24518" y="23429"/>
                    <a:pt x="24755" y="24086"/>
                  </a:cubicBezTo>
                  <a:lnTo>
                    <a:pt x="23816" y="25119"/>
                  </a:lnTo>
                  <a:cubicBezTo>
                    <a:pt x="23813" y="25119"/>
                    <a:pt x="23813" y="25119"/>
                    <a:pt x="23809" y="25116"/>
                  </a:cubicBezTo>
                  <a:lnTo>
                    <a:pt x="23902" y="21879"/>
                  </a:lnTo>
                  <a:cubicBezTo>
                    <a:pt x="24080" y="21841"/>
                    <a:pt x="24260" y="21821"/>
                    <a:pt x="24442" y="21821"/>
                  </a:cubicBezTo>
                  <a:close/>
                  <a:moveTo>
                    <a:pt x="23395" y="20935"/>
                  </a:moveTo>
                  <a:lnTo>
                    <a:pt x="23376" y="21683"/>
                  </a:lnTo>
                  <a:cubicBezTo>
                    <a:pt x="22350" y="22078"/>
                    <a:pt x="21475" y="22944"/>
                    <a:pt x="20936" y="23925"/>
                  </a:cubicBezTo>
                  <a:cubicBezTo>
                    <a:pt x="20723" y="24315"/>
                    <a:pt x="20565" y="24774"/>
                    <a:pt x="20479" y="25257"/>
                  </a:cubicBezTo>
                  <a:lnTo>
                    <a:pt x="18356" y="25213"/>
                  </a:lnTo>
                  <a:cubicBezTo>
                    <a:pt x="18419" y="25086"/>
                    <a:pt x="18481" y="24961"/>
                    <a:pt x="18540" y="24832"/>
                  </a:cubicBezTo>
                  <a:cubicBezTo>
                    <a:pt x="18561" y="24787"/>
                    <a:pt x="18580" y="24741"/>
                    <a:pt x="18602" y="24698"/>
                  </a:cubicBezTo>
                  <a:lnTo>
                    <a:pt x="19908" y="24927"/>
                  </a:lnTo>
                  <a:cubicBezTo>
                    <a:pt x="19766" y="24455"/>
                    <a:pt x="19471" y="24181"/>
                    <a:pt x="19119" y="24024"/>
                  </a:cubicBezTo>
                  <a:lnTo>
                    <a:pt x="23395" y="20935"/>
                  </a:lnTo>
                  <a:close/>
                  <a:moveTo>
                    <a:pt x="21076" y="24938"/>
                  </a:moveTo>
                  <a:lnTo>
                    <a:pt x="21930" y="25285"/>
                  </a:lnTo>
                  <a:lnTo>
                    <a:pt x="21005" y="25267"/>
                  </a:lnTo>
                  <a:cubicBezTo>
                    <a:pt x="21027" y="25155"/>
                    <a:pt x="21048" y="25045"/>
                    <a:pt x="21076" y="24938"/>
                  </a:cubicBezTo>
                  <a:close/>
                  <a:moveTo>
                    <a:pt x="22557" y="22545"/>
                  </a:moveTo>
                  <a:lnTo>
                    <a:pt x="23281" y="24989"/>
                  </a:lnTo>
                  <a:lnTo>
                    <a:pt x="23279" y="25095"/>
                  </a:lnTo>
                  <a:cubicBezTo>
                    <a:pt x="23096" y="25127"/>
                    <a:pt x="22941" y="25203"/>
                    <a:pt x="22835" y="25304"/>
                  </a:cubicBezTo>
                  <a:lnTo>
                    <a:pt x="22520" y="25300"/>
                  </a:lnTo>
                  <a:lnTo>
                    <a:pt x="21132" y="24733"/>
                  </a:lnTo>
                  <a:cubicBezTo>
                    <a:pt x="21210" y="24461"/>
                    <a:pt x="21309" y="24203"/>
                    <a:pt x="21421" y="23970"/>
                  </a:cubicBezTo>
                  <a:cubicBezTo>
                    <a:pt x="21680" y="23431"/>
                    <a:pt x="22078" y="22929"/>
                    <a:pt x="22557" y="22545"/>
                  </a:cubicBezTo>
                  <a:close/>
                  <a:moveTo>
                    <a:pt x="24835" y="24308"/>
                  </a:moveTo>
                  <a:cubicBezTo>
                    <a:pt x="24973" y="24655"/>
                    <a:pt x="25150" y="25019"/>
                    <a:pt x="25318" y="25349"/>
                  </a:cubicBezTo>
                  <a:lnTo>
                    <a:pt x="24169" y="25328"/>
                  </a:lnTo>
                  <a:cubicBezTo>
                    <a:pt x="24128" y="25282"/>
                    <a:pt x="24076" y="25241"/>
                    <a:pt x="24018" y="25207"/>
                  </a:cubicBezTo>
                  <a:lnTo>
                    <a:pt x="24835" y="24308"/>
                  </a:lnTo>
                  <a:close/>
                  <a:moveTo>
                    <a:pt x="18513" y="0"/>
                  </a:moveTo>
                  <a:cubicBezTo>
                    <a:pt x="17861" y="0"/>
                    <a:pt x="17145" y="131"/>
                    <a:pt x="16365" y="441"/>
                  </a:cubicBezTo>
                  <a:cubicBezTo>
                    <a:pt x="12496" y="1978"/>
                    <a:pt x="12044" y="5807"/>
                    <a:pt x="12022" y="7329"/>
                  </a:cubicBezTo>
                  <a:lnTo>
                    <a:pt x="11988" y="7340"/>
                  </a:lnTo>
                  <a:lnTo>
                    <a:pt x="12020" y="7439"/>
                  </a:lnTo>
                  <a:cubicBezTo>
                    <a:pt x="12020" y="7771"/>
                    <a:pt x="12039" y="7967"/>
                    <a:pt x="12039" y="7967"/>
                  </a:cubicBezTo>
                  <a:lnTo>
                    <a:pt x="12263" y="7892"/>
                  </a:lnTo>
                  <a:lnTo>
                    <a:pt x="12263" y="7892"/>
                  </a:lnTo>
                  <a:lnTo>
                    <a:pt x="11932" y="10043"/>
                  </a:lnTo>
                  <a:cubicBezTo>
                    <a:pt x="10845" y="10435"/>
                    <a:pt x="10136" y="11295"/>
                    <a:pt x="10686" y="12058"/>
                  </a:cubicBezTo>
                  <a:cubicBezTo>
                    <a:pt x="11039" y="12548"/>
                    <a:pt x="11618" y="12711"/>
                    <a:pt x="12232" y="12711"/>
                  </a:cubicBezTo>
                  <a:cubicBezTo>
                    <a:pt x="13461" y="12711"/>
                    <a:pt x="14832" y="12058"/>
                    <a:pt x="14833" y="12058"/>
                  </a:cubicBezTo>
                  <a:lnTo>
                    <a:pt x="14833" y="12058"/>
                  </a:lnTo>
                  <a:cubicBezTo>
                    <a:pt x="14331" y="14465"/>
                    <a:pt x="15719" y="14848"/>
                    <a:pt x="16652" y="14848"/>
                  </a:cubicBezTo>
                  <a:cubicBezTo>
                    <a:pt x="17086" y="14848"/>
                    <a:pt x="17421" y="14765"/>
                    <a:pt x="17421" y="14765"/>
                  </a:cubicBezTo>
                  <a:lnTo>
                    <a:pt x="17421" y="14765"/>
                  </a:lnTo>
                  <a:lnTo>
                    <a:pt x="16923" y="15584"/>
                  </a:lnTo>
                  <a:cubicBezTo>
                    <a:pt x="15294" y="15801"/>
                    <a:pt x="14516" y="16711"/>
                    <a:pt x="14141" y="17545"/>
                  </a:cubicBezTo>
                  <a:cubicBezTo>
                    <a:pt x="14108" y="17573"/>
                    <a:pt x="14076" y="17601"/>
                    <a:pt x="14046" y="17629"/>
                  </a:cubicBezTo>
                  <a:cubicBezTo>
                    <a:pt x="13820" y="17836"/>
                    <a:pt x="13615" y="18069"/>
                    <a:pt x="13427" y="18312"/>
                  </a:cubicBezTo>
                  <a:cubicBezTo>
                    <a:pt x="13169" y="18644"/>
                    <a:pt x="12938" y="18995"/>
                    <a:pt x="12723" y="19358"/>
                  </a:cubicBezTo>
                  <a:cubicBezTo>
                    <a:pt x="12582" y="19595"/>
                    <a:pt x="12457" y="19840"/>
                    <a:pt x="12324" y="20084"/>
                  </a:cubicBezTo>
                  <a:cubicBezTo>
                    <a:pt x="12259" y="20202"/>
                    <a:pt x="12203" y="20325"/>
                    <a:pt x="12156" y="20444"/>
                  </a:cubicBezTo>
                  <a:cubicBezTo>
                    <a:pt x="12151" y="20295"/>
                    <a:pt x="12145" y="20140"/>
                    <a:pt x="12134" y="19987"/>
                  </a:cubicBezTo>
                  <a:cubicBezTo>
                    <a:pt x="12113" y="19711"/>
                    <a:pt x="12085" y="19437"/>
                    <a:pt x="12044" y="19164"/>
                  </a:cubicBezTo>
                  <a:cubicBezTo>
                    <a:pt x="11994" y="18823"/>
                    <a:pt x="11934" y="18480"/>
                    <a:pt x="11817" y="18151"/>
                  </a:cubicBezTo>
                  <a:cubicBezTo>
                    <a:pt x="11750" y="17961"/>
                    <a:pt x="11666" y="17780"/>
                    <a:pt x="11522" y="17627"/>
                  </a:cubicBezTo>
                  <a:cubicBezTo>
                    <a:pt x="11442" y="17543"/>
                    <a:pt x="11331" y="17507"/>
                    <a:pt x="11225" y="17507"/>
                  </a:cubicBezTo>
                  <a:cubicBezTo>
                    <a:pt x="11136" y="17507"/>
                    <a:pt x="11049" y="17532"/>
                    <a:pt x="10988" y="17575"/>
                  </a:cubicBezTo>
                  <a:cubicBezTo>
                    <a:pt x="10880" y="17651"/>
                    <a:pt x="10802" y="17748"/>
                    <a:pt x="10735" y="17855"/>
                  </a:cubicBezTo>
                  <a:cubicBezTo>
                    <a:pt x="10595" y="18084"/>
                    <a:pt x="10513" y="18334"/>
                    <a:pt x="10444" y="18590"/>
                  </a:cubicBezTo>
                  <a:cubicBezTo>
                    <a:pt x="10360" y="18903"/>
                    <a:pt x="10306" y="19222"/>
                    <a:pt x="10266" y="19541"/>
                  </a:cubicBezTo>
                  <a:cubicBezTo>
                    <a:pt x="10250" y="19670"/>
                    <a:pt x="10231" y="19804"/>
                    <a:pt x="10227" y="19929"/>
                  </a:cubicBezTo>
                  <a:cubicBezTo>
                    <a:pt x="10134" y="19681"/>
                    <a:pt x="10035" y="19431"/>
                    <a:pt x="9929" y="19181"/>
                  </a:cubicBezTo>
                  <a:cubicBezTo>
                    <a:pt x="9671" y="18556"/>
                    <a:pt x="9382" y="17944"/>
                    <a:pt x="9059" y="17349"/>
                  </a:cubicBezTo>
                  <a:cubicBezTo>
                    <a:pt x="8815" y="16901"/>
                    <a:pt x="8548" y="16470"/>
                    <a:pt x="8237" y="16066"/>
                  </a:cubicBezTo>
                  <a:cubicBezTo>
                    <a:pt x="8009" y="15769"/>
                    <a:pt x="7759" y="15495"/>
                    <a:pt x="7457" y="15271"/>
                  </a:cubicBezTo>
                  <a:cubicBezTo>
                    <a:pt x="7224" y="15099"/>
                    <a:pt x="6977" y="14954"/>
                    <a:pt x="6673" y="14954"/>
                  </a:cubicBezTo>
                  <a:lnTo>
                    <a:pt x="6673" y="14948"/>
                  </a:lnTo>
                  <a:lnTo>
                    <a:pt x="6440" y="14948"/>
                  </a:lnTo>
                  <a:lnTo>
                    <a:pt x="6440" y="14954"/>
                  </a:lnTo>
                  <a:lnTo>
                    <a:pt x="6438" y="14954"/>
                  </a:lnTo>
                  <a:cubicBezTo>
                    <a:pt x="6166" y="14957"/>
                    <a:pt x="5944" y="15075"/>
                    <a:pt x="5761" y="15267"/>
                  </a:cubicBezTo>
                  <a:cubicBezTo>
                    <a:pt x="5582" y="15452"/>
                    <a:pt x="5474" y="15679"/>
                    <a:pt x="5392" y="15918"/>
                  </a:cubicBezTo>
                  <a:cubicBezTo>
                    <a:pt x="5237" y="16379"/>
                    <a:pt x="5198" y="16862"/>
                    <a:pt x="5183" y="17342"/>
                  </a:cubicBezTo>
                  <a:cubicBezTo>
                    <a:pt x="5173" y="17713"/>
                    <a:pt x="5190" y="18084"/>
                    <a:pt x="5218" y="18452"/>
                  </a:cubicBezTo>
                  <a:cubicBezTo>
                    <a:pt x="5239" y="18739"/>
                    <a:pt x="5265" y="19024"/>
                    <a:pt x="5302" y="19308"/>
                  </a:cubicBezTo>
                  <a:cubicBezTo>
                    <a:pt x="5371" y="19883"/>
                    <a:pt x="5468" y="20457"/>
                    <a:pt x="5578" y="21028"/>
                  </a:cubicBezTo>
                  <a:cubicBezTo>
                    <a:pt x="5651" y="21409"/>
                    <a:pt x="5733" y="21789"/>
                    <a:pt x="5821" y="22166"/>
                  </a:cubicBezTo>
                  <a:cubicBezTo>
                    <a:pt x="5880" y="22407"/>
                    <a:pt x="5929" y="22653"/>
                    <a:pt x="6007" y="22892"/>
                  </a:cubicBezTo>
                  <a:cubicBezTo>
                    <a:pt x="5961" y="22774"/>
                    <a:pt x="5910" y="22659"/>
                    <a:pt x="5856" y="22545"/>
                  </a:cubicBezTo>
                  <a:cubicBezTo>
                    <a:pt x="5739" y="22300"/>
                    <a:pt x="5619" y="22058"/>
                    <a:pt x="5492" y="21819"/>
                  </a:cubicBezTo>
                  <a:cubicBezTo>
                    <a:pt x="5371" y="21595"/>
                    <a:pt x="5248" y="21373"/>
                    <a:pt x="5110" y="21159"/>
                  </a:cubicBezTo>
                  <a:cubicBezTo>
                    <a:pt x="4953" y="20918"/>
                    <a:pt x="4789" y="20681"/>
                    <a:pt x="4595" y="20468"/>
                  </a:cubicBezTo>
                  <a:cubicBezTo>
                    <a:pt x="4436" y="20293"/>
                    <a:pt x="4263" y="20133"/>
                    <a:pt x="4045" y="20034"/>
                  </a:cubicBezTo>
                  <a:cubicBezTo>
                    <a:pt x="3953" y="19991"/>
                    <a:pt x="3859" y="19966"/>
                    <a:pt x="3762" y="19966"/>
                  </a:cubicBezTo>
                  <a:cubicBezTo>
                    <a:pt x="3713" y="19966"/>
                    <a:pt x="3663" y="19972"/>
                    <a:pt x="3612" y="19987"/>
                  </a:cubicBezTo>
                  <a:cubicBezTo>
                    <a:pt x="3405" y="20045"/>
                    <a:pt x="3237" y="20198"/>
                    <a:pt x="3246" y="20498"/>
                  </a:cubicBezTo>
                  <a:lnTo>
                    <a:pt x="3246" y="20508"/>
                  </a:lnTo>
                  <a:cubicBezTo>
                    <a:pt x="3244" y="20517"/>
                    <a:pt x="3237" y="20526"/>
                    <a:pt x="3235" y="20532"/>
                  </a:cubicBezTo>
                  <a:lnTo>
                    <a:pt x="3235" y="20754"/>
                  </a:lnTo>
                  <a:cubicBezTo>
                    <a:pt x="3237" y="20765"/>
                    <a:pt x="3244" y="20776"/>
                    <a:pt x="3246" y="20787"/>
                  </a:cubicBezTo>
                  <a:lnTo>
                    <a:pt x="3246" y="20819"/>
                  </a:lnTo>
                  <a:cubicBezTo>
                    <a:pt x="3246" y="21099"/>
                    <a:pt x="3321" y="21362"/>
                    <a:pt x="3401" y="21623"/>
                  </a:cubicBezTo>
                  <a:cubicBezTo>
                    <a:pt x="3604" y="22274"/>
                    <a:pt x="3879" y="22892"/>
                    <a:pt x="4175" y="23504"/>
                  </a:cubicBezTo>
                  <a:cubicBezTo>
                    <a:pt x="4410" y="23989"/>
                    <a:pt x="4658" y="24470"/>
                    <a:pt x="4918" y="24944"/>
                  </a:cubicBezTo>
                  <a:lnTo>
                    <a:pt x="3927" y="24925"/>
                  </a:lnTo>
                  <a:lnTo>
                    <a:pt x="0" y="30076"/>
                  </a:lnTo>
                  <a:lnTo>
                    <a:pt x="31469" y="33753"/>
                  </a:lnTo>
                  <a:lnTo>
                    <a:pt x="32262" y="33087"/>
                  </a:lnTo>
                  <a:lnTo>
                    <a:pt x="32264" y="33087"/>
                  </a:lnTo>
                  <a:lnTo>
                    <a:pt x="32264" y="33084"/>
                  </a:lnTo>
                  <a:lnTo>
                    <a:pt x="41114" y="25666"/>
                  </a:lnTo>
                  <a:lnTo>
                    <a:pt x="39452" y="25629"/>
                  </a:lnTo>
                  <a:cubicBezTo>
                    <a:pt x="39978" y="24703"/>
                    <a:pt x="40420" y="23534"/>
                    <a:pt x="39530" y="23237"/>
                  </a:cubicBezTo>
                  <a:cubicBezTo>
                    <a:pt x="39310" y="23164"/>
                    <a:pt x="39059" y="23132"/>
                    <a:pt x="38788" y="23132"/>
                  </a:cubicBezTo>
                  <a:cubicBezTo>
                    <a:pt x="37171" y="23132"/>
                    <a:pt x="34883" y="24259"/>
                    <a:pt x="34883" y="24259"/>
                  </a:cubicBezTo>
                  <a:cubicBezTo>
                    <a:pt x="34883" y="24259"/>
                    <a:pt x="36881" y="21338"/>
                    <a:pt x="35469" y="20662"/>
                  </a:cubicBezTo>
                  <a:cubicBezTo>
                    <a:pt x="35355" y="20607"/>
                    <a:pt x="35229" y="20581"/>
                    <a:pt x="35094" y="20581"/>
                  </a:cubicBezTo>
                  <a:cubicBezTo>
                    <a:pt x="33564" y="20581"/>
                    <a:pt x="30883" y="23834"/>
                    <a:pt x="30883" y="23834"/>
                  </a:cubicBezTo>
                  <a:cubicBezTo>
                    <a:pt x="30883" y="23834"/>
                    <a:pt x="31881" y="21987"/>
                    <a:pt x="31469" y="21674"/>
                  </a:cubicBezTo>
                  <a:cubicBezTo>
                    <a:pt x="31444" y="21656"/>
                    <a:pt x="31415" y="21647"/>
                    <a:pt x="31381" y="21647"/>
                  </a:cubicBezTo>
                  <a:cubicBezTo>
                    <a:pt x="30847" y="21647"/>
                    <a:pt x="29234" y="23834"/>
                    <a:pt x="29234" y="23834"/>
                  </a:cubicBezTo>
                  <a:cubicBezTo>
                    <a:pt x="29234" y="23834"/>
                    <a:pt x="28662" y="19521"/>
                    <a:pt x="27776" y="19521"/>
                  </a:cubicBezTo>
                  <a:cubicBezTo>
                    <a:pt x="27763" y="19521"/>
                    <a:pt x="27751" y="19522"/>
                    <a:pt x="27738" y="19524"/>
                  </a:cubicBezTo>
                  <a:cubicBezTo>
                    <a:pt x="27199" y="19599"/>
                    <a:pt x="26831" y="21103"/>
                    <a:pt x="26622" y="22317"/>
                  </a:cubicBezTo>
                  <a:cubicBezTo>
                    <a:pt x="26367" y="22030"/>
                    <a:pt x="26036" y="21799"/>
                    <a:pt x="25615" y="21649"/>
                  </a:cubicBezTo>
                  <a:cubicBezTo>
                    <a:pt x="25254" y="21518"/>
                    <a:pt x="24896" y="21459"/>
                    <a:pt x="24546" y="21459"/>
                  </a:cubicBezTo>
                  <a:cubicBezTo>
                    <a:pt x="24330" y="21459"/>
                    <a:pt x="24118" y="21482"/>
                    <a:pt x="23910" y="21524"/>
                  </a:cubicBezTo>
                  <a:lnTo>
                    <a:pt x="23979" y="19095"/>
                  </a:lnTo>
                  <a:lnTo>
                    <a:pt x="24087" y="19075"/>
                  </a:lnTo>
                  <a:lnTo>
                    <a:pt x="24141" y="19077"/>
                  </a:lnTo>
                  <a:cubicBezTo>
                    <a:pt x="24143" y="19056"/>
                    <a:pt x="24154" y="18873"/>
                    <a:pt x="24152" y="18625"/>
                  </a:cubicBezTo>
                  <a:lnTo>
                    <a:pt x="27592" y="17500"/>
                  </a:lnTo>
                  <a:lnTo>
                    <a:pt x="27495" y="16648"/>
                  </a:lnTo>
                  <a:lnTo>
                    <a:pt x="24111" y="17993"/>
                  </a:lnTo>
                  <a:cubicBezTo>
                    <a:pt x="24072" y="17666"/>
                    <a:pt x="23990" y="17349"/>
                    <a:pt x="23839" y="17161"/>
                  </a:cubicBezTo>
                  <a:cubicBezTo>
                    <a:pt x="24900" y="16801"/>
                    <a:pt x="25997" y="16082"/>
                    <a:pt x="26975" y="14775"/>
                  </a:cubicBezTo>
                  <a:cubicBezTo>
                    <a:pt x="26975" y="14775"/>
                    <a:pt x="27044" y="14780"/>
                    <a:pt x="27152" y="14780"/>
                  </a:cubicBezTo>
                  <a:cubicBezTo>
                    <a:pt x="27206" y="14780"/>
                    <a:pt x="27270" y="14779"/>
                    <a:pt x="27339" y="14775"/>
                  </a:cubicBezTo>
                  <a:cubicBezTo>
                    <a:pt x="27421" y="14795"/>
                    <a:pt x="27508" y="14806"/>
                    <a:pt x="27600" y="14806"/>
                  </a:cubicBezTo>
                  <a:cubicBezTo>
                    <a:pt x="27691" y="14806"/>
                    <a:pt x="27786" y="14795"/>
                    <a:pt x="27885" y="14773"/>
                  </a:cubicBezTo>
                  <a:lnTo>
                    <a:pt x="27870" y="14707"/>
                  </a:lnTo>
                  <a:cubicBezTo>
                    <a:pt x="28225" y="14614"/>
                    <a:pt x="28508" y="14418"/>
                    <a:pt x="28322" y="13993"/>
                  </a:cubicBezTo>
                  <a:cubicBezTo>
                    <a:pt x="28225" y="13773"/>
                    <a:pt x="28018" y="13579"/>
                    <a:pt x="27762" y="13420"/>
                  </a:cubicBezTo>
                  <a:cubicBezTo>
                    <a:pt x="27749" y="13364"/>
                    <a:pt x="27712" y="13314"/>
                    <a:pt x="27658" y="13280"/>
                  </a:cubicBezTo>
                  <a:cubicBezTo>
                    <a:pt x="27533" y="13200"/>
                    <a:pt x="27344" y="13131"/>
                    <a:pt x="27152" y="13077"/>
                  </a:cubicBezTo>
                  <a:cubicBezTo>
                    <a:pt x="27721" y="12340"/>
                    <a:pt x="28751" y="10928"/>
                    <a:pt x="28499" y="10730"/>
                  </a:cubicBezTo>
                  <a:cubicBezTo>
                    <a:pt x="28480" y="10715"/>
                    <a:pt x="28458" y="10708"/>
                    <a:pt x="28434" y="10708"/>
                  </a:cubicBezTo>
                  <a:cubicBezTo>
                    <a:pt x="28019" y="10708"/>
                    <a:pt x="26859" y="12795"/>
                    <a:pt x="26859" y="12795"/>
                  </a:cubicBezTo>
                  <a:cubicBezTo>
                    <a:pt x="26859" y="12795"/>
                    <a:pt x="27980" y="10754"/>
                    <a:pt x="27626" y="10648"/>
                  </a:cubicBezTo>
                  <a:cubicBezTo>
                    <a:pt x="27620" y="10646"/>
                    <a:pt x="27613" y="10645"/>
                    <a:pt x="27606" y="10645"/>
                  </a:cubicBezTo>
                  <a:cubicBezTo>
                    <a:pt x="27332" y="10645"/>
                    <a:pt x="26764" y="12161"/>
                    <a:pt x="26492" y="12933"/>
                  </a:cubicBezTo>
                  <a:cubicBezTo>
                    <a:pt x="26488" y="12933"/>
                    <a:pt x="26482" y="12931"/>
                    <a:pt x="26480" y="12931"/>
                  </a:cubicBezTo>
                  <a:lnTo>
                    <a:pt x="26469" y="13000"/>
                  </a:lnTo>
                  <a:cubicBezTo>
                    <a:pt x="26404" y="12994"/>
                    <a:pt x="26341" y="12992"/>
                    <a:pt x="26279" y="12992"/>
                  </a:cubicBezTo>
                  <a:cubicBezTo>
                    <a:pt x="25885" y="12992"/>
                    <a:pt x="25572" y="13103"/>
                    <a:pt x="25490" y="13364"/>
                  </a:cubicBezTo>
                  <a:cubicBezTo>
                    <a:pt x="25253" y="14118"/>
                    <a:pt x="25917" y="14426"/>
                    <a:pt x="25917" y="14426"/>
                  </a:cubicBezTo>
                  <a:cubicBezTo>
                    <a:pt x="25917" y="14426"/>
                    <a:pt x="24339" y="16383"/>
                    <a:pt x="21256" y="16383"/>
                  </a:cubicBezTo>
                  <a:cubicBezTo>
                    <a:pt x="20829" y="16383"/>
                    <a:pt x="20373" y="16346"/>
                    <a:pt x="19889" y="16260"/>
                  </a:cubicBezTo>
                  <a:lnTo>
                    <a:pt x="20147" y="15898"/>
                  </a:lnTo>
                  <a:cubicBezTo>
                    <a:pt x="19283" y="15670"/>
                    <a:pt x="18537" y="15560"/>
                    <a:pt x="17893" y="15541"/>
                  </a:cubicBezTo>
                  <a:lnTo>
                    <a:pt x="18509" y="14767"/>
                  </a:lnTo>
                  <a:cubicBezTo>
                    <a:pt x="18509" y="14767"/>
                    <a:pt x="26865" y="13267"/>
                    <a:pt x="27010" y="10532"/>
                  </a:cubicBezTo>
                  <a:cubicBezTo>
                    <a:pt x="27085" y="9152"/>
                    <a:pt x="26068" y="7357"/>
                    <a:pt x="25040" y="5913"/>
                  </a:cubicBezTo>
                  <a:lnTo>
                    <a:pt x="25033" y="5396"/>
                  </a:lnTo>
                  <a:lnTo>
                    <a:pt x="24669" y="5400"/>
                  </a:lnTo>
                  <a:cubicBezTo>
                    <a:pt x="24264" y="4863"/>
                    <a:pt x="23880" y="4398"/>
                    <a:pt x="23583" y="4051"/>
                  </a:cubicBezTo>
                  <a:lnTo>
                    <a:pt x="30749" y="1618"/>
                  </a:lnTo>
                  <a:cubicBezTo>
                    <a:pt x="30431" y="1159"/>
                    <a:pt x="29938" y="977"/>
                    <a:pt x="29356" y="977"/>
                  </a:cubicBezTo>
                  <a:cubicBezTo>
                    <a:pt x="27138" y="977"/>
                    <a:pt x="23632" y="3616"/>
                    <a:pt x="23632" y="3616"/>
                  </a:cubicBezTo>
                  <a:cubicBezTo>
                    <a:pt x="23632" y="3616"/>
                    <a:pt x="21950" y="0"/>
                    <a:pt x="18513"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4" name="Google Shape;1674;p36"/>
            <p:cNvSpPr/>
            <p:nvPr/>
          </p:nvSpPr>
          <p:spPr>
            <a:xfrm>
              <a:off x="5634627" y="2887382"/>
              <a:ext cx="1049836" cy="787841"/>
            </a:xfrm>
            <a:custGeom>
              <a:avLst/>
              <a:gdLst/>
              <a:ahLst/>
              <a:cxnLst/>
              <a:rect l="l" t="t" r="r" b="b"/>
              <a:pathLst>
                <a:path w="15840" h="11887" extrusionOk="0">
                  <a:moveTo>
                    <a:pt x="2820" y="8063"/>
                  </a:moveTo>
                  <a:cubicBezTo>
                    <a:pt x="2831" y="8095"/>
                    <a:pt x="2840" y="8128"/>
                    <a:pt x="2852" y="8158"/>
                  </a:cubicBezTo>
                  <a:cubicBezTo>
                    <a:pt x="2853" y="8166"/>
                    <a:pt x="2857" y="8172"/>
                    <a:pt x="2860" y="8180"/>
                  </a:cubicBezTo>
                  <a:lnTo>
                    <a:pt x="2860" y="8180"/>
                  </a:lnTo>
                  <a:cubicBezTo>
                    <a:pt x="2857" y="8173"/>
                    <a:pt x="2853" y="8167"/>
                    <a:pt x="2852" y="8161"/>
                  </a:cubicBezTo>
                  <a:cubicBezTo>
                    <a:pt x="2842" y="8127"/>
                    <a:pt x="2827" y="8096"/>
                    <a:pt x="2820" y="8063"/>
                  </a:cubicBezTo>
                  <a:close/>
                  <a:moveTo>
                    <a:pt x="3445" y="1"/>
                  </a:moveTo>
                  <a:cubicBezTo>
                    <a:pt x="3443" y="1"/>
                    <a:pt x="3440" y="1"/>
                    <a:pt x="3438" y="1"/>
                  </a:cubicBezTo>
                  <a:lnTo>
                    <a:pt x="3208" y="1"/>
                  </a:lnTo>
                  <a:cubicBezTo>
                    <a:pt x="2934" y="3"/>
                    <a:pt x="2716" y="121"/>
                    <a:pt x="2531" y="313"/>
                  </a:cubicBezTo>
                  <a:cubicBezTo>
                    <a:pt x="2350" y="499"/>
                    <a:pt x="2242" y="725"/>
                    <a:pt x="2162" y="966"/>
                  </a:cubicBezTo>
                  <a:cubicBezTo>
                    <a:pt x="2005" y="1425"/>
                    <a:pt x="1964" y="1908"/>
                    <a:pt x="1951" y="2391"/>
                  </a:cubicBezTo>
                  <a:cubicBezTo>
                    <a:pt x="1940" y="2762"/>
                    <a:pt x="1960" y="3132"/>
                    <a:pt x="1985" y="3501"/>
                  </a:cubicBezTo>
                  <a:cubicBezTo>
                    <a:pt x="2007" y="3785"/>
                    <a:pt x="2035" y="4072"/>
                    <a:pt x="2070" y="4354"/>
                  </a:cubicBezTo>
                  <a:cubicBezTo>
                    <a:pt x="2141" y="4934"/>
                    <a:pt x="2238" y="5505"/>
                    <a:pt x="2348" y="6076"/>
                  </a:cubicBezTo>
                  <a:cubicBezTo>
                    <a:pt x="2421" y="6456"/>
                    <a:pt x="2501" y="6835"/>
                    <a:pt x="2589" y="7212"/>
                  </a:cubicBezTo>
                  <a:cubicBezTo>
                    <a:pt x="2646" y="7449"/>
                    <a:pt x="2694" y="7691"/>
                    <a:pt x="2770" y="7923"/>
                  </a:cubicBezTo>
                  <a:lnTo>
                    <a:pt x="2770" y="7923"/>
                  </a:lnTo>
                  <a:cubicBezTo>
                    <a:pt x="2726" y="7812"/>
                    <a:pt x="2676" y="7703"/>
                    <a:pt x="2626" y="7596"/>
                  </a:cubicBezTo>
                  <a:cubicBezTo>
                    <a:pt x="2509" y="7350"/>
                    <a:pt x="2391" y="7107"/>
                    <a:pt x="2261" y="6867"/>
                  </a:cubicBezTo>
                  <a:cubicBezTo>
                    <a:pt x="2143" y="6643"/>
                    <a:pt x="2016" y="6423"/>
                    <a:pt x="1878" y="6210"/>
                  </a:cubicBezTo>
                  <a:cubicBezTo>
                    <a:pt x="1723" y="5969"/>
                    <a:pt x="1559" y="5732"/>
                    <a:pt x="1365" y="5518"/>
                  </a:cubicBezTo>
                  <a:cubicBezTo>
                    <a:pt x="1205" y="5344"/>
                    <a:pt x="1033" y="5184"/>
                    <a:pt x="815" y="5085"/>
                  </a:cubicBezTo>
                  <a:cubicBezTo>
                    <a:pt x="721" y="5042"/>
                    <a:pt x="625" y="5015"/>
                    <a:pt x="527" y="5015"/>
                  </a:cubicBezTo>
                  <a:cubicBezTo>
                    <a:pt x="478" y="5015"/>
                    <a:pt x="430" y="5021"/>
                    <a:pt x="380" y="5035"/>
                  </a:cubicBezTo>
                  <a:cubicBezTo>
                    <a:pt x="173" y="5096"/>
                    <a:pt x="7" y="5249"/>
                    <a:pt x="13" y="5548"/>
                  </a:cubicBezTo>
                  <a:cubicBezTo>
                    <a:pt x="1" y="5656"/>
                    <a:pt x="11" y="5764"/>
                    <a:pt x="13" y="5872"/>
                  </a:cubicBezTo>
                  <a:cubicBezTo>
                    <a:pt x="13" y="6147"/>
                    <a:pt x="89" y="6415"/>
                    <a:pt x="171" y="6676"/>
                  </a:cubicBezTo>
                  <a:cubicBezTo>
                    <a:pt x="373" y="7326"/>
                    <a:pt x="647" y="7945"/>
                    <a:pt x="945" y="8557"/>
                  </a:cubicBezTo>
                  <a:cubicBezTo>
                    <a:pt x="1197" y="9085"/>
                    <a:pt x="1466" y="9605"/>
                    <a:pt x="1753" y="10117"/>
                  </a:cubicBezTo>
                  <a:cubicBezTo>
                    <a:pt x="1953" y="10475"/>
                    <a:pt x="2156" y="10833"/>
                    <a:pt x="2367" y="11186"/>
                  </a:cubicBezTo>
                  <a:cubicBezTo>
                    <a:pt x="2391" y="11230"/>
                    <a:pt x="2421" y="11249"/>
                    <a:pt x="2468" y="11253"/>
                  </a:cubicBezTo>
                  <a:cubicBezTo>
                    <a:pt x="2647" y="11275"/>
                    <a:pt x="2824" y="11279"/>
                    <a:pt x="3003" y="11290"/>
                  </a:cubicBezTo>
                  <a:cubicBezTo>
                    <a:pt x="3305" y="11305"/>
                    <a:pt x="3602" y="11322"/>
                    <a:pt x="3904" y="11340"/>
                  </a:cubicBezTo>
                  <a:cubicBezTo>
                    <a:pt x="4201" y="11359"/>
                    <a:pt x="4501" y="11376"/>
                    <a:pt x="4798" y="11391"/>
                  </a:cubicBezTo>
                  <a:cubicBezTo>
                    <a:pt x="5106" y="11408"/>
                    <a:pt x="5410" y="11426"/>
                    <a:pt x="5714" y="11443"/>
                  </a:cubicBezTo>
                  <a:cubicBezTo>
                    <a:pt x="6012" y="11458"/>
                    <a:pt x="6311" y="11477"/>
                    <a:pt x="6609" y="11495"/>
                  </a:cubicBezTo>
                  <a:cubicBezTo>
                    <a:pt x="6917" y="11510"/>
                    <a:pt x="7221" y="11529"/>
                    <a:pt x="7525" y="11544"/>
                  </a:cubicBezTo>
                  <a:cubicBezTo>
                    <a:pt x="7822" y="11562"/>
                    <a:pt x="8122" y="11581"/>
                    <a:pt x="8419" y="11596"/>
                  </a:cubicBezTo>
                  <a:cubicBezTo>
                    <a:pt x="8721" y="11613"/>
                    <a:pt x="9020" y="11630"/>
                    <a:pt x="9322" y="11648"/>
                  </a:cubicBezTo>
                  <a:cubicBezTo>
                    <a:pt x="9624" y="11663"/>
                    <a:pt x="9928" y="11682"/>
                    <a:pt x="10229" y="11699"/>
                  </a:cubicBezTo>
                  <a:cubicBezTo>
                    <a:pt x="10531" y="11715"/>
                    <a:pt x="10831" y="11732"/>
                    <a:pt x="11132" y="11749"/>
                  </a:cubicBezTo>
                  <a:cubicBezTo>
                    <a:pt x="11430" y="11768"/>
                    <a:pt x="11727" y="11786"/>
                    <a:pt x="12027" y="11801"/>
                  </a:cubicBezTo>
                  <a:cubicBezTo>
                    <a:pt x="12329" y="11818"/>
                    <a:pt x="12628" y="11835"/>
                    <a:pt x="12930" y="11852"/>
                  </a:cubicBezTo>
                  <a:cubicBezTo>
                    <a:pt x="13247" y="11868"/>
                    <a:pt x="13566" y="11872"/>
                    <a:pt x="13887" y="11883"/>
                  </a:cubicBezTo>
                  <a:lnTo>
                    <a:pt x="14070" y="11883"/>
                  </a:lnTo>
                  <a:cubicBezTo>
                    <a:pt x="14073" y="11883"/>
                    <a:pt x="14075" y="11883"/>
                    <a:pt x="14078" y="11883"/>
                  </a:cubicBezTo>
                  <a:cubicBezTo>
                    <a:pt x="14091" y="11883"/>
                    <a:pt x="14105" y="11880"/>
                    <a:pt x="14118" y="11880"/>
                  </a:cubicBezTo>
                  <a:cubicBezTo>
                    <a:pt x="14128" y="11880"/>
                    <a:pt x="14138" y="11882"/>
                    <a:pt x="14148" y="11887"/>
                  </a:cubicBezTo>
                  <a:lnTo>
                    <a:pt x="14161" y="11887"/>
                  </a:lnTo>
                  <a:cubicBezTo>
                    <a:pt x="14169" y="11883"/>
                    <a:pt x="14180" y="11878"/>
                    <a:pt x="14189" y="11874"/>
                  </a:cubicBezTo>
                  <a:cubicBezTo>
                    <a:pt x="14217" y="11861"/>
                    <a:pt x="14234" y="11833"/>
                    <a:pt x="14249" y="11809"/>
                  </a:cubicBezTo>
                  <a:cubicBezTo>
                    <a:pt x="14298" y="11734"/>
                    <a:pt x="14346" y="11659"/>
                    <a:pt x="14393" y="11581"/>
                  </a:cubicBezTo>
                  <a:cubicBezTo>
                    <a:pt x="14730" y="11027"/>
                    <a:pt x="15040" y="10462"/>
                    <a:pt x="15311" y="9874"/>
                  </a:cubicBezTo>
                  <a:cubicBezTo>
                    <a:pt x="15460" y="9555"/>
                    <a:pt x="15594" y="9227"/>
                    <a:pt x="15702" y="8891"/>
                  </a:cubicBezTo>
                  <a:cubicBezTo>
                    <a:pt x="15775" y="8661"/>
                    <a:pt x="15839" y="8426"/>
                    <a:pt x="15833" y="8178"/>
                  </a:cubicBezTo>
                  <a:cubicBezTo>
                    <a:pt x="15837" y="8154"/>
                    <a:pt x="15827" y="8132"/>
                    <a:pt x="15839" y="8111"/>
                  </a:cubicBezTo>
                  <a:lnTo>
                    <a:pt x="15839" y="7749"/>
                  </a:lnTo>
                  <a:cubicBezTo>
                    <a:pt x="15827" y="7729"/>
                    <a:pt x="15837" y="7712"/>
                    <a:pt x="15839" y="7693"/>
                  </a:cubicBezTo>
                  <a:cubicBezTo>
                    <a:pt x="15833" y="7602"/>
                    <a:pt x="15831" y="7512"/>
                    <a:pt x="15790" y="7428"/>
                  </a:cubicBezTo>
                  <a:cubicBezTo>
                    <a:pt x="15704" y="7245"/>
                    <a:pt x="15561" y="7124"/>
                    <a:pt x="15374" y="7057"/>
                  </a:cubicBezTo>
                  <a:cubicBezTo>
                    <a:pt x="15177" y="6986"/>
                    <a:pt x="14977" y="6957"/>
                    <a:pt x="14774" y="6957"/>
                  </a:cubicBezTo>
                  <a:cubicBezTo>
                    <a:pt x="14646" y="6957"/>
                    <a:pt x="14517" y="6969"/>
                    <a:pt x="14387" y="6988"/>
                  </a:cubicBezTo>
                  <a:cubicBezTo>
                    <a:pt x="13977" y="7053"/>
                    <a:pt x="13592" y="7197"/>
                    <a:pt x="13221" y="7374"/>
                  </a:cubicBezTo>
                  <a:cubicBezTo>
                    <a:pt x="12663" y="7641"/>
                    <a:pt x="12148" y="7973"/>
                    <a:pt x="11660" y="8346"/>
                  </a:cubicBezTo>
                  <a:cubicBezTo>
                    <a:pt x="11585" y="8404"/>
                    <a:pt x="11505" y="8458"/>
                    <a:pt x="11443" y="8529"/>
                  </a:cubicBezTo>
                  <a:lnTo>
                    <a:pt x="11441" y="8533"/>
                  </a:lnTo>
                  <a:lnTo>
                    <a:pt x="11436" y="8533"/>
                  </a:lnTo>
                  <a:cubicBezTo>
                    <a:pt x="11484" y="8484"/>
                    <a:pt x="11505" y="8419"/>
                    <a:pt x="11533" y="8361"/>
                  </a:cubicBezTo>
                  <a:cubicBezTo>
                    <a:pt x="11684" y="8066"/>
                    <a:pt x="11824" y="7770"/>
                    <a:pt x="11960" y="7469"/>
                  </a:cubicBezTo>
                  <a:cubicBezTo>
                    <a:pt x="12158" y="7025"/>
                    <a:pt x="12348" y="6574"/>
                    <a:pt x="12523" y="6115"/>
                  </a:cubicBezTo>
                  <a:cubicBezTo>
                    <a:pt x="12719" y="5607"/>
                    <a:pt x="12895" y="5089"/>
                    <a:pt x="13027" y="4561"/>
                  </a:cubicBezTo>
                  <a:cubicBezTo>
                    <a:pt x="13154" y="4055"/>
                    <a:pt x="13255" y="3544"/>
                    <a:pt x="13212" y="3012"/>
                  </a:cubicBezTo>
                  <a:cubicBezTo>
                    <a:pt x="13199" y="2835"/>
                    <a:pt x="13165" y="2662"/>
                    <a:pt x="13085" y="2501"/>
                  </a:cubicBezTo>
                  <a:cubicBezTo>
                    <a:pt x="12999" y="2322"/>
                    <a:pt x="12870" y="2184"/>
                    <a:pt x="12684" y="2106"/>
                  </a:cubicBezTo>
                  <a:cubicBezTo>
                    <a:pt x="12526" y="2043"/>
                    <a:pt x="12367" y="2014"/>
                    <a:pt x="12209" y="2014"/>
                  </a:cubicBezTo>
                  <a:cubicBezTo>
                    <a:pt x="12035" y="2014"/>
                    <a:pt x="11861" y="2049"/>
                    <a:pt x="11688" y="2111"/>
                  </a:cubicBezTo>
                  <a:cubicBezTo>
                    <a:pt x="11354" y="2231"/>
                    <a:pt x="11074" y="2438"/>
                    <a:pt x="10816" y="2675"/>
                  </a:cubicBezTo>
                  <a:cubicBezTo>
                    <a:pt x="10589" y="2887"/>
                    <a:pt x="10385" y="3117"/>
                    <a:pt x="10195" y="3361"/>
                  </a:cubicBezTo>
                  <a:cubicBezTo>
                    <a:pt x="9936" y="3695"/>
                    <a:pt x="9708" y="4044"/>
                    <a:pt x="9492" y="4406"/>
                  </a:cubicBezTo>
                  <a:cubicBezTo>
                    <a:pt x="9350" y="4643"/>
                    <a:pt x="9223" y="4889"/>
                    <a:pt x="9094" y="5130"/>
                  </a:cubicBezTo>
                  <a:cubicBezTo>
                    <a:pt x="9029" y="5251"/>
                    <a:pt x="8973" y="5374"/>
                    <a:pt x="8923" y="5492"/>
                  </a:cubicBezTo>
                  <a:cubicBezTo>
                    <a:pt x="8921" y="5346"/>
                    <a:pt x="8912" y="5191"/>
                    <a:pt x="8902" y="5033"/>
                  </a:cubicBezTo>
                  <a:cubicBezTo>
                    <a:pt x="8880" y="4759"/>
                    <a:pt x="8854" y="4484"/>
                    <a:pt x="8813" y="4212"/>
                  </a:cubicBezTo>
                  <a:cubicBezTo>
                    <a:pt x="8762" y="3869"/>
                    <a:pt x="8703" y="3527"/>
                    <a:pt x="8587" y="3199"/>
                  </a:cubicBezTo>
                  <a:cubicBezTo>
                    <a:pt x="8520" y="3007"/>
                    <a:pt x="8434" y="2824"/>
                    <a:pt x="8290" y="2673"/>
                  </a:cubicBezTo>
                  <a:cubicBezTo>
                    <a:pt x="8211" y="2590"/>
                    <a:pt x="8100" y="2554"/>
                    <a:pt x="7993" y="2554"/>
                  </a:cubicBezTo>
                  <a:cubicBezTo>
                    <a:pt x="7904" y="2554"/>
                    <a:pt x="7818" y="2579"/>
                    <a:pt x="7757" y="2621"/>
                  </a:cubicBezTo>
                  <a:cubicBezTo>
                    <a:pt x="7650" y="2695"/>
                    <a:pt x="7572" y="2794"/>
                    <a:pt x="7503" y="2902"/>
                  </a:cubicBezTo>
                  <a:cubicBezTo>
                    <a:pt x="7361" y="3128"/>
                    <a:pt x="7281" y="3382"/>
                    <a:pt x="7212" y="3639"/>
                  </a:cubicBezTo>
                  <a:cubicBezTo>
                    <a:pt x="7130" y="3951"/>
                    <a:pt x="7076" y="4268"/>
                    <a:pt x="7035" y="4589"/>
                  </a:cubicBezTo>
                  <a:cubicBezTo>
                    <a:pt x="7018" y="4721"/>
                    <a:pt x="7001" y="4850"/>
                    <a:pt x="6994" y="4977"/>
                  </a:cubicBezTo>
                  <a:cubicBezTo>
                    <a:pt x="6904" y="4729"/>
                    <a:pt x="6800" y="4479"/>
                    <a:pt x="6699" y="4227"/>
                  </a:cubicBezTo>
                  <a:cubicBezTo>
                    <a:pt x="6440" y="3600"/>
                    <a:pt x="6154" y="2988"/>
                    <a:pt x="5828" y="2395"/>
                  </a:cubicBezTo>
                  <a:cubicBezTo>
                    <a:pt x="5585" y="1949"/>
                    <a:pt x="5320" y="1518"/>
                    <a:pt x="5007" y="1113"/>
                  </a:cubicBezTo>
                  <a:cubicBezTo>
                    <a:pt x="4777" y="818"/>
                    <a:pt x="4527" y="542"/>
                    <a:pt x="4225" y="320"/>
                  </a:cubicBezTo>
                  <a:cubicBezTo>
                    <a:pt x="3996" y="144"/>
                    <a:pt x="3750" y="1"/>
                    <a:pt x="34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5" name="Google Shape;1675;p36"/>
            <p:cNvSpPr/>
            <p:nvPr/>
          </p:nvSpPr>
          <p:spPr>
            <a:xfrm>
              <a:off x="7002410" y="3189742"/>
              <a:ext cx="1142624" cy="485483"/>
            </a:xfrm>
            <a:custGeom>
              <a:avLst/>
              <a:gdLst/>
              <a:ahLst/>
              <a:cxnLst/>
              <a:rect l="l" t="t" r="r" b="b"/>
              <a:pathLst>
                <a:path w="17240" h="7325" extrusionOk="0">
                  <a:moveTo>
                    <a:pt x="3956" y="1"/>
                  </a:moveTo>
                  <a:cubicBezTo>
                    <a:pt x="3944" y="1"/>
                    <a:pt x="3931" y="2"/>
                    <a:pt x="3918" y="4"/>
                  </a:cubicBezTo>
                  <a:cubicBezTo>
                    <a:pt x="3009" y="129"/>
                    <a:pt x="2589" y="4314"/>
                    <a:pt x="2589" y="4314"/>
                  </a:cubicBezTo>
                  <a:cubicBezTo>
                    <a:pt x="2589" y="4314"/>
                    <a:pt x="2102" y="3223"/>
                    <a:pt x="1262" y="3223"/>
                  </a:cubicBezTo>
                  <a:cubicBezTo>
                    <a:pt x="1178" y="3223"/>
                    <a:pt x="1091" y="3234"/>
                    <a:pt x="1000" y="3258"/>
                  </a:cubicBezTo>
                  <a:cubicBezTo>
                    <a:pt x="0" y="3519"/>
                    <a:pt x="2177" y="7040"/>
                    <a:pt x="2177" y="7040"/>
                  </a:cubicBezTo>
                  <a:lnTo>
                    <a:pt x="14826" y="7325"/>
                  </a:lnTo>
                  <a:cubicBezTo>
                    <a:pt x="14826" y="7325"/>
                    <a:pt x="17240" y="4232"/>
                    <a:pt x="15710" y="3717"/>
                  </a:cubicBezTo>
                  <a:cubicBezTo>
                    <a:pt x="15491" y="3644"/>
                    <a:pt x="15239" y="3612"/>
                    <a:pt x="14969" y="3612"/>
                  </a:cubicBezTo>
                  <a:cubicBezTo>
                    <a:pt x="13351" y="3612"/>
                    <a:pt x="11063" y="4739"/>
                    <a:pt x="11063" y="4739"/>
                  </a:cubicBezTo>
                  <a:cubicBezTo>
                    <a:pt x="11063" y="4739"/>
                    <a:pt x="13061" y="1820"/>
                    <a:pt x="11649" y="1142"/>
                  </a:cubicBezTo>
                  <a:cubicBezTo>
                    <a:pt x="11535" y="1087"/>
                    <a:pt x="11409" y="1061"/>
                    <a:pt x="11274" y="1061"/>
                  </a:cubicBezTo>
                  <a:cubicBezTo>
                    <a:pt x="9744" y="1061"/>
                    <a:pt x="7061" y="4314"/>
                    <a:pt x="7061" y="4314"/>
                  </a:cubicBezTo>
                  <a:cubicBezTo>
                    <a:pt x="7061" y="4314"/>
                    <a:pt x="8061" y="2467"/>
                    <a:pt x="7649" y="2154"/>
                  </a:cubicBezTo>
                  <a:cubicBezTo>
                    <a:pt x="7625" y="2136"/>
                    <a:pt x="7595" y="2127"/>
                    <a:pt x="7561" y="2127"/>
                  </a:cubicBezTo>
                  <a:cubicBezTo>
                    <a:pt x="7027" y="2127"/>
                    <a:pt x="5412" y="4314"/>
                    <a:pt x="5412" y="4314"/>
                  </a:cubicBezTo>
                  <a:cubicBezTo>
                    <a:pt x="5412" y="4314"/>
                    <a:pt x="4842" y="1"/>
                    <a:pt x="395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6" name="Google Shape;1676;p36"/>
            <p:cNvSpPr/>
            <p:nvPr/>
          </p:nvSpPr>
          <p:spPr>
            <a:xfrm>
              <a:off x="5423199" y="3548040"/>
              <a:ext cx="2725397" cy="584899"/>
            </a:xfrm>
            <a:custGeom>
              <a:avLst/>
              <a:gdLst/>
              <a:ahLst/>
              <a:cxnLst/>
              <a:rect l="l" t="t" r="r" b="b"/>
              <a:pathLst>
                <a:path w="41121" h="8825" extrusionOk="0">
                  <a:moveTo>
                    <a:pt x="3930" y="1"/>
                  </a:moveTo>
                  <a:lnTo>
                    <a:pt x="1" y="5152"/>
                  </a:lnTo>
                  <a:lnTo>
                    <a:pt x="31474" y="8824"/>
                  </a:lnTo>
                  <a:lnTo>
                    <a:pt x="41121" y="736"/>
                  </a:lnTo>
                  <a:lnTo>
                    <a:pt x="393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7" name="Google Shape;1677;p36"/>
            <p:cNvSpPr/>
            <p:nvPr/>
          </p:nvSpPr>
          <p:spPr>
            <a:xfrm>
              <a:off x="5510952" y="3803873"/>
              <a:ext cx="2055464" cy="285060"/>
            </a:xfrm>
            <a:custGeom>
              <a:avLst/>
              <a:gdLst/>
              <a:ahLst/>
              <a:cxnLst/>
              <a:rect l="l" t="t" r="r" b="b"/>
              <a:pathLst>
                <a:path w="31013" h="4301" extrusionOk="0">
                  <a:moveTo>
                    <a:pt x="63" y="1"/>
                  </a:moveTo>
                  <a:lnTo>
                    <a:pt x="0" y="527"/>
                  </a:lnTo>
                  <a:lnTo>
                    <a:pt x="30947" y="4301"/>
                  </a:lnTo>
                  <a:lnTo>
                    <a:pt x="31012" y="3777"/>
                  </a:lnTo>
                  <a:lnTo>
                    <a:pt x="6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8" name="Google Shape;1678;p36"/>
            <p:cNvSpPr/>
            <p:nvPr/>
          </p:nvSpPr>
          <p:spPr>
            <a:xfrm>
              <a:off x="5687451" y="3557783"/>
              <a:ext cx="2314013" cy="153896"/>
            </a:xfrm>
            <a:custGeom>
              <a:avLst/>
              <a:gdLst/>
              <a:ahLst/>
              <a:cxnLst/>
              <a:rect l="l" t="t" r="r" b="b"/>
              <a:pathLst>
                <a:path w="34914" h="2322" extrusionOk="0">
                  <a:moveTo>
                    <a:pt x="29" y="0"/>
                  </a:moveTo>
                  <a:lnTo>
                    <a:pt x="1" y="531"/>
                  </a:lnTo>
                  <a:lnTo>
                    <a:pt x="34886" y="2322"/>
                  </a:lnTo>
                  <a:lnTo>
                    <a:pt x="34914" y="1794"/>
                  </a:lnTo>
                  <a:lnTo>
                    <a:pt x="2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9" name="Google Shape;1679;p36"/>
            <p:cNvSpPr/>
            <p:nvPr/>
          </p:nvSpPr>
          <p:spPr>
            <a:xfrm>
              <a:off x="6203559" y="2170852"/>
              <a:ext cx="426893" cy="473752"/>
            </a:xfrm>
            <a:custGeom>
              <a:avLst/>
              <a:gdLst/>
              <a:ahLst/>
              <a:cxnLst/>
              <a:rect l="l" t="t" r="r" b="b"/>
              <a:pathLst>
                <a:path w="6441" h="7148" extrusionOk="0">
                  <a:moveTo>
                    <a:pt x="6441" y="1"/>
                  </a:moveTo>
                  <a:lnTo>
                    <a:pt x="794" y="1766"/>
                  </a:lnTo>
                  <a:lnTo>
                    <a:pt x="1" y="6913"/>
                  </a:lnTo>
                  <a:lnTo>
                    <a:pt x="4736" y="7148"/>
                  </a:lnTo>
                  <a:lnTo>
                    <a:pt x="644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0" name="Google Shape;1680;p36"/>
            <p:cNvSpPr/>
            <p:nvPr/>
          </p:nvSpPr>
          <p:spPr>
            <a:xfrm>
              <a:off x="6082402" y="2122138"/>
              <a:ext cx="1140702" cy="877315"/>
            </a:xfrm>
            <a:custGeom>
              <a:avLst/>
              <a:gdLst/>
              <a:ahLst/>
              <a:cxnLst/>
              <a:rect l="l" t="t" r="r" b="b"/>
              <a:pathLst>
                <a:path w="17211" h="13237" extrusionOk="0">
                  <a:moveTo>
                    <a:pt x="13064" y="1"/>
                  </a:moveTo>
                  <a:lnTo>
                    <a:pt x="7271" y="1676"/>
                  </a:lnTo>
                  <a:lnTo>
                    <a:pt x="6152" y="6587"/>
                  </a:lnTo>
                  <a:lnTo>
                    <a:pt x="5624" y="5762"/>
                  </a:lnTo>
                  <a:lnTo>
                    <a:pt x="5271" y="7174"/>
                  </a:lnTo>
                  <a:cubicBezTo>
                    <a:pt x="4682" y="6628"/>
                    <a:pt x="3946" y="6409"/>
                    <a:pt x="3231" y="6409"/>
                  </a:cubicBezTo>
                  <a:cubicBezTo>
                    <a:pt x="1556" y="6409"/>
                    <a:pt x="1" y="7614"/>
                    <a:pt x="743" y="8646"/>
                  </a:cubicBezTo>
                  <a:cubicBezTo>
                    <a:pt x="1095" y="9136"/>
                    <a:pt x="1674" y="9299"/>
                    <a:pt x="2288" y="9299"/>
                  </a:cubicBezTo>
                  <a:cubicBezTo>
                    <a:pt x="3517" y="9299"/>
                    <a:pt x="4889" y="8646"/>
                    <a:pt x="4889" y="8646"/>
                  </a:cubicBezTo>
                  <a:lnTo>
                    <a:pt x="4889" y="8646"/>
                  </a:lnTo>
                  <a:cubicBezTo>
                    <a:pt x="4387" y="11053"/>
                    <a:pt x="5772" y="11436"/>
                    <a:pt x="6704" y="11436"/>
                  </a:cubicBezTo>
                  <a:cubicBezTo>
                    <a:pt x="7140" y="11436"/>
                    <a:pt x="7478" y="11353"/>
                    <a:pt x="7478" y="11353"/>
                  </a:cubicBezTo>
                  <a:lnTo>
                    <a:pt x="7478" y="11353"/>
                  </a:lnTo>
                  <a:lnTo>
                    <a:pt x="6329" y="13236"/>
                  </a:lnTo>
                  <a:lnTo>
                    <a:pt x="7066" y="13236"/>
                  </a:lnTo>
                  <a:lnTo>
                    <a:pt x="8566" y="11353"/>
                  </a:lnTo>
                  <a:cubicBezTo>
                    <a:pt x="8566" y="11353"/>
                    <a:pt x="16918" y="9853"/>
                    <a:pt x="17067" y="7118"/>
                  </a:cubicBezTo>
                  <a:cubicBezTo>
                    <a:pt x="17211" y="4383"/>
                    <a:pt x="13064" y="1"/>
                    <a:pt x="130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1" name="Google Shape;1681;p36"/>
            <p:cNvSpPr/>
            <p:nvPr/>
          </p:nvSpPr>
          <p:spPr>
            <a:xfrm>
              <a:off x="6554038" y="2584293"/>
              <a:ext cx="181136" cy="226802"/>
            </a:xfrm>
            <a:custGeom>
              <a:avLst/>
              <a:gdLst/>
              <a:ahLst/>
              <a:cxnLst/>
              <a:rect l="l" t="t" r="r" b="b"/>
              <a:pathLst>
                <a:path w="2733" h="3422" extrusionOk="0">
                  <a:moveTo>
                    <a:pt x="1689" y="0"/>
                  </a:moveTo>
                  <a:cubicBezTo>
                    <a:pt x="1689" y="0"/>
                    <a:pt x="92" y="1293"/>
                    <a:pt x="32" y="2440"/>
                  </a:cubicBezTo>
                  <a:cubicBezTo>
                    <a:pt x="0" y="3102"/>
                    <a:pt x="396" y="3421"/>
                    <a:pt x="957" y="3421"/>
                  </a:cubicBezTo>
                  <a:cubicBezTo>
                    <a:pt x="1234" y="3421"/>
                    <a:pt x="1551" y="3343"/>
                    <a:pt x="1877" y="3190"/>
                  </a:cubicBezTo>
                  <a:lnTo>
                    <a:pt x="1692" y="2410"/>
                  </a:lnTo>
                  <a:lnTo>
                    <a:pt x="2733" y="1244"/>
                  </a:lnTo>
                  <a:cubicBezTo>
                    <a:pt x="1808" y="1224"/>
                    <a:pt x="1689" y="0"/>
                    <a:pt x="16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2" name="Google Shape;1682;p36"/>
            <p:cNvSpPr/>
            <p:nvPr/>
          </p:nvSpPr>
          <p:spPr>
            <a:xfrm>
              <a:off x="6548736" y="2572695"/>
              <a:ext cx="256428" cy="244034"/>
            </a:xfrm>
            <a:custGeom>
              <a:avLst/>
              <a:gdLst/>
              <a:ahLst/>
              <a:cxnLst/>
              <a:rect l="l" t="t" r="r" b="b"/>
              <a:pathLst>
                <a:path w="3869" h="3682" extrusionOk="0">
                  <a:moveTo>
                    <a:pt x="1845" y="1"/>
                  </a:moveTo>
                  <a:lnTo>
                    <a:pt x="1718" y="104"/>
                  </a:lnTo>
                  <a:cubicBezTo>
                    <a:pt x="1651" y="158"/>
                    <a:pt x="88" y="1438"/>
                    <a:pt x="30" y="2611"/>
                  </a:cubicBezTo>
                  <a:cubicBezTo>
                    <a:pt x="0" y="3165"/>
                    <a:pt x="256" y="3430"/>
                    <a:pt x="474" y="3550"/>
                  </a:cubicBezTo>
                  <a:cubicBezTo>
                    <a:pt x="636" y="3639"/>
                    <a:pt x="828" y="3682"/>
                    <a:pt x="1039" y="3682"/>
                  </a:cubicBezTo>
                  <a:cubicBezTo>
                    <a:pt x="1474" y="3682"/>
                    <a:pt x="1994" y="3501"/>
                    <a:pt x="2489" y="3162"/>
                  </a:cubicBezTo>
                  <a:lnTo>
                    <a:pt x="2388" y="3016"/>
                  </a:lnTo>
                  <a:cubicBezTo>
                    <a:pt x="1926" y="3337"/>
                    <a:pt x="1434" y="3510"/>
                    <a:pt x="1034" y="3510"/>
                  </a:cubicBezTo>
                  <a:cubicBezTo>
                    <a:pt x="853" y="3510"/>
                    <a:pt x="692" y="3475"/>
                    <a:pt x="560" y="3402"/>
                  </a:cubicBezTo>
                  <a:cubicBezTo>
                    <a:pt x="308" y="3262"/>
                    <a:pt x="185" y="2992"/>
                    <a:pt x="205" y="2624"/>
                  </a:cubicBezTo>
                  <a:cubicBezTo>
                    <a:pt x="250" y="1708"/>
                    <a:pt x="1343" y="669"/>
                    <a:pt x="1709" y="345"/>
                  </a:cubicBezTo>
                  <a:cubicBezTo>
                    <a:pt x="1767" y="623"/>
                    <a:pt x="1931" y="1180"/>
                    <a:pt x="2392" y="1410"/>
                  </a:cubicBezTo>
                  <a:cubicBezTo>
                    <a:pt x="2527" y="1477"/>
                    <a:pt x="2675" y="1511"/>
                    <a:pt x="2837" y="1511"/>
                  </a:cubicBezTo>
                  <a:cubicBezTo>
                    <a:pt x="3137" y="1511"/>
                    <a:pt x="3483" y="1395"/>
                    <a:pt x="3869" y="1162"/>
                  </a:cubicBezTo>
                  <a:lnTo>
                    <a:pt x="3776" y="1011"/>
                  </a:lnTo>
                  <a:cubicBezTo>
                    <a:pt x="3421" y="1226"/>
                    <a:pt x="3108" y="1334"/>
                    <a:pt x="2841" y="1334"/>
                  </a:cubicBezTo>
                  <a:cubicBezTo>
                    <a:pt x="2706" y="1334"/>
                    <a:pt x="2583" y="1306"/>
                    <a:pt x="2472" y="1251"/>
                  </a:cubicBezTo>
                  <a:cubicBezTo>
                    <a:pt x="1948" y="988"/>
                    <a:pt x="1862" y="173"/>
                    <a:pt x="1862" y="167"/>
                  </a:cubicBezTo>
                  <a:lnTo>
                    <a:pt x="18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3" name="Google Shape;1683;p36"/>
            <p:cNvSpPr/>
            <p:nvPr/>
          </p:nvSpPr>
          <p:spPr>
            <a:xfrm>
              <a:off x="6557153" y="2722151"/>
              <a:ext cx="76749" cy="24059"/>
            </a:xfrm>
            <a:custGeom>
              <a:avLst/>
              <a:gdLst/>
              <a:ahLst/>
              <a:cxnLst/>
              <a:rect l="l" t="t" r="r" b="b"/>
              <a:pathLst>
                <a:path w="1158" h="363" extrusionOk="0">
                  <a:moveTo>
                    <a:pt x="78" y="0"/>
                  </a:moveTo>
                  <a:lnTo>
                    <a:pt x="0" y="274"/>
                  </a:lnTo>
                  <a:lnTo>
                    <a:pt x="1158" y="362"/>
                  </a:lnTo>
                  <a:lnTo>
                    <a:pt x="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4" name="Google Shape;1684;p36"/>
            <p:cNvSpPr/>
            <p:nvPr/>
          </p:nvSpPr>
          <p:spPr>
            <a:xfrm>
              <a:off x="6613556" y="2567856"/>
              <a:ext cx="84040" cy="27174"/>
            </a:xfrm>
            <a:custGeom>
              <a:avLst/>
              <a:gdLst/>
              <a:ahLst/>
              <a:cxnLst/>
              <a:rect l="l" t="t" r="r" b="b"/>
              <a:pathLst>
                <a:path w="1268" h="410" extrusionOk="0">
                  <a:moveTo>
                    <a:pt x="867" y="0"/>
                  </a:moveTo>
                  <a:cubicBezTo>
                    <a:pt x="381" y="0"/>
                    <a:pt x="0" y="410"/>
                    <a:pt x="0" y="410"/>
                  </a:cubicBezTo>
                  <a:cubicBezTo>
                    <a:pt x="210" y="240"/>
                    <a:pt x="472" y="196"/>
                    <a:pt x="688" y="196"/>
                  </a:cubicBezTo>
                  <a:cubicBezTo>
                    <a:pt x="922" y="196"/>
                    <a:pt x="1102" y="248"/>
                    <a:pt x="1102" y="248"/>
                  </a:cubicBezTo>
                  <a:lnTo>
                    <a:pt x="1268" y="99"/>
                  </a:lnTo>
                  <a:cubicBezTo>
                    <a:pt x="1130" y="28"/>
                    <a:pt x="995" y="0"/>
                    <a:pt x="8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5" name="Google Shape;1685;p36"/>
            <p:cNvSpPr/>
            <p:nvPr/>
          </p:nvSpPr>
          <p:spPr>
            <a:xfrm>
              <a:off x="6834991" y="2462541"/>
              <a:ext cx="131163" cy="164633"/>
            </a:xfrm>
            <a:custGeom>
              <a:avLst/>
              <a:gdLst/>
              <a:ahLst/>
              <a:cxnLst/>
              <a:rect l="l" t="t" r="r" b="b"/>
              <a:pathLst>
                <a:path w="1979" h="2484" extrusionOk="0">
                  <a:moveTo>
                    <a:pt x="918" y="1"/>
                  </a:moveTo>
                  <a:lnTo>
                    <a:pt x="793" y="126"/>
                  </a:lnTo>
                  <a:cubicBezTo>
                    <a:pt x="800" y="130"/>
                    <a:pt x="1246" y="594"/>
                    <a:pt x="774" y="1676"/>
                  </a:cubicBezTo>
                  <a:lnTo>
                    <a:pt x="666" y="1919"/>
                  </a:lnTo>
                  <a:lnTo>
                    <a:pt x="899" y="1785"/>
                  </a:lnTo>
                  <a:cubicBezTo>
                    <a:pt x="1099" y="1670"/>
                    <a:pt x="1452" y="1510"/>
                    <a:pt x="1652" y="1510"/>
                  </a:cubicBezTo>
                  <a:cubicBezTo>
                    <a:pt x="1680" y="1510"/>
                    <a:pt x="1705" y="1513"/>
                    <a:pt x="1727" y="1520"/>
                  </a:cubicBezTo>
                  <a:cubicBezTo>
                    <a:pt x="1752" y="1529"/>
                    <a:pt x="1770" y="1546"/>
                    <a:pt x="1780" y="1568"/>
                  </a:cubicBezTo>
                  <a:cubicBezTo>
                    <a:pt x="1785" y="1579"/>
                    <a:pt x="1783" y="1626"/>
                    <a:pt x="1716" y="1714"/>
                  </a:cubicBezTo>
                  <a:cubicBezTo>
                    <a:pt x="1528" y="1967"/>
                    <a:pt x="1008" y="2310"/>
                    <a:pt x="602" y="2310"/>
                  </a:cubicBezTo>
                  <a:cubicBezTo>
                    <a:pt x="575" y="2310"/>
                    <a:pt x="548" y="2308"/>
                    <a:pt x="522" y="2305"/>
                  </a:cubicBezTo>
                  <a:cubicBezTo>
                    <a:pt x="349" y="2283"/>
                    <a:pt x="231" y="2193"/>
                    <a:pt x="162" y="2025"/>
                  </a:cubicBezTo>
                  <a:lnTo>
                    <a:pt x="0" y="2092"/>
                  </a:lnTo>
                  <a:cubicBezTo>
                    <a:pt x="93" y="2316"/>
                    <a:pt x="270" y="2451"/>
                    <a:pt x="502" y="2477"/>
                  </a:cubicBezTo>
                  <a:cubicBezTo>
                    <a:pt x="535" y="2479"/>
                    <a:pt x="567" y="2484"/>
                    <a:pt x="599" y="2484"/>
                  </a:cubicBezTo>
                  <a:cubicBezTo>
                    <a:pt x="1069" y="2484"/>
                    <a:pt x="1645" y="2107"/>
                    <a:pt x="1858" y="1826"/>
                  </a:cubicBezTo>
                  <a:cubicBezTo>
                    <a:pt x="1953" y="1697"/>
                    <a:pt x="1979" y="1589"/>
                    <a:pt x="1942" y="1499"/>
                  </a:cubicBezTo>
                  <a:cubicBezTo>
                    <a:pt x="1912" y="1432"/>
                    <a:pt x="1858" y="1380"/>
                    <a:pt x="1783" y="1357"/>
                  </a:cubicBezTo>
                  <a:cubicBezTo>
                    <a:pt x="1744" y="1344"/>
                    <a:pt x="1700" y="1338"/>
                    <a:pt x="1654" y="1338"/>
                  </a:cubicBezTo>
                  <a:cubicBezTo>
                    <a:pt x="1457" y="1338"/>
                    <a:pt x="1204" y="1439"/>
                    <a:pt x="1026" y="1525"/>
                  </a:cubicBezTo>
                  <a:cubicBezTo>
                    <a:pt x="1388" y="492"/>
                    <a:pt x="940" y="22"/>
                    <a:pt x="9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6" name="Google Shape;1686;p36"/>
            <p:cNvSpPr/>
            <p:nvPr/>
          </p:nvSpPr>
          <p:spPr>
            <a:xfrm>
              <a:off x="6683214" y="2424630"/>
              <a:ext cx="186836" cy="168610"/>
            </a:xfrm>
            <a:custGeom>
              <a:avLst/>
              <a:gdLst/>
              <a:ahLst/>
              <a:cxnLst/>
              <a:rect l="l" t="t" r="r" b="b"/>
              <a:pathLst>
                <a:path w="2819" h="2544" extrusionOk="0">
                  <a:moveTo>
                    <a:pt x="2684" y="1"/>
                  </a:moveTo>
                  <a:cubicBezTo>
                    <a:pt x="2606" y="1"/>
                    <a:pt x="2502" y="48"/>
                    <a:pt x="2508" y="116"/>
                  </a:cubicBezTo>
                  <a:cubicBezTo>
                    <a:pt x="2555" y="799"/>
                    <a:pt x="2562" y="1855"/>
                    <a:pt x="1937" y="2306"/>
                  </a:cubicBezTo>
                  <a:cubicBezTo>
                    <a:pt x="1811" y="2397"/>
                    <a:pt x="1687" y="2437"/>
                    <a:pt x="1567" y="2437"/>
                  </a:cubicBezTo>
                  <a:cubicBezTo>
                    <a:pt x="858" y="2437"/>
                    <a:pt x="297" y="1023"/>
                    <a:pt x="260" y="523"/>
                  </a:cubicBezTo>
                  <a:cubicBezTo>
                    <a:pt x="258" y="489"/>
                    <a:pt x="224" y="475"/>
                    <a:pt x="182" y="475"/>
                  </a:cubicBezTo>
                  <a:cubicBezTo>
                    <a:pt x="105" y="475"/>
                    <a:pt x="0" y="522"/>
                    <a:pt x="6" y="590"/>
                  </a:cubicBezTo>
                  <a:cubicBezTo>
                    <a:pt x="68" y="1407"/>
                    <a:pt x="664" y="2544"/>
                    <a:pt x="1567" y="2544"/>
                  </a:cubicBezTo>
                  <a:cubicBezTo>
                    <a:pt x="1664" y="2544"/>
                    <a:pt x="1765" y="2530"/>
                    <a:pt x="1870" y="2502"/>
                  </a:cubicBezTo>
                  <a:cubicBezTo>
                    <a:pt x="2810" y="2248"/>
                    <a:pt x="2818" y="804"/>
                    <a:pt x="2764" y="49"/>
                  </a:cubicBezTo>
                  <a:cubicBezTo>
                    <a:pt x="2761" y="15"/>
                    <a:pt x="2727" y="1"/>
                    <a:pt x="26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7" name="Google Shape;1687;p36"/>
            <p:cNvSpPr/>
            <p:nvPr/>
          </p:nvSpPr>
          <p:spPr>
            <a:xfrm>
              <a:off x="6906837" y="2362660"/>
              <a:ext cx="186770" cy="168743"/>
            </a:xfrm>
            <a:custGeom>
              <a:avLst/>
              <a:gdLst/>
              <a:ahLst/>
              <a:cxnLst/>
              <a:rect l="l" t="t" r="r" b="b"/>
              <a:pathLst>
                <a:path w="2818" h="2546" extrusionOk="0">
                  <a:moveTo>
                    <a:pt x="2684" y="0"/>
                  </a:moveTo>
                  <a:cubicBezTo>
                    <a:pt x="2606" y="0"/>
                    <a:pt x="2501" y="48"/>
                    <a:pt x="2507" y="116"/>
                  </a:cubicBezTo>
                  <a:cubicBezTo>
                    <a:pt x="2554" y="801"/>
                    <a:pt x="2561" y="1857"/>
                    <a:pt x="1936" y="2305"/>
                  </a:cubicBezTo>
                  <a:cubicBezTo>
                    <a:pt x="1810" y="2397"/>
                    <a:pt x="1686" y="2437"/>
                    <a:pt x="1566" y="2437"/>
                  </a:cubicBezTo>
                  <a:cubicBezTo>
                    <a:pt x="857" y="2437"/>
                    <a:pt x="296" y="1023"/>
                    <a:pt x="259" y="523"/>
                  </a:cubicBezTo>
                  <a:cubicBezTo>
                    <a:pt x="257" y="489"/>
                    <a:pt x="224" y="474"/>
                    <a:pt x="181" y="474"/>
                  </a:cubicBezTo>
                  <a:cubicBezTo>
                    <a:pt x="105" y="474"/>
                    <a:pt x="0" y="522"/>
                    <a:pt x="5" y="590"/>
                  </a:cubicBezTo>
                  <a:cubicBezTo>
                    <a:pt x="67" y="1405"/>
                    <a:pt x="663" y="2545"/>
                    <a:pt x="1566" y="2545"/>
                  </a:cubicBezTo>
                  <a:cubicBezTo>
                    <a:pt x="1664" y="2545"/>
                    <a:pt x="1765" y="2532"/>
                    <a:pt x="1869" y="2504"/>
                  </a:cubicBezTo>
                  <a:cubicBezTo>
                    <a:pt x="2809" y="2247"/>
                    <a:pt x="2817" y="803"/>
                    <a:pt x="2763" y="49"/>
                  </a:cubicBezTo>
                  <a:cubicBezTo>
                    <a:pt x="2761" y="15"/>
                    <a:pt x="2727" y="0"/>
                    <a:pt x="26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8" name="Google Shape;1688;p36"/>
            <p:cNvSpPr/>
            <p:nvPr/>
          </p:nvSpPr>
          <p:spPr>
            <a:xfrm>
              <a:off x="6650141" y="2302612"/>
              <a:ext cx="201749" cy="142033"/>
            </a:xfrm>
            <a:custGeom>
              <a:avLst/>
              <a:gdLst/>
              <a:ahLst/>
              <a:cxnLst/>
              <a:rect l="l" t="t" r="r" b="b"/>
              <a:pathLst>
                <a:path w="3044" h="2143" extrusionOk="0">
                  <a:moveTo>
                    <a:pt x="2696" y="0"/>
                  </a:moveTo>
                  <a:lnTo>
                    <a:pt x="0" y="1528"/>
                  </a:lnTo>
                  <a:lnTo>
                    <a:pt x="347" y="2142"/>
                  </a:lnTo>
                  <a:lnTo>
                    <a:pt x="3043" y="612"/>
                  </a:lnTo>
                  <a:lnTo>
                    <a:pt x="269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9" name="Google Shape;1689;p36"/>
            <p:cNvSpPr/>
            <p:nvPr/>
          </p:nvSpPr>
          <p:spPr>
            <a:xfrm>
              <a:off x="6873963" y="2253567"/>
              <a:ext cx="209172" cy="50371"/>
            </a:xfrm>
            <a:custGeom>
              <a:avLst/>
              <a:gdLst/>
              <a:ahLst/>
              <a:cxnLst/>
              <a:rect l="l" t="t" r="r" b="b"/>
              <a:pathLst>
                <a:path w="3156" h="760" extrusionOk="0">
                  <a:moveTo>
                    <a:pt x="3143" y="1"/>
                  </a:moveTo>
                  <a:lnTo>
                    <a:pt x="1" y="55"/>
                  </a:lnTo>
                  <a:lnTo>
                    <a:pt x="16" y="759"/>
                  </a:lnTo>
                  <a:lnTo>
                    <a:pt x="3156" y="706"/>
                  </a:lnTo>
                  <a:lnTo>
                    <a:pt x="314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0" name="Google Shape;1690;p36"/>
            <p:cNvSpPr/>
            <p:nvPr/>
          </p:nvSpPr>
          <p:spPr>
            <a:xfrm>
              <a:off x="6133171" y="2605568"/>
              <a:ext cx="217059" cy="104122"/>
            </a:xfrm>
            <a:custGeom>
              <a:avLst/>
              <a:gdLst/>
              <a:ahLst/>
              <a:cxnLst/>
              <a:rect l="l" t="t" r="r" b="b"/>
              <a:pathLst>
                <a:path w="3275" h="1571" extrusionOk="0">
                  <a:moveTo>
                    <a:pt x="1884" y="0"/>
                  </a:moveTo>
                  <a:cubicBezTo>
                    <a:pt x="1749" y="0"/>
                    <a:pt x="1605" y="10"/>
                    <a:pt x="1455" y="31"/>
                  </a:cubicBezTo>
                  <a:cubicBezTo>
                    <a:pt x="356" y="181"/>
                    <a:pt x="0" y="1181"/>
                    <a:pt x="0" y="1181"/>
                  </a:cubicBezTo>
                  <a:cubicBezTo>
                    <a:pt x="610" y="361"/>
                    <a:pt x="1318" y="113"/>
                    <a:pt x="1891" y="113"/>
                  </a:cubicBezTo>
                  <a:cubicBezTo>
                    <a:pt x="2301" y="113"/>
                    <a:pt x="2643" y="240"/>
                    <a:pt x="2828" y="375"/>
                  </a:cubicBezTo>
                  <a:cubicBezTo>
                    <a:pt x="3274" y="699"/>
                    <a:pt x="2845" y="1418"/>
                    <a:pt x="2028" y="1459"/>
                  </a:cubicBezTo>
                  <a:cubicBezTo>
                    <a:pt x="2008" y="1460"/>
                    <a:pt x="1988" y="1461"/>
                    <a:pt x="1969" y="1461"/>
                  </a:cubicBezTo>
                  <a:cubicBezTo>
                    <a:pt x="1239" y="1461"/>
                    <a:pt x="1804" y="785"/>
                    <a:pt x="1804" y="785"/>
                  </a:cubicBezTo>
                  <a:lnTo>
                    <a:pt x="1804" y="785"/>
                  </a:lnTo>
                  <a:lnTo>
                    <a:pt x="985" y="1031"/>
                  </a:lnTo>
                  <a:lnTo>
                    <a:pt x="1578" y="936"/>
                  </a:lnTo>
                  <a:lnTo>
                    <a:pt x="1578" y="936"/>
                  </a:lnTo>
                  <a:cubicBezTo>
                    <a:pt x="1312" y="1397"/>
                    <a:pt x="1519" y="1570"/>
                    <a:pt x="1857" y="1570"/>
                  </a:cubicBezTo>
                  <a:cubicBezTo>
                    <a:pt x="2308" y="1570"/>
                    <a:pt x="2993" y="1261"/>
                    <a:pt x="3104" y="914"/>
                  </a:cubicBezTo>
                  <a:cubicBezTo>
                    <a:pt x="3271" y="391"/>
                    <a:pt x="2740" y="0"/>
                    <a:pt x="1884" y="0"/>
                  </a:cubicBezTo>
                  <a:close/>
                </a:path>
              </a:pathLst>
            </a:custGeom>
            <a:solidFill>
              <a:srgbClr val="00293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1" name="Google Shape;1691;p36"/>
            <p:cNvSpPr/>
            <p:nvPr/>
          </p:nvSpPr>
          <p:spPr>
            <a:xfrm>
              <a:off x="6184007" y="1896064"/>
              <a:ext cx="1276969" cy="528298"/>
            </a:xfrm>
            <a:custGeom>
              <a:avLst/>
              <a:gdLst/>
              <a:ahLst/>
              <a:cxnLst/>
              <a:rect l="l" t="t" r="r" b="b"/>
              <a:pathLst>
                <a:path w="19267" h="7971" extrusionOk="0">
                  <a:moveTo>
                    <a:pt x="7027" y="0"/>
                  </a:moveTo>
                  <a:cubicBezTo>
                    <a:pt x="6376" y="0"/>
                    <a:pt x="5661" y="130"/>
                    <a:pt x="4882" y="440"/>
                  </a:cubicBezTo>
                  <a:cubicBezTo>
                    <a:pt x="1" y="2382"/>
                    <a:pt x="559" y="7970"/>
                    <a:pt x="559" y="7970"/>
                  </a:cubicBezTo>
                  <a:lnTo>
                    <a:pt x="19266" y="1617"/>
                  </a:lnTo>
                  <a:cubicBezTo>
                    <a:pt x="18949" y="1158"/>
                    <a:pt x="18455" y="976"/>
                    <a:pt x="17874" y="976"/>
                  </a:cubicBezTo>
                  <a:cubicBezTo>
                    <a:pt x="15656" y="976"/>
                    <a:pt x="12150" y="3617"/>
                    <a:pt x="12150" y="3617"/>
                  </a:cubicBezTo>
                  <a:cubicBezTo>
                    <a:pt x="12150" y="3617"/>
                    <a:pt x="10464" y="0"/>
                    <a:pt x="70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2" name="Google Shape;1692;p36"/>
            <p:cNvSpPr/>
            <p:nvPr/>
          </p:nvSpPr>
          <p:spPr>
            <a:xfrm>
              <a:off x="6487826" y="1881350"/>
              <a:ext cx="62235" cy="29493"/>
            </a:xfrm>
            <a:custGeom>
              <a:avLst/>
              <a:gdLst/>
              <a:ahLst/>
              <a:cxnLst/>
              <a:rect l="l" t="t" r="r" b="b"/>
              <a:pathLst>
                <a:path w="939" h="445" extrusionOk="0">
                  <a:moveTo>
                    <a:pt x="722" y="1"/>
                  </a:moveTo>
                  <a:cubicBezTo>
                    <a:pt x="635" y="1"/>
                    <a:pt x="526" y="20"/>
                    <a:pt x="413" y="58"/>
                  </a:cubicBezTo>
                  <a:cubicBezTo>
                    <a:pt x="169" y="138"/>
                    <a:pt x="1" y="278"/>
                    <a:pt x="29" y="371"/>
                  </a:cubicBezTo>
                  <a:cubicBezTo>
                    <a:pt x="46" y="419"/>
                    <a:pt x="117" y="444"/>
                    <a:pt x="217" y="444"/>
                  </a:cubicBezTo>
                  <a:cubicBezTo>
                    <a:pt x="304" y="444"/>
                    <a:pt x="412" y="425"/>
                    <a:pt x="525" y="386"/>
                  </a:cubicBezTo>
                  <a:cubicBezTo>
                    <a:pt x="768" y="306"/>
                    <a:pt x="938" y="166"/>
                    <a:pt x="908" y="73"/>
                  </a:cubicBezTo>
                  <a:cubicBezTo>
                    <a:pt x="891" y="25"/>
                    <a:pt x="820" y="1"/>
                    <a:pt x="722" y="1"/>
                  </a:cubicBezTo>
                  <a:close/>
                </a:path>
              </a:pathLst>
            </a:custGeom>
            <a:solidFill>
              <a:srgbClr val="AFE23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3" name="Google Shape;1693;p36"/>
            <p:cNvSpPr/>
            <p:nvPr/>
          </p:nvSpPr>
          <p:spPr>
            <a:xfrm>
              <a:off x="6217610" y="2128301"/>
              <a:ext cx="767560" cy="267629"/>
            </a:xfrm>
            <a:custGeom>
              <a:avLst/>
              <a:gdLst/>
              <a:ahLst/>
              <a:cxnLst/>
              <a:rect l="l" t="t" r="r" b="b"/>
              <a:pathLst>
                <a:path w="11581" h="4038" extrusionOk="0">
                  <a:moveTo>
                    <a:pt x="11514" y="1"/>
                  </a:moveTo>
                  <a:lnTo>
                    <a:pt x="0" y="3837"/>
                  </a:lnTo>
                  <a:lnTo>
                    <a:pt x="67" y="4037"/>
                  </a:lnTo>
                  <a:lnTo>
                    <a:pt x="11580" y="199"/>
                  </a:lnTo>
                  <a:lnTo>
                    <a:pt x="1151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4" name="Google Shape;1694;p36"/>
            <p:cNvSpPr/>
            <p:nvPr/>
          </p:nvSpPr>
          <p:spPr>
            <a:xfrm>
              <a:off x="6456543" y="1937355"/>
              <a:ext cx="67934" cy="335033"/>
            </a:xfrm>
            <a:custGeom>
              <a:avLst/>
              <a:gdLst/>
              <a:ahLst/>
              <a:cxnLst/>
              <a:rect l="l" t="t" r="r" b="b"/>
              <a:pathLst>
                <a:path w="1025" h="5055" extrusionOk="0">
                  <a:moveTo>
                    <a:pt x="824" y="0"/>
                  </a:moveTo>
                  <a:cubicBezTo>
                    <a:pt x="779" y="56"/>
                    <a:pt x="738" y="116"/>
                    <a:pt x="699" y="175"/>
                  </a:cubicBezTo>
                  <a:lnTo>
                    <a:pt x="874" y="293"/>
                  </a:lnTo>
                  <a:cubicBezTo>
                    <a:pt x="910" y="237"/>
                    <a:pt x="951" y="181"/>
                    <a:pt x="994" y="125"/>
                  </a:cubicBezTo>
                  <a:lnTo>
                    <a:pt x="824" y="0"/>
                  </a:lnTo>
                  <a:close/>
                  <a:moveTo>
                    <a:pt x="583" y="356"/>
                  </a:moveTo>
                  <a:cubicBezTo>
                    <a:pt x="544" y="420"/>
                    <a:pt x="510" y="483"/>
                    <a:pt x="475" y="543"/>
                  </a:cubicBezTo>
                  <a:lnTo>
                    <a:pt x="660" y="644"/>
                  </a:lnTo>
                  <a:cubicBezTo>
                    <a:pt x="693" y="584"/>
                    <a:pt x="725" y="526"/>
                    <a:pt x="764" y="466"/>
                  </a:cubicBezTo>
                  <a:lnTo>
                    <a:pt x="583" y="356"/>
                  </a:lnTo>
                  <a:close/>
                  <a:moveTo>
                    <a:pt x="378" y="735"/>
                  </a:moveTo>
                  <a:cubicBezTo>
                    <a:pt x="346" y="802"/>
                    <a:pt x="316" y="871"/>
                    <a:pt x="290" y="935"/>
                  </a:cubicBezTo>
                  <a:lnTo>
                    <a:pt x="484" y="1015"/>
                  </a:lnTo>
                  <a:cubicBezTo>
                    <a:pt x="510" y="953"/>
                    <a:pt x="538" y="888"/>
                    <a:pt x="570" y="828"/>
                  </a:cubicBezTo>
                  <a:lnTo>
                    <a:pt x="378" y="735"/>
                  </a:lnTo>
                  <a:close/>
                  <a:moveTo>
                    <a:pt x="214" y="1140"/>
                  </a:moveTo>
                  <a:cubicBezTo>
                    <a:pt x="188" y="1209"/>
                    <a:pt x="167" y="1280"/>
                    <a:pt x="150" y="1347"/>
                  </a:cubicBezTo>
                  <a:lnTo>
                    <a:pt x="350" y="1403"/>
                  </a:lnTo>
                  <a:cubicBezTo>
                    <a:pt x="367" y="1336"/>
                    <a:pt x="389" y="1272"/>
                    <a:pt x="413" y="1209"/>
                  </a:cubicBezTo>
                  <a:lnTo>
                    <a:pt x="214" y="1140"/>
                  </a:lnTo>
                  <a:close/>
                  <a:moveTo>
                    <a:pt x="91" y="1554"/>
                  </a:moveTo>
                  <a:cubicBezTo>
                    <a:pt x="76" y="1623"/>
                    <a:pt x="63" y="1696"/>
                    <a:pt x="53" y="1767"/>
                  </a:cubicBezTo>
                  <a:lnTo>
                    <a:pt x="259" y="1802"/>
                  </a:lnTo>
                  <a:cubicBezTo>
                    <a:pt x="272" y="1735"/>
                    <a:pt x="283" y="1668"/>
                    <a:pt x="300" y="1599"/>
                  </a:cubicBezTo>
                  <a:lnTo>
                    <a:pt x="91" y="1554"/>
                  </a:lnTo>
                  <a:close/>
                  <a:moveTo>
                    <a:pt x="25" y="1983"/>
                  </a:moveTo>
                  <a:cubicBezTo>
                    <a:pt x="16" y="2054"/>
                    <a:pt x="12" y="2127"/>
                    <a:pt x="9" y="2198"/>
                  </a:cubicBezTo>
                  <a:lnTo>
                    <a:pt x="219" y="2209"/>
                  </a:lnTo>
                  <a:cubicBezTo>
                    <a:pt x="221" y="2142"/>
                    <a:pt x="227" y="2073"/>
                    <a:pt x="236" y="2004"/>
                  </a:cubicBezTo>
                  <a:lnTo>
                    <a:pt x="25" y="1983"/>
                  </a:lnTo>
                  <a:close/>
                  <a:moveTo>
                    <a:pt x="1" y="2416"/>
                  </a:moveTo>
                  <a:cubicBezTo>
                    <a:pt x="3" y="2489"/>
                    <a:pt x="3" y="2563"/>
                    <a:pt x="9" y="2632"/>
                  </a:cubicBezTo>
                  <a:lnTo>
                    <a:pt x="216" y="2621"/>
                  </a:lnTo>
                  <a:cubicBezTo>
                    <a:pt x="214" y="2554"/>
                    <a:pt x="210" y="2487"/>
                    <a:pt x="210" y="2416"/>
                  </a:cubicBezTo>
                  <a:close/>
                  <a:moveTo>
                    <a:pt x="238" y="2823"/>
                  </a:moveTo>
                  <a:lnTo>
                    <a:pt x="27" y="2847"/>
                  </a:lnTo>
                  <a:cubicBezTo>
                    <a:pt x="35" y="2920"/>
                    <a:pt x="46" y="2994"/>
                    <a:pt x="57" y="3063"/>
                  </a:cubicBezTo>
                  <a:lnTo>
                    <a:pt x="264" y="3028"/>
                  </a:lnTo>
                  <a:cubicBezTo>
                    <a:pt x="253" y="2961"/>
                    <a:pt x="247" y="2892"/>
                    <a:pt x="238" y="2823"/>
                  </a:cubicBezTo>
                  <a:close/>
                  <a:moveTo>
                    <a:pt x="305" y="3233"/>
                  </a:moveTo>
                  <a:lnTo>
                    <a:pt x="98" y="3276"/>
                  </a:lnTo>
                  <a:cubicBezTo>
                    <a:pt x="111" y="3349"/>
                    <a:pt x="128" y="3418"/>
                    <a:pt x="145" y="3485"/>
                  </a:cubicBezTo>
                  <a:lnTo>
                    <a:pt x="354" y="3435"/>
                  </a:lnTo>
                  <a:cubicBezTo>
                    <a:pt x="335" y="3367"/>
                    <a:pt x="318" y="3300"/>
                    <a:pt x="305" y="3233"/>
                  </a:cubicBezTo>
                  <a:close/>
                  <a:moveTo>
                    <a:pt x="408" y="3632"/>
                  </a:moveTo>
                  <a:lnTo>
                    <a:pt x="206" y="3694"/>
                  </a:lnTo>
                  <a:cubicBezTo>
                    <a:pt x="227" y="3763"/>
                    <a:pt x="249" y="3830"/>
                    <a:pt x="272" y="3899"/>
                  </a:cubicBezTo>
                  <a:lnTo>
                    <a:pt x="473" y="3828"/>
                  </a:lnTo>
                  <a:cubicBezTo>
                    <a:pt x="451" y="3763"/>
                    <a:pt x="430" y="3698"/>
                    <a:pt x="408" y="3632"/>
                  </a:cubicBezTo>
                  <a:close/>
                  <a:moveTo>
                    <a:pt x="544" y="4020"/>
                  </a:moveTo>
                  <a:lnTo>
                    <a:pt x="348" y="4097"/>
                  </a:lnTo>
                  <a:cubicBezTo>
                    <a:pt x="376" y="4168"/>
                    <a:pt x="404" y="4235"/>
                    <a:pt x="432" y="4298"/>
                  </a:cubicBezTo>
                  <a:lnTo>
                    <a:pt x="626" y="4209"/>
                  </a:lnTo>
                  <a:cubicBezTo>
                    <a:pt x="598" y="4149"/>
                    <a:pt x="572" y="4086"/>
                    <a:pt x="544" y="4020"/>
                  </a:cubicBezTo>
                  <a:close/>
                  <a:moveTo>
                    <a:pt x="714" y="4397"/>
                  </a:moveTo>
                  <a:lnTo>
                    <a:pt x="527" y="4492"/>
                  </a:lnTo>
                  <a:cubicBezTo>
                    <a:pt x="561" y="4561"/>
                    <a:pt x="594" y="4625"/>
                    <a:pt x="626" y="4681"/>
                  </a:cubicBezTo>
                  <a:lnTo>
                    <a:pt x="811" y="4580"/>
                  </a:lnTo>
                  <a:cubicBezTo>
                    <a:pt x="779" y="4524"/>
                    <a:pt x="747" y="4464"/>
                    <a:pt x="714" y="4397"/>
                  </a:cubicBezTo>
                  <a:close/>
                  <a:moveTo>
                    <a:pt x="915" y="4761"/>
                  </a:moveTo>
                  <a:lnTo>
                    <a:pt x="734" y="4871"/>
                  </a:lnTo>
                  <a:cubicBezTo>
                    <a:pt x="807" y="4989"/>
                    <a:pt x="854" y="5054"/>
                    <a:pt x="854" y="5054"/>
                  </a:cubicBezTo>
                  <a:lnTo>
                    <a:pt x="1025" y="4929"/>
                  </a:lnTo>
                  <a:cubicBezTo>
                    <a:pt x="1025" y="4927"/>
                    <a:pt x="982" y="4869"/>
                    <a:pt x="915" y="476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5" name="Google Shape;1695;p36"/>
            <p:cNvSpPr/>
            <p:nvPr/>
          </p:nvSpPr>
          <p:spPr>
            <a:xfrm>
              <a:off x="6721722" y="1984744"/>
              <a:ext cx="91927" cy="142430"/>
            </a:xfrm>
            <a:custGeom>
              <a:avLst/>
              <a:gdLst/>
              <a:ahLst/>
              <a:cxnLst/>
              <a:rect l="l" t="t" r="r" b="b"/>
              <a:pathLst>
                <a:path w="1387" h="2149" extrusionOk="0">
                  <a:moveTo>
                    <a:pt x="539" y="195"/>
                  </a:moveTo>
                  <a:cubicBezTo>
                    <a:pt x="979" y="245"/>
                    <a:pt x="1204" y="529"/>
                    <a:pt x="1218" y="1001"/>
                  </a:cubicBezTo>
                  <a:cubicBezTo>
                    <a:pt x="1198" y="1345"/>
                    <a:pt x="1035" y="1643"/>
                    <a:pt x="761" y="1850"/>
                  </a:cubicBezTo>
                  <a:cubicBezTo>
                    <a:pt x="660" y="1926"/>
                    <a:pt x="573" y="1958"/>
                    <a:pt x="499" y="1958"/>
                  </a:cubicBezTo>
                  <a:cubicBezTo>
                    <a:pt x="263" y="1958"/>
                    <a:pt x="163" y="1632"/>
                    <a:pt x="207" y="1352"/>
                  </a:cubicBezTo>
                  <a:cubicBezTo>
                    <a:pt x="268" y="992"/>
                    <a:pt x="537" y="576"/>
                    <a:pt x="539" y="195"/>
                  </a:cubicBezTo>
                  <a:close/>
                  <a:moveTo>
                    <a:pt x="461" y="1"/>
                  </a:moveTo>
                  <a:cubicBezTo>
                    <a:pt x="396" y="1"/>
                    <a:pt x="356" y="94"/>
                    <a:pt x="366" y="147"/>
                  </a:cubicBezTo>
                  <a:cubicBezTo>
                    <a:pt x="412" y="356"/>
                    <a:pt x="241" y="718"/>
                    <a:pt x="181" y="914"/>
                  </a:cubicBezTo>
                  <a:cubicBezTo>
                    <a:pt x="127" y="1089"/>
                    <a:pt x="65" y="1266"/>
                    <a:pt x="35" y="1449"/>
                  </a:cubicBezTo>
                  <a:cubicBezTo>
                    <a:pt x="0" y="1658"/>
                    <a:pt x="41" y="2089"/>
                    <a:pt x="315" y="2139"/>
                  </a:cubicBezTo>
                  <a:cubicBezTo>
                    <a:pt x="354" y="2146"/>
                    <a:pt x="392" y="2149"/>
                    <a:pt x="430" y="2149"/>
                  </a:cubicBezTo>
                  <a:cubicBezTo>
                    <a:pt x="987" y="2149"/>
                    <a:pt x="1358" y="1419"/>
                    <a:pt x="1386" y="938"/>
                  </a:cubicBezTo>
                  <a:cubicBezTo>
                    <a:pt x="1386" y="923"/>
                    <a:pt x="1384" y="911"/>
                    <a:pt x="1380" y="902"/>
                  </a:cubicBezTo>
                  <a:lnTo>
                    <a:pt x="1380" y="902"/>
                  </a:lnTo>
                  <a:cubicBezTo>
                    <a:pt x="1369" y="653"/>
                    <a:pt x="1299" y="422"/>
                    <a:pt x="1140" y="225"/>
                  </a:cubicBezTo>
                  <a:cubicBezTo>
                    <a:pt x="976" y="22"/>
                    <a:pt x="703" y="7"/>
                    <a:pt x="463" y="1"/>
                  </a:cubicBezTo>
                  <a:cubicBezTo>
                    <a:pt x="463" y="1"/>
                    <a:pt x="462" y="1"/>
                    <a:pt x="4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6" name="Google Shape;1696;p36"/>
            <p:cNvSpPr/>
            <p:nvPr/>
          </p:nvSpPr>
          <p:spPr>
            <a:xfrm>
              <a:off x="6735441" y="2004229"/>
              <a:ext cx="47190" cy="155818"/>
            </a:xfrm>
            <a:custGeom>
              <a:avLst/>
              <a:gdLst/>
              <a:ahLst/>
              <a:cxnLst/>
              <a:rect l="l" t="t" r="r" b="b"/>
              <a:pathLst>
                <a:path w="712" h="2351" extrusionOk="0">
                  <a:moveTo>
                    <a:pt x="550" y="1"/>
                  </a:moveTo>
                  <a:cubicBezTo>
                    <a:pt x="524" y="1"/>
                    <a:pt x="426" y="107"/>
                    <a:pt x="435" y="159"/>
                  </a:cubicBezTo>
                  <a:cubicBezTo>
                    <a:pt x="565" y="845"/>
                    <a:pt x="625" y="1685"/>
                    <a:pt x="80" y="2211"/>
                  </a:cubicBezTo>
                  <a:cubicBezTo>
                    <a:pt x="47" y="2238"/>
                    <a:pt x="1" y="2351"/>
                    <a:pt x="31" y="2351"/>
                  </a:cubicBezTo>
                  <a:cubicBezTo>
                    <a:pt x="39" y="2351"/>
                    <a:pt x="52" y="2343"/>
                    <a:pt x="71" y="2325"/>
                  </a:cubicBezTo>
                  <a:cubicBezTo>
                    <a:pt x="707" y="1717"/>
                    <a:pt x="711" y="817"/>
                    <a:pt x="556" y="6"/>
                  </a:cubicBezTo>
                  <a:cubicBezTo>
                    <a:pt x="555" y="3"/>
                    <a:pt x="553" y="1"/>
                    <a:pt x="5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7" name="Google Shape;1697;p36"/>
            <p:cNvSpPr/>
            <p:nvPr/>
          </p:nvSpPr>
          <p:spPr>
            <a:xfrm>
              <a:off x="6628866" y="1963866"/>
              <a:ext cx="252186" cy="218649"/>
            </a:xfrm>
            <a:custGeom>
              <a:avLst/>
              <a:gdLst/>
              <a:ahLst/>
              <a:cxnLst/>
              <a:rect l="l" t="t" r="r" b="b"/>
              <a:pathLst>
                <a:path w="3805" h="3299" extrusionOk="0">
                  <a:moveTo>
                    <a:pt x="1903" y="212"/>
                  </a:moveTo>
                  <a:cubicBezTo>
                    <a:pt x="2834" y="212"/>
                    <a:pt x="3595" y="859"/>
                    <a:pt x="3595" y="1650"/>
                  </a:cubicBezTo>
                  <a:cubicBezTo>
                    <a:pt x="3595" y="2445"/>
                    <a:pt x="2834" y="3089"/>
                    <a:pt x="1903" y="3089"/>
                  </a:cubicBezTo>
                  <a:cubicBezTo>
                    <a:pt x="970" y="3089"/>
                    <a:pt x="211" y="2443"/>
                    <a:pt x="211" y="1650"/>
                  </a:cubicBezTo>
                  <a:cubicBezTo>
                    <a:pt x="211" y="854"/>
                    <a:pt x="970" y="212"/>
                    <a:pt x="1903" y="212"/>
                  </a:cubicBezTo>
                  <a:close/>
                  <a:moveTo>
                    <a:pt x="1903" y="1"/>
                  </a:moveTo>
                  <a:cubicBezTo>
                    <a:pt x="854" y="1"/>
                    <a:pt x="0" y="742"/>
                    <a:pt x="0" y="1650"/>
                  </a:cubicBezTo>
                  <a:cubicBezTo>
                    <a:pt x="0" y="2557"/>
                    <a:pt x="854" y="3298"/>
                    <a:pt x="1903" y="3298"/>
                  </a:cubicBezTo>
                  <a:cubicBezTo>
                    <a:pt x="2951" y="3298"/>
                    <a:pt x="3804" y="2557"/>
                    <a:pt x="3804" y="1650"/>
                  </a:cubicBezTo>
                  <a:cubicBezTo>
                    <a:pt x="3804" y="742"/>
                    <a:pt x="2951" y="1"/>
                    <a:pt x="19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8" name="Google Shape;1698;p36"/>
            <p:cNvSpPr/>
            <p:nvPr/>
          </p:nvSpPr>
          <p:spPr>
            <a:xfrm>
              <a:off x="6500419" y="3123530"/>
              <a:ext cx="410324" cy="446843"/>
            </a:xfrm>
            <a:custGeom>
              <a:avLst/>
              <a:gdLst/>
              <a:ahLst/>
              <a:cxnLst/>
              <a:rect l="l" t="t" r="r" b="b"/>
              <a:pathLst>
                <a:path w="6191" h="6742" extrusionOk="0">
                  <a:moveTo>
                    <a:pt x="1212" y="0"/>
                  </a:moveTo>
                  <a:lnTo>
                    <a:pt x="772" y="371"/>
                  </a:lnTo>
                  <a:cubicBezTo>
                    <a:pt x="3902" y="2860"/>
                    <a:pt x="1" y="6742"/>
                    <a:pt x="1" y="6742"/>
                  </a:cubicBezTo>
                  <a:lnTo>
                    <a:pt x="1054" y="6705"/>
                  </a:lnTo>
                  <a:cubicBezTo>
                    <a:pt x="6190" y="1070"/>
                    <a:pt x="1212" y="0"/>
                    <a:pt x="121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9" name="Google Shape;1699;p36"/>
            <p:cNvSpPr/>
            <p:nvPr/>
          </p:nvSpPr>
          <p:spPr>
            <a:xfrm>
              <a:off x="6677846" y="2756881"/>
              <a:ext cx="643687" cy="297785"/>
            </a:xfrm>
            <a:custGeom>
              <a:avLst/>
              <a:gdLst/>
              <a:ahLst/>
              <a:cxnLst/>
              <a:rect l="l" t="t" r="r" b="b"/>
              <a:pathLst>
                <a:path w="9712" h="4493" extrusionOk="0">
                  <a:moveTo>
                    <a:pt x="7343" y="0"/>
                  </a:moveTo>
                  <a:cubicBezTo>
                    <a:pt x="6953" y="0"/>
                    <a:pt x="6642" y="113"/>
                    <a:pt x="6561" y="373"/>
                  </a:cubicBezTo>
                  <a:cubicBezTo>
                    <a:pt x="6324" y="1127"/>
                    <a:pt x="6988" y="1433"/>
                    <a:pt x="6988" y="1433"/>
                  </a:cubicBezTo>
                  <a:cubicBezTo>
                    <a:pt x="6988" y="1433"/>
                    <a:pt x="5409" y="3392"/>
                    <a:pt x="2326" y="3392"/>
                  </a:cubicBezTo>
                  <a:cubicBezTo>
                    <a:pt x="1667" y="3392"/>
                    <a:pt x="940" y="3303"/>
                    <a:pt x="145" y="3086"/>
                  </a:cubicBezTo>
                  <a:lnTo>
                    <a:pt x="0" y="3847"/>
                  </a:lnTo>
                  <a:cubicBezTo>
                    <a:pt x="0" y="3847"/>
                    <a:pt x="1265" y="4492"/>
                    <a:pt x="2948" y="4492"/>
                  </a:cubicBezTo>
                  <a:cubicBezTo>
                    <a:pt x="4513" y="4492"/>
                    <a:pt x="6439" y="3935"/>
                    <a:pt x="8050" y="1786"/>
                  </a:cubicBezTo>
                  <a:cubicBezTo>
                    <a:pt x="8050" y="1786"/>
                    <a:pt x="8126" y="1792"/>
                    <a:pt x="8243" y="1792"/>
                  </a:cubicBezTo>
                  <a:cubicBezTo>
                    <a:pt x="8685" y="1792"/>
                    <a:pt x="9712" y="1717"/>
                    <a:pt x="9393" y="1006"/>
                  </a:cubicBezTo>
                  <a:cubicBezTo>
                    <a:pt x="9130" y="414"/>
                    <a:pt x="8091" y="0"/>
                    <a:pt x="7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0" name="Google Shape;1700;p36"/>
            <p:cNvSpPr/>
            <p:nvPr/>
          </p:nvSpPr>
          <p:spPr>
            <a:xfrm>
              <a:off x="7169232" y="2601393"/>
              <a:ext cx="165893" cy="190945"/>
            </a:xfrm>
            <a:custGeom>
              <a:avLst/>
              <a:gdLst/>
              <a:ahLst/>
              <a:cxnLst/>
              <a:rect l="l" t="t" r="r" b="b"/>
              <a:pathLst>
                <a:path w="2503" h="2881" extrusionOk="0">
                  <a:moveTo>
                    <a:pt x="1267" y="0"/>
                  </a:moveTo>
                  <a:cubicBezTo>
                    <a:pt x="898" y="0"/>
                    <a:pt x="0" y="2729"/>
                    <a:pt x="0" y="2729"/>
                  </a:cubicBezTo>
                  <a:lnTo>
                    <a:pt x="460" y="2880"/>
                  </a:lnTo>
                  <a:cubicBezTo>
                    <a:pt x="460" y="2880"/>
                    <a:pt x="2503" y="356"/>
                    <a:pt x="2160" y="83"/>
                  </a:cubicBezTo>
                  <a:cubicBezTo>
                    <a:pt x="2141" y="68"/>
                    <a:pt x="2120" y="61"/>
                    <a:pt x="2096" y="61"/>
                  </a:cubicBezTo>
                  <a:cubicBezTo>
                    <a:pt x="1680" y="61"/>
                    <a:pt x="520" y="2150"/>
                    <a:pt x="520" y="2150"/>
                  </a:cubicBezTo>
                  <a:cubicBezTo>
                    <a:pt x="520" y="2150"/>
                    <a:pt x="1641" y="109"/>
                    <a:pt x="1287" y="3"/>
                  </a:cubicBezTo>
                  <a:cubicBezTo>
                    <a:pt x="1281" y="1"/>
                    <a:pt x="1274" y="0"/>
                    <a:pt x="1267" y="0"/>
                  </a:cubicBezTo>
                  <a:close/>
                </a:path>
              </a:pathLst>
            </a:custGeom>
            <a:solidFill>
              <a:srgbClr val="FFDB4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1" name="Google Shape;1701;p36"/>
            <p:cNvSpPr/>
            <p:nvPr/>
          </p:nvSpPr>
          <p:spPr>
            <a:xfrm>
              <a:off x="7148222" y="2752971"/>
              <a:ext cx="123342" cy="124469"/>
            </a:xfrm>
            <a:custGeom>
              <a:avLst/>
              <a:gdLst/>
              <a:ahLst/>
              <a:cxnLst/>
              <a:rect l="l" t="t" r="r" b="b"/>
              <a:pathLst>
                <a:path w="1861" h="1878" extrusionOk="0">
                  <a:moveTo>
                    <a:pt x="451" y="1"/>
                  </a:moveTo>
                  <a:lnTo>
                    <a:pt x="430" y="141"/>
                  </a:lnTo>
                  <a:cubicBezTo>
                    <a:pt x="438" y="143"/>
                    <a:pt x="1242" y="270"/>
                    <a:pt x="1557" y="470"/>
                  </a:cubicBezTo>
                  <a:cubicBezTo>
                    <a:pt x="1591" y="492"/>
                    <a:pt x="1604" y="520"/>
                    <a:pt x="1602" y="554"/>
                  </a:cubicBezTo>
                  <a:cubicBezTo>
                    <a:pt x="1596" y="621"/>
                    <a:pt x="1520" y="725"/>
                    <a:pt x="1367" y="787"/>
                  </a:cubicBezTo>
                  <a:cubicBezTo>
                    <a:pt x="1319" y="806"/>
                    <a:pt x="1222" y="836"/>
                    <a:pt x="1087" y="836"/>
                  </a:cubicBezTo>
                  <a:cubicBezTo>
                    <a:pt x="874" y="836"/>
                    <a:pt x="564" y="761"/>
                    <a:pt x="195" y="447"/>
                  </a:cubicBezTo>
                  <a:lnTo>
                    <a:pt x="1" y="281"/>
                  </a:lnTo>
                  <a:lnTo>
                    <a:pt x="1" y="281"/>
                  </a:lnTo>
                  <a:lnTo>
                    <a:pt x="85" y="522"/>
                  </a:lnTo>
                  <a:cubicBezTo>
                    <a:pt x="87" y="539"/>
                    <a:pt x="557" y="1878"/>
                    <a:pt x="1578" y="1878"/>
                  </a:cubicBezTo>
                  <a:cubicBezTo>
                    <a:pt x="1667" y="1878"/>
                    <a:pt x="1764" y="1867"/>
                    <a:pt x="1861" y="1848"/>
                  </a:cubicBezTo>
                  <a:lnTo>
                    <a:pt x="1828" y="1710"/>
                  </a:lnTo>
                  <a:cubicBezTo>
                    <a:pt x="1741" y="1730"/>
                    <a:pt x="1658" y="1739"/>
                    <a:pt x="1578" y="1739"/>
                  </a:cubicBezTo>
                  <a:cubicBezTo>
                    <a:pt x="911" y="1739"/>
                    <a:pt x="497" y="1088"/>
                    <a:pt x="320" y="723"/>
                  </a:cubicBezTo>
                  <a:lnTo>
                    <a:pt x="320" y="723"/>
                  </a:lnTo>
                  <a:cubicBezTo>
                    <a:pt x="622" y="924"/>
                    <a:pt x="882" y="981"/>
                    <a:pt x="1080" y="981"/>
                  </a:cubicBezTo>
                  <a:cubicBezTo>
                    <a:pt x="1233" y="981"/>
                    <a:pt x="1349" y="947"/>
                    <a:pt x="1419" y="919"/>
                  </a:cubicBezTo>
                  <a:cubicBezTo>
                    <a:pt x="1602" y="843"/>
                    <a:pt x="1729" y="705"/>
                    <a:pt x="1742" y="567"/>
                  </a:cubicBezTo>
                  <a:cubicBezTo>
                    <a:pt x="1749" y="483"/>
                    <a:pt x="1710" y="404"/>
                    <a:pt x="1632" y="352"/>
                  </a:cubicBezTo>
                  <a:cubicBezTo>
                    <a:pt x="1292" y="134"/>
                    <a:pt x="486" y="5"/>
                    <a:pt x="4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2" name="Google Shape;1702;p36"/>
            <p:cNvSpPr/>
            <p:nvPr/>
          </p:nvSpPr>
          <p:spPr>
            <a:xfrm>
              <a:off x="7208204" y="2802546"/>
              <a:ext cx="75821" cy="59915"/>
            </a:xfrm>
            <a:custGeom>
              <a:avLst/>
              <a:gdLst/>
              <a:ahLst/>
              <a:cxnLst/>
              <a:rect l="l" t="t" r="r" b="b"/>
              <a:pathLst>
                <a:path w="1144" h="904" extrusionOk="0">
                  <a:moveTo>
                    <a:pt x="1001" y="0"/>
                  </a:moveTo>
                  <a:cubicBezTo>
                    <a:pt x="997" y="33"/>
                    <a:pt x="897" y="761"/>
                    <a:pt x="12" y="761"/>
                  </a:cubicBezTo>
                  <a:lnTo>
                    <a:pt x="1" y="761"/>
                  </a:lnTo>
                  <a:lnTo>
                    <a:pt x="1" y="903"/>
                  </a:lnTo>
                  <a:lnTo>
                    <a:pt x="16" y="903"/>
                  </a:lnTo>
                  <a:cubicBezTo>
                    <a:pt x="1029" y="903"/>
                    <a:pt x="1143" y="31"/>
                    <a:pt x="1141" y="18"/>
                  </a:cubicBezTo>
                  <a:lnTo>
                    <a:pt x="10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3" name="Google Shape;1703;p36"/>
            <p:cNvSpPr/>
            <p:nvPr/>
          </p:nvSpPr>
          <p:spPr>
            <a:xfrm>
              <a:off x="6114282" y="3540948"/>
              <a:ext cx="175370" cy="52889"/>
            </a:xfrm>
            <a:custGeom>
              <a:avLst/>
              <a:gdLst/>
              <a:ahLst/>
              <a:cxnLst/>
              <a:rect l="l" t="t" r="r" b="b"/>
              <a:pathLst>
                <a:path w="2646" h="798" extrusionOk="0">
                  <a:moveTo>
                    <a:pt x="2598" y="0"/>
                  </a:moveTo>
                  <a:lnTo>
                    <a:pt x="1" y="593"/>
                  </a:lnTo>
                  <a:lnTo>
                    <a:pt x="46" y="797"/>
                  </a:lnTo>
                  <a:lnTo>
                    <a:pt x="2645" y="205"/>
                  </a:lnTo>
                  <a:lnTo>
                    <a:pt x="259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4" name="Google Shape;1704;p36"/>
            <p:cNvSpPr/>
            <p:nvPr/>
          </p:nvSpPr>
          <p:spPr>
            <a:xfrm>
              <a:off x="6804967" y="3586945"/>
              <a:ext cx="183655" cy="131031"/>
            </a:xfrm>
            <a:custGeom>
              <a:avLst/>
              <a:gdLst/>
              <a:ahLst/>
              <a:cxnLst/>
              <a:rect l="l" t="t" r="r" b="b"/>
              <a:pathLst>
                <a:path w="2771" h="1977" extrusionOk="0">
                  <a:moveTo>
                    <a:pt x="2652" y="0"/>
                  </a:moveTo>
                  <a:lnTo>
                    <a:pt x="1" y="1802"/>
                  </a:lnTo>
                  <a:lnTo>
                    <a:pt x="119" y="1976"/>
                  </a:lnTo>
                  <a:lnTo>
                    <a:pt x="2770" y="175"/>
                  </a:lnTo>
                  <a:lnTo>
                    <a:pt x="265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5" name="Google Shape;1705;p36"/>
            <p:cNvSpPr/>
            <p:nvPr/>
          </p:nvSpPr>
          <p:spPr>
            <a:xfrm>
              <a:off x="6914525" y="3373663"/>
              <a:ext cx="143093" cy="441408"/>
            </a:xfrm>
            <a:custGeom>
              <a:avLst/>
              <a:gdLst/>
              <a:ahLst/>
              <a:cxnLst/>
              <a:rect l="l" t="t" r="r" b="b"/>
              <a:pathLst>
                <a:path w="2159" h="6660" extrusionOk="0">
                  <a:moveTo>
                    <a:pt x="203" y="0"/>
                  </a:moveTo>
                  <a:lnTo>
                    <a:pt x="1" y="61"/>
                  </a:lnTo>
                  <a:lnTo>
                    <a:pt x="1955" y="6660"/>
                  </a:lnTo>
                  <a:lnTo>
                    <a:pt x="2158" y="6600"/>
                  </a:lnTo>
                  <a:lnTo>
                    <a:pt x="20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6" name="Google Shape;1706;p36"/>
            <p:cNvSpPr/>
            <p:nvPr/>
          </p:nvSpPr>
          <p:spPr>
            <a:xfrm>
              <a:off x="6797809" y="3526235"/>
              <a:ext cx="150516" cy="72044"/>
            </a:xfrm>
            <a:custGeom>
              <a:avLst/>
              <a:gdLst/>
              <a:ahLst/>
              <a:cxnLst/>
              <a:rect l="l" t="t" r="r" b="b"/>
              <a:pathLst>
                <a:path w="2271" h="1087" extrusionOk="0">
                  <a:moveTo>
                    <a:pt x="81" y="0"/>
                  </a:moveTo>
                  <a:lnTo>
                    <a:pt x="1" y="194"/>
                  </a:lnTo>
                  <a:lnTo>
                    <a:pt x="2193" y="1086"/>
                  </a:lnTo>
                  <a:lnTo>
                    <a:pt x="2270" y="892"/>
                  </a:lnTo>
                  <a:lnTo>
                    <a:pt x="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7" name="Google Shape;1707;p36"/>
            <p:cNvSpPr/>
            <p:nvPr/>
          </p:nvSpPr>
          <p:spPr>
            <a:xfrm>
              <a:off x="7005658" y="3592910"/>
              <a:ext cx="205924" cy="19751"/>
            </a:xfrm>
            <a:custGeom>
              <a:avLst/>
              <a:gdLst/>
              <a:ahLst/>
              <a:cxnLst/>
              <a:rect l="l" t="t" r="r" b="b"/>
              <a:pathLst>
                <a:path w="3107" h="298" extrusionOk="0">
                  <a:moveTo>
                    <a:pt x="7" y="1"/>
                  </a:moveTo>
                  <a:lnTo>
                    <a:pt x="1" y="210"/>
                  </a:lnTo>
                  <a:lnTo>
                    <a:pt x="3100" y="298"/>
                  </a:lnTo>
                  <a:lnTo>
                    <a:pt x="3106" y="89"/>
                  </a:lnTo>
                  <a:lnTo>
                    <a:pt x="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8" name="Google Shape;1708;p36"/>
            <p:cNvSpPr/>
            <p:nvPr/>
          </p:nvSpPr>
          <p:spPr>
            <a:xfrm>
              <a:off x="6989552" y="3379098"/>
              <a:ext cx="188626" cy="205328"/>
            </a:xfrm>
            <a:custGeom>
              <a:avLst/>
              <a:gdLst/>
              <a:ahLst/>
              <a:cxnLst/>
              <a:rect l="l" t="t" r="r" b="b"/>
              <a:pathLst>
                <a:path w="2846" h="3098" extrusionOk="0">
                  <a:moveTo>
                    <a:pt x="2690" y="0"/>
                  </a:moveTo>
                  <a:lnTo>
                    <a:pt x="0" y="2955"/>
                  </a:lnTo>
                  <a:lnTo>
                    <a:pt x="155" y="3097"/>
                  </a:lnTo>
                  <a:lnTo>
                    <a:pt x="2845" y="142"/>
                  </a:lnTo>
                  <a:lnTo>
                    <a:pt x="269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9" name="Google Shape;1709;p36"/>
            <p:cNvSpPr/>
            <p:nvPr/>
          </p:nvSpPr>
          <p:spPr>
            <a:xfrm>
              <a:off x="6910813" y="3592314"/>
              <a:ext cx="71381" cy="228922"/>
            </a:xfrm>
            <a:custGeom>
              <a:avLst/>
              <a:gdLst/>
              <a:ahLst/>
              <a:cxnLst/>
              <a:rect l="l" t="t" r="r" b="b"/>
              <a:pathLst>
                <a:path w="1077" h="3454" extrusionOk="0">
                  <a:moveTo>
                    <a:pt x="871" y="1"/>
                  </a:moveTo>
                  <a:lnTo>
                    <a:pt x="1" y="3402"/>
                  </a:lnTo>
                  <a:lnTo>
                    <a:pt x="205" y="3454"/>
                  </a:lnTo>
                  <a:lnTo>
                    <a:pt x="1076" y="55"/>
                  </a:lnTo>
                  <a:lnTo>
                    <a:pt x="87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0" name="Google Shape;1710;p36"/>
            <p:cNvSpPr/>
            <p:nvPr/>
          </p:nvSpPr>
          <p:spPr>
            <a:xfrm>
              <a:off x="5818019" y="3292406"/>
              <a:ext cx="515109" cy="511331"/>
            </a:xfrm>
            <a:custGeom>
              <a:avLst/>
              <a:gdLst/>
              <a:ahLst/>
              <a:cxnLst/>
              <a:rect l="l" t="t" r="r" b="b"/>
              <a:pathLst>
                <a:path w="7772" h="7715" extrusionOk="0">
                  <a:moveTo>
                    <a:pt x="4468" y="303"/>
                  </a:moveTo>
                  <a:cubicBezTo>
                    <a:pt x="4989" y="303"/>
                    <a:pt x="5514" y="476"/>
                    <a:pt x="5997" y="879"/>
                  </a:cubicBezTo>
                  <a:cubicBezTo>
                    <a:pt x="7275" y="1948"/>
                    <a:pt x="7029" y="3966"/>
                    <a:pt x="6393" y="5289"/>
                  </a:cubicBezTo>
                  <a:cubicBezTo>
                    <a:pt x="5771" y="6423"/>
                    <a:pt x="4614" y="7424"/>
                    <a:pt x="3398" y="7424"/>
                  </a:cubicBezTo>
                  <a:cubicBezTo>
                    <a:pt x="2891" y="7424"/>
                    <a:pt x="2373" y="7250"/>
                    <a:pt x="1880" y="6839"/>
                  </a:cubicBezTo>
                  <a:cubicBezTo>
                    <a:pt x="604" y="5767"/>
                    <a:pt x="850" y="3752"/>
                    <a:pt x="1486" y="2427"/>
                  </a:cubicBezTo>
                  <a:cubicBezTo>
                    <a:pt x="2047" y="1258"/>
                    <a:pt x="3245" y="303"/>
                    <a:pt x="4468" y="303"/>
                  </a:cubicBezTo>
                  <a:close/>
                  <a:moveTo>
                    <a:pt x="4604" y="1"/>
                  </a:moveTo>
                  <a:cubicBezTo>
                    <a:pt x="3072" y="1"/>
                    <a:pt x="1672" y="1236"/>
                    <a:pt x="979" y="2506"/>
                  </a:cubicBezTo>
                  <a:cubicBezTo>
                    <a:pt x="1" y="4289"/>
                    <a:pt x="335" y="7026"/>
                    <a:pt x="2546" y="7619"/>
                  </a:cubicBezTo>
                  <a:cubicBezTo>
                    <a:pt x="2791" y="7684"/>
                    <a:pt x="3034" y="7715"/>
                    <a:pt x="3275" y="7715"/>
                  </a:cubicBezTo>
                  <a:cubicBezTo>
                    <a:pt x="4806" y="7715"/>
                    <a:pt x="6207" y="6480"/>
                    <a:pt x="6902" y="5211"/>
                  </a:cubicBezTo>
                  <a:cubicBezTo>
                    <a:pt x="6905" y="5206"/>
                    <a:pt x="6906" y="5201"/>
                    <a:pt x="6907" y="5197"/>
                  </a:cubicBezTo>
                  <a:lnTo>
                    <a:pt x="6907" y="5197"/>
                  </a:lnTo>
                  <a:cubicBezTo>
                    <a:pt x="7772" y="3376"/>
                    <a:pt x="7614" y="709"/>
                    <a:pt x="5333" y="97"/>
                  </a:cubicBezTo>
                  <a:cubicBezTo>
                    <a:pt x="5088" y="31"/>
                    <a:pt x="4845" y="1"/>
                    <a:pt x="46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1" name="Google Shape;1711;p36"/>
            <p:cNvSpPr/>
            <p:nvPr/>
          </p:nvSpPr>
          <p:spPr>
            <a:xfrm>
              <a:off x="6753005" y="3318255"/>
              <a:ext cx="504968" cy="514115"/>
            </a:xfrm>
            <a:custGeom>
              <a:avLst/>
              <a:gdLst/>
              <a:ahLst/>
              <a:cxnLst/>
              <a:rect l="l" t="t" r="r" b="b"/>
              <a:pathLst>
                <a:path w="7619" h="7757" extrusionOk="0">
                  <a:moveTo>
                    <a:pt x="4386" y="361"/>
                  </a:moveTo>
                  <a:cubicBezTo>
                    <a:pt x="4787" y="361"/>
                    <a:pt x="5193" y="461"/>
                    <a:pt x="5586" y="685"/>
                  </a:cubicBezTo>
                  <a:cubicBezTo>
                    <a:pt x="7164" y="1591"/>
                    <a:pt x="6953" y="3869"/>
                    <a:pt x="6293" y="5246"/>
                  </a:cubicBezTo>
                  <a:cubicBezTo>
                    <a:pt x="5677" y="6376"/>
                    <a:pt x="4534" y="7402"/>
                    <a:pt x="3277" y="7402"/>
                  </a:cubicBezTo>
                  <a:cubicBezTo>
                    <a:pt x="2882" y="7402"/>
                    <a:pt x="2476" y="7301"/>
                    <a:pt x="2071" y="7069"/>
                  </a:cubicBezTo>
                  <a:cubicBezTo>
                    <a:pt x="494" y="6166"/>
                    <a:pt x="703" y="3888"/>
                    <a:pt x="1362" y="2509"/>
                  </a:cubicBezTo>
                  <a:cubicBezTo>
                    <a:pt x="1918" y="1349"/>
                    <a:pt x="3123" y="361"/>
                    <a:pt x="4386" y="361"/>
                  </a:cubicBezTo>
                  <a:close/>
                  <a:moveTo>
                    <a:pt x="4492" y="0"/>
                  </a:moveTo>
                  <a:cubicBezTo>
                    <a:pt x="2973" y="0"/>
                    <a:pt x="1612" y="1127"/>
                    <a:pt x="877" y="2466"/>
                  </a:cubicBezTo>
                  <a:cubicBezTo>
                    <a:pt x="0" y="4069"/>
                    <a:pt x="86" y="6843"/>
                    <a:pt x="2101" y="7567"/>
                  </a:cubicBezTo>
                  <a:cubicBezTo>
                    <a:pt x="2461" y="7697"/>
                    <a:pt x="2819" y="7757"/>
                    <a:pt x="3168" y="7757"/>
                  </a:cubicBezTo>
                  <a:cubicBezTo>
                    <a:pt x="4686" y="7757"/>
                    <a:pt x="6046" y="6630"/>
                    <a:pt x="6780" y="5291"/>
                  </a:cubicBezTo>
                  <a:cubicBezTo>
                    <a:pt x="6788" y="5278"/>
                    <a:pt x="6793" y="5265"/>
                    <a:pt x="6796" y="5253"/>
                  </a:cubicBezTo>
                  <a:lnTo>
                    <a:pt x="6796" y="5253"/>
                  </a:lnTo>
                  <a:cubicBezTo>
                    <a:pt x="7566" y="3610"/>
                    <a:pt x="7618" y="932"/>
                    <a:pt x="5558" y="190"/>
                  </a:cubicBezTo>
                  <a:cubicBezTo>
                    <a:pt x="5198" y="60"/>
                    <a:pt x="4841" y="0"/>
                    <a:pt x="44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2" name="Google Shape;1712;p36"/>
            <p:cNvSpPr/>
            <p:nvPr/>
          </p:nvSpPr>
          <p:spPr>
            <a:xfrm>
              <a:off x="6048335" y="3226659"/>
              <a:ext cx="945979" cy="407872"/>
            </a:xfrm>
            <a:custGeom>
              <a:avLst/>
              <a:gdLst/>
              <a:ahLst/>
              <a:cxnLst/>
              <a:rect l="l" t="t" r="r" b="b"/>
              <a:pathLst>
                <a:path w="14273" h="6154" extrusionOk="0">
                  <a:moveTo>
                    <a:pt x="6130" y="1365"/>
                  </a:moveTo>
                  <a:lnTo>
                    <a:pt x="6031" y="5604"/>
                  </a:lnTo>
                  <a:lnTo>
                    <a:pt x="1375" y="5460"/>
                  </a:lnTo>
                  <a:lnTo>
                    <a:pt x="6130" y="1365"/>
                  </a:lnTo>
                  <a:close/>
                  <a:moveTo>
                    <a:pt x="14231" y="0"/>
                  </a:moveTo>
                  <a:lnTo>
                    <a:pt x="6679" y="585"/>
                  </a:lnTo>
                  <a:lnTo>
                    <a:pt x="6688" y="181"/>
                  </a:lnTo>
                  <a:lnTo>
                    <a:pt x="6160" y="169"/>
                  </a:lnTo>
                  <a:lnTo>
                    <a:pt x="6149" y="656"/>
                  </a:lnTo>
                  <a:lnTo>
                    <a:pt x="0" y="5947"/>
                  </a:lnTo>
                  <a:lnTo>
                    <a:pt x="6550" y="6154"/>
                  </a:lnTo>
                  <a:lnTo>
                    <a:pt x="6666" y="1119"/>
                  </a:lnTo>
                  <a:lnTo>
                    <a:pt x="14272" y="528"/>
                  </a:lnTo>
                  <a:lnTo>
                    <a:pt x="1423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3" name="Google Shape;1713;p36"/>
            <p:cNvSpPr/>
            <p:nvPr/>
          </p:nvSpPr>
          <p:spPr>
            <a:xfrm>
              <a:off x="6473576" y="3241505"/>
              <a:ext cx="519549" cy="389181"/>
            </a:xfrm>
            <a:custGeom>
              <a:avLst/>
              <a:gdLst/>
              <a:ahLst/>
              <a:cxnLst/>
              <a:rect l="l" t="t" r="r" b="b"/>
              <a:pathLst>
                <a:path w="7839" h="5872" extrusionOk="0">
                  <a:moveTo>
                    <a:pt x="7529" y="1"/>
                  </a:moveTo>
                  <a:lnTo>
                    <a:pt x="0" y="5443"/>
                  </a:lnTo>
                  <a:lnTo>
                    <a:pt x="309" y="5872"/>
                  </a:lnTo>
                  <a:lnTo>
                    <a:pt x="7839" y="429"/>
                  </a:lnTo>
                  <a:lnTo>
                    <a:pt x="75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4" name="Google Shape;1714;p36"/>
            <p:cNvSpPr/>
            <p:nvPr/>
          </p:nvSpPr>
          <p:spPr>
            <a:xfrm>
              <a:off x="6965228" y="3116836"/>
              <a:ext cx="48780" cy="480578"/>
            </a:xfrm>
            <a:custGeom>
              <a:avLst/>
              <a:gdLst/>
              <a:ahLst/>
              <a:cxnLst/>
              <a:rect l="l" t="t" r="r" b="b"/>
              <a:pathLst>
                <a:path w="736" h="7251" extrusionOk="0">
                  <a:moveTo>
                    <a:pt x="208" y="0"/>
                  </a:moveTo>
                  <a:lnTo>
                    <a:pt x="1" y="7235"/>
                  </a:lnTo>
                  <a:lnTo>
                    <a:pt x="531" y="7250"/>
                  </a:lnTo>
                  <a:lnTo>
                    <a:pt x="736" y="15"/>
                  </a:lnTo>
                  <a:lnTo>
                    <a:pt x="20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5" name="Google Shape;1715;p36"/>
            <p:cNvSpPr/>
            <p:nvPr/>
          </p:nvSpPr>
          <p:spPr>
            <a:xfrm>
              <a:off x="5991601" y="3506285"/>
              <a:ext cx="157475" cy="162446"/>
            </a:xfrm>
            <a:custGeom>
              <a:avLst/>
              <a:gdLst/>
              <a:ahLst/>
              <a:cxnLst/>
              <a:rect l="l" t="t" r="r" b="b"/>
              <a:pathLst>
                <a:path w="2376" h="2451" extrusionOk="0">
                  <a:moveTo>
                    <a:pt x="1540" y="0"/>
                  </a:moveTo>
                  <a:cubicBezTo>
                    <a:pt x="1159" y="0"/>
                    <a:pt x="719" y="258"/>
                    <a:pt x="419" y="698"/>
                  </a:cubicBezTo>
                  <a:cubicBezTo>
                    <a:pt x="0" y="1308"/>
                    <a:pt x="5" y="2040"/>
                    <a:pt x="432" y="2331"/>
                  </a:cubicBezTo>
                  <a:cubicBezTo>
                    <a:pt x="550" y="2412"/>
                    <a:pt x="688" y="2451"/>
                    <a:pt x="836" y="2451"/>
                  </a:cubicBezTo>
                  <a:cubicBezTo>
                    <a:pt x="1217" y="2451"/>
                    <a:pt x="1658" y="2193"/>
                    <a:pt x="1960" y="1752"/>
                  </a:cubicBezTo>
                  <a:cubicBezTo>
                    <a:pt x="2376" y="1139"/>
                    <a:pt x="2371" y="411"/>
                    <a:pt x="1945" y="120"/>
                  </a:cubicBezTo>
                  <a:cubicBezTo>
                    <a:pt x="1826" y="39"/>
                    <a:pt x="1688" y="0"/>
                    <a:pt x="15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6" name="Google Shape;1716;p36"/>
            <p:cNvSpPr/>
            <p:nvPr/>
          </p:nvSpPr>
          <p:spPr>
            <a:xfrm>
              <a:off x="6364747" y="3523186"/>
              <a:ext cx="210762" cy="153366"/>
            </a:xfrm>
            <a:custGeom>
              <a:avLst/>
              <a:gdLst/>
              <a:ahLst/>
              <a:cxnLst/>
              <a:rect l="l" t="t" r="r" b="b"/>
              <a:pathLst>
                <a:path w="3180" h="2314" extrusionOk="0">
                  <a:moveTo>
                    <a:pt x="1591" y="1"/>
                  </a:moveTo>
                  <a:cubicBezTo>
                    <a:pt x="711" y="1"/>
                    <a:pt x="0" y="518"/>
                    <a:pt x="0" y="1158"/>
                  </a:cubicBezTo>
                  <a:cubicBezTo>
                    <a:pt x="0" y="1796"/>
                    <a:pt x="711" y="2313"/>
                    <a:pt x="1591" y="2313"/>
                  </a:cubicBezTo>
                  <a:cubicBezTo>
                    <a:pt x="2468" y="2313"/>
                    <a:pt x="3179" y="1796"/>
                    <a:pt x="3179" y="1158"/>
                  </a:cubicBezTo>
                  <a:cubicBezTo>
                    <a:pt x="3179" y="518"/>
                    <a:pt x="2468" y="1"/>
                    <a:pt x="15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7" name="Google Shape;1717;p36"/>
            <p:cNvSpPr/>
            <p:nvPr/>
          </p:nvSpPr>
          <p:spPr>
            <a:xfrm>
              <a:off x="5893311" y="3581643"/>
              <a:ext cx="175768" cy="146341"/>
            </a:xfrm>
            <a:custGeom>
              <a:avLst/>
              <a:gdLst/>
              <a:ahLst/>
              <a:cxnLst/>
              <a:rect l="l" t="t" r="r" b="b"/>
              <a:pathLst>
                <a:path w="2652" h="2208" extrusionOk="0">
                  <a:moveTo>
                    <a:pt x="2518" y="0"/>
                  </a:moveTo>
                  <a:lnTo>
                    <a:pt x="1" y="2043"/>
                  </a:lnTo>
                  <a:lnTo>
                    <a:pt x="132" y="2207"/>
                  </a:lnTo>
                  <a:lnTo>
                    <a:pt x="2652" y="164"/>
                  </a:lnTo>
                  <a:lnTo>
                    <a:pt x="251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8" name="Google Shape;1718;p36"/>
            <p:cNvSpPr/>
            <p:nvPr/>
          </p:nvSpPr>
          <p:spPr>
            <a:xfrm>
              <a:off x="6071002" y="3304933"/>
              <a:ext cx="22534" cy="273196"/>
            </a:xfrm>
            <a:custGeom>
              <a:avLst/>
              <a:gdLst/>
              <a:ahLst/>
              <a:cxnLst/>
              <a:rect l="l" t="t" r="r" b="b"/>
              <a:pathLst>
                <a:path w="340" h="4122" extrusionOk="0">
                  <a:moveTo>
                    <a:pt x="130" y="1"/>
                  </a:moveTo>
                  <a:lnTo>
                    <a:pt x="1" y="4115"/>
                  </a:lnTo>
                  <a:lnTo>
                    <a:pt x="212" y="4121"/>
                  </a:lnTo>
                  <a:lnTo>
                    <a:pt x="339" y="7"/>
                  </a:lnTo>
                  <a:lnTo>
                    <a:pt x="1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9" name="Google Shape;1719;p36"/>
            <p:cNvSpPr/>
            <p:nvPr/>
          </p:nvSpPr>
          <p:spPr>
            <a:xfrm>
              <a:off x="5900005" y="3445906"/>
              <a:ext cx="166091" cy="135339"/>
            </a:xfrm>
            <a:custGeom>
              <a:avLst/>
              <a:gdLst/>
              <a:ahLst/>
              <a:cxnLst/>
              <a:rect l="l" t="t" r="r" b="b"/>
              <a:pathLst>
                <a:path w="2506" h="2042" extrusionOk="0">
                  <a:moveTo>
                    <a:pt x="132" y="1"/>
                  </a:moveTo>
                  <a:lnTo>
                    <a:pt x="1" y="165"/>
                  </a:lnTo>
                  <a:lnTo>
                    <a:pt x="2376" y="2042"/>
                  </a:lnTo>
                  <a:lnTo>
                    <a:pt x="2505" y="1876"/>
                  </a:lnTo>
                  <a:lnTo>
                    <a:pt x="13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0" name="Google Shape;1720;p36"/>
            <p:cNvSpPr/>
            <p:nvPr/>
          </p:nvSpPr>
          <p:spPr>
            <a:xfrm>
              <a:off x="6103611" y="3343507"/>
              <a:ext cx="135339" cy="216926"/>
            </a:xfrm>
            <a:custGeom>
              <a:avLst/>
              <a:gdLst/>
              <a:ahLst/>
              <a:cxnLst/>
              <a:rect l="l" t="t" r="r" b="b"/>
              <a:pathLst>
                <a:path w="2042" h="3273" extrusionOk="0">
                  <a:moveTo>
                    <a:pt x="1860" y="0"/>
                  </a:moveTo>
                  <a:lnTo>
                    <a:pt x="0" y="3167"/>
                  </a:lnTo>
                  <a:lnTo>
                    <a:pt x="181" y="3272"/>
                  </a:lnTo>
                  <a:lnTo>
                    <a:pt x="2041" y="106"/>
                  </a:lnTo>
                  <a:lnTo>
                    <a:pt x="186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1" name="Google Shape;1721;p36"/>
            <p:cNvSpPr/>
            <p:nvPr/>
          </p:nvSpPr>
          <p:spPr>
            <a:xfrm>
              <a:off x="6032429" y="3615180"/>
              <a:ext cx="35657" cy="177624"/>
            </a:xfrm>
            <a:custGeom>
              <a:avLst/>
              <a:gdLst/>
              <a:ahLst/>
              <a:cxnLst/>
              <a:rect l="l" t="t" r="r" b="b"/>
              <a:pathLst>
                <a:path w="538" h="2680" extrusionOk="0">
                  <a:moveTo>
                    <a:pt x="328" y="1"/>
                  </a:moveTo>
                  <a:lnTo>
                    <a:pt x="1" y="2654"/>
                  </a:lnTo>
                  <a:lnTo>
                    <a:pt x="208" y="2680"/>
                  </a:lnTo>
                  <a:lnTo>
                    <a:pt x="538" y="27"/>
                  </a:lnTo>
                  <a:lnTo>
                    <a:pt x="32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2" name="Google Shape;1722;p36"/>
            <p:cNvSpPr/>
            <p:nvPr/>
          </p:nvSpPr>
          <p:spPr>
            <a:xfrm>
              <a:off x="6081010" y="3617035"/>
              <a:ext cx="109623" cy="126656"/>
            </a:xfrm>
            <a:custGeom>
              <a:avLst/>
              <a:gdLst/>
              <a:ahLst/>
              <a:cxnLst/>
              <a:rect l="l" t="t" r="r" b="b"/>
              <a:pathLst>
                <a:path w="1654" h="1911" extrusionOk="0">
                  <a:moveTo>
                    <a:pt x="162" y="1"/>
                  </a:moveTo>
                  <a:lnTo>
                    <a:pt x="1" y="137"/>
                  </a:lnTo>
                  <a:lnTo>
                    <a:pt x="1492" y="1910"/>
                  </a:lnTo>
                  <a:lnTo>
                    <a:pt x="1654" y="1775"/>
                  </a:lnTo>
                  <a:lnTo>
                    <a:pt x="16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3" name="Google Shape;1723;p36"/>
            <p:cNvSpPr/>
            <p:nvPr/>
          </p:nvSpPr>
          <p:spPr>
            <a:xfrm>
              <a:off x="6927847" y="3557915"/>
              <a:ext cx="105050" cy="68929"/>
            </a:xfrm>
            <a:custGeom>
              <a:avLst/>
              <a:gdLst/>
              <a:ahLst/>
              <a:cxnLst/>
              <a:rect l="l" t="t" r="r" b="b"/>
              <a:pathLst>
                <a:path w="1585" h="1040" extrusionOk="0">
                  <a:moveTo>
                    <a:pt x="797" y="0"/>
                  </a:moveTo>
                  <a:cubicBezTo>
                    <a:pt x="795" y="0"/>
                    <a:pt x="793" y="0"/>
                    <a:pt x="791" y="0"/>
                  </a:cubicBezTo>
                  <a:cubicBezTo>
                    <a:pt x="356" y="0"/>
                    <a:pt x="0" y="231"/>
                    <a:pt x="0" y="520"/>
                  </a:cubicBezTo>
                  <a:cubicBezTo>
                    <a:pt x="0" y="807"/>
                    <a:pt x="356" y="1039"/>
                    <a:pt x="791" y="1039"/>
                  </a:cubicBezTo>
                  <a:cubicBezTo>
                    <a:pt x="1229" y="1039"/>
                    <a:pt x="1584" y="809"/>
                    <a:pt x="1584" y="520"/>
                  </a:cubicBezTo>
                  <a:cubicBezTo>
                    <a:pt x="1584" y="232"/>
                    <a:pt x="1232" y="0"/>
                    <a:pt x="797" y="0"/>
                  </a:cubicBezTo>
                  <a:close/>
                </a:path>
              </a:pathLst>
            </a:custGeom>
            <a:solidFill>
              <a:srgbClr val="00293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4" name="Google Shape;1724;p36"/>
            <p:cNvSpPr/>
            <p:nvPr/>
          </p:nvSpPr>
          <p:spPr>
            <a:xfrm>
              <a:off x="6468407" y="3522324"/>
              <a:ext cx="97627" cy="109093"/>
            </a:xfrm>
            <a:custGeom>
              <a:avLst/>
              <a:gdLst/>
              <a:ahLst/>
              <a:cxnLst/>
              <a:rect l="l" t="t" r="r" b="b"/>
              <a:pathLst>
                <a:path w="1473" h="1646" extrusionOk="0">
                  <a:moveTo>
                    <a:pt x="1315" y="1"/>
                  </a:moveTo>
                  <a:lnTo>
                    <a:pt x="1" y="1507"/>
                  </a:lnTo>
                  <a:lnTo>
                    <a:pt x="158" y="1645"/>
                  </a:lnTo>
                  <a:lnTo>
                    <a:pt x="1473" y="141"/>
                  </a:lnTo>
                  <a:lnTo>
                    <a:pt x="13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5" name="Google Shape;1725;p36"/>
            <p:cNvSpPr/>
            <p:nvPr/>
          </p:nvSpPr>
          <p:spPr>
            <a:xfrm>
              <a:off x="6500286" y="3499922"/>
              <a:ext cx="155023" cy="77942"/>
            </a:xfrm>
            <a:custGeom>
              <a:avLst/>
              <a:gdLst/>
              <a:ahLst/>
              <a:cxnLst/>
              <a:rect l="l" t="t" r="r" b="b"/>
              <a:pathLst>
                <a:path w="2339" h="1176" extrusionOk="0">
                  <a:moveTo>
                    <a:pt x="315" y="0"/>
                  </a:moveTo>
                  <a:lnTo>
                    <a:pt x="0" y="791"/>
                  </a:lnTo>
                  <a:lnTo>
                    <a:pt x="1727" y="1175"/>
                  </a:lnTo>
                  <a:lnTo>
                    <a:pt x="2339" y="410"/>
                  </a:lnTo>
                  <a:lnTo>
                    <a:pt x="31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6" name="Google Shape;1726;p36"/>
            <p:cNvSpPr/>
            <p:nvPr/>
          </p:nvSpPr>
          <p:spPr>
            <a:xfrm>
              <a:off x="6412269" y="3568189"/>
              <a:ext cx="122481" cy="94048"/>
            </a:xfrm>
            <a:custGeom>
              <a:avLst/>
              <a:gdLst/>
              <a:ahLst/>
              <a:cxnLst/>
              <a:rect l="l" t="t" r="r" b="b"/>
              <a:pathLst>
                <a:path w="1848" h="1419" extrusionOk="0">
                  <a:moveTo>
                    <a:pt x="925" y="214"/>
                  </a:moveTo>
                  <a:cubicBezTo>
                    <a:pt x="1318" y="214"/>
                    <a:pt x="1637" y="436"/>
                    <a:pt x="1637" y="710"/>
                  </a:cubicBezTo>
                  <a:cubicBezTo>
                    <a:pt x="1637" y="981"/>
                    <a:pt x="1318" y="1205"/>
                    <a:pt x="925" y="1205"/>
                  </a:cubicBezTo>
                  <a:cubicBezTo>
                    <a:pt x="533" y="1205"/>
                    <a:pt x="214" y="986"/>
                    <a:pt x="214" y="710"/>
                  </a:cubicBezTo>
                  <a:cubicBezTo>
                    <a:pt x="214" y="438"/>
                    <a:pt x="531" y="214"/>
                    <a:pt x="925" y="214"/>
                  </a:cubicBezTo>
                  <a:close/>
                  <a:moveTo>
                    <a:pt x="925" y="1"/>
                  </a:moveTo>
                  <a:cubicBezTo>
                    <a:pt x="415" y="1"/>
                    <a:pt x="1" y="320"/>
                    <a:pt x="1" y="710"/>
                  </a:cubicBezTo>
                  <a:cubicBezTo>
                    <a:pt x="1" y="1100"/>
                    <a:pt x="415" y="1419"/>
                    <a:pt x="925" y="1419"/>
                  </a:cubicBezTo>
                  <a:cubicBezTo>
                    <a:pt x="1434" y="1419"/>
                    <a:pt x="1848" y="1100"/>
                    <a:pt x="1848" y="710"/>
                  </a:cubicBezTo>
                  <a:cubicBezTo>
                    <a:pt x="1848" y="320"/>
                    <a:pt x="1434" y="1"/>
                    <a:pt x="92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7" name="Google Shape;1727;p36"/>
            <p:cNvSpPr/>
            <p:nvPr/>
          </p:nvSpPr>
          <p:spPr>
            <a:xfrm>
              <a:off x="6110040" y="3520601"/>
              <a:ext cx="7158" cy="14117"/>
            </a:xfrm>
            <a:custGeom>
              <a:avLst/>
              <a:gdLst/>
              <a:ahLst/>
              <a:cxnLst/>
              <a:rect l="l" t="t" r="r" b="b"/>
              <a:pathLst>
                <a:path w="108" h="213" extrusionOk="0">
                  <a:moveTo>
                    <a:pt x="2" y="1"/>
                  </a:moveTo>
                  <a:lnTo>
                    <a:pt x="0" y="210"/>
                  </a:lnTo>
                  <a:lnTo>
                    <a:pt x="104" y="212"/>
                  </a:lnTo>
                  <a:lnTo>
                    <a:pt x="108" y="3"/>
                  </a:lnTo>
                  <a:lnTo>
                    <a:pt x="2" y="1"/>
                  </a:lnTo>
                  <a:close/>
                </a:path>
              </a:pathLst>
            </a:custGeom>
            <a:solidFill>
              <a:srgbClr val="00293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8" name="Google Shape;1728;p36"/>
            <p:cNvSpPr/>
            <p:nvPr/>
          </p:nvSpPr>
          <p:spPr>
            <a:xfrm>
              <a:off x="6131448" y="3520601"/>
              <a:ext cx="297188" cy="19353"/>
            </a:xfrm>
            <a:custGeom>
              <a:avLst/>
              <a:gdLst/>
              <a:ahLst/>
              <a:cxnLst/>
              <a:rect l="l" t="t" r="r" b="b"/>
              <a:pathLst>
                <a:path w="4484" h="292" extrusionOk="0">
                  <a:moveTo>
                    <a:pt x="3" y="1"/>
                  </a:moveTo>
                  <a:lnTo>
                    <a:pt x="0" y="210"/>
                  </a:lnTo>
                  <a:lnTo>
                    <a:pt x="212" y="212"/>
                  </a:lnTo>
                  <a:lnTo>
                    <a:pt x="216" y="3"/>
                  </a:lnTo>
                  <a:lnTo>
                    <a:pt x="3" y="1"/>
                  </a:lnTo>
                  <a:close/>
                  <a:moveTo>
                    <a:pt x="432" y="7"/>
                  </a:moveTo>
                  <a:lnTo>
                    <a:pt x="427" y="219"/>
                  </a:lnTo>
                  <a:lnTo>
                    <a:pt x="641" y="221"/>
                  </a:lnTo>
                  <a:lnTo>
                    <a:pt x="643" y="12"/>
                  </a:lnTo>
                  <a:lnTo>
                    <a:pt x="432" y="7"/>
                  </a:lnTo>
                  <a:close/>
                  <a:moveTo>
                    <a:pt x="856" y="16"/>
                  </a:moveTo>
                  <a:lnTo>
                    <a:pt x="854" y="227"/>
                  </a:lnTo>
                  <a:lnTo>
                    <a:pt x="1067" y="229"/>
                  </a:lnTo>
                  <a:lnTo>
                    <a:pt x="1070" y="18"/>
                  </a:lnTo>
                  <a:lnTo>
                    <a:pt x="856" y="16"/>
                  </a:lnTo>
                  <a:close/>
                  <a:moveTo>
                    <a:pt x="1283" y="25"/>
                  </a:moveTo>
                  <a:lnTo>
                    <a:pt x="1279" y="234"/>
                  </a:lnTo>
                  <a:lnTo>
                    <a:pt x="1492" y="238"/>
                  </a:lnTo>
                  <a:lnTo>
                    <a:pt x="1494" y="27"/>
                  </a:lnTo>
                  <a:lnTo>
                    <a:pt x="1283" y="25"/>
                  </a:lnTo>
                  <a:close/>
                  <a:moveTo>
                    <a:pt x="1710" y="29"/>
                  </a:moveTo>
                  <a:lnTo>
                    <a:pt x="1707" y="240"/>
                  </a:lnTo>
                  <a:lnTo>
                    <a:pt x="1921" y="242"/>
                  </a:lnTo>
                  <a:lnTo>
                    <a:pt x="1923" y="33"/>
                  </a:lnTo>
                  <a:lnTo>
                    <a:pt x="1710" y="29"/>
                  </a:lnTo>
                  <a:close/>
                  <a:moveTo>
                    <a:pt x="2136" y="38"/>
                  </a:moveTo>
                  <a:lnTo>
                    <a:pt x="2134" y="249"/>
                  </a:lnTo>
                  <a:lnTo>
                    <a:pt x="2345" y="251"/>
                  </a:lnTo>
                  <a:lnTo>
                    <a:pt x="2350" y="40"/>
                  </a:lnTo>
                  <a:lnTo>
                    <a:pt x="2136" y="38"/>
                  </a:lnTo>
                  <a:close/>
                  <a:moveTo>
                    <a:pt x="2565" y="46"/>
                  </a:moveTo>
                  <a:lnTo>
                    <a:pt x="2561" y="255"/>
                  </a:lnTo>
                  <a:lnTo>
                    <a:pt x="2774" y="260"/>
                  </a:lnTo>
                  <a:lnTo>
                    <a:pt x="2776" y="48"/>
                  </a:lnTo>
                  <a:lnTo>
                    <a:pt x="2565" y="46"/>
                  </a:lnTo>
                  <a:close/>
                  <a:moveTo>
                    <a:pt x="2990" y="55"/>
                  </a:moveTo>
                  <a:lnTo>
                    <a:pt x="2988" y="264"/>
                  </a:lnTo>
                  <a:lnTo>
                    <a:pt x="3201" y="266"/>
                  </a:lnTo>
                  <a:lnTo>
                    <a:pt x="3203" y="57"/>
                  </a:lnTo>
                  <a:lnTo>
                    <a:pt x="2990" y="55"/>
                  </a:lnTo>
                  <a:close/>
                  <a:moveTo>
                    <a:pt x="3417" y="61"/>
                  </a:moveTo>
                  <a:lnTo>
                    <a:pt x="3412" y="273"/>
                  </a:lnTo>
                  <a:lnTo>
                    <a:pt x="3626" y="275"/>
                  </a:lnTo>
                  <a:lnTo>
                    <a:pt x="3628" y="66"/>
                  </a:lnTo>
                  <a:lnTo>
                    <a:pt x="3417" y="61"/>
                  </a:lnTo>
                  <a:close/>
                  <a:moveTo>
                    <a:pt x="3843" y="70"/>
                  </a:moveTo>
                  <a:lnTo>
                    <a:pt x="3841" y="281"/>
                  </a:lnTo>
                  <a:lnTo>
                    <a:pt x="4055" y="283"/>
                  </a:lnTo>
                  <a:lnTo>
                    <a:pt x="4057" y="72"/>
                  </a:lnTo>
                  <a:lnTo>
                    <a:pt x="3843" y="70"/>
                  </a:lnTo>
                  <a:close/>
                  <a:moveTo>
                    <a:pt x="4270" y="79"/>
                  </a:moveTo>
                  <a:lnTo>
                    <a:pt x="4268" y="288"/>
                  </a:lnTo>
                  <a:lnTo>
                    <a:pt x="4479" y="292"/>
                  </a:lnTo>
                  <a:lnTo>
                    <a:pt x="4483" y="81"/>
                  </a:lnTo>
                  <a:lnTo>
                    <a:pt x="4270" y="7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9" name="Google Shape;1729;p36"/>
            <p:cNvSpPr/>
            <p:nvPr/>
          </p:nvSpPr>
          <p:spPr>
            <a:xfrm>
              <a:off x="6442293" y="3526632"/>
              <a:ext cx="7357" cy="14051"/>
            </a:xfrm>
            <a:custGeom>
              <a:avLst/>
              <a:gdLst/>
              <a:ahLst/>
              <a:cxnLst/>
              <a:rect l="l" t="t" r="r" b="b"/>
              <a:pathLst>
                <a:path w="111" h="212" extrusionOk="0">
                  <a:moveTo>
                    <a:pt x="5" y="0"/>
                  </a:moveTo>
                  <a:lnTo>
                    <a:pt x="0" y="210"/>
                  </a:lnTo>
                  <a:lnTo>
                    <a:pt x="106" y="212"/>
                  </a:lnTo>
                  <a:lnTo>
                    <a:pt x="110" y="3"/>
                  </a:lnTo>
                  <a:lnTo>
                    <a:pt x="5" y="0"/>
                  </a:lnTo>
                  <a:close/>
                </a:path>
              </a:pathLst>
            </a:custGeom>
            <a:solidFill>
              <a:srgbClr val="00293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0" name="Google Shape;1730;p36"/>
            <p:cNvSpPr/>
            <p:nvPr/>
          </p:nvSpPr>
          <p:spPr>
            <a:xfrm>
              <a:off x="6064706" y="3645203"/>
              <a:ext cx="7357" cy="14051"/>
            </a:xfrm>
            <a:custGeom>
              <a:avLst/>
              <a:gdLst/>
              <a:ahLst/>
              <a:cxnLst/>
              <a:rect l="l" t="t" r="r" b="b"/>
              <a:pathLst>
                <a:path w="111" h="212" extrusionOk="0">
                  <a:moveTo>
                    <a:pt x="5" y="0"/>
                  </a:moveTo>
                  <a:lnTo>
                    <a:pt x="1" y="209"/>
                  </a:lnTo>
                  <a:lnTo>
                    <a:pt x="107" y="212"/>
                  </a:lnTo>
                  <a:lnTo>
                    <a:pt x="111" y="3"/>
                  </a:lnTo>
                  <a:lnTo>
                    <a:pt x="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1" name="Google Shape;1731;p36"/>
            <p:cNvSpPr/>
            <p:nvPr/>
          </p:nvSpPr>
          <p:spPr>
            <a:xfrm>
              <a:off x="6085849" y="3645336"/>
              <a:ext cx="323766" cy="20347"/>
            </a:xfrm>
            <a:custGeom>
              <a:avLst/>
              <a:gdLst/>
              <a:ahLst/>
              <a:cxnLst/>
              <a:rect l="l" t="t" r="r" b="b"/>
              <a:pathLst>
                <a:path w="4885" h="307" extrusionOk="0">
                  <a:moveTo>
                    <a:pt x="5" y="1"/>
                  </a:moveTo>
                  <a:lnTo>
                    <a:pt x="1" y="212"/>
                  </a:lnTo>
                  <a:lnTo>
                    <a:pt x="214" y="216"/>
                  </a:lnTo>
                  <a:lnTo>
                    <a:pt x="219" y="7"/>
                  </a:lnTo>
                  <a:lnTo>
                    <a:pt x="5" y="1"/>
                  </a:lnTo>
                  <a:close/>
                  <a:moveTo>
                    <a:pt x="430" y="9"/>
                  </a:moveTo>
                  <a:lnTo>
                    <a:pt x="423" y="220"/>
                  </a:lnTo>
                  <a:lnTo>
                    <a:pt x="637" y="225"/>
                  </a:lnTo>
                  <a:lnTo>
                    <a:pt x="641" y="16"/>
                  </a:lnTo>
                  <a:lnTo>
                    <a:pt x="430" y="9"/>
                  </a:lnTo>
                  <a:close/>
                  <a:moveTo>
                    <a:pt x="852" y="18"/>
                  </a:moveTo>
                  <a:lnTo>
                    <a:pt x="846" y="227"/>
                  </a:lnTo>
                  <a:lnTo>
                    <a:pt x="1059" y="233"/>
                  </a:lnTo>
                  <a:lnTo>
                    <a:pt x="1066" y="22"/>
                  </a:lnTo>
                  <a:lnTo>
                    <a:pt x="852" y="18"/>
                  </a:lnTo>
                  <a:close/>
                  <a:moveTo>
                    <a:pt x="1277" y="26"/>
                  </a:moveTo>
                  <a:lnTo>
                    <a:pt x="1273" y="235"/>
                  </a:lnTo>
                  <a:lnTo>
                    <a:pt x="1486" y="242"/>
                  </a:lnTo>
                  <a:lnTo>
                    <a:pt x="1490" y="31"/>
                  </a:lnTo>
                  <a:lnTo>
                    <a:pt x="1277" y="26"/>
                  </a:lnTo>
                  <a:close/>
                  <a:moveTo>
                    <a:pt x="1701" y="33"/>
                  </a:moveTo>
                  <a:lnTo>
                    <a:pt x="1695" y="244"/>
                  </a:lnTo>
                  <a:lnTo>
                    <a:pt x="1908" y="248"/>
                  </a:lnTo>
                  <a:lnTo>
                    <a:pt x="1913" y="39"/>
                  </a:lnTo>
                  <a:lnTo>
                    <a:pt x="1701" y="33"/>
                  </a:lnTo>
                  <a:close/>
                  <a:moveTo>
                    <a:pt x="2126" y="41"/>
                  </a:moveTo>
                  <a:lnTo>
                    <a:pt x="2122" y="253"/>
                  </a:lnTo>
                  <a:lnTo>
                    <a:pt x="2333" y="257"/>
                  </a:lnTo>
                  <a:lnTo>
                    <a:pt x="2339" y="46"/>
                  </a:lnTo>
                  <a:lnTo>
                    <a:pt x="2126" y="41"/>
                  </a:lnTo>
                  <a:close/>
                  <a:moveTo>
                    <a:pt x="2548" y="50"/>
                  </a:moveTo>
                  <a:lnTo>
                    <a:pt x="2544" y="259"/>
                  </a:lnTo>
                  <a:lnTo>
                    <a:pt x="2758" y="266"/>
                  </a:lnTo>
                  <a:lnTo>
                    <a:pt x="2762" y="54"/>
                  </a:lnTo>
                  <a:lnTo>
                    <a:pt x="2548" y="50"/>
                  </a:lnTo>
                  <a:close/>
                  <a:moveTo>
                    <a:pt x="2975" y="59"/>
                  </a:moveTo>
                  <a:lnTo>
                    <a:pt x="2969" y="268"/>
                  </a:lnTo>
                  <a:lnTo>
                    <a:pt x="3182" y="274"/>
                  </a:lnTo>
                  <a:lnTo>
                    <a:pt x="3189" y="63"/>
                  </a:lnTo>
                  <a:lnTo>
                    <a:pt x="2975" y="59"/>
                  </a:lnTo>
                  <a:close/>
                  <a:moveTo>
                    <a:pt x="3398" y="65"/>
                  </a:moveTo>
                  <a:lnTo>
                    <a:pt x="3393" y="276"/>
                  </a:lnTo>
                  <a:lnTo>
                    <a:pt x="3605" y="281"/>
                  </a:lnTo>
                  <a:lnTo>
                    <a:pt x="3611" y="72"/>
                  </a:lnTo>
                  <a:lnTo>
                    <a:pt x="3398" y="65"/>
                  </a:lnTo>
                  <a:close/>
                  <a:moveTo>
                    <a:pt x="3824" y="74"/>
                  </a:moveTo>
                  <a:lnTo>
                    <a:pt x="3818" y="285"/>
                  </a:lnTo>
                  <a:lnTo>
                    <a:pt x="4031" y="289"/>
                  </a:lnTo>
                  <a:lnTo>
                    <a:pt x="4036" y="80"/>
                  </a:lnTo>
                  <a:lnTo>
                    <a:pt x="3824" y="74"/>
                  </a:lnTo>
                  <a:close/>
                  <a:moveTo>
                    <a:pt x="4247" y="82"/>
                  </a:moveTo>
                  <a:lnTo>
                    <a:pt x="4240" y="291"/>
                  </a:lnTo>
                  <a:lnTo>
                    <a:pt x="4454" y="298"/>
                  </a:lnTo>
                  <a:lnTo>
                    <a:pt x="4460" y="87"/>
                  </a:lnTo>
                  <a:lnTo>
                    <a:pt x="4247" y="82"/>
                  </a:lnTo>
                  <a:close/>
                  <a:moveTo>
                    <a:pt x="4671" y="91"/>
                  </a:moveTo>
                  <a:lnTo>
                    <a:pt x="4667" y="300"/>
                  </a:lnTo>
                  <a:lnTo>
                    <a:pt x="4880" y="307"/>
                  </a:lnTo>
                  <a:lnTo>
                    <a:pt x="4885" y="95"/>
                  </a:lnTo>
                  <a:lnTo>
                    <a:pt x="4671" y="9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2" name="Google Shape;1732;p36"/>
            <p:cNvSpPr/>
            <p:nvPr/>
          </p:nvSpPr>
          <p:spPr>
            <a:xfrm>
              <a:off x="6423271" y="3652163"/>
              <a:ext cx="7224" cy="14117"/>
            </a:xfrm>
            <a:custGeom>
              <a:avLst/>
              <a:gdLst/>
              <a:ahLst/>
              <a:cxnLst/>
              <a:rect l="l" t="t" r="r" b="b"/>
              <a:pathLst>
                <a:path w="109" h="213" extrusionOk="0">
                  <a:moveTo>
                    <a:pt x="3" y="1"/>
                  </a:moveTo>
                  <a:lnTo>
                    <a:pt x="1" y="210"/>
                  </a:lnTo>
                  <a:lnTo>
                    <a:pt x="104" y="212"/>
                  </a:lnTo>
                  <a:lnTo>
                    <a:pt x="108" y="3"/>
                  </a:lnTo>
                  <a:lnTo>
                    <a:pt x="3" y="1"/>
                  </a:lnTo>
                  <a:close/>
                </a:path>
              </a:pathLst>
            </a:custGeom>
            <a:solidFill>
              <a:srgbClr val="00293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3" name="Google Shape;1733;p36"/>
            <p:cNvSpPr/>
            <p:nvPr/>
          </p:nvSpPr>
          <p:spPr>
            <a:xfrm>
              <a:off x="6338568" y="3160248"/>
              <a:ext cx="305937" cy="102465"/>
            </a:xfrm>
            <a:custGeom>
              <a:avLst/>
              <a:gdLst/>
              <a:ahLst/>
              <a:cxnLst/>
              <a:rect l="l" t="t" r="r" b="b"/>
              <a:pathLst>
                <a:path w="4616" h="1546" extrusionOk="0">
                  <a:moveTo>
                    <a:pt x="4326" y="0"/>
                  </a:moveTo>
                  <a:lnTo>
                    <a:pt x="751" y="192"/>
                  </a:lnTo>
                  <a:cubicBezTo>
                    <a:pt x="751" y="192"/>
                    <a:pt x="1" y="1102"/>
                    <a:pt x="593" y="1472"/>
                  </a:cubicBezTo>
                  <a:cubicBezTo>
                    <a:pt x="675" y="1523"/>
                    <a:pt x="811" y="1545"/>
                    <a:pt x="985" y="1545"/>
                  </a:cubicBezTo>
                  <a:cubicBezTo>
                    <a:pt x="2069" y="1545"/>
                    <a:pt x="4615" y="692"/>
                    <a:pt x="4615" y="692"/>
                  </a:cubicBezTo>
                  <a:lnTo>
                    <a:pt x="432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4" name="Google Shape;1734;p36"/>
            <p:cNvSpPr/>
            <p:nvPr/>
          </p:nvSpPr>
          <p:spPr>
            <a:xfrm>
              <a:off x="6936529" y="2999392"/>
              <a:ext cx="315746" cy="153631"/>
            </a:xfrm>
            <a:custGeom>
              <a:avLst/>
              <a:gdLst/>
              <a:ahLst/>
              <a:cxnLst/>
              <a:rect l="l" t="t" r="r" b="b"/>
              <a:pathLst>
                <a:path w="4764" h="2318" extrusionOk="0">
                  <a:moveTo>
                    <a:pt x="4667" y="0"/>
                  </a:moveTo>
                  <a:lnTo>
                    <a:pt x="1" y="1854"/>
                  </a:lnTo>
                  <a:lnTo>
                    <a:pt x="291" y="2317"/>
                  </a:lnTo>
                  <a:lnTo>
                    <a:pt x="4764" y="852"/>
                  </a:lnTo>
                  <a:lnTo>
                    <a:pt x="466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5" name="Google Shape;1735;p36"/>
            <p:cNvSpPr/>
            <p:nvPr/>
          </p:nvSpPr>
          <p:spPr>
            <a:xfrm>
              <a:off x="6319413" y="3089927"/>
              <a:ext cx="423778" cy="458044"/>
            </a:xfrm>
            <a:custGeom>
              <a:avLst/>
              <a:gdLst/>
              <a:ahLst/>
              <a:cxnLst/>
              <a:rect l="l" t="t" r="r" b="b"/>
              <a:pathLst>
                <a:path w="6394" h="6911" extrusionOk="0">
                  <a:moveTo>
                    <a:pt x="3451" y="1"/>
                  </a:moveTo>
                  <a:lnTo>
                    <a:pt x="658" y="382"/>
                  </a:lnTo>
                  <a:cubicBezTo>
                    <a:pt x="0" y="1507"/>
                    <a:pt x="767" y="1808"/>
                    <a:pt x="1772" y="1808"/>
                  </a:cubicBezTo>
                  <a:cubicBezTo>
                    <a:pt x="2924" y="1808"/>
                    <a:pt x="4390" y="1414"/>
                    <a:pt x="4391" y="1413"/>
                  </a:cubicBezTo>
                  <a:lnTo>
                    <a:pt x="4391" y="1413"/>
                  </a:lnTo>
                  <a:lnTo>
                    <a:pt x="2363" y="6204"/>
                  </a:lnTo>
                  <a:lnTo>
                    <a:pt x="6393" y="6911"/>
                  </a:lnTo>
                  <a:cubicBezTo>
                    <a:pt x="6129" y="6041"/>
                    <a:pt x="5343" y="5835"/>
                    <a:pt x="4661" y="5835"/>
                  </a:cubicBezTo>
                  <a:cubicBezTo>
                    <a:pt x="4052" y="5835"/>
                    <a:pt x="3525" y="5999"/>
                    <a:pt x="3525" y="5999"/>
                  </a:cubicBezTo>
                  <a:lnTo>
                    <a:pt x="6393" y="1264"/>
                  </a:lnTo>
                  <a:lnTo>
                    <a:pt x="345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6" name="Google Shape;1736;p36"/>
            <p:cNvSpPr/>
            <p:nvPr/>
          </p:nvSpPr>
          <p:spPr>
            <a:xfrm>
              <a:off x="6655245" y="2961547"/>
              <a:ext cx="373871" cy="216330"/>
            </a:xfrm>
            <a:custGeom>
              <a:avLst/>
              <a:gdLst/>
              <a:ahLst/>
              <a:cxnLst/>
              <a:rect l="l" t="t" r="r" b="b"/>
              <a:pathLst>
                <a:path w="5641" h="3264" extrusionOk="0">
                  <a:moveTo>
                    <a:pt x="647" y="0"/>
                  </a:moveTo>
                  <a:lnTo>
                    <a:pt x="1" y="554"/>
                  </a:lnTo>
                  <a:lnTo>
                    <a:pt x="3650" y="2761"/>
                  </a:lnTo>
                  <a:lnTo>
                    <a:pt x="4092" y="2498"/>
                  </a:lnTo>
                  <a:lnTo>
                    <a:pt x="4092" y="3263"/>
                  </a:lnTo>
                  <a:lnTo>
                    <a:pt x="5501" y="2998"/>
                  </a:lnTo>
                  <a:cubicBezTo>
                    <a:pt x="5501" y="2998"/>
                    <a:pt x="5641" y="971"/>
                    <a:pt x="4924" y="971"/>
                  </a:cubicBezTo>
                  <a:cubicBezTo>
                    <a:pt x="4711" y="971"/>
                    <a:pt x="4422" y="1150"/>
                    <a:pt x="4031" y="1617"/>
                  </a:cubicBezTo>
                  <a:lnTo>
                    <a:pt x="64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7" name="Google Shape;1737;p36"/>
            <p:cNvSpPr/>
            <p:nvPr/>
          </p:nvSpPr>
          <p:spPr>
            <a:xfrm>
              <a:off x="6696669" y="2958233"/>
              <a:ext cx="334503" cy="202213"/>
            </a:xfrm>
            <a:custGeom>
              <a:avLst/>
              <a:gdLst/>
              <a:ahLst/>
              <a:cxnLst/>
              <a:rect l="l" t="t" r="r" b="b"/>
              <a:pathLst>
                <a:path w="5047" h="3051" extrusionOk="0">
                  <a:moveTo>
                    <a:pt x="46" y="1"/>
                  </a:moveTo>
                  <a:lnTo>
                    <a:pt x="1" y="96"/>
                  </a:lnTo>
                  <a:lnTo>
                    <a:pt x="3419" y="1731"/>
                  </a:lnTo>
                  <a:lnTo>
                    <a:pt x="3447" y="1699"/>
                  </a:lnTo>
                  <a:cubicBezTo>
                    <a:pt x="3794" y="1285"/>
                    <a:pt x="4087" y="1071"/>
                    <a:pt x="4302" y="1071"/>
                  </a:cubicBezTo>
                  <a:cubicBezTo>
                    <a:pt x="4340" y="1071"/>
                    <a:pt x="4376" y="1078"/>
                    <a:pt x="4408" y="1091"/>
                  </a:cubicBezTo>
                  <a:cubicBezTo>
                    <a:pt x="4848" y="1270"/>
                    <a:pt x="4857" y="2561"/>
                    <a:pt x="4824" y="3044"/>
                  </a:cubicBezTo>
                  <a:lnTo>
                    <a:pt x="4928" y="3050"/>
                  </a:lnTo>
                  <a:cubicBezTo>
                    <a:pt x="4934" y="2975"/>
                    <a:pt x="5046" y="1238"/>
                    <a:pt x="4449" y="999"/>
                  </a:cubicBezTo>
                  <a:cubicBezTo>
                    <a:pt x="4401" y="979"/>
                    <a:pt x="4351" y="969"/>
                    <a:pt x="4298" y="969"/>
                  </a:cubicBezTo>
                  <a:cubicBezTo>
                    <a:pt x="4054" y="969"/>
                    <a:pt x="3755" y="1179"/>
                    <a:pt x="3393" y="1602"/>
                  </a:cubicBezTo>
                  <a:lnTo>
                    <a:pt x="4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8" name="Google Shape;1738;p36"/>
            <p:cNvSpPr/>
            <p:nvPr/>
          </p:nvSpPr>
          <p:spPr>
            <a:xfrm>
              <a:off x="6930100" y="3093639"/>
              <a:ext cx="28764" cy="80395"/>
            </a:xfrm>
            <a:custGeom>
              <a:avLst/>
              <a:gdLst/>
              <a:ahLst/>
              <a:cxnLst/>
              <a:rect l="l" t="t" r="r" b="b"/>
              <a:pathLst>
                <a:path w="434" h="1213" extrusionOk="0">
                  <a:moveTo>
                    <a:pt x="63" y="1"/>
                  </a:moveTo>
                  <a:lnTo>
                    <a:pt x="1" y="87"/>
                  </a:lnTo>
                  <a:cubicBezTo>
                    <a:pt x="324" y="322"/>
                    <a:pt x="225" y="1191"/>
                    <a:pt x="225" y="1199"/>
                  </a:cubicBezTo>
                  <a:lnTo>
                    <a:pt x="328" y="1212"/>
                  </a:lnTo>
                  <a:cubicBezTo>
                    <a:pt x="335" y="1175"/>
                    <a:pt x="434" y="272"/>
                    <a:pt x="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9" name="Google Shape;1739;p36"/>
            <p:cNvSpPr/>
            <p:nvPr/>
          </p:nvSpPr>
          <p:spPr>
            <a:xfrm>
              <a:off x="6954690" y="3069381"/>
              <a:ext cx="33934" cy="100079"/>
            </a:xfrm>
            <a:custGeom>
              <a:avLst/>
              <a:gdLst/>
              <a:ahLst/>
              <a:cxnLst/>
              <a:rect l="l" t="t" r="r" b="b"/>
              <a:pathLst>
                <a:path w="512" h="1510" extrusionOk="0">
                  <a:moveTo>
                    <a:pt x="30" y="0"/>
                  </a:moveTo>
                  <a:lnTo>
                    <a:pt x="0" y="102"/>
                  </a:lnTo>
                  <a:cubicBezTo>
                    <a:pt x="332" y="199"/>
                    <a:pt x="276" y="1141"/>
                    <a:pt x="224" y="1492"/>
                  </a:cubicBezTo>
                  <a:lnTo>
                    <a:pt x="330" y="1509"/>
                  </a:lnTo>
                  <a:cubicBezTo>
                    <a:pt x="349" y="1371"/>
                    <a:pt x="511" y="143"/>
                    <a:pt x="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1740;p36"/>
            <p:cNvSpPr/>
            <p:nvPr/>
          </p:nvSpPr>
          <p:spPr>
            <a:xfrm>
              <a:off x="6977092" y="3057783"/>
              <a:ext cx="37182" cy="107966"/>
            </a:xfrm>
            <a:custGeom>
              <a:avLst/>
              <a:gdLst/>
              <a:ahLst/>
              <a:cxnLst/>
              <a:rect l="l" t="t" r="r" b="b"/>
              <a:pathLst>
                <a:path w="561" h="1629" extrusionOk="0">
                  <a:moveTo>
                    <a:pt x="50" y="1"/>
                  </a:moveTo>
                  <a:lnTo>
                    <a:pt x="1" y="91"/>
                  </a:lnTo>
                  <a:cubicBezTo>
                    <a:pt x="442" y="337"/>
                    <a:pt x="210" y="1596"/>
                    <a:pt x="208" y="1609"/>
                  </a:cubicBezTo>
                  <a:lnTo>
                    <a:pt x="313" y="1628"/>
                  </a:lnTo>
                  <a:cubicBezTo>
                    <a:pt x="320" y="1574"/>
                    <a:pt x="561" y="281"/>
                    <a:pt x="5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1" name="Google Shape;1741;p36"/>
            <p:cNvSpPr/>
            <p:nvPr/>
          </p:nvSpPr>
          <p:spPr>
            <a:xfrm>
              <a:off x="6333464" y="2925624"/>
              <a:ext cx="425303" cy="234357"/>
            </a:xfrm>
            <a:custGeom>
              <a:avLst/>
              <a:gdLst/>
              <a:ahLst/>
              <a:cxnLst/>
              <a:rect l="l" t="t" r="r" b="b"/>
              <a:pathLst>
                <a:path w="6417" h="3536" extrusionOk="0">
                  <a:moveTo>
                    <a:pt x="3955" y="0"/>
                  </a:moveTo>
                  <a:cubicBezTo>
                    <a:pt x="1" y="0"/>
                    <a:pt x="62" y="3536"/>
                    <a:pt x="63" y="3536"/>
                  </a:cubicBezTo>
                  <a:cubicBezTo>
                    <a:pt x="63" y="3536"/>
                    <a:pt x="63" y="3536"/>
                    <a:pt x="63" y="3536"/>
                  </a:cubicBezTo>
                  <a:lnTo>
                    <a:pt x="3994" y="2728"/>
                  </a:lnTo>
                  <a:lnTo>
                    <a:pt x="3916" y="991"/>
                  </a:lnTo>
                  <a:lnTo>
                    <a:pt x="5209" y="2038"/>
                  </a:lnTo>
                  <a:lnTo>
                    <a:pt x="6416" y="361"/>
                  </a:lnTo>
                  <a:cubicBezTo>
                    <a:pt x="5459" y="108"/>
                    <a:pt x="4646" y="0"/>
                    <a:pt x="39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2" name="Google Shape;1742;p36"/>
            <p:cNvSpPr/>
            <p:nvPr/>
          </p:nvSpPr>
          <p:spPr>
            <a:xfrm>
              <a:off x="6808811" y="3116836"/>
              <a:ext cx="123475" cy="85299"/>
            </a:xfrm>
            <a:custGeom>
              <a:avLst/>
              <a:gdLst/>
              <a:ahLst/>
              <a:cxnLst/>
              <a:rect l="l" t="t" r="r" b="b"/>
              <a:pathLst>
                <a:path w="1863" h="1287" extrusionOk="0">
                  <a:moveTo>
                    <a:pt x="1863" y="0"/>
                  </a:moveTo>
                  <a:lnTo>
                    <a:pt x="1" y="545"/>
                  </a:lnTo>
                  <a:lnTo>
                    <a:pt x="326" y="1287"/>
                  </a:lnTo>
                  <a:lnTo>
                    <a:pt x="1781" y="655"/>
                  </a:lnTo>
                  <a:lnTo>
                    <a:pt x="18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7464336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alphaModFix/>
          </a:blip>
          <a:stretch>
            <a:fillRect/>
          </a:stretch>
        </a:blipFill>
        <a:effectLst/>
      </p:bgPr>
    </p:bg>
    <p:spTree>
      <p:nvGrpSpPr>
        <p:cNvPr id="1" name="Shape 1743"/>
        <p:cNvGrpSpPr/>
        <p:nvPr/>
      </p:nvGrpSpPr>
      <p:grpSpPr>
        <a:xfrm>
          <a:off x="0" y="0"/>
          <a:ext cx="0" cy="0"/>
          <a:chOff x="0" y="0"/>
          <a:chExt cx="0" cy="0"/>
        </a:xfrm>
      </p:grpSpPr>
      <p:grpSp>
        <p:nvGrpSpPr>
          <p:cNvPr id="1744" name="Google Shape;1744;p37"/>
          <p:cNvGrpSpPr/>
          <p:nvPr/>
        </p:nvGrpSpPr>
        <p:grpSpPr>
          <a:xfrm>
            <a:off x="554375" y="6219303"/>
            <a:ext cx="1184485" cy="330984"/>
            <a:chOff x="1777125" y="4019500"/>
            <a:chExt cx="1297450" cy="362550"/>
          </a:xfrm>
        </p:grpSpPr>
        <p:sp>
          <p:nvSpPr>
            <p:cNvPr id="1745" name="Google Shape;1745;p37"/>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6" name="Google Shape;1746;p37"/>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37"/>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37"/>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1749;p37"/>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0" name="Google Shape;1750;p37"/>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1" name="Google Shape;1751;p37"/>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1752;p37"/>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3" name="Google Shape;1753;p37"/>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4" name="Google Shape;1754;p37"/>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5" name="Google Shape;1755;p37"/>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6" name="Google Shape;1756;p37"/>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7" name="Google Shape;1757;p37"/>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8" name="Google Shape;1758;p37"/>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1759;p37"/>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60" name="Google Shape;1760;p37"/>
          <p:cNvGrpSpPr/>
          <p:nvPr/>
        </p:nvGrpSpPr>
        <p:grpSpPr>
          <a:xfrm>
            <a:off x="596607" y="177418"/>
            <a:ext cx="1432520" cy="1588671"/>
            <a:chOff x="3118942" y="773403"/>
            <a:chExt cx="2906112" cy="3222891"/>
          </a:xfrm>
        </p:grpSpPr>
        <p:grpSp>
          <p:nvGrpSpPr>
            <p:cNvPr id="1761" name="Google Shape;1761;p37"/>
            <p:cNvGrpSpPr/>
            <p:nvPr/>
          </p:nvGrpSpPr>
          <p:grpSpPr>
            <a:xfrm>
              <a:off x="3118942" y="773403"/>
              <a:ext cx="2903570" cy="3222735"/>
              <a:chOff x="4107225" y="3206550"/>
              <a:chExt cx="936575" cy="1039525"/>
            </a:xfrm>
          </p:grpSpPr>
          <p:sp>
            <p:nvSpPr>
              <p:cNvPr id="1762" name="Google Shape;1762;p37"/>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3" name="Google Shape;1763;p37"/>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4" name="Google Shape;1764;p37"/>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5" name="Google Shape;1765;p37"/>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66" name="Google Shape;1766;p37"/>
            <p:cNvGrpSpPr/>
            <p:nvPr/>
          </p:nvGrpSpPr>
          <p:grpSpPr>
            <a:xfrm>
              <a:off x="3121078" y="774378"/>
              <a:ext cx="2903976" cy="3221916"/>
              <a:chOff x="3121078" y="774378"/>
              <a:chExt cx="2903976" cy="3221916"/>
            </a:xfrm>
          </p:grpSpPr>
          <p:sp>
            <p:nvSpPr>
              <p:cNvPr id="1767" name="Google Shape;1767;p37"/>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8" name="Google Shape;1768;p37"/>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9" name="Google Shape;1769;p37"/>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0" name="Google Shape;1770;p37"/>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1" name="Google Shape;1771;p37"/>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2" name="Google Shape;1772;p37"/>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3" name="Google Shape;1773;p37"/>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4" name="Google Shape;1774;p37"/>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5" name="Google Shape;1775;p37"/>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6" name="Google Shape;1776;p37"/>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7" name="Google Shape;1777;p37"/>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8" name="Google Shape;1778;p37"/>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9" name="Google Shape;1779;p37"/>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0" name="Google Shape;1780;p37"/>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1" name="Google Shape;1781;p37"/>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2" name="Google Shape;1782;p37"/>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3" name="Google Shape;1783;p37"/>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4" name="Google Shape;1784;p37"/>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5" name="Google Shape;1785;p37"/>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6" name="Google Shape;1786;p37"/>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7" name="Google Shape;1787;p37"/>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8" name="Google Shape;1788;p37"/>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9" name="Google Shape;1789;p37"/>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0" name="Google Shape;1790;p37"/>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1" name="Google Shape;1791;p37"/>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2" name="Google Shape;1792;p37"/>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3" name="Google Shape;1793;p37"/>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4" name="Google Shape;1794;p37"/>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5" name="Google Shape;1795;p37"/>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6" name="Google Shape;1796;p37"/>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7" name="Google Shape;1797;p37"/>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8" name="Google Shape;1798;p37"/>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9" name="Google Shape;1799;p37"/>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0" name="Google Shape;1800;p37"/>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1" name="Google Shape;1801;p37"/>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2" name="Google Shape;1802;p37"/>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3" name="Google Shape;1803;p37"/>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4" name="Google Shape;1804;p37"/>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5" name="Google Shape;1805;p37"/>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37"/>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7" name="Google Shape;1807;p37"/>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8" name="Google Shape;1808;p37"/>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9" name="Google Shape;1809;p37"/>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37"/>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11" name="Google Shape;1811;p37"/>
          <p:cNvGrpSpPr/>
          <p:nvPr/>
        </p:nvGrpSpPr>
        <p:grpSpPr>
          <a:xfrm>
            <a:off x="10127736" y="4909533"/>
            <a:ext cx="1626673" cy="1724427"/>
            <a:chOff x="2755425" y="2402925"/>
            <a:chExt cx="2311054" cy="2449934"/>
          </a:xfrm>
        </p:grpSpPr>
        <p:grpSp>
          <p:nvGrpSpPr>
            <p:cNvPr id="1812" name="Google Shape;1812;p37"/>
            <p:cNvGrpSpPr/>
            <p:nvPr/>
          </p:nvGrpSpPr>
          <p:grpSpPr>
            <a:xfrm>
              <a:off x="2755425" y="2402925"/>
              <a:ext cx="2310070" cy="2449934"/>
              <a:chOff x="2755425" y="2402925"/>
              <a:chExt cx="2310070" cy="2449934"/>
            </a:xfrm>
          </p:grpSpPr>
          <p:sp>
            <p:nvSpPr>
              <p:cNvPr id="1813" name="Google Shape;1813;p37"/>
              <p:cNvSpPr/>
              <p:nvPr/>
            </p:nvSpPr>
            <p:spPr>
              <a:xfrm>
                <a:off x="4013265" y="2402925"/>
                <a:ext cx="1052230" cy="904372"/>
              </a:xfrm>
              <a:custGeom>
                <a:avLst/>
                <a:gdLst/>
                <a:ahLst/>
                <a:cxnLst/>
                <a:rect l="l" t="t" r="r" b="b"/>
                <a:pathLst>
                  <a:path w="18185" h="15629" extrusionOk="0">
                    <a:moveTo>
                      <a:pt x="4852" y="0"/>
                    </a:moveTo>
                    <a:cubicBezTo>
                      <a:pt x="4275" y="2755"/>
                      <a:pt x="2712" y="6048"/>
                      <a:pt x="1" y="6380"/>
                    </a:cubicBezTo>
                    <a:cubicBezTo>
                      <a:pt x="356" y="6988"/>
                      <a:pt x="529" y="7884"/>
                      <a:pt x="555" y="8257"/>
                    </a:cubicBezTo>
                    <a:cubicBezTo>
                      <a:pt x="643" y="9305"/>
                      <a:pt x="477" y="10339"/>
                      <a:pt x="31" y="11223"/>
                    </a:cubicBezTo>
                    <a:cubicBezTo>
                      <a:pt x="751" y="11415"/>
                      <a:pt x="1447" y="11973"/>
                      <a:pt x="1925" y="12449"/>
                    </a:cubicBezTo>
                    <a:cubicBezTo>
                      <a:pt x="2512" y="13055"/>
                      <a:pt x="2749" y="13831"/>
                      <a:pt x="2725" y="14609"/>
                    </a:cubicBezTo>
                    <a:cubicBezTo>
                      <a:pt x="3173" y="14366"/>
                      <a:pt x="3708" y="14258"/>
                      <a:pt x="4273" y="14258"/>
                    </a:cubicBezTo>
                    <a:cubicBezTo>
                      <a:pt x="5572" y="14258"/>
                      <a:pt x="7031" y="14826"/>
                      <a:pt x="7956" y="15628"/>
                    </a:cubicBezTo>
                    <a:cubicBezTo>
                      <a:pt x="8845" y="14978"/>
                      <a:pt x="9988" y="14633"/>
                      <a:pt x="11123" y="14633"/>
                    </a:cubicBezTo>
                    <a:cubicBezTo>
                      <a:pt x="11681" y="14633"/>
                      <a:pt x="12237" y="14716"/>
                      <a:pt x="12760" y="14887"/>
                    </a:cubicBezTo>
                    <a:cubicBezTo>
                      <a:pt x="13156" y="14035"/>
                      <a:pt x="13958" y="13240"/>
                      <a:pt x="14628" y="12880"/>
                    </a:cubicBezTo>
                    <a:cubicBezTo>
                      <a:pt x="15159" y="12576"/>
                      <a:pt x="15978" y="12285"/>
                      <a:pt x="16827" y="12128"/>
                    </a:cubicBezTo>
                    <a:cubicBezTo>
                      <a:pt x="16725" y="11585"/>
                      <a:pt x="16747" y="10960"/>
                      <a:pt x="16747" y="10723"/>
                    </a:cubicBezTo>
                    <a:cubicBezTo>
                      <a:pt x="16831" y="9182"/>
                      <a:pt x="17271" y="7363"/>
                      <a:pt x="18185" y="6007"/>
                    </a:cubicBezTo>
                    <a:cubicBezTo>
                      <a:pt x="17305" y="5725"/>
                      <a:pt x="16551" y="5199"/>
                      <a:pt x="16075" y="4263"/>
                    </a:cubicBezTo>
                    <a:cubicBezTo>
                      <a:pt x="15818" y="3768"/>
                      <a:pt x="15628" y="3041"/>
                      <a:pt x="15646" y="2354"/>
                    </a:cubicBezTo>
                    <a:cubicBezTo>
                      <a:pt x="14740" y="2300"/>
                      <a:pt x="13855" y="2082"/>
                      <a:pt x="13057" y="1597"/>
                    </a:cubicBezTo>
                    <a:cubicBezTo>
                      <a:pt x="12540" y="1304"/>
                      <a:pt x="12031" y="890"/>
                      <a:pt x="11738" y="382"/>
                    </a:cubicBezTo>
                    <a:cubicBezTo>
                      <a:pt x="10671" y="840"/>
                      <a:pt x="9530" y="1128"/>
                      <a:pt x="8393" y="1128"/>
                    </a:cubicBezTo>
                    <a:cubicBezTo>
                      <a:pt x="7920" y="1128"/>
                      <a:pt x="7447" y="1078"/>
                      <a:pt x="6982" y="970"/>
                    </a:cubicBezTo>
                    <a:cubicBezTo>
                      <a:pt x="6423" y="843"/>
                      <a:pt x="5484" y="500"/>
                      <a:pt x="4852"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4" name="Google Shape;1814;p37"/>
              <p:cNvSpPr/>
              <p:nvPr/>
            </p:nvSpPr>
            <p:spPr>
              <a:xfrm>
                <a:off x="2755425" y="3048165"/>
                <a:ext cx="1805831" cy="1804694"/>
              </a:xfrm>
              <a:custGeom>
                <a:avLst/>
                <a:gdLst/>
                <a:ahLst/>
                <a:cxnLst/>
                <a:rect l="l" t="t" r="r" b="b"/>
                <a:pathLst>
                  <a:path w="31209" h="31188" extrusionOk="0">
                    <a:moveTo>
                      <a:pt x="20034" y="1"/>
                    </a:moveTo>
                    <a:lnTo>
                      <a:pt x="5227" y="7505"/>
                    </a:lnTo>
                    <a:lnTo>
                      <a:pt x="7962" y="13200"/>
                    </a:lnTo>
                    <a:lnTo>
                      <a:pt x="7145" y="13758"/>
                    </a:lnTo>
                    <a:lnTo>
                      <a:pt x="7814" y="14538"/>
                    </a:lnTo>
                    <a:lnTo>
                      <a:pt x="8355" y="14019"/>
                    </a:lnTo>
                    <a:lnTo>
                      <a:pt x="9594" y="16596"/>
                    </a:lnTo>
                    <a:lnTo>
                      <a:pt x="7357" y="17463"/>
                    </a:lnTo>
                    <a:cubicBezTo>
                      <a:pt x="7266" y="16497"/>
                      <a:pt x="7068" y="15094"/>
                      <a:pt x="6637" y="14846"/>
                    </a:cubicBezTo>
                    <a:cubicBezTo>
                      <a:pt x="6521" y="14780"/>
                      <a:pt x="6417" y="14752"/>
                      <a:pt x="6325" y="14752"/>
                    </a:cubicBezTo>
                    <a:cubicBezTo>
                      <a:pt x="5887" y="14752"/>
                      <a:pt x="5712" y="15374"/>
                      <a:pt x="5712" y="15374"/>
                    </a:cubicBezTo>
                    <a:cubicBezTo>
                      <a:pt x="5712" y="15374"/>
                      <a:pt x="6594" y="11947"/>
                      <a:pt x="5600" y="11837"/>
                    </a:cubicBezTo>
                    <a:cubicBezTo>
                      <a:pt x="5578" y="11835"/>
                      <a:pt x="5556" y="11834"/>
                      <a:pt x="5534" y="11834"/>
                    </a:cubicBezTo>
                    <a:cubicBezTo>
                      <a:pt x="4862" y="11834"/>
                      <a:pt x="4599" y="13021"/>
                      <a:pt x="4402" y="13021"/>
                    </a:cubicBezTo>
                    <a:cubicBezTo>
                      <a:pt x="4325" y="13021"/>
                      <a:pt x="4258" y="12838"/>
                      <a:pt x="4180" y="12329"/>
                    </a:cubicBezTo>
                    <a:cubicBezTo>
                      <a:pt x="3893" y="10482"/>
                      <a:pt x="4891" y="8949"/>
                      <a:pt x="4322" y="8697"/>
                    </a:cubicBezTo>
                    <a:cubicBezTo>
                      <a:pt x="4234" y="8659"/>
                      <a:pt x="4154" y="8642"/>
                      <a:pt x="4081" y="8642"/>
                    </a:cubicBezTo>
                    <a:cubicBezTo>
                      <a:pt x="3681" y="8642"/>
                      <a:pt x="3499" y="9133"/>
                      <a:pt x="3499" y="9133"/>
                    </a:cubicBezTo>
                    <a:cubicBezTo>
                      <a:pt x="3499" y="9133"/>
                      <a:pt x="2647" y="7043"/>
                      <a:pt x="1670" y="7043"/>
                    </a:cubicBezTo>
                    <a:cubicBezTo>
                      <a:pt x="1504" y="7043"/>
                      <a:pt x="1336" y="7103"/>
                      <a:pt x="1167" y="7242"/>
                    </a:cubicBezTo>
                    <a:cubicBezTo>
                      <a:pt x="1" y="8210"/>
                      <a:pt x="2447" y="11327"/>
                      <a:pt x="2447" y="11327"/>
                    </a:cubicBezTo>
                    <a:cubicBezTo>
                      <a:pt x="2447" y="11327"/>
                      <a:pt x="2251" y="11272"/>
                      <a:pt x="1959" y="11272"/>
                    </a:cubicBezTo>
                    <a:cubicBezTo>
                      <a:pt x="1707" y="11272"/>
                      <a:pt x="1384" y="11313"/>
                      <a:pt x="1055" y="11465"/>
                    </a:cubicBezTo>
                    <a:cubicBezTo>
                      <a:pt x="343" y="11794"/>
                      <a:pt x="2759" y="13609"/>
                      <a:pt x="2759" y="13609"/>
                    </a:cubicBezTo>
                    <a:cubicBezTo>
                      <a:pt x="2759" y="13609"/>
                      <a:pt x="2269" y="13418"/>
                      <a:pt x="1733" y="13418"/>
                    </a:cubicBezTo>
                    <a:cubicBezTo>
                      <a:pt x="1100" y="13418"/>
                      <a:pt x="404" y="13684"/>
                      <a:pt x="374" y="14846"/>
                    </a:cubicBezTo>
                    <a:cubicBezTo>
                      <a:pt x="327" y="16555"/>
                      <a:pt x="2412" y="17083"/>
                      <a:pt x="4122" y="17083"/>
                    </a:cubicBezTo>
                    <a:cubicBezTo>
                      <a:pt x="4558" y="17083"/>
                      <a:pt x="4970" y="17048"/>
                      <a:pt x="5316" y="16991"/>
                    </a:cubicBezTo>
                    <a:cubicBezTo>
                      <a:pt x="5448" y="16969"/>
                      <a:pt x="5572" y="16959"/>
                      <a:pt x="5689" y="16959"/>
                    </a:cubicBezTo>
                    <a:cubicBezTo>
                      <a:pt x="6333" y="16959"/>
                      <a:pt x="6752" y="17264"/>
                      <a:pt x="7016" y="17594"/>
                    </a:cubicBezTo>
                    <a:lnTo>
                      <a:pt x="4010" y="18756"/>
                    </a:lnTo>
                    <a:lnTo>
                      <a:pt x="14398" y="31187"/>
                    </a:lnTo>
                    <a:lnTo>
                      <a:pt x="31209" y="19081"/>
                    </a:lnTo>
                    <a:lnTo>
                      <a:pt x="28439" y="17178"/>
                    </a:lnTo>
                    <a:cubicBezTo>
                      <a:pt x="29700" y="16915"/>
                      <a:pt x="31049" y="16217"/>
                      <a:pt x="30799" y="14907"/>
                    </a:cubicBezTo>
                    <a:cubicBezTo>
                      <a:pt x="30646" y="14106"/>
                      <a:pt x="30211" y="13888"/>
                      <a:pt x="29783" y="13888"/>
                    </a:cubicBezTo>
                    <a:cubicBezTo>
                      <a:pt x="29273" y="13888"/>
                      <a:pt x="28773" y="14197"/>
                      <a:pt x="28773" y="14197"/>
                    </a:cubicBezTo>
                    <a:cubicBezTo>
                      <a:pt x="28773" y="14197"/>
                      <a:pt x="30407" y="12398"/>
                      <a:pt x="29808" y="12219"/>
                    </a:cubicBezTo>
                    <a:cubicBezTo>
                      <a:pt x="29650" y="12172"/>
                      <a:pt x="29499" y="12155"/>
                      <a:pt x="29361" y="12155"/>
                    </a:cubicBezTo>
                    <a:cubicBezTo>
                      <a:pt x="28979" y="12155"/>
                      <a:pt x="28707" y="12288"/>
                      <a:pt x="28707" y="12288"/>
                    </a:cubicBezTo>
                    <a:cubicBezTo>
                      <a:pt x="28707" y="12288"/>
                      <a:pt x="30185" y="9413"/>
                      <a:pt x="29146" y="8770"/>
                    </a:cubicBezTo>
                    <a:cubicBezTo>
                      <a:pt x="29028" y="8697"/>
                      <a:pt x="28916" y="8665"/>
                      <a:pt x="28811" y="8665"/>
                    </a:cubicBezTo>
                    <a:cubicBezTo>
                      <a:pt x="27996" y="8665"/>
                      <a:pt x="27588" y="10622"/>
                      <a:pt x="27588" y="10622"/>
                    </a:cubicBezTo>
                    <a:cubicBezTo>
                      <a:pt x="27588" y="10622"/>
                      <a:pt x="27406" y="10291"/>
                      <a:pt x="27127" y="10291"/>
                    </a:cubicBezTo>
                    <a:cubicBezTo>
                      <a:pt x="27053" y="10291"/>
                      <a:pt x="26973" y="10314"/>
                      <a:pt x="26888" y="10372"/>
                    </a:cubicBezTo>
                    <a:cubicBezTo>
                      <a:pt x="26478" y="10650"/>
                      <a:pt x="27461" y="11781"/>
                      <a:pt x="27491" y="13331"/>
                    </a:cubicBezTo>
                    <a:cubicBezTo>
                      <a:pt x="27500" y="13773"/>
                      <a:pt x="27470" y="13928"/>
                      <a:pt x="27405" y="13928"/>
                    </a:cubicBezTo>
                    <a:cubicBezTo>
                      <a:pt x="27255" y="13928"/>
                      <a:pt x="26916" y="13094"/>
                      <a:pt x="26436" y="13094"/>
                    </a:cubicBezTo>
                    <a:cubicBezTo>
                      <a:pt x="26398" y="13094"/>
                      <a:pt x="26359" y="13100"/>
                      <a:pt x="26319" y="13111"/>
                    </a:cubicBezTo>
                    <a:cubicBezTo>
                      <a:pt x="25616" y="13314"/>
                      <a:pt x="26551" y="15639"/>
                      <a:pt x="26694" y="15986"/>
                    </a:cubicBezTo>
                    <a:lnTo>
                      <a:pt x="26689" y="15982"/>
                    </a:lnTo>
                    <a:cubicBezTo>
                      <a:pt x="26627" y="15870"/>
                      <a:pt x="26455" y="15594"/>
                      <a:pt x="26208" y="15594"/>
                    </a:cubicBezTo>
                    <a:cubicBezTo>
                      <a:pt x="26184" y="15594"/>
                      <a:pt x="26159" y="15597"/>
                      <a:pt x="26133" y="15603"/>
                    </a:cubicBezTo>
                    <a:lnTo>
                      <a:pt x="24900" y="14758"/>
                    </a:lnTo>
                    <a:lnTo>
                      <a:pt x="24900" y="14758"/>
                    </a:lnTo>
                    <a:cubicBezTo>
                      <a:pt x="25098" y="14807"/>
                      <a:pt x="25290" y="14837"/>
                      <a:pt x="25470" y="14837"/>
                    </a:cubicBezTo>
                    <a:cubicBezTo>
                      <a:pt x="25497" y="14837"/>
                      <a:pt x="25523" y="14837"/>
                      <a:pt x="25549" y="14835"/>
                    </a:cubicBezTo>
                    <a:cubicBezTo>
                      <a:pt x="26629" y="14779"/>
                      <a:pt x="24980" y="11680"/>
                      <a:pt x="24980" y="11680"/>
                    </a:cubicBezTo>
                    <a:lnTo>
                      <a:pt x="24980" y="11680"/>
                    </a:lnTo>
                    <a:cubicBezTo>
                      <a:pt x="24980" y="11680"/>
                      <a:pt x="24985" y="11680"/>
                      <a:pt x="24993" y="11680"/>
                    </a:cubicBezTo>
                    <a:cubicBezTo>
                      <a:pt x="25052" y="11680"/>
                      <a:pt x="25301" y="11674"/>
                      <a:pt x="25528" y="11568"/>
                    </a:cubicBezTo>
                    <a:cubicBezTo>
                      <a:pt x="25586" y="11564"/>
                      <a:pt x="25622" y="11559"/>
                      <a:pt x="25625" y="11559"/>
                    </a:cubicBezTo>
                    <a:lnTo>
                      <a:pt x="25618" y="11518"/>
                    </a:lnTo>
                    <a:cubicBezTo>
                      <a:pt x="25765" y="11428"/>
                      <a:pt x="25888" y="11281"/>
                      <a:pt x="25918" y="11055"/>
                    </a:cubicBezTo>
                    <a:cubicBezTo>
                      <a:pt x="25967" y="10702"/>
                      <a:pt x="25668" y="10475"/>
                      <a:pt x="25241" y="10421"/>
                    </a:cubicBezTo>
                    <a:cubicBezTo>
                      <a:pt x="25230" y="10404"/>
                      <a:pt x="25226" y="10393"/>
                      <a:pt x="25224" y="10393"/>
                    </a:cubicBezTo>
                    <a:lnTo>
                      <a:pt x="25187" y="10417"/>
                    </a:lnTo>
                    <a:cubicBezTo>
                      <a:pt x="25135" y="10412"/>
                      <a:pt x="25082" y="10409"/>
                      <a:pt x="25028" y="10409"/>
                    </a:cubicBezTo>
                    <a:cubicBezTo>
                      <a:pt x="24901" y="10409"/>
                      <a:pt x="24768" y="10424"/>
                      <a:pt x="24631" y="10454"/>
                    </a:cubicBezTo>
                    <a:cubicBezTo>
                      <a:pt x="24829" y="9628"/>
                      <a:pt x="25323" y="7387"/>
                      <a:pt x="24825" y="7305"/>
                    </a:cubicBezTo>
                    <a:cubicBezTo>
                      <a:pt x="24815" y="7303"/>
                      <a:pt x="24805" y="7303"/>
                      <a:pt x="24796" y="7303"/>
                    </a:cubicBezTo>
                    <a:cubicBezTo>
                      <a:pt x="24210" y="7303"/>
                      <a:pt x="24129" y="10234"/>
                      <a:pt x="24129" y="10234"/>
                    </a:cubicBezTo>
                    <a:cubicBezTo>
                      <a:pt x="24129" y="10234"/>
                      <a:pt x="23770" y="7676"/>
                      <a:pt x="23351" y="7676"/>
                    </a:cubicBezTo>
                    <a:cubicBezTo>
                      <a:pt x="23345" y="7676"/>
                      <a:pt x="23339" y="7677"/>
                      <a:pt x="23334" y="7678"/>
                    </a:cubicBezTo>
                    <a:cubicBezTo>
                      <a:pt x="23006" y="7732"/>
                      <a:pt x="23500" y="9542"/>
                      <a:pt x="23739" y="10363"/>
                    </a:cubicBezTo>
                    <a:cubicBezTo>
                      <a:pt x="23711" y="10362"/>
                      <a:pt x="23684" y="10361"/>
                      <a:pt x="23656" y="10361"/>
                    </a:cubicBezTo>
                    <a:cubicBezTo>
                      <a:pt x="23325" y="10361"/>
                      <a:pt x="23045" y="10486"/>
                      <a:pt x="23019" y="10831"/>
                    </a:cubicBezTo>
                    <a:cubicBezTo>
                      <a:pt x="22963" y="11656"/>
                      <a:pt x="24637" y="11768"/>
                      <a:pt x="24637" y="11768"/>
                    </a:cubicBezTo>
                    <a:lnTo>
                      <a:pt x="25237" y="14413"/>
                    </a:lnTo>
                    <a:lnTo>
                      <a:pt x="23834" y="14027"/>
                    </a:lnTo>
                    <a:lnTo>
                      <a:pt x="22364" y="13019"/>
                    </a:lnTo>
                    <a:lnTo>
                      <a:pt x="21290" y="7016"/>
                    </a:lnTo>
                    <a:lnTo>
                      <a:pt x="21510" y="6979"/>
                    </a:lnTo>
                    <a:lnTo>
                      <a:pt x="21355" y="5686"/>
                    </a:lnTo>
                    <a:lnTo>
                      <a:pt x="21075" y="5813"/>
                    </a:lnTo>
                    <a:lnTo>
                      <a:pt x="20034"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815" name="Google Shape;1815;p37"/>
            <p:cNvSpPr/>
            <p:nvPr/>
          </p:nvSpPr>
          <p:spPr>
            <a:xfrm>
              <a:off x="3610939" y="4535384"/>
              <a:ext cx="119718" cy="75572"/>
            </a:xfrm>
            <a:custGeom>
              <a:avLst/>
              <a:gdLst/>
              <a:ahLst/>
              <a:cxnLst/>
              <a:rect l="l" t="t" r="r" b="b"/>
              <a:pathLst>
                <a:path w="2069" h="1306" extrusionOk="0">
                  <a:moveTo>
                    <a:pt x="1183" y="0"/>
                  </a:moveTo>
                  <a:cubicBezTo>
                    <a:pt x="1122" y="0"/>
                    <a:pt x="1059" y="5"/>
                    <a:pt x="994" y="15"/>
                  </a:cubicBezTo>
                  <a:cubicBezTo>
                    <a:pt x="384" y="112"/>
                    <a:pt x="1" y="627"/>
                    <a:pt x="72" y="1235"/>
                  </a:cubicBezTo>
                  <a:cubicBezTo>
                    <a:pt x="76" y="1284"/>
                    <a:pt x="119" y="1305"/>
                    <a:pt x="172" y="1305"/>
                  </a:cubicBezTo>
                  <a:cubicBezTo>
                    <a:pt x="260" y="1305"/>
                    <a:pt x="373" y="1246"/>
                    <a:pt x="365" y="1158"/>
                  </a:cubicBezTo>
                  <a:cubicBezTo>
                    <a:pt x="313" y="709"/>
                    <a:pt x="553" y="289"/>
                    <a:pt x="1020" y="218"/>
                  </a:cubicBezTo>
                  <a:cubicBezTo>
                    <a:pt x="1060" y="212"/>
                    <a:pt x="1099" y="209"/>
                    <a:pt x="1136" y="209"/>
                  </a:cubicBezTo>
                  <a:cubicBezTo>
                    <a:pt x="1517" y="209"/>
                    <a:pt x="1764" y="525"/>
                    <a:pt x="1768" y="910"/>
                  </a:cubicBezTo>
                  <a:cubicBezTo>
                    <a:pt x="1769" y="977"/>
                    <a:pt x="1827" y="1005"/>
                    <a:pt x="1892" y="1005"/>
                  </a:cubicBezTo>
                  <a:cubicBezTo>
                    <a:pt x="1975" y="1005"/>
                    <a:pt x="2069" y="959"/>
                    <a:pt x="2068" y="886"/>
                  </a:cubicBezTo>
                  <a:cubicBezTo>
                    <a:pt x="2060" y="340"/>
                    <a:pt x="1687" y="0"/>
                    <a:pt x="11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6" name="Google Shape;1816;p37"/>
            <p:cNvSpPr/>
            <p:nvPr/>
          </p:nvSpPr>
          <p:spPr>
            <a:xfrm>
              <a:off x="3662727" y="4556735"/>
              <a:ext cx="46695" cy="32462"/>
            </a:xfrm>
            <a:custGeom>
              <a:avLst/>
              <a:gdLst/>
              <a:ahLst/>
              <a:cxnLst/>
              <a:rect l="l" t="t" r="r" b="b"/>
              <a:pathLst>
                <a:path w="807" h="561" extrusionOk="0">
                  <a:moveTo>
                    <a:pt x="220" y="1"/>
                  </a:moveTo>
                  <a:cubicBezTo>
                    <a:pt x="150" y="1"/>
                    <a:pt x="94" y="22"/>
                    <a:pt x="65" y="67"/>
                  </a:cubicBezTo>
                  <a:cubicBezTo>
                    <a:pt x="0" y="166"/>
                    <a:pt x="104" y="345"/>
                    <a:pt x="289" y="463"/>
                  </a:cubicBezTo>
                  <a:cubicBezTo>
                    <a:pt x="392" y="527"/>
                    <a:pt x="502" y="560"/>
                    <a:pt x="589" y="560"/>
                  </a:cubicBezTo>
                  <a:cubicBezTo>
                    <a:pt x="659" y="560"/>
                    <a:pt x="714" y="539"/>
                    <a:pt x="742" y="496"/>
                  </a:cubicBezTo>
                  <a:cubicBezTo>
                    <a:pt x="806" y="394"/>
                    <a:pt x="707" y="220"/>
                    <a:pt x="517" y="99"/>
                  </a:cubicBezTo>
                  <a:cubicBezTo>
                    <a:pt x="415" y="34"/>
                    <a:pt x="307" y="1"/>
                    <a:pt x="22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817" name="Google Shape;1817;p37"/>
            <p:cNvGrpSpPr/>
            <p:nvPr/>
          </p:nvGrpSpPr>
          <p:grpSpPr>
            <a:xfrm>
              <a:off x="2756929" y="2403156"/>
              <a:ext cx="2309549" cy="2449574"/>
              <a:chOff x="2756929" y="2403156"/>
              <a:chExt cx="2309549" cy="2449574"/>
            </a:xfrm>
          </p:grpSpPr>
          <p:sp>
            <p:nvSpPr>
              <p:cNvPr id="1818" name="Google Shape;1818;p37"/>
              <p:cNvSpPr/>
              <p:nvPr/>
            </p:nvSpPr>
            <p:spPr>
              <a:xfrm>
                <a:off x="4014423" y="2403156"/>
                <a:ext cx="1052056" cy="904372"/>
              </a:xfrm>
              <a:custGeom>
                <a:avLst/>
                <a:gdLst/>
                <a:ahLst/>
                <a:cxnLst/>
                <a:rect l="l" t="t" r="r" b="b"/>
                <a:pathLst>
                  <a:path w="18182" h="15629" extrusionOk="0">
                    <a:moveTo>
                      <a:pt x="4852" y="1"/>
                    </a:moveTo>
                    <a:cubicBezTo>
                      <a:pt x="4270" y="2757"/>
                      <a:pt x="2711" y="6048"/>
                      <a:pt x="0" y="6380"/>
                    </a:cubicBezTo>
                    <a:cubicBezTo>
                      <a:pt x="356" y="6988"/>
                      <a:pt x="528" y="7887"/>
                      <a:pt x="552" y="8258"/>
                    </a:cubicBezTo>
                    <a:cubicBezTo>
                      <a:pt x="642" y="9307"/>
                      <a:pt x="476" y="10342"/>
                      <a:pt x="30" y="11225"/>
                    </a:cubicBezTo>
                    <a:cubicBezTo>
                      <a:pt x="750" y="11415"/>
                      <a:pt x="1446" y="11973"/>
                      <a:pt x="1925" y="12449"/>
                    </a:cubicBezTo>
                    <a:cubicBezTo>
                      <a:pt x="2511" y="13057"/>
                      <a:pt x="2748" y="13833"/>
                      <a:pt x="2724" y="14611"/>
                    </a:cubicBezTo>
                    <a:cubicBezTo>
                      <a:pt x="3173" y="14367"/>
                      <a:pt x="3709" y="14259"/>
                      <a:pt x="4275" y="14259"/>
                    </a:cubicBezTo>
                    <a:cubicBezTo>
                      <a:pt x="5574" y="14259"/>
                      <a:pt x="7032" y="14828"/>
                      <a:pt x="7955" y="15629"/>
                    </a:cubicBezTo>
                    <a:cubicBezTo>
                      <a:pt x="8843" y="14979"/>
                      <a:pt x="9985" y="14634"/>
                      <a:pt x="11120" y="14634"/>
                    </a:cubicBezTo>
                    <a:cubicBezTo>
                      <a:pt x="11678" y="14634"/>
                      <a:pt x="12235" y="14717"/>
                      <a:pt x="12759" y="14889"/>
                    </a:cubicBezTo>
                    <a:cubicBezTo>
                      <a:pt x="13156" y="14034"/>
                      <a:pt x="13958" y="13243"/>
                      <a:pt x="14626" y="12881"/>
                    </a:cubicBezTo>
                    <a:cubicBezTo>
                      <a:pt x="15158" y="12577"/>
                      <a:pt x="15977" y="12286"/>
                      <a:pt x="16824" y="12131"/>
                    </a:cubicBezTo>
                    <a:cubicBezTo>
                      <a:pt x="16725" y="11585"/>
                      <a:pt x="16746" y="10960"/>
                      <a:pt x="16742" y="10732"/>
                    </a:cubicBezTo>
                    <a:cubicBezTo>
                      <a:pt x="16830" y="9182"/>
                      <a:pt x="17270" y="7363"/>
                      <a:pt x="18182" y="6010"/>
                    </a:cubicBezTo>
                    <a:cubicBezTo>
                      <a:pt x="17307" y="5725"/>
                      <a:pt x="16550" y="5201"/>
                      <a:pt x="16074" y="4266"/>
                    </a:cubicBezTo>
                    <a:cubicBezTo>
                      <a:pt x="15817" y="3770"/>
                      <a:pt x="15628" y="3042"/>
                      <a:pt x="15645" y="2356"/>
                    </a:cubicBezTo>
                    <a:cubicBezTo>
                      <a:pt x="14740" y="2303"/>
                      <a:pt x="13856" y="2081"/>
                      <a:pt x="13057" y="1598"/>
                    </a:cubicBezTo>
                    <a:cubicBezTo>
                      <a:pt x="12537" y="1302"/>
                      <a:pt x="12029" y="893"/>
                      <a:pt x="11738" y="384"/>
                    </a:cubicBezTo>
                    <a:cubicBezTo>
                      <a:pt x="10672" y="842"/>
                      <a:pt x="9532" y="1129"/>
                      <a:pt x="8396" y="1129"/>
                    </a:cubicBezTo>
                    <a:cubicBezTo>
                      <a:pt x="7922" y="1129"/>
                      <a:pt x="7448" y="1079"/>
                      <a:pt x="6981" y="971"/>
                    </a:cubicBezTo>
                    <a:cubicBezTo>
                      <a:pt x="6423" y="843"/>
                      <a:pt x="5483" y="503"/>
                      <a:pt x="48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9" name="Google Shape;1819;p37"/>
              <p:cNvSpPr/>
              <p:nvPr/>
            </p:nvSpPr>
            <p:spPr>
              <a:xfrm>
                <a:off x="4133969" y="2563613"/>
                <a:ext cx="774027" cy="607467"/>
              </a:xfrm>
              <a:custGeom>
                <a:avLst/>
                <a:gdLst/>
                <a:ahLst/>
                <a:cxnLst/>
                <a:rect l="l" t="t" r="r" b="b"/>
                <a:pathLst>
                  <a:path w="13377" h="10498" extrusionOk="0">
                    <a:moveTo>
                      <a:pt x="7368" y="0"/>
                    </a:moveTo>
                    <a:cubicBezTo>
                      <a:pt x="6552" y="0"/>
                      <a:pt x="5703" y="150"/>
                      <a:pt x="4870" y="467"/>
                    </a:cubicBezTo>
                    <a:cubicBezTo>
                      <a:pt x="1729" y="1659"/>
                      <a:pt x="1" y="4769"/>
                      <a:pt x="1005" y="7409"/>
                    </a:cubicBezTo>
                    <a:cubicBezTo>
                      <a:pt x="1743" y="9350"/>
                      <a:pt x="3751" y="10497"/>
                      <a:pt x="6008" y="10497"/>
                    </a:cubicBezTo>
                    <a:cubicBezTo>
                      <a:pt x="6825" y="10497"/>
                      <a:pt x="7674" y="10347"/>
                      <a:pt x="8508" y="10030"/>
                    </a:cubicBezTo>
                    <a:cubicBezTo>
                      <a:pt x="11648" y="8836"/>
                      <a:pt x="13376" y="5728"/>
                      <a:pt x="12372" y="3088"/>
                    </a:cubicBezTo>
                    <a:cubicBezTo>
                      <a:pt x="11634" y="1149"/>
                      <a:pt x="9626" y="0"/>
                      <a:pt x="736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0" name="Google Shape;1820;p37"/>
              <p:cNvSpPr/>
              <p:nvPr/>
            </p:nvSpPr>
            <p:spPr>
              <a:xfrm>
                <a:off x="2988789" y="3750807"/>
                <a:ext cx="1573744" cy="1101923"/>
              </a:xfrm>
              <a:custGeom>
                <a:avLst/>
                <a:gdLst/>
                <a:ahLst/>
                <a:cxnLst/>
                <a:rect l="l" t="t" r="r" b="b"/>
                <a:pathLst>
                  <a:path w="27198" h="19043" extrusionOk="0">
                    <a:moveTo>
                      <a:pt x="17096" y="0"/>
                    </a:moveTo>
                    <a:lnTo>
                      <a:pt x="0" y="6611"/>
                    </a:lnTo>
                    <a:lnTo>
                      <a:pt x="10389" y="19042"/>
                    </a:lnTo>
                    <a:lnTo>
                      <a:pt x="27197" y="6936"/>
                    </a:lnTo>
                    <a:lnTo>
                      <a:pt x="1709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1" name="Google Shape;1821;p37"/>
              <p:cNvSpPr/>
              <p:nvPr/>
            </p:nvSpPr>
            <p:spPr>
              <a:xfrm>
                <a:off x="3205026" y="3840496"/>
                <a:ext cx="1179932" cy="882383"/>
              </a:xfrm>
              <a:custGeom>
                <a:avLst/>
                <a:gdLst/>
                <a:ahLst/>
                <a:cxnLst/>
                <a:rect l="l" t="t" r="r" b="b"/>
                <a:pathLst>
                  <a:path w="20392" h="15249" extrusionOk="0">
                    <a:moveTo>
                      <a:pt x="14281" y="0"/>
                    </a:moveTo>
                    <a:lnTo>
                      <a:pt x="0" y="5643"/>
                    </a:lnTo>
                    <a:lnTo>
                      <a:pt x="7378" y="15249"/>
                    </a:lnTo>
                    <a:lnTo>
                      <a:pt x="20391" y="6166"/>
                    </a:lnTo>
                    <a:lnTo>
                      <a:pt x="1428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2" name="Google Shape;1822;p37"/>
              <p:cNvSpPr/>
              <p:nvPr/>
            </p:nvSpPr>
            <p:spPr>
              <a:xfrm>
                <a:off x="3199934" y="3840496"/>
                <a:ext cx="1185024" cy="381041"/>
              </a:xfrm>
              <a:custGeom>
                <a:avLst/>
                <a:gdLst/>
                <a:ahLst/>
                <a:cxnLst/>
                <a:rect l="l" t="t" r="r" b="b"/>
                <a:pathLst>
                  <a:path w="20480" h="6585" extrusionOk="0">
                    <a:moveTo>
                      <a:pt x="14548" y="0"/>
                    </a:moveTo>
                    <a:lnTo>
                      <a:pt x="0" y="5574"/>
                    </a:lnTo>
                    <a:lnTo>
                      <a:pt x="610" y="6324"/>
                    </a:lnTo>
                    <a:lnTo>
                      <a:pt x="14356" y="621"/>
                    </a:lnTo>
                    <a:lnTo>
                      <a:pt x="19882" y="6584"/>
                    </a:lnTo>
                    <a:lnTo>
                      <a:pt x="20479" y="6166"/>
                    </a:lnTo>
                    <a:lnTo>
                      <a:pt x="1454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3" name="Google Shape;1823;p37"/>
              <p:cNvSpPr/>
              <p:nvPr/>
            </p:nvSpPr>
            <p:spPr>
              <a:xfrm>
                <a:off x="3451988" y="4012352"/>
                <a:ext cx="616467" cy="220639"/>
              </a:xfrm>
              <a:custGeom>
                <a:avLst/>
                <a:gdLst/>
                <a:ahLst/>
                <a:cxnLst/>
                <a:rect l="l" t="t" r="r" b="b"/>
                <a:pathLst>
                  <a:path w="10654" h="3813" extrusionOk="0">
                    <a:moveTo>
                      <a:pt x="10526" y="0"/>
                    </a:moveTo>
                    <a:cubicBezTo>
                      <a:pt x="10405" y="0"/>
                      <a:pt x="10213" y="40"/>
                      <a:pt x="10160" y="91"/>
                    </a:cubicBezTo>
                    <a:cubicBezTo>
                      <a:pt x="8120" y="2085"/>
                      <a:pt x="5475" y="3590"/>
                      <a:pt x="2654" y="3590"/>
                    </a:cubicBezTo>
                    <a:cubicBezTo>
                      <a:pt x="1960" y="3590"/>
                      <a:pt x="1256" y="3499"/>
                      <a:pt x="547" y="3302"/>
                    </a:cubicBezTo>
                    <a:cubicBezTo>
                      <a:pt x="539" y="3300"/>
                      <a:pt x="528" y="3299"/>
                      <a:pt x="516" y="3299"/>
                    </a:cubicBezTo>
                    <a:cubicBezTo>
                      <a:pt x="368" y="3299"/>
                      <a:pt x="0" y="3464"/>
                      <a:pt x="142" y="3502"/>
                    </a:cubicBezTo>
                    <a:cubicBezTo>
                      <a:pt x="906" y="3715"/>
                      <a:pt x="1670" y="3813"/>
                      <a:pt x="2427" y="3813"/>
                    </a:cubicBezTo>
                    <a:cubicBezTo>
                      <a:pt x="5488" y="3813"/>
                      <a:pt x="8415" y="2207"/>
                      <a:pt x="10610" y="60"/>
                    </a:cubicBezTo>
                    <a:cubicBezTo>
                      <a:pt x="10654" y="18"/>
                      <a:pt x="10606" y="0"/>
                      <a:pt x="1052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4" name="Google Shape;1824;p37"/>
              <p:cNvSpPr/>
              <p:nvPr/>
            </p:nvSpPr>
            <p:spPr>
              <a:xfrm>
                <a:off x="3428322" y="4022999"/>
                <a:ext cx="715759" cy="312008"/>
              </a:xfrm>
              <a:custGeom>
                <a:avLst/>
                <a:gdLst/>
                <a:ahLst/>
                <a:cxnLst/>
                <a:rect l="l" t="t" r="r" b="b"/>
                <a:pathLst>
                  <a:path w="12370" h="5392" extrusionOk="0">
                    <a:moveTo>
                      <a:pt x="12055" y="0"/>
                    </a:moveTo>
                    <a:cubicBezTo>
                      <a:pt x="11966" y="0"/>
                      <a:pt x="11873" y="29"/>
                      <a:pt x="11819" y="92"/>
                    </a:cubicBezTo>
                    <a:cubicBezTo>
                      <a:pt x="10560" y="1562"/>
                      <a:pt x="9161" y="2879"/>
                      <a:pt x="7463" y="3818"/>
                    </a:cubicBezTo>
                    <a:cubicBezTo>
                      <a:pt x="6338" y="4441"/>
                      <a:pt x="4610" y="5037"/>
                      <a:pt x="3037" y="5037"/>
                    </a:cubicBezTo>
                    <a:cubicBezTo>
                      <a:pt x="2104" y="5037"/>
                      <a:pt x="1224" y="4827"/>
                      <a:pt x="558" y="4288"/>
                    </a:cubicBezTo>
                    <a:cubicBezTo>
                      <a:pt x="520" y="4258"/>
                      <a:pt x="472" y="4245"/>
                      <a:pt x="422" y="4245"/>
                    </a:cubicBezTo>
                    <a:cubicBezTo>
                      <a:pt x="229" y="4245"/>
                      <a:pt x="1" y="4437"/>
                      <a:pt x="180" y="4584"/>
                    </a:cubicBezTo>
                    <a:cubicBezTo>
                      <a:pt x="909" y="5171"/>
                      <a:pt x="1902" y="5392"/>
                      <a:pt x="2936" y="5392"/>
                    </a:cubicBezTo>
                    <a:cubicBezTo>
                      <a:pt x="4230" y="5392"/>
                      <a:pt x="5588" y="5046"/>
                      <a:pt x="6573" y="4644"/>
                    </a:cubicBezTo>
                    <a:cubicBezTo>
                      <a:pt x="8845" y="3713"/>
                      <a:pt x="10657" y="2096"/>
                      <a:pt x="12237" y="251"/>
                    </a:cubicBezTo>
                    <a:cubicBezTo>
                      <a:pt x="12369" y="97"/>
                      <a:pt x="12219" y="0"/>
                      <a:pt x="1205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5" name="Google Shape;1825;p37"/>
              <p:cNvSpPr/>
              <p:nvPr/>
            </p:nvSpPr>
            <p:spPr>
              <a:xfrm>
                <a:off x="3474960" y="4146307"/>
                <a:ext cx="683009" cy="365880"/>
              </a:xfrm>
              <a:custGeom>
                <a:avLst/>
                <a:gdLst/>
                <a:ahLst/>
                <a:cxnLst/>
                <a:rect l="l" t="t" r="r" b="b"/>
                <a:pathLst>
                  <a:path w="11804" h="6323" extrusionOk="0">
                    <a:moveTo>
                      <a:pt x="11593" y="0"/>
                    </a:moveTo>
                    <a:cubicBezTo>
                      <a:pt x="11472" y="0"/>
                      <a:pt x="11321" y="44"/>
                      <a:pt x="11271" y="116"/>
                    </a:cubicBezTo>
                    <a:cubicBezTo>
                      <a:pt x="9130" y="3280"/>
                      <a:pt x="6280" y="5995"/>
                      <a:pt x="2515" y="5995"/>
                    </a:cubicBezTo>
                    <a:cubicBezTo>
                      <a:pt x="1892" y="5995"/>
                      <a:pt x="1243" y="5920"/>
                      <a:pt x="568" y="5761"/>
                    </a:cubicBezTo>
                    <a:cubicBezTo>
                      <a:pt x="556" y="5758"/>
                      <a:pt x="542" y="5757"/>
                      <a:pt x="527" y="5757"/>
                    </a:cubicBezTo>
                    <a:cubicBezTo>
                      <a:pt x="334" y="5757"/>
                      <a:pt x="1" y="5988"/>
                      <a:pt x="269" y="6052"/>
                    </a:cubicBezTo>
                    <a:cubicBezTo>
                      <a:pt x="1031" y="6232"/>
                      <a:pt x="1770" y="6323"/>
                      <a:pt x="2492" y="6323"/>
                    </a:cubicBezTo>
                    <a:cubicBezTo>
                      <a:pt x="4025" y="6323"/>
                      <a:pt x="5482" y="5913"/>
                      <a:pt x="6937" y="5080"/>
                    </a:cubicBezTo>
                    <a:cubicBezTo>
                      <a:pt x="8946" y="3927"/>
                      <a:pt x="10455" y="2032"/>
                      <a:pt x="11735" y="144"/>
                    </a:cubicBezTo>
                    <a:cubicBezTo>
                      <a:pt x="11804" y="43"/>
                      <a:pt x="11713" y="0"/>
                      <a:pt x="1159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6" name="Google Shape;1826;p37"/>
              <p:cNvSpPr/>
              <p:nvPr/>
            </p:nvSpPr>
            <p:spPr>
              <a:xfrm>
                <a:off x="3578651" y="4412076"/>
                <a:ext cx="91886" cy="57865"/>
              </a:xfrm>
              <a:custGeom>
                <a:avLst/>
                <a:gdLst/>
                <a:ahLst/>
                <a:cxnLst/>
                <a:rect l="l" t="t" r="r" b="b"/>
                <a:pathLst>
                  <a:path w="1588" h="1000" extrusionOk="0">
                    <a:moveTo>
                      <a:pt x="909" y="1"/>
                    </a:moveTo>
                    <a:cubicBezTo>
                      <a:pt x="862" y="1"/>
                      <a:pt x="813" y="5"/>
                      <a:pt x="764" y="13"/>
                    </a:cubicBezTo>
                    <a:cubicBezTo>
                      <a:pt x="296" y="88"/>
                      <a:pt x="1" y="480"/>
                      <a:pt x="54" y="948"/>
                    </a:cubicBezTo>
                    <a:cubicBezTo>
                      <a:pt x="58" y="984"/>
                      <a:pt x="92" y="1000"/>
                      <a:pt x="131" y="1000"/>
                    </a:cubicBezTo>
                    <a:cubicBezTo>
                      <a:pt x="201" y="1000"/>
                      <a:pt x="290" y="953"/>
                      <a:pt x="281" y="886"/>
                    </a:cubicBezTo>
                    <a:cubicBezTo>
                      <a:pt x="242" y="543"/>
                      <a:pt x="427" y="220"/>
                      <a:pt x="783" y="166"/>
                    </a:cubicBezTo>
                    <a:cubicBezTo>
                      <a:pt x="813" y="161"/>
                      <a:pt x="843" y="159"/>
                      <a:pt x="871" y="159"/>
                    </a:cubicBezTo>
                    <a:cubicBezTo>
                      <a:pt x="1164" y="159"/>
                      <a:pt x="1352" y="401"/>
                      <a:pt x="1356" y="696"/>
                    </a:cubicBezTo>
                    <a:cubicBezTo>
                      <a:pt x="1357" y="747"/>
                      <a:pt x="1403" y="769"/>
                      <a:pt x="1453" y="769"/>
                    </a:cubicBezTo>
                    <a:cubicBezTo>
                      <a:pt x="1516" y="769"/>
                      <a:pt x="1587" y="734"/>
                      <a:pt x="1585" y="679"/>
                    </a:cubicBezTo>
                    <a:cubicBezTo>
                      <a:pt x="1581" y="260"/>
                      <a:pt x="1293" y="1"/>
                      <a:pt x="90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7" name="Google Shape;1827;p37"/>
              <p:cNvSpPr/>
              <p:nvPr/>
            </p:nvSpPr>
            <p:spPr>
              <a:xfrm>
                <a:off x="3618462" y="4428220"/>
                <a:ext cx="35701" cy="25056"/>
              </a:xfrm>
              <a:custGeom>
                <a:avLst/>
                <a:gdLst/>
                <a:ahLst/>
                <a:cxnLst/>
                <a:rect l="l" t="t" r="r" b="b"/>
                <a:pathLst>
                  <a:path w="617" h="433" extrusionOk="0">
                    <a:moveTo>
                      <a:pt x="166" y="1"/>
                    </a:moveTo>
                    <a:cubicBezTo>
                      <a:pt x="113" y="1"/>
                      <a:pt x="71" y="17"/>
                      <a:pt x="50" y="50"/>
                    </a:cubicBezTo>
                    <a:cubicBezTo>
                      <a:pt x="0" y="130"/>
                      <a:pt x="78" y="264"/>
                      <a:pt x="222" y="357"/>
                    </a:cubicBezTo>
                    <a:cubicBezTo>
                      <a:pt x="301" y="407"/>
                      <a:pt x="384" y="432"/>
                      <a:pt x="451" y="432"/>
                    </a:cubicBezTo>
                    <a:cubicBezTo>
                      <a:pt x="504" y="432"/>
                      <a:pt x="547" y="416"/>
                      <a:pt x="569" y="382"/>
                    </a:cubicBezTo>
                    <a:cubicBezTo>
                      <a:pt x="617" y="305"/>
                      <a:pt x="541" y="169"/>
                      <a:pt x="397" y="78"/>
                    </a:cubicBezTo>
                    <a:cubicBezTo>
                      <a:pt x="316" y="27"/>
                      <a:pt x="232" y="1"/>
                      <a:pt x="16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8" name="Google Shape;1828;p37"/>
              <p:cNvSpPr/>
              <p:nvPr/>
            </p:nvSpPr>
            <p:spPr>
              <a:xfrm>
                <a:off x="4106657" y="4230499"/>
                <a:ext cx="91828" cy="57923"/>
              </a:xfrm>
              <a:custGeom>
                <a:avLst/>
                <a:gdLst/>
                <a:ahLst/>
                <a:cxnLst/>
                <a:rect l="l" t="t" r="r" b="b"/>
                <a:pathLst>
                  <a:path w="1587" h="1001" extrusionOk="0">
                    <a:moveTo>
                      <a:pt x="910" y="1"/>
                    </a:moveTo>
                    <a:cubicBezTo>
                      <a:pt x="862" y="1"/>
                      <a:pt x="814" y="5"/>
                      <a:pt x="764" y="13"/>
                    </a:cubicBezTo>
                    <a:cubicBezTo>
                      <a:pt x="294" y="88"/>
                      <a:pt x="1" y="480"/>
                      <a:pt x="55" y="946"/>
                    </a:cubicBezTo>
                    <a:cubicBezTo>
                      <a:pt x="59" y="984"/>
                      <a:pt x="93" y="1001"/>
                      <a:pt x="134" y="1001"/>
                    </a:cubicBezTo>
                    <a:cubicBezTo>
                      <a:pt x="202" y="1001"/>
                      <a:pt x="289" y="954"/>
                      <a:pt x="281" y="888"/>
                    </a:cubicBezTo>
                    <a:cubicBezTo>
                      <a:pt x="240" y="545"/>
                      <a:pt x="423" y="222"/>
                      <a:pt x="783" y="166"/>
                    </a:cubicBezTo>
                    <a:cubicBezTo>
                      <a:pt x="814" y="161"/>
                      <a:pt x="843" y="159"/>
                      <a:pt x="871" y="159"/>
                    </a:cubicBezTo>
                    <a:cubicBezTo>
                      <a:pt x="1162" y="159"/>
                      <a:pt x="1351" y="401"/>
                      <a:pt x="1357" y="696"/>
                    </a:cubicBezTo>
                    <a:cubicBezTo>
                      <a:pt x="1358" y="747"/>
                      <a:pt x="1402" y="769"/>
                      <a:pt x="1452" y="769"/>
                    </a:cubicBezTo>
                    <a:cubicBezTo>
                      <a:pt x="1515" y="769"/>
                      <a:pt x="1586" y="733"/>
                      <a:pt x="1585" y="676"/>
                    </a:cubicBezTo>
                    <a:cubicBezTo>
                      <a:pt x="1581" y="260"/>
                      <a:pt x="1294" y="1"/>
                      <a:pt x="9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9" name="Google Shape;1829;p37"/>
              <p:cNvSpPr/>
              <p:nvPr/>
            </p:nvSpPr>
            <p:spPr>
              <a:xfrm>
                <a:off x="4146468" y="4246758"/>
                <a:ext cx="35875" cy="24940"/>
              </a:xfrm>
              <a:custGeom>
                <a:avLst/>
                <a:gdLst/>
                <a:ahLst/>
                <a:cxnLst/>
                <a:rect l="l" t="t" r="r" b="b"/>
                <a:pathLst>
                  <a:path w="620" h="431" extrusionOk="0">
                    <a:moveTo>
                      <a:pt x="166" y="1"/>
                    </a:moveTo>
                    <a:cubicBezTo>
                      <a:pt x="112" y="1"/>
                      <a:pt x="70" y="17"/>
                      <a:pt x="48" y="51"/>
                    </a:cubicBezTo>
                    <a:cubicBezTo>
                      <a:pt x="0" y="130"/>
                      <a:pt x="78" y="264"/>
                      <a:pt x="220" y="357"/>
                    </a:cubicBezTo>
                    <a:cubicBezTo>
                      <a:pt x="300" y="405"/>
                      <a:pt x="383" y="431"/>
                      <a:pt x="450" y="431"/>
                    </a:cubicBezTo>
                    <a:cubicBezTo>
                      <a:pt x="504" y="431"/>
                      <a:pt x="547" y="414"/>
                      <a:pt x="569" y="380"/>
                    </a:cubicBezTo>
                    <a:cubicBezTo>
                      <a:pt x="619" y="305"/>
                      <a:pt x="541" y="169"/>
                      <a:pt x="397" y="79"/>
                    </a:cubicBezTo>
                    <a:cubicBezTo>
                      <a:pt x="317" y="27"/>
                      <a:pt x="233" y="1"/>
                      <a:pt x="1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0" name="Google Shape;1830;p37"/>
              <p:cNvSpPr/>
              <p:nvPr/>
            </p:nvSpPr>
            <p:spPr>
              <a:xfrm>
                <a:off x="3812768" y="4343623"/>
                <a:ext cx="91770" cy="57981"/>
              </a:xfrm>
              <a:custGeom>
                <a:avLst/>
                <a:gdLst/>
                <a:ahLst/>
                <a:cxnLst/>
                <a:rect l="l" t="t" r="r" b="b"/>
                <a:pathLst>
                  <a:path w="1586" h="1002" extrusionOk="0">
                    <a:moveTo>
                      <a:pt x="907" y="0"/>
                    </a:moveTo>
                    <a:cubicBezTo>
                      <a:pt x="860" y="0"/>
                      <a:pt x="811" y="4"/>
                      <a:pt x="761" y="12"/>
                    </a:cubicBezTo>
                    <a:cubicBezTo>
                      <a:pt x="293" y="88"/>
                      <a:pt x="0" y="482"/>
                      <a:pt x="54" y="948"/>
                    </a:cubicBezTo>
                    <a:cubicBezTo>
                      <a:pt x="58" y="985"/>
                      <a:pt x="91" y="1001"/>
                      <a:pt x="131" y="1001"/>
                    </a:cubicBezTo>
                    <a:cubicBezTo>
                      <a:pt x="200" y="1001"/>
                      <a:pt x="288" y="954"/>
                      <a:pt x="280" y="887"/>
                    </a:cubicBezTo>
                    <a:cubicBezTo>
                      <a:pt x="239" y="547"/>
                      <a:pt x="425" y="224"/>
                      <a:pt x="780" y="165"/>
                    </a:cubicBezTo>
                    <a:cubicBezTo>
                      <a:pt x="810" y="161"/>
                      <a:pt x="840" y="158"/>
                      <a:pt x="868" y="158"/>
                    </a:cubicBezTo>
                    <a:cubicBezTo>
                      <a:pt x="1161" y="158"/>
                      <a:pt x="1350" y="403"/>
                      <a:pt x="1354" y="698"/>
                    </a:cubicBezTo>
                    <a:cubicBezTo>
                      <a:pt x="1354" y="748"/>
                      <a:pt x="1398" y="769"/>
                      <a:pt x="1448" y="769"/>
                    </a:cubicBezTo>
                    <a:cubicBezTo>
                      <a:pt x="1512" y="769"/>
                      <a:pt x="1585" y="734"/>
                      <a:pt x="1584" y="678"/>
                    </a:cubicBezTo>
                    <a:cubicBezTo>
                      <a:pt x="1578" y="260"/>
                      <a:pt x="1292" y="0"/>
                      <a:pt x="90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1" name="Google Shape;1831;p37"/>
              <p:cNvSpPr/>
              <p:nvPr/>
            </p:nvSpPr>
            <p:spPr>
              <a:xfrm>
                <a:off x="3852404" y="4359998"/>
                <a:ext cx="35990" cy="25056"/>
              </a:xfrm>
              <a:custGeom>
                <a:avLst/>
                <a:gdLst/>
                <a:ahLst/>
                <a:cxnLst/>
                <a:rect l="l" t="t" r="r" b="b"/>
                <a:pathLst>
                  <a:path w="622" h="433" extrusionOk="0">
                    <a:moveTo>
                      <a:pt x="168" y="0"/>
                    </a:moveTo>
                    <a:cubicBezTo>
                      <a:pt x="114" y="0"/>
                      <a:pt x="71" y="17"/>
                      <a:pt x="50" y="51"/>
                    </a:cubicBezTo>
                    <a:cubicBezTo>
                      <a:pt x="0" y="128"/>
                      <a:pt x="78" y="264"/>
                      <a:pt x="222" y="354"/>
                    </a:cubicBezTo>
                    <a:cubicBezTo>
                      <a:pt x="302" y="406"/>
                      <a:pt x="385" y="432"/>
                      <a:pt x="452" y="432"/>
                    </a:cubicBezTo>
                    <a:cubicBezTo>
                      <a:pt x="505" y="432"/>
                      <a:pt x="547" y="416"/>
                      <a:pt x="569" y="382"/>
                    </a:cubicBezTo>
                    <a:cubicBezTo>
                      <a:pt x="621" y="303"/>
                      <a:pt x="543" y="169"/>
                      <a:pt x="397" y="76"/>
                    </a:cubicBezTo>
                    <a:cubicBezTo>
                      <a:pt x="318" y="26"/>
                      <a:pt x="234" y="0"/>
                      <a:pt x="16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2" name="Google Shape;1832;p37"/>
              <p:cNvSpPr/>
              <p:nvPr/>
            </p:nvSpPr>
            <p:spPr>
              <a:xfrm>
                <a:off x="4092828" y="4065471"/>
                <a:ext cx="119718" cy="75630"/>
              </a:xfrm>
              <a:custGeom>
                <a:avLst/>
                <a:gdLst/>
                <a:ahLst/>
                <a:cxnLst/>
                <a:rect l="l" t="t" r="r" b="b"/>
                <a:pathLst>
                  <a:path w="2069" h="1307" extrusionOk="0">
                    <a:moveTo>
                      <a:pt x="1180" y="1"/>
                    </a:moveTo>
                    <a:cubicBezTo>
                      <a:pt x="1120" y="1"/>
                      <a:pt x="1058" y="5"/>
                      <a:pt x="994" y="15"/>
                    </a:cubicBezTo>
                    <a:cubicBezTo>
                      <a:pt x="382" y="112"/>
                      <a:pt x="1" y="627"/>
                      <a:pt x="68" y="1237"/>
                    </a:cubicBezTo>
                    <a:cubicBezTo>
                      <a:pt x="74" y="1286"/>
                      <a:pt x="118" y="1306"/>
                      <a:pt x="170" y="1306"/>
                    </a:cubicBezTo>
                    <a:cubicBezTo>
                      <a:pt x="261" y="1306"/>
                      <a:pt x="377" y="1245"/>
                      <a:pt x="367" y="1158"/>
                    </a:cubicBezTo>
                    <a:cubicBezTo>
                      <a:pt x="315" y="711"/>
                      <a:pt x="555" y="291"/>
                      <a:pt x="1022" y="218"/>
                    </a:cubicBezTo>
                    <a:cubicBezTo>
                      <a:pt x="1061" y="212"/>
                      <a:pt x="1099" y="209"/>
                      <a:pt x="1136" y="209"/>
                    </a:cubicBezTo>
                    <a:cubicBezTo>
                      <a:pt x="1518" y="209"/>
                      <a:pt x="1766" y="524"/>
                      <a:pt x="1768" y="910"/>
                    </a:cubicBezTo>
                    <a:cubicBezTo>
                      <a:pt x="1769" y="976"/>
                      <a:pt x="1827" y="1005"/>
                      <a:pt x="1893" y="1005"/>
                    </a:cubicBezTo>
                    <a:cubicBezTo>
                      <a:pt x="1975" y="1005"/>
                      <a:pt x="2069" y="958"/>
                      <a:pt x="2068" y="886"/>
                    </a:cubicBezTo>
                    <a:cubicBezTo>
                      <a:pt x="2060" y="339"/>
                      <a:pt x="1684" y="1"/>
                      <a:pt x="11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3" name="Google Shape;1833;p37"/>
              <p:cNvSpPr/>
              <p:nvPr/>
            </p:nvSpPr>
            <p:spPr>
              <a:xfrm>
                <a:off x="4144847" y="4086880"/>
                <a:ext cx="46579" cy="32462"/>
              </a:xfrm>
              <a:custGeom>
                <a:avLst/>
                <a:gdLst/>
                <a:ahLst/>
                <a:cxnLst/>
                <a:rect l="l" t="t" r="r" b="b"/>
                <a:pathLst>
                  <a:path w="805" h="561" extrusionOk="0">
                    <a:moveTo>
                      <a:pt x="218" y="1"/>
                    </a:moveTo>
                    <a:cubicBezTo>
                      <a:pt x="149" y="1"/>
                      <a:pt x="94" y="22"/>
                      <a:pt x="65" y="66"/>
                    </a:cubicBezTo>
                    <a:cubicBezTo>
                      <a:pt x="0" y="167"/>
                      <a:pt x="104" y="344"/>
                      <a:pt x="289" y="462"/>
                    </a:cubicBezTo>
                    <a:cubicBezTo>
                      <a:pt x="392" y="528"/>
                      <a:pt x="500" y="561"/>
                      <a:pt x="587" y="561"/>
                    </a:cubicBezTo>
                    <a:cubicBezTo>
                      <a:pt x="657" y="561"/>
                      <a:pt x="714" y="539"/>
                      <a:pt x="742" y="494"/>
                    </a:cubicBezTo>
                    <a:cubicBezTo>
                      <a:pt x="804" y="395"/>
                      <a:pt x="705" y="216"/>
                      <a:pt x="518" y="98"/>
                    </a:cubicBezTo>
                    <a:cubicBezTo>
                      <a:pt x="414" y="34"/>
                      <a:pt x="306" y="1"/>
                      <a:pt x="2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4" name="Google Shape;1834;p37"/>
              <p:cNvSpPr/>
              <p:nvPr/>
            </p:nvSpPr>
            <p:spPr>
              <a:xfrm>
                <a:off x="3410268" y="4347326"/>
                <a:ext cx="119775" cy="75630"/>
              </a:xfrm>
              <a:custGeom>
                <a:avLst/>
                <a:gdLst/>
                <a:ahLst/>
                <a:cxnLst/>
                <a:rect l="l" t="t" r="r" b="b"/>
                <a:pathLst>
                  <a:path w="2070" h="1307" extrusionOk="0">
                    <a:moveTo>
                      <a:pt x="1181" y="0"/>
                    </a:moveTo>
                    <a:cubicBezTo>
                      <a:pt x="1121" y="0"/>
                      <a:pt x="1058" y="5"/>
                      <a:pt x="995" y="15"/>
                    </a:cubicBezTo>
                    <a:cubicBezTo>
                      <a:pt x="385" y="112"/>
                      <a:pt x="1" y="627"/>
                      <a:pt x="72" y="1239"/>
                    </a:cubicBezTo>
                    <a:cubicBezTo>
                      <a:pt x="78" y="1287"/>
                      <a:pt x="121" y="1307"/>
                      <a:pt x="172" y="1307"/>
                    </a:cubicBezTo>
                    <a:cubicBezTo>
                      <a:pt x="262" y="1307"/>
                      <a:pt x="378" y="1245"/>
                      <a:pt x="367" y="1157"/>
                    </a:cubicBezTo>
                    <a:cubicBezTo>
                      <a:pt x="318" y="711"/>
                      <a:pt x="557" y="291"/>
                      <a:pt x="1023" y="218"/>
                    </a:cubicBezTo>
                    <a:cubicBezTo>
                      <a:pt x="1062" y="212"/>
                      <a:pt x="1100" y="209"/>
                      <a:pt x="1137" y="209"/>
                    </a:cubicBezTo>
                    <a:cubicBezTo>
                      <a:pt x="1520" y="209"/>
                      <a:pt x="1766" y="524"/>
                      <a:pt x="1768" y="910"/>
                    </a:cubicBezTo>
                    <a:cubicBezTo>
                      <a:pt x="1770" y="976"/>
                      <a:pt x="1829" y="1004"/>
                      <a:pt x="1894" y="1004"/>
                    </a:cubicBezTo>
                    <a:cubicBezTo>
                      <a:pt x="1976" y="1004"/>
                      <a:pt x="2069" y="958"/>
                      <a:pt x="2068" y="886"/>
                    </a:cubicBezTo>
                    <a:cubicBezTo>
                      <a:pt x="2060" y="339"/>
                      <a:pt x="1686" y="0"/>
                      <a:pt x="11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5" name="Google Shape;1835;p37"/>
              <p:cNvSpPr/>
              <p:nvPr/>
            </p:nvSpPr>
            <p:spPr>
              <a:xfrm>
                <a:off x="3462403" y="4368736"/>
                <a:ext cx="46695" cy="32404"/>
              </a:xfrm>
              <a:custGeom>
                <a:avLst/>
                <a:gdLst/>
                <a:ahLst/>
                <a:cxnLst/>
                <a:rect l="l" t="t" r="r" b="b"/>
                <a:pathLst>
                  <a:path w="807" h="560" extrusionOk="0">
                    <a:moveTo>
                      <a:pt x="217" y="1"/>
                    </a:moveTo>
                    <a:cubicBezTo>
                      <a:pt x="149" y="1"/>
                      <a:pt x="94" y="22"/>
                      <a:pt x="66" y="65"/>
                    </a:cubicBezTo>
                    <a:cubicBezTo>
                      <a:pt x="1" y="167"/>
                      <a:pt x="102" y="344"/>
                      <a:pt x="290" y="462"/>
                    </a:cubicBezTo>
                    <a:cubicBezTo>
                      <a:pt x="393" y="527"/>
                      <a:pt x="501" y="560"/>
                      <a:pt x="589" y="560"/>
                    </a:cubicBezTo>
                    <a:cubicBezTo>
                      <a:pt x="658" y="560"/>
                      <a:pt x="714" y="539"/>
                      <a:pt x="742" y="494"/>
                    </a:cubicBezTo>
                    <a:cubicBezTo>
                      <a:pt x="807" y="395"/>
                      <a:pt x="706" y="216"/>
                      <a:pt x="518" y="102"/>
                    </a:cubicBezTo>
                    <a:cubicBezTo>
                      <a:pt x="414" y="36"/>
                      <a:pt x="305" y="1"/>
                      <a:pt x="21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6" name="Google Shape;1836;p37"/>
              <p:cNvSpPr/>
              <p:nvPr/>
            </p:nvSpPr>
            <p:spPr>
              <a:xfrm>
                <a:off x="3664463" y="4233450"/>
                <a:ext cx="82454" cy="52021"/>
              </a:xfrm>
              <a:custGeom>
                <a:avLst/>
                <a:gdLst/>
                <a:ahLst/>
                <a:cxnLst/>
                <a:rect l="l" t="t" r="r" b="b"/>
                <a:pathLst>
                  <a:path w="1425" h="899" extrusionOk="0">
                    <a:moveTo>
                      <a:pt x="812" y="1"/>
                    </a:moveTo>
                    <a:cubicBezTo>
                      <a:pt x="771" y="1"/>
                      <a:pt x="728" y="4"/>
                      <a:pt x="684" y="11"/>
                    </a:cubicBezTo>
                    <a:cubicBezTo>
                      <a:pt x="263" y="80"/>
                      <a:pt x="0" y="436"/>
                      <a:pt x="48" y="852"/>
                    </a:cubicBezTo>
                    <a:cubicBezTo>
                      <a:pt x="52" y="885"/>
                      <a:pt x="81" y="899"/>
                      <a:pt x="117" y="899"/>
                    </a:cubicBezTo>
                    <a:cubicBezTo>
                      <a:pt x="179" y="899"/>
                      <a:pt x="259" y="856"/>
                      <a:pt x="253" y="796"/>
                    </a:cubicBezTo>
                    <a:cubicBezTo>
                      <a:pt x="218" y="490"/>
                      <a:pt x="382" y="201"/>
                      <a:pt x="703" y="149"/>
                    </a:cubicBezTo>
                    <a:cubicBezTo>
                      <a:pt x="730" y="145"/>
                      <a:pt x="756" y="143"/>
                      <a:pt x="782" y="143"/>
                    </a:cubicBezTo>
                    <a:cubicBezTo>
                      <a:pt x="1046" y="143"/>
                      <a:pt x="1216" y="360"/>
                      <a:pt x="1218" y="625"/>
                    </a:cubicBezTo>
                    <a:cubicBezTo>
                      <a:pt x="1218" y="672"/>
                      <a:pt x="1258" y="692"/>
                      <a:pt x="1303" y="692"/>
                    </a:cubicBezTo>
                    <a:cubicBezTo>
                      <a:pt x="1360" y="692"/>
                      <a:pt x="1424" y="660"/>
                      <a:pt x="1423" y="610"/>
                    </a:cubicBezTo>
                    <a:cubicBezTo>
                      <a:pt x="1417" y="235"/>
                      <a:pt x="1159" y="1"/>
                      <a:pt x="8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7" name="Google Shape;1837;p37"/>
              <p:cNvSpPr/>
              <p:nvPr/>
            </p:nvSpPr>
            <p:spPr>
              <a:xfrm>
                <a:off x="3700223" y="4248031"/>
                <a:ext cx="32114" cy="22452"/>
              </a:xfrm>
              <a:custGeom>
                <a:avLst/>
                <a:gdLst/>
                <a:ahLst/>
                <a:cxnLst/>
                <a:rect l="l" t="t" r="r" b="b"/>
                <a:pathLst>
                  <a:path w="555" h="388" extrusionOk="0">
                    <a:moveTo>
                      <a:pt x="151" y="1"/>
                    </a:moveTo>
                    <a:cubicBezTo>
                      <a:pt x="102" y="1"/>
                      <a:pt x="63" y="16"/>
                      <a:pt x="44" y="46"/>
                    </a:cubicBezTo>
                    <a:cubicBezTo>
                      <a:pt x="1" y="115"/>
                      <a:pt x="70" y="238"/>
                      <a:pt x="199" y="317"/>
                    </a:cubicBezTo>
                    <a:cubicBezTo>
                      <a:pt x="271" y="364"/>
                      <a:pt x="346" y="387"/>
                      <a:pt x="405" y="387"/>
                    </a:cubicBezTo>
                    <a:cubicBezTo>
                      <a:pt x="454" y="387"/>
                      <a:pt x="492" y="372"/>
                      <a:pt x="512" y="341"/>
                    </a:cubicBezTo>
                    <a:cubicBezTo>
                      <a:pt x="555" y="274"/>
                      <a:pt x="486" y="151"/>
                      <a:pt x="357" y="69"/>
                    </a:cubicBezTo>
                    <a:cubicBezTo>
                      <a:pt x="285" y="23"/>
                      <a:pt x="211" y="1"/>
                      <a:pt x="15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8" name="Google Shape;1838;p37"/>
              <p:cNvSpPr/>
              <p:nvPr/>
            </p:nvSpPr>
            <p:spPr>
              <a:xfrm>
                <a:off x="3889321" y="4276095"/>
                <a:ext cx="82512" cy="51963"/>
              </a:xfrm>
              <a:custGeom>
                <a:avLst/>
                <a:gdLst/>
                <a:ahLst/>
                <a:cxnLst/>
                <a:rect l="l" t="t" r="r" b="b"/>
                <a:pathLst>
                  <a:path w="1426" h="898" extrusionOk="0">
                    <a:moveTo>
                      <a:pt x="818" y="0"/>
                    </a:moveTo>
                    <a:cubicBezTo>
                      <a:pt x="775" y="0"/>
                      <a:pt x="731" y="4"/>
                      <a:pt x="686" y="11"/>
                    </a:cubicBezTo>
                    <a:cubicBezTo>
                      <a:pt x="265" y="78"/>
                      <a:pt x="0" y="434"/>
                      <a:pt x="50" y="852"/>
                    </a:cubicBezTo>
                    <a:cubicBezTo>
                      <a:pt x="55" y="884"/>
                      <a:pt x="84" y="897"/>
                      <a:pt x="119" y="897"/>
                    </a:cubicBezTo>
                    <a:cubicBezTo>
                      <a:pt x="181" y="897"/>
                      <a:pt x="262" y="854"/>
                      <a:pt x="255" y="794"/>
                    </a:cubicBezTo>
                    <a:cubicBezTo>
                      <a:pt x="220" y="488"/>
                      <a:pt x="384" y="199"/>
                      <a:pt x="705" y="147"/>
                    </a:cubicBezTo>
                    <a:cubicBezTo>
                      <a:pt x="732" y="143"/>
                      <a:pt x="758" y="141"/>
                      <a:pt x="783" y="141"/>
                    </a:cubicBezTo>
                    <a:cubicBezTo>
                      <a:pt x="1045" y="141"/>
                      <a:pt x="1216" y="360"/>
                      <a:pt x="1218" y="625"/>
                    </a:cubicBezTo>
                    <a:cubicBezTo>
                      <a:pt x="1218" y="671"/>
                      <a:pt x="1258" y="690"/>
                      <a:pt x="1303" y="690"/>
                    </a:cubicBezTo>
                    <a:cubicBezTo>
                      <a:pt x="1360" y="690"/>
                      <a:pt x="1425" y="658"/>
                      <a:pt x="1423" y="608"/>
                    </a:cubicBezTo>
                    <a:cubicBezTo>
                      <a:pt x="1419" y="234"/>
                      <a:pt x="1163" y="0"/>
                      <a:pt x="81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9" name="Google Shape;1839;p37"/>
              <p:cNvSpPr/>
              <p:nvPr/>
            </p:nvSpPr>
            <p:spPr>
              <a:xfrm>
                <a:off x="3925371" y="4290677"/>
                <a:ext cx="32114" cy="22336"/>
              </a:xfrm>
              <a:custGeom>
                <a:avLst/>
                <a:gdLst/>
                <a:ahLst/>
                <a:cxnLst/>
                <a:rect l="l" t="t" r="r" b="b"/>
                <a:pathLst>
                  <a:path w="555" h="386" extrusionOk="0">
                    <a:moveTo>
                      <a:pt x="148" y="0"/>
                    </a:moveTo>
                    <a:cubicBezTo>
                      <a:pt x="101" y="0"/>
                      <a:pt x="62" y="15"/>
                      <a:pt x="43" y="46"/>
                    </a:cubicBezTo>
                    <a:cubicBezTo>
                      <a:pt x="0" y="115"/>
                      <a:pt x="69" y="238"/>
                      <a:pt x="198" y="320"/>
                    </a:cubicBezTo>
                    <a:cubicBezTo>
                      <a:pt x="270" y="364"/>
                      <a:pt x="344" y="386"/>
                      <a:pt x="404" y="386"/>
                    </a:cubicBezTo>
                    <a:cubicBezTo>
                      <a:pt x="453" y="386"/>
                      <a:pt x="492" y="371"/>
                      <a:pt x="511" y="341"/>
                    </a:cubicBezTo>
                    <a:cubicBezTo>
                      <a:pt x="554" y="270"/>
                      <a:pt x="483" y="149"/>
                      <a:pt x="356" y="70"/>
                    </a:cubicBezTo>
                    <a:cubicBezTo>
                      <a:pt x="284" y="24"/>
                      <a:pt x="208" y="0"/>
                      <a:pt x="14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0" name="Google Shape;1840;p37"/>
              <p:cNvSpPr/>
              <p:nvPr/>
            </p:nvSpPr>
            <p:spPr>
              <a:xfrm>
                <a:off x="4190733" y="4151167"/>
                <a:ext cx="82454" cy="52021"/>
              </a:xfrm>
              <a:custGeom>
                <a:avLst/>
                <a:gdLst/>
                <a:ahLst/>
                <a:cxnLst/>
                <a:rect l="l" t="t" r="r" b="b"/>
                <a:pathLst>
                  <a:path w="1425" h="899" extrusionOk="0">
                    <a:moveTo>
                      <a:pt x="812" y="0"/>
                    </a:moveTo>
                    <a:cubicBezTo>
                      <a:pt x="771" y="0"/>
                      <a:pt x="728" y="4"/>
                      <a:pt x="684" y="11"/>
                    </a:cubicBezTo>
                    <a:cubicBezTo>
                      <a:pt x="264" y="80"/>
                      <a:pt x="1" y="433"/>
                      <a:pt x="48" y="851"/>
                    </a:cubicBezTo>
                    <a:cubicBezTo>
                      <a:pt x="54" y="885"/>
                      <a:pt x="84" y="899"/>
                      <a:pt x="120" y="899"/>
                    </a:cubicBezTo>
                    <a:cubicBezTo>
                      <a:pt x="182" y="899"/>
                      <a:pt x="260" y="856"/>
                      <a:pt x="253" y="795"/>
                    </a:cubicBezTo>
                    <a:cubicBezTo>
                      <a:pt x="218" y="489"/>
                      <a:pt x="382" y="200"/>
                      <a:pt x="703" y="149"/>
                    </a:cubicBezTo>
                    <a:cubicBezTo>
                      <a:pt x="730" y="144"/>
                      <a:pt x="756" y="142"/>
                      <a:pt x="782" y="142"/>
                    </a:cubicBezTo>
                    <a:cubicBezTo>
                      <a:pt x="1046" y="142"/>
                      <a:pt x="1216" y="359"/>
                      <a:pt x="1218" y="625"/>
                    </a:cubicBezTo>
                    <a:cubicBezTo>
                      <a:pt x="1218" y="671"/>
                      <a:pt x="1258" y="691"/>
                      <a:pt x="1303" y="691"/>
                    </a:cubicBezTo>
                    <a:cubicBezTo>
                      <a:pt x="1360" y="691"/>
                      <a:pt x="1424" y="659"/>
                      <a:pt x="1423" y="610"/>
                    </a:cubicBezTo>
                    <a:cubicBezTo>
                      <a:pt x="1417" y="235"/>
                      <a:pt x="1159" y="0"/>
                      <a:pt x="81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1" name="Google Shape;1841;p37"/>
              <p:cNvSpPr/>
              <p:nvPr/>
            </p:nvSpPr>
            <p:spPr>
              <a:xfrm>
                <a:off x="4226782" y="4165749"/>
                <a:ext cx="31998" cy="22394"/>
              </a:xfrm>
              <a:custGeom>
                <a:avLst/>
                <a:gdLst/>
                <a:ahLst/>
                <a:cxnLst/>
                <a:rect l="l" t="t" r="r" b="b"/>
                <a:pathLst>
                  <a:path w="553" h="387" extrusionOk="0">
                    <a:moveTo>
                      <a:pt x="151" y="0"/>
                    </a:moveTo>
                    <a:cubicBezTo>
                      <a:pt x="102" y="0"/>
                      <a:pt x="63" y="15"/>
                      <a:pt x="44" y="45"/>
                    </a:cubicBezTo>
                    <a:cubicBezTo>
                      <a:pt x="0" y="112"/>
                      <a:pt x="67" y="237"/>
                      <a:pt x="197" y="317"/>
                    </a:cubicBezTo>
                    <a:cubicBezTo>
                      <a:pt x="268" y="363"/>
                      <a:pt x="343" y="387"/>
                      <a:pt x="403" y="387"/>
                    </a:cubicBezTo>
                    <a:cubicBezTo>
                      <a:pt x="451" y="387"/>
                      <a:pt x="490" y="371"/>
                      <a:pt x="509" y="341"/>
                    </a:cubicBezTo>
                    <a:cubicBezTo>
                      <a:pt x="552" y="274"/>
                      <a:pt x="481" y="153"/>
                      <a:pt x="356" y="69"/>
                    </a:cubicBezTo>
                    <a:cubicBezTo>
                      <a:pt x="285" y="23"/>
                      <a:pt x="211" y="0"/>
                      <a:pt x="1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2" name="Google Shape;1842;p37"/>
              <p:cNvSpPr/>
              <p:nvPr/>
            </p:nvSpPr>
            <p:spPr>
              <a:xfrm>
                <a:off x="3059614" y="3047818"/>
                <a:ext cx="1019537" cy="1136469"/>
              </a:xfrm>
              <a:custGeom>
                <a:avLst/>
                <a:gdLst/>
                <a:ahLst/>
                <a:cxnLst/>
                <a:rect l="l" t="t" r="r" b="b"/>
                <a:pathLst>
                  <a:path w="17620" h="19640" extrusionOk="0">
                    <a:moveTo>
                      <a:pt x="14807" y="0"/>
                    </a:moveTo>
                    <a:lnTo>
                      <a:pt x="0" y="7503"/>
                    </a:lnTo>
                    <a:lnTo>
                      <a:pt x="5824" y="19639"/>
                    </a:lnTo>
                    <a:cubicBezTo>
                      <a:pt x="5824" y="19639"/>
                      <a:pt x="5854" y="19640"/>
                      <a:pt x="5911" y="19640"/>
                    </a:cubicBezTo>
                    <a:cubicBezTo>
                      <a:pt x="6713" y="19640"/>
                      <a:pt x="12923" y="19514"/>
                      <a:pt x="17620" y="15716"/>
                    </a:cubicBezTo>
                    <a:lnTo>
                      <a:pt x="1480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3" name="Google Shape;1843;p37"/>
              <p:cNvSpPr/>
              <p:nvPr/>
            </p:nvSpPr>
            <p:spPr>
              <a:xfrm>
                <a:off x="3164868" y="3376659"/>
                <a:ext cx="268945" cy="529870"/>
              </a:xfrm>
              <a:custGeom>
                <a:avLst/>
                <a:gdLst/>
                <a:ahLst/>
                <a:cxnLst/>
                <a:rect l="l" t="t" r="r" b="b"/>
                <a:pathLst>
                  <a:path w="4648" h="9157" extrusionOk="0">
                    <a:moveTo>
                      <a:pt x="4647" y="1"/>
                    </a:moveTo>
                    <a:lnTo>
                      <a:pt x="0" y="2206"/>
                    </a:lnTo>
                    <a:lnTo>
                      <a:pt x="2960" y="9156"/>
                    </a:lnTo>
                    <a:lnTo>
                      <a:pt x="464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4" name="Google Shape;1844;p37"/>
              <p:cNvSpPr/>
              <p:nvPr/>
            </p:nvSpPr>
            <p:spPr>
              <a:xfrm>
                <a:off x="3613428" y="3215161"/>
                <a:ext cx="145871" cy="524257"/>
              </a:xfrm>
              <a:custGeom>
                <a:avLst/>
                <a:gdLst/>
                <a:ahLst/>
                <a:cxnLst/>
                <a:rect l="l" t="t" r="r" b="b"/>
                <a:pathLst>
                  <a:path w="2521" h="9060" extrusionOk="0">
                    <a:moveTo>
                      <a:pt x="2520" y="1"/>
                    </a:moveTo>
                    <a:lnTo>
                      <a:pt x="1" y="1216"/>
                    </a:lnTo>
                    <a:lnTo>
                      <a:pt x="2264" y="9059"/>
                    </a:lnTo>
                    <a:lnTo>
                      <a:pt x="252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5" name="Google Shape;1845;p37"/>
              <p:cNvSpPr/>
              <p:nvPr/>
            </p:nvSpPr>
            <p:spPr>
              <a:xfrm>
                <a:off x="3370747" y="3919538"/>
                <a:ext cx="159585" cy="245348"/>
              </a:xfrm>
              <a:custGeom>
                <a:avLst/>
                <a:gdLst/>
                <a:ahLst/>
                <a:cxnLst/>
                <a:rect l="l" t="t" r="r" b="b"/>
                <a:pathLst>
                  <a:path w="2758" h="4240" extrusionOk="0">
                    <a:moveTo>
                      <a:pt x="2757" y="1"/>
                    </a:moveTo>
                    <a:lnTo>
                      <a:pt x="1" y="1022"/>
                    </a:lnTo>
                    <a:lnTo>
                      <a:pt x="1281" y="4240"/>
                    </a:lnTo>
                    <a:lnTo>
                      <a:pt x="275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6" name="Google Shape;1846;p37"/>
              <p:cNvSpPr/>
              <p:nvPr/>
            </p:nvSpPr>
            <p:spPr>
              <a:xfrm>
                <a:off x="3759244" y="3767645"/>
                <a:ext cx="145582" cy="313455"/>
              </a:xfrm>
              <a:custGeom>
                <a:avLst/>
                <a:gdLst/>
                <a:ahLst/>
                <a:cxnLst/>
                <a:rect l="l" t="t" r="r" b="b"/>
                <a:pathLst>
                  <a:path w="2516" h="5417" extrusionOk="0">
                    <a:moveTo>
                      <a:pt x="2516" y="0"/>
                    </a:moveTo>
                    <a:lnTo>
                      <a:pt x="0" y="981"/>
                    </a:lnTo>
                    <a:lnTo>
                      <a:pt x="1259" y="5417"/>
                    </a:lnTo>
                    <a:lnTo>
                      <a:pt x="251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37"/>
              <p:cNvSpPr/>
              <p:nvPr/>
            </p:nvSpPr>
            <p:spPr>
              <a:xfrm>
                <a:off x="3117594" y="3099201"/>
                <a:ext cx="938761" cy="1086531"/>
              </a:xfrm>
              <a:custGeom>
                <a:avLst/>
                <a:gdLst/>
                <a:ahLst/>
                <a:cxnLst/>
                <a:rect l="l" t="t" r="r" b="b"/>
                <a:pathLst>
                  <a:path w="16224" h="18777" extrusionOk="0">
                    <a:moveTo>
                      <a:pt x="13497" y="0"/>
                    </a:moveTo>
                    <a:lnTo>
                      <a:pt x="1" y="6863"/>
                    </a:lnTo>
                    <a:lnTo>
                      <a:pt x="5343" y="18777"/>
                    </a:lnTo>
                    <a:lnTo>
                      <a:pt x="5499" y="18706"/>
                    </a:lnTo>
                    <a:lnTo>
                      <a:pt x="225" y="6940"/>
                    </a:lnTo>
                    <a:lnTo>
                      <a:pt x="13372" y="257"/>
                    </a:lnTo>
                    <a:lnTo>
                      <a:pt x="16057" y="15214"/>
                    </a:lnTo>
                    <a:lnTo>
                      <a:pt x="16223" y="15182"/>
                    </a:lnTo>
                    <a:lnTo>
                      <a:pt x="1349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8" name="Google Shape;1848;p37"/>
              <p:cNvSpPr/>
              <p:nvPr/>
            </p:nvSpPr>
            <p:spPr>
              <a:xfrm>
                <a:off x="3330590" y="3697456"/>
                <a:ext cx="673230" cy="270172"/>
              </a:xfrm>
              <a:custGeom>
                <a:avLst/>
                <a:gdLst/>
                <a:ahLst/>
                <a:cxnLst/>
                <a:rect l="l" t="t" r="r" b="b"/>
                <a:pathLst>
                  <a:path w="11635" h="4669" extrusionOk="0">
                    <a:moveTo>
                      <a:pt x="11572" y="0"/>
                    </a:moveTo>
                    <a:lnTo>
                      <a:pt x="1" y="4511"/>
                    </a:lnTo>
                    <a:lnTo>
                      <a:pt x="63" y="4668"/>
                    </a:lnTo>
                    <a:lnTo>
                      <a:pt x="11635" y="157"/>
                    </a:lnTo>
                    <a:lnTo>
                      <a:pt x="1157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9" name="Google Shape;1849;p37"/>
              <p:cNvSpPr/>
              <p:nvPr/>
            </p:nvSpPr>
            <p:spPr>
              <a:xfrm>
                <a:off x="3565053" y="3270536"/>
                <a:ext cx="262059" cy="833893"/>
              </a:xfrm>
              <a:custGeom>
                <a:avLst/>
                <a:gdLst/>
                <a:ahLst/>
                <a:cxnLst/>
                <a:rect l="l" t="t" r="r" b="b"/>
                <a:pathLst>
                  <a:path w="4529" h="14411" extrusionOk="0">
                    <a:moveTo>
                      <a:pt x="162" y="1"/>
                    </a:moveTo>
                    <a:lnTo>
                      <a:pt x="1" y="50"/>
                    </a:lnTo>
                    <a:lnTo>
                      <a:pt x="4365" y="14411"/>
                    </a:lnTo>
                    <a:lnTo>
                      <a:pt x="4529" y="14361"/>
                    </a:lnTo>
                    <a:lnTo>
                      <a:pt x="1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37"/>
              <p:cNvSpPr/>
              <p:nvPr/>
            </p:nvSpPr>
            <p:spPr>
              <a:xfrm>
                <a:off x="3319885" y="3491287"/>
                <a:ext cx="406484" cy="349273"/>
              </a:xfrm>
              <a:custGeom>
                <a:avLst/>
                <a:gdLst/>
                <a:ahLst/>
                <a:cxnLst/>
                <a:rect l="l" t="t" r="r" b="b"/>
                <a:pathLst>
                  <a:path w="7025" h="6036" extrusionOk="0">
                    <a:moveTo>
                      <a:pt x="5033" y="0"/>
                    </a:moveTo>
                    <a:lnTo>
                      <a:pt x="0" y="2513"/>
                    </a:lnTo>
                    <a:cubicBezTo>
                      <a:pt x="0" y="2513"/>
                      <a:pt x="1170" y="6036"/>
                      <a:pt x="3349" y="6036"/>
                    </a:cubicBezTo>
                    <a:cubicBezTo>
                      <a:pt x="3636" y="6036"/>
                      <a:pt x="3940" y="5975"/>
                      <a:pt x="4261" y="5837"/>
                    </a:cubicBezTo>
                    <a:cubicBezTo>
                      <a:pt x="7024" y="4647"/>
                      <a:pt x="5033" y="1"/>
                      <a:pt x="503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1" name="Google Shape;1851;p37"/>
              <p:cNvSpPr/>
              <p:nvPr/>
            </p:nvSpPr>
            <p:spPr>
              <a:xfrm>
                <a:off x="3643864" y="3324061"/>
                <a:ext cx="406484" cy="349215"/>
              </a:xfrm>
              <a:custGeom>
                <a:avLst/>
                <a:gdLst/>
                <a:ahLst/>
                <a:cxnLst/>
                <a:rect l="l" t="t" r="r" b="b"/>
                <a:pathLst>
                  <a:path w="7025" h="6035" extrusionOk="0">
                    <a:moveTo>
                      <a:pt x="5033" y="0"/>
                    </a:moveTo>
                    <a:lnTo>
                      <a:pt x="1" y="2513"/>
                    </a:lnTo>
                    <a:cubicBezTo>
                      <a:pt x="1" y="2513"/>
                      <a:pt x="1170" y="6034"/>
                      <a:pt x="3346" y="6034"/>
                    </a:cubicBezTo>
                    <a:cubicBezTo>
                      <a:pt x="3633" y="6034"/>
                      <a:pt x="3938" y="5973"/>
                      <a:pt x="4260" y="5834"/>
                    </a:cubicBezTo>
                    <a:cubicBezTo>
                      <a:pt x="7025" y="4647"/>
                      <a:pt x="5033" y="0"/>
                      <a:pt x="503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2" name="Google Shape;1852;p37"/>
              <p:cNvSpPr/>
              <p:nvPr/>
            </p:nvSpPr>
            <p:spPr>
              <a:xfrm>
                <a:off x="3170597" y="3701565"/>
                <a:ext cx="221440" cy="187483"/>
              </a:xfrm>
              <a:custGeom>
                <a:avLst/>
                <a:gdLst/>
                <a:ahLst/>
                <a:cxnLst/>
                <a:rect l="l" t="t" r="r" b="b"/>
                <a:pathLst>
                  <a:path w="3827" h="3240" extrusionOk="0">
                    <a:moveTo>
                      <a:pt x="3593" y="0"/>
                    </a:moveTo>
                    <a:lnTo>
                      <a:pt x="1" y="2457"/>
                    </a:lnTo>
                    <a:lnTo>
                      <a:pt x="669" y="3240"/>
                    </a:lnTo>
                    <a:lnTo>
                      <a:pt x="3826" y="214"/>
                    </a:lnTo>
                    <a:lnTo>
                      <a:pt x="359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37"/>
              <p:cNvSpPr/>
              <p:nvPr/>
            </p:nvSpPr>
            <p:spPr>
              <a:xfrm>
                <a:off x="3945044" y="3376659"/>
                <a:ext cx="56821" cy="82400"/>
              </a:xfrm>
              <a:custGeom>
                <a:avLst/>
                <a:gdLst/>
                <a:ahLst/>
                <a:cxnLst/>
                <a:rect l="l" t="t" r="r" b="b"/>
                <a:pathLst>
                  <a:path w="982" h="1424" extrusionOk="0">
                    <a:moveTo>
                      <a:pt x="824" y="1"/>
                    </a:moveTo>
                    <a:lnTo>
                      <a:pt x="1" y="371"/>
                    </a:lnTo>
                    <a:lnTo>
                      <a:pt x="214" y="1423"/>
                    </a:lnTo>
                    <a:lnTo>
                      <a:pt x="981" y="1294"/>
                    </a:lnTo>
                    <a:lnTo>
                      <a:pt x="82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4" name="Google Shape;1854;p37"/>
              <p:cNvSpPr/>
              <p:nvPr/>
            </p:nvSpPr>
            <p:spPr>
              <a:xfrm>
                <a:off x="3581024" y="3581497"/>
                <a:ext cx="232086" cy="109538"/>
              </a:xfrm>
              <a:custGeom>
                <a:avLst/>
                <a:gdLst/>
                <a:ahLst/>
                <a:cxnLst/>
                <a:rect l="l" t="t" r="r" b="b"/>
                <a:pathLst>
                  <a:path w="4011" h="1893" extrusionOk="0">
                    <a:moveTo>
                      <a:pt x="2459" y="1"/>
                    </a:moveTo>
                    <a:cubicBezTo>
                      <a:pt x="2239" y="1"/>
                      <a:pt x="2024" y="23"/>
                      <a:pt x="1833" y="58"/>
                    </a:cubicBezTo>
                    <a:cubicBezTo>
                      <a:pt x="1119" y="187"/>
                      <a:pt x="1" y="991"/>
                      <a:pt x="369" y="1845"/>
                    </a:cubicBezTo>
                    <a:cubicBezTo>
                      <a:pt x="386" y="1879"/>
                      <a:pt x="431" y="1893"/>
                      <a:pt x="489" y="1893"/>
                    </a:cubicBezTo>
                    <a:cubicBezTo>
                      <a:pt x="650" y="1893"/>
                      <a:pt x="902" y="1785"/>
                      <a:pt x="869" y="1709"/>
                    </a:cubicBezTo>
                    <a:cubicBezTo>
                      <a:pt x="552" y="985"/>
                      <a:pt x="1438" y="260"/>
                      <a:pt x="2070" y="219"/>
                    </a:cubicBezTo>
                    <a:cubicBezTo>
                      <a:pt x="2114" y="217"/>
                      <a:pt x="2159" y="215"/>
                      <a:pt x="2205" y="215"/>
                    </a:cubicBezTo>
                    <a:cubicBezTo>
                      <a:pt x="2704" y="215"/>
                      <a:pt x="3264" y="392"/>
                      <a:pt x="3483" y="864"/>
                    </a:cubicBezTo>
                    <a:cubicBezTo>
                      <a:pt x="3500" y="898"/>
                      <a:pt x="3545" y="912"/>
                      <a:pt x="3601" y="912"/>
                    </a:cubicBezTo>
                    <a:cubicBezTo>
                      <a:pt x="3760" y="912"/>
                      <a:pt x="4010" y="802"/>
                      <a:pt x="3977" y="732"/>
                    </a:cubicBezTo>
                    <a:cubicBezTo>
                      <a:pt x="3714" y="173"/>
                      <a:pt x="3069" y="1"/>
                      <a:pt x="24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5" name="Google Shape;1855;p37"/>
              <p:cNvSpPr/>
              <p:nvPr/>
            </p:nvSpPr>
            <p:spPr>
              <a:xfrm>
                <a:off x="3576916" y="3507142"/>
                <a:ext cx="140490" cy="77366"/>
              </a:xfrm>
              <a:custGeom>
                <a:avLst/>
                <a:gdLst/>
                <a:ahLst/>
                <a:cxnLst/>
                <a:rect l="l" t="t" r="r" b="b"/>
                <a:pathLst>
                  <a:path w="2428" h="1337" extrusionOk="0">
                    <a:moveTo>
                      <a:pt x="2287" y="0"/>
                    </a:moveTo>
                    <a:lnTo>
                      <a:pt x="0" y="1024"/>
                    </a:lnTo>
                    <a:lnTo>
                      <a:pt x="141" y="1336"/>
                    </a:lnTo>
                    <a:lnTo>
                      <a:pt x="2427" y="313"/>
                    </a:lnTo>
                    <a:lnTo>
                      <a:pt x="228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6" name="Google Shape;1856;p37"/>
              <p:cNvSpPr/>
              <p:nvPr/>
            </p:nvSpPr>
            <p:spPr>
              <a:xfrm>
                <a:off x="3347312" y="3520335"/>
                <a:ext cx="339248" cy="291292"/>
              </a:xfrm>
              <a:custGeom>
                <a:avLst/>
                <a:gdLst/>
                <a:ahLst/>
                <a:cxnLst/>
                <a:rect l="l" t="t" r="r" b="b"/>
                <a:pathLst>
                  <a:path w="5863" h="5034" extrusionOk="0">
                    <a:moveTo>
                      <a:pt x="4201" y="1"/>
                    </a:moveTo>
                    <a:lnTo>
                      <a:pt x="1" y="2095"/>
                    </a:lnTo>
                    <a:cubicBezTo>
                      <a:pt x="1" y="2095"/>
                      <a:pt x="977" y="5034"/>
                      <a:pt x="2795" y="5034"/>
                    </a:cubicBezTo>
                    <a:cubicBezTo>
                      <a:pt x="3034" y="5034"/>
                      <a:pt x="3288" y="4983"/>
                      <a:pt x="3557" y="4867"/>
                    </a:cubicBezTo>
                    <a:cubicBezTo>
                      <a:pt x="5863" y="3876"/>
                      <a:pt x="4201" y="1"/>
                      <a:pt x="42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7" name="Google Shape;1857;p37"/>
              <p:cNvSpPr/>
              <p:nvPr/>
            </p:nvSpPr>
            <p:spPr>
              <a:xfrm>
                <a:off x="3677425" y="3352877"/>
                <a:ext cx="339248" cy="291408"/>
              </a:xfrm>
              <a:custGeom>
                <a:avLst/>
                <a:gdLst/>
                <a:ahLst/>
                <a:cxnLst/>
                <a:rect l="l" t="t" r="r" b="b"/>
                <a:pathLst>
                  <a:path w="5863" h="5036" extrusionOk="0">
                    <a:moveTo>
                      <a:pt x="4199" y="0"/>
                    </a:moveTo>
                    <a:lnTo>
                      <a:pt x="1" y="2099"/>
                    </a:lnTo>
                    <a:cubicBezTo>
                      <a:pt x="1" y="2099"/>
                      <a:pt x="976" y="5036"/>
                      <a:pt x="2793" y="5036"/>
                    </a:cubicBezTo>
                    <a:cubicBezTo>
                      <a:pt x="3033" y="5036"/>
                      <a:pt x="3288" y="4985"/>
                      <a:pt x="3557" y="4869"/>
                    </a:cubicBezTo>
                    <a:cubicBezTo>
                      <a:pt x="5863" y="3877"/>
                      <a:pt x="4199" y="0"/>
                      <a:pt x="419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8" name="Google Shape;1858;p37"/>
              <p:cNvSpPr/>
              <p:nvPr/>
            </p:nvSpPr>
            <p:spPr>
              <a:xfrm>
                <a:off x="3470794" y="3614480"/>
                <a:ext cx="40851" cy="97734"/>
              </a:xfrm>
              <a:custGeom>
                <a:avLst/>
                <a:gdLst/>
                <a:ahLst/>
                <a:cxnLst/>
                <a:rect l="l" t="t" r="r" b="b"/>
                <a:pathLst>
                  <a:path w="706" h="1689" extrusionOk="0">
                    <a:moveTo>
                      <a:pt x="543" y="1"/>
                    </a:moveTo>
                    <a:lnTo>
                      <a:pt x="0" y="1634"/>
                    </a:lnTo>
                    <a:lnTo>
                      <a:pt x="166" y="1688"/>
                    </a:lnTo>
                    <a:lnTo>
                      <a:pt x="705" y="55"/>
                    </a:lnTo>
                    <a:lnTo>
                      <a:pt x="543"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9" name="Google Shape;1859;p37"/>
              <p:cNvSpPr/>
              <p:nvPr/>
            </p:nvSpPr>
            <p:spPr>
              <a:xfrm>
                <a:off x="3486648" y="3559509"/>
                <a:ext cx="87315" cy="226136"/>
              </a:xfrm>
              <a:custGeom>
                <a:avLst/>
                <a:gdLst/>
                <a:ahLst/>
                <a:cxnLst/>
                <a:rect l="l" t="t" r="r" b="b"/>
                <a:pathLst>
                  <a:path w="1509" h="3908" extrusionOk="0">
                    <a:moveTo>
                      <a:pt x="1349" y="0"/>
                    </a:moveTo>
                    <a:lnTo>
                      <a:pt x="0" y="3852"/>
                    </a:lnTo>
                    <a:lnTo>
                      <a:pt x="159" y="3908"/>
                    </a:lnTo>
                    <a:lnTo>
                      <a:pt x="1509" y="56"/>
                    </a:lnTo>
                    <a:lnTo>
                      <a:pt x="134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0" name="Google Shape;1860;p37"/>
              <p:cNvSpPr/>
              <p:nvPr/>
            </p:nvSpPr>
            <p:spPr>
              <a:xfrm>
                <a:off x="3781695" y="3465711"/>
                <a:ext cx="44959" cy="114804"/>
              </a:xfrm>
              <a:custGeom>
                <a:avLst/>
                <a:gdLst/>
                <a:ahLst/>
                <a:cxnLst/>
                <a:rect l="l" t="t" r="r" b="b"/>
                <a:pathLst>
                  <a:path w="777" h="1984" extrusionOk="0">
                    <a:moveTo>
                      <a:pt x="612" y="1"/>
                    </a:moveTo>
                    <a:lnTo>
                      <a:pt x="0" y="1932"/>
                    </a:lnTo>
                    <a:lnTo>
                      <a:pt x="162" y="1983"/>
                    </a:lnTo>
                    <a:lnTo>
                      <a:pt x="776" y="52"/>
                    </a:lnTo>
                    <a:lnTo>
                      <a:pt x="61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1" name="Google Shape;1861;p37"/>
              <p:cNvSpPr/>
              <p:nvPr/>
            </p:nvSpPr>
            <p:spPr>
              <a:xfrm>
                <a:off x="3811090" y="3387132"/>
                <a:ext cx="75916" cy="234643"/>
              </a:xfrm>
              <a:custGeom>
                <a:avLst/>
                <a:gdLst/>
                <a:ahLst/>
                <a:cxnLst/>
                <a:rect l="l" t="t" r="r" b="b"/>
                <a:pathLst>
                  <a:path w="1312" h="4055" extrusionOk="0">
                    <a:moveTo>
                      <a:pt x="1148" y="1"/>
                    </a:moveTo>
                    <a:lnTo>
                      <a:pt x="1" y="4010"/>
                    </a:lnTo>
                    <a:lnTo>
                      <a:pt x="165" y="4055"/>
                    </a:lnTo>
                    <a:lnTo>
                      <a:pt x="1311" y="48"/>
                    </a:lnTo>
                    <a:lnTo>
                      <a:pt x="114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2" name="Google Shape;1862;p37"/>
              <p:cNvSpPr/>
              <p:nvPr/>
            </p:nvSpPr>
            <p:spPr>
              <a:xfrm>
                <a:off x="3596589" y="3855309"/>
                <a:ext cx="94721" cy="166130"/>
              </a:xfrm>
              <a:custGeom>
                <a:avLst/>
                <a:gdLst/>
                <a:ahLst/>
                <a:cxnLst/>
                <a:rect l="l" t="t" r="r" b="b"/>
                <a:pathLst>
                  <a:path w="1637" h="2871" extrusionOk="0">
                    <a:moveTo>
                      <a:pt x="1637" y="1"/>
                    </a:moveTo>
                    <a:cubicBezTo>
                      <a:pt x="1279" y="564"/>
                      <a:pt x="916" y="720"/>
                      <a:pt x="623" y="720"/>
                    </a:cubicBezTo>
                    <a:cubicBezTo>
                      <a:pt x="257" y="720"/>
                      <a:pt x="1" y="477"/>
                      <a:pt x="1" y="477"/>
                    </a:cubicBezTo>
                    <a:lnTo>
                      <a:pt x="1" y="477"/>
                    </a:lnTo>
                    <a:cubicBezTo>
                      <a:pt x="1" y="477"/>
                      <a:pt x="1" y="2871"/>
                      <a:pt x="713" y="2871"/>
                    </a:cubicBezTo>
                    <a:cubicBezTo>
                      <a:pt x="723" y="2871"/>
                      <a:pt x="732" y="2870"/>
                      <a:pt x="742" y="2869"/>
                    </a:cubicBezTo>
                    <a:cubicBezTo>
                      <a:pt x="1484" y="2800"/>
                      <a:pt x="1637" y="1"/>
                      <a:pt x="163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3" name="Google Shape;1863;p37"/>
              <p:cNvSpPr/>
              <p:nvPr/>
            </p:nvSpPr>
            <p:spPr>
              <a:xfrm>
                <a:off x="3117073" y="4074035"/>
                <a:ext cx="279823" cy="203974"/>
              </a:xfrm>
              <a:custGeom>
                <a:avLst/>
                <a:gdLst/>
                <a:ahLst/>
                <a:cxnLst/>
                <a:rect l="l" t="t" r="r" b="b"/>
                <a:pathLst>
                  <a:path w="4836" h="3525" extrusionOk="0">
                    <a:moveTo>
                      <a:pt x="3667" y="1"/>
                    </a:moveTo>
                    <a:cubicBezTo>
                      <a:pt x="1" y="1094"/>
                      <a:pt x="270" y="2232"/>
                      <a:pt x="273" y="2232"/>
                    </a:cubicBezTo>
                    <a:lnTo>
                      <a:pt x="2673" y="2074"/>
                    </a:lnTo>
                    <a:lnTo>
                      <a:pt x="2673" y="2074"/>
                    </a:lnTo>
                    <a:cubicBezTo>
                      <a:pt x="2648" y="2498"/>
                      <a:pt x="2905" y="2584"/>
                      <a:pt x="3117" y="2584"/>
                    </a:cubicBezTo>
                    <a:cubicBezTo>
                      <a:pt x="3261" y="2584"/>
                      <a:pt x="3385" y="2544"/>
                      <a:pt x="3385" y="2544"/>
                    </a:cubicBezTo>
                    <a:lnTo>
                      <a:pt x="3385" y="2544"/>
                    </a:lnTo>
                    <a:lnTo>
                      <a:pt x="3286" y="3525"/>
                    </a:lnTo>
                    <a:lnTo>
                      <a:pt x="4734" y="3454"/>
                    </a:lnTo>
                    <a:cubicBezTo>
                      <a:pt x="4835" y="2117"/>
                      <a:pt x="4480" y="1693"/>
                      <a:pt x="4480" y="1693"/>
                    </a:cubicBezTo>
                    <a:lnTo>
                      <a:pt x="1581" y="1380"/>
                    </a:lnTo>
                    <a:lnTo>
                      <a:pt x="36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4" name="Google Shape;1864;p37"/>
              <p:cNvSpPr/>
              <p:nvPr/>
            </p:nvSpPr>
            <p:spPr>
              <a:xfrm>
                <a:off x="3318496" y="4197516"/>
                <a:ext cx="38363" cy="79854"/>
              </a:xfrm>
              <a:custGeom>
                <a:avLst/>
                <a:gdLst/>
                <a:ahLst/>
                <a:cxnLst/>
                <a:rect l="l" t="t" r="r" b="b"/>
                <a:pathLst>
                  <a:path w="663" h="1380" extrusionOk="0">
                    <a:moveTo>
                      <a:pt x="50" y="1"/>
                    </a:moveTo>
                    <a:lnTo>
                      <a:pt x="1" y="70"/>
                    </a:lnTo>
                    <a:cubicBezTo>
                      <a:pt x="561" y="449"/>
                      <a:pt x="270" y="1343"/>
                      <a:pt x="268" y="1352"/>
                    </a:cubicBezTo>
                    <a:lnTo>
                      <a:pt x="348" y="1380"/>
                    </a:lnTo>
                    <a:cubicBezTo>
                      <a:pt x="363" y="1339"/>
                      <a:pt x="662" y="417"/>
                      <a:pt x="5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5" name="Google Shape;1865;p37"/>
              <p:cNvSpPr/>
              <p:nvPr/>
            </p:nvSpPr>
            <p:spPr>
              <a:xfrm>
                <a:off x="3335855" y="4192656"/>
                <a:ext cx="32982" cy="82631"/>
              </a:xfrm>
              <a:custGeom>
                <a:avLst/>
                <a:gdLst/>
                <a:ahLst/>
                <a:cxnLst/>
                <a:rect l="l" t="t" r="r" b="b"/>
                <a:pathLst>
                  <a:path w="570" h="1428" extrusionOk="0">
                    <a:moveTo>
                      <a:pt x="30" y="1"/>
                    </a:moveTo>
                    <a:lnTo>
                      <a:pt x="0" y="80"/>
                    </a:lnTo>
                    <a:cubicBezTo>
                      <a:pt x="483" y="251"/>
                      <a:pt x="446" y="1414"/>
                      <a:pt x="446" y="1425"/>
                    </a:cubicBezTo>
                    <a:lnTo>
                      <a:pt x="533" y="1427"/>
                    </a:lnTo>
                    <a:cubicBezTo>
                      <a:pt x="533" y="1378"/>
                      <a:pt x="569" y="192"/>
                      <a:pt x="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6" name="Google Shape;1866;p37"/>
              <p:cNvSpPr/>
              <p:nvPr/>
            </p:nvSpPr>
            <p:spPr>
              <a:xfrm>
                <a:off x="3356281" y="4185191"/>
                <a:ext cx="31246" cy="89344"/>
              </a:xfrm>
              <a:custGeom>
                <a:avLst/>
                <a:gdLst/>
                <a:ahLst/>
                <a:cxnLst/>
                <a:rect l="l" t="t" r="r" b="b"/>
                <a:pathLst>
                  <a:path w="540" h="1544" extrusionOk="0">
                    <a:moveTo>
                      <a:pt x="27" y="0"/>
                    </a:moveTo>
                    <a:lnTo>
                      <a:pt x="1" y="80"/>
                    </a:lnTo>
                    <a:cubicBezTo>
                      <a:pt x="371" y="205"/>
                      <a:pt x="399" y="1175"/>
                      <a:pt x="378" y="1539"/>
                    </a:cubicBezTo>
                    <a:lnTo>
                      <a:pt x="464" y="1543"/>
                    </a:lnTo>
                    <a:cubicBezTo>
                      <a:pt x="466" y="1487"/>
                      <a:pt x="540" y="173"/>
                      <a:pt x="2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7" name="Google Shape;1867;p37"/>
              <p:cNvSpPr/>
              <p:nvPr/>
            </p:nvSpPr>
            <p:spPr>
              <a:xfrm>
                <a:off x="4079114" y="3647057"/>
                <a:ext cx="218662" cy="259177"/>
              </a:xfrm>
              <a:custGeom>
                <a:avLst/>
                <a:gdLst/>
                <a:ahLst/>
                <a:cxnLst/>
                <a:rect l="l" t="t" r="r" b="b"/>
                <a:pathLst>
                  <a:path w="3779" h="4479" extrusionOk="0">
                    <a:moveTo>
                      <a:pt x="804" y="0"/>
                    </a:moveTo>
                    <a:cubicBezTo>
                      <a:pt x="473" y="0"/>
                      <a:pt x="194" y="126"/>
                      <a:pt x="171" y="472"/>
                    </a:cubicBezTo>
                    <a:cubicBezTo>
                      <a:pt x="113" y="1296"/>
                      <a:pt x="1789" y="1410"/>
                      <a:pt x="1789" y="1410"/>
                    </a:cubicBezTo>
                    <a:lnTo>
                      <a:pt x="2387" y="4052"/>
                    </a:lnTo>
                    <a:lnTo>
                      <a:pt x="1" y="3397"/>
                    </a:lnTo>
                    <a:lnTo>
                      <a:pt x="1" y="3397"/>
                    </a:lnTo>
                    <a:cubicBezTo>
                      <a:pt x="1" y="3397"/>
                      <a:pt x="1540" y="4479"/>
                      <a:pt x="2617" y="4479"/>
                    </a:cubicBezTo>
                    <a:cubicBezTo>
                      <a:pt x="2645" y="4479"/>
                      <a:pt x="2672" y="4478"/>
                      <a:pt x="2699" y="4477"/>
                    </a:cubicBezTo>
                    <a:cubicBezTo>
                      <a:pt x="3779" y="4421"/>
                      <a:pt x="2130" y="1324"/>
                      <a:pt x="2130" y="1324"/>
                    </a:cubicBezTo>
                    <a:lnTo>
                      <a:pt x="2130" y="1324"/>
                    </a:lnTo>
                    <a:cubicBezTo>
                      <a:pt x="2130" y="1324"/>
                      <a:pt x="2135" y="1324"/>
                      <a:pt x="2143" y="1324"/>
                    </a:cubicBezTo>
                    <a:cubicBezTo>
                      <a:pt x="2251" y="1324"/>
                      <a:pt x="2986" y="1302"/>
                      <a:pt x="3065" y="699"/>
                    </a:cubicBezTo>
                    <a:cubicBezTo>
                      <a:pt x="3120" y="290"/>
                      <a:pt x="2714" y="52"/>
                      <a:pt x="2185" y="52"/>
                    </a:cubicBezTo>
                    <a:cubicBezTo>
                      <a:pt x="1978" y="52"/>
                      <a:pt x="1754" y="88"/>
                      <a:pt x="1530" y="164"/>
                    </a:cubicBezTo>
                    <a:lnTo>
                      <a:pt x="1530" y="164"/>
                    </a:lnTo>
                    <a:cubicBezTo>
                      <a:pt x="1313" y="67"/>
                      <a:pt x="1045" y="0"/>
                      <a:pt x="8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8" name="Google Shape;1868;p37"/>
              <p:cNvSpPr/>
              <p:nvPr/>
            </p:nvSpPr>
            <p:spPr>
              <a:xfrm>
                <a:off x="4082355" y="3470051"/>
                <a:ext cx="146334" cy="200271"/>
              </a:xfrm>
              <a:custGeom>
                <a:avLst/>
                <a:gdLst/>
                <a:ahLst/>
                <a:cxnLst/>
                <a:rect l="l" t="t" r="r" b="b"/>
                <a:pathLst>
                  <a:path w="2529" h="3461" extrusionOk="0">
                    <a:moveTo>
                      <a:pt x="1888" y="1"/>
                    </a:moveTo>
                    <a:cubicBezTo>
                      <a:pt x="1304" y="1"/>
                      <a:pt x="1221" y="2932"/>
                      <a:pt x="1221" y="2932"/>
                    </a:cubicBezTo>
                    <a:cubicBezTo>
                      <a:pt x="1221" y="2932"/>
                      <a:pt x="862" y="375"/>
                      <a:pt x="444" y="375"/>
                    </a:cubicBezTo>
                    <a:cubicBezTo>
                      <a:pt x="439" y="375"/>
                      <a:pt x="433" y="375"/>
                      <a:pt x="427" y="376"/>
                    </a:cubicBezTo>
                    <a:cubicBezTo>
                      <a:pt x="1" y="449"/>
                      <a:pt x="951" y="3460"/>
                      <a:pt x="951" y="3460"/>
                    </a:cubicBezTo>
                    <a:lnTo>
                      <a:pt x="1647" y="3458"/>
                    </a:lnTo>
                    <a:cubicBezTo>
                      <a:pt x="1647" y="3458"/>
                      <a:pt x="2529" y="104"/>
                      <a:pt x="1917" y="3"/>
                    </a:cubicBezTo>
                    <a:cubicBezTo>
                      <a:pt x="1907" y="2"/>
                      <a:pt x="1898" y="1"/>
                      <a:pt x="18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9" name="Google Shape;1869;p37"/>
              <p:cNvSpPr/>
              <p:nvPr/>
            </p:nvSpPr>
            <p:spPr>
              <a:xfrm>
                <a:off x="4121644" y="3647809"/>
                <a:ext cx="77131" cy="34950"/>
              </a:xfrm>
              <a:custGeom>
                <a:avLst/>
                <a:gdLst/>
                <a:ahLst/>
                <a:cxnLst/>
                <a:rect l="l" t="t" r="r" b="b"/>
                <a:pathLst>
                  <a:path w="1333" h="604" extrusionOk="0">
                    <a:moveTo>
                      <a:pt x="170" y="0"/>
                    </a:moveTo>
                    <a:cubicBezTo>
                      <a:pt x="170" y="0"/>
                      <a:pt x="169" y="0"/>
                      <a:pt x="169" y="0"/>
                    </a:cubicBezTo>
                    <a:lnTo>
                      <a:pt x="169" y="86"/>
                    </a:lnTo>
                    <a:cubicBezTo>
                      <a:pt x="174" y="86"/>
                      <a:pt x="179" y="86"/>
                      <a:pt x="184" y="86"/>
                    </a:cubicBezTo>
                    <a:cubicBezTo>
                      <a:pt x="458" y="86"/>
                      <a:pt x="1147" y="143"/>
                      <a:pt x="1227" y="403"/>
                    </a:cubicBezTo>
                    <a:cubicBezTo>
                      <a:pt x="1238" y="438"/>
                      <a:pt x="1227" y="451"/>
                      <a:pt x="1218" y="461"/>
                    </a:cubicBezTo>
                    <a:cubicBezTo>
                      <a:pt x="1179" y="503"/>
                      <a:pt x="1074" y="520"/>
                      <a:pt x="938" y="520"/>
                    </a:cubicBezTo>
                    <a:cubicBezTo>
                      <a:pt x="672" y="520"/>
                      <a:pt x="285" y="457"/>
                      <a:pt x="20" y="399"/>
                    </a:cubicBezTo>
                    <a:lnTo>
                      <a:pt x="1" y="483"/>
                    </a:lnTo>
                    <a:cubicBezTo>
                      <a:pt x="76" y="498"/>
                      <a:pt x="561" y="604"/>
                      <a:pt x="919" y="604"/>
                    </a:cubicBezTo>
                    <a:cubicBezTo>
                      <a:pt x="1085" y="604"/>
                      <a:pt x="1225" y="580"/>
                      <a:pt x="1283" y="520"/>
                    </a:cubicBezTo>
                    <a:cubicBezTo>
                      <a:pt x="1307" y="494"/>
                      <a:pt x="1333" y="451"/>
                      <a:pt x="1311" y="380"/>
                    </a:cubicBezTo>
                    <a:cubicBezTo>
                      <a:pt x="1196" y="2"/>
                      <a:pt x="234" y="0"/>
                      <a:pt x="1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0" name="Google Shape;1870;p37"/>
              <p:cNvSpPr/>
              <p:nvPr/>
            </p:nvSpPr>
            <p:spPr>
              <a:xfrm>
                <a:off x="4156710" y="3678998"/>
                <a:ext cx="82859" cy="38422"/>
              </a:xfrm>
              <a:custGeom>
                <a:avLst/>
                <a:gdLst/>
                <a:ahLst/>
                <a:cxnLst/>
                <a:rect l="l" t="t" r="r" b="b"/>
                <a:pathLst>
                  <a:path w="1432" h="664" extrusionOk="0">
                    <a:moveTo>
                      <a:pt x="73" y="0"/>
                    </a:moveTo>
                    <a:lnTo>
                      <a:pt x="0" y="43"/>
                    </a:lnTo>
                    <a:cubicBezTo>
                      <a:pt x="321" y="591"/>
                      <a:pt x="944" y="664"/>
                      <a:pt x="1250" y="664"/>
                    </a:cubicBezTo>
                    <a:cubicBezTo>
                      <a:pt x="1362" y="664"/>
                      <a:pt x="1429" y="655"/>
                      <a:pt x="1431" y="653"/>
                    </a:cubicBezTo>
                    <a:lnTo>
                      <a:pt x="1421" y="569"/>
                    </a:lnTo>
                    <a:cubicBezTo>
                      <a:pt x="1418" y="570"/>
                      <a:pt x="1351" y="578"/>
                      <a:pt x="1247" y="578"/>
                    </a:cubicBezTo>
                    <a:cubicBezTo>
                      <a:pt x="957" y="578"/>
                      <a:pt x="374" y="510"/>
                      <a:pt x="7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1" name="Google Shape;1871;p37"/>
              <p:cNvSpPr/>
              <p:nvPr/>
            </p:nvSpPr>
            <p:spPr>
              <a:xfrm>
                <a:off x="4204447" y="3649024"/>
                <a:ext cx="38710" cy="65561"/>
              </a:xfrm>
              <a:custGeom>
                <a:avLst/>
                <a:gdLst/>
                <a:ahLst/>
                <a:cxnLst/>
                <a:rect l="l" t="t" r="r" b="b"/>
                <a:pathLst>
                  <a:path w="669" h="1133" extrusionOk="0">
                    <a:moveTo>
                      <a:pt x="205" y="1"/>
                    </a:moveTo>
                    <a:lnTo>
                      <a:pt x="134" y="50"/>
                    </a:lnTo>
                    <a:cubicBezTo>
                      <a:pt x="154" y="76"/>
                      <a:pt x="550" y="686"/>
                      <a:pt x="1" y="1063"/>
                    </a:cubicBezTo>
                    <a:lnTo>
                      <a:pt x="48" y="1132"/>
                    </a:lnTo>
                    <a:cubicBezTo>
                      <a:pt x="669" y="710"/>
                      <a:pt x="214" y="12"/>
                      <a:pt x="205" y="1"/>
                    </a:cubicBezTo>
                    <a:close/>
                  </a:path>
                </a:pathLst>
              </a:custGeom>
              <a:solidFill>
                <a:srgbClr val="06AFB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2" name="Google Shape;1872;p37"/>
              <p:cNvSpPr/>
              <p:nvPr/>
            </p:nvSpPr>
            <p:spPr>
              <a:xfrm>
                <a:off x="2756929" y="3455354"/>
                <a:ext cx="429282" cy="656826"/>
              </a:xfrm>
              <a:custGeom>
                <a:avLst/>
                <a:gdLst/>
                <a:ahLst/>
                <a:cxnLst/>
                <a:rect l="l" t="t" r="r" b="b"/>
                <a:pathLst>
                  <a:path w="7419" h="11351" extrusionOk="0">
                    <a:moveTo>
                      <a:pt x="1667" y="1"/>
                    </a:moveTo>
                    <a:cubicBezTo>
                      <a:pt x="1502" y="1"/>
                      <a:pt x="1333" y="61"/>
                      <a:pt x="1164" y="201"/>
                    </a:cubicBezTo>
                    <a:cubicBezTo>
                      <a:pt x="1" y="1167"/>
                      <a:pt x="2445" y="4285"/>
                      <a:pt x="2445" y="4285"/>
                    </a:cubicBezTo>
                    <a:cubicBezTo>
                      <a:pt x="2445" y="4285"/>
                      <a:pt x="2248" y="4230"/>
                      <a:pt x="1955" y="4230"/>
                    </a:cubicBezTo>
                    <a:cubicBezTo>
                      <a:pt x="1703" y="4230"/>
                      <a:pt x="1381" y="4271"/>
                      <a:pt x="1052" y="4423"/>
                    </a:cubicBezTo>
                    <a:cubicBezTo>
                      <a:pt x="341" y="4751"/>
                      <a:pt x="2757" y="6568"/>
                      <a:pt x="2757" y="6568"/>
                    </a:cubicBezTo>
                    <a:cubicBezTo>
                      <a:pt x="2757" y="6568"/>
                      <a:pt x="2268" y="6377"/>
                      <a:pt x="1732" y="6377"/>
                    </a:cubicBezTo>
                    <a:cubicBezTo>
                      <a:pt x="1099" y="6377"/>
                      <a:pt x="402" y="6643"/>
                      <a:pt x="371" y="7805"/>
                    </a:cubicBezTo>
                    <a:cubicBezTo>
                      <a:pt x="323" y="9514"/>
                      <a:pt x="2407" y="10041"/>
                      <a:pt x="4120" y="10041"/>
                    </a:cubicBezTo>
                    <a:cubicBezTo>
                      <a:pt x="4556" y="10041"/>
                      <a:pt x="4969" y="10007"/>
                      <a:pt x="5315" y="9949"/>
                    </a:cubicBezTo>
                    <a:cubicBezTo>
                      <a:pt x="5448" y="9927"/>
                      <a:pt x="5573" y="9917"/>
                      <a:pt x="5690" y="9917"/>
                    </a:cubicBezTo>
                    <a:cubicBezTo>
                      <a:pt x="7080" y="9917"/>
                      <a:pt x="7419" y="11350"/>
                      <a:pt x="7419" y="11350"/>
                    </a:cubicBezTo>
                    <a:cubicBezTo>
                      <a:pt x="7419" y="11350"/>
                      <a:pt x="7305" y="8189"/>
                      <a:pt x="6634" y="7803"/>
                    </a:cubicBezTo>
                    <a:cubicBezTo>
                      <a:pt x="6519" y="7737"/>
                      <a:pt x="6416" y="7709"/>
                      <a:pt x="6324" y="7709"/>
                    </a:cubicBezTo>
                    <a:cubicBezTo>
                      <a:pt x="5885" y="7709"/>
                      <a:pt x="5710" y="8333"/>
                      <a:pt x="5710" y="8333"/>
                    </a:cubicBezTo>
                    <a:cubicBezTo>
                      <a:pt x="5710" y="8333"/>
                      <a:pt x="6591" y="4906"/>
                      <a:pt x="5598" y="4794"/>
                    </a:cubicBezTo>
                    <a:cubicBezTo>
                      <a:pt x="5576" y="4792"/>
                      <a:pt x="5554" y="4790"/>
                      <a:pt x="5533" y="4790"/>
                    </a:cubicBezTo>
                    <a:cubicBezTo>
                      <a:pt x="4860" y="4790"/>
                      <a:pt x="4598" y="5980"/>
                      <a:pt x="4401" y="5980"/>
                    </a:cubicBezTo>
                    <a:cubicBezTo>
                      <a:pt x="4323" y="5980"/>
                      <a:pt x="4256" y="5797"/>
                      <a:pt x="4177" y="5288"/>
                    </a:cubicBezTo>
                    <a:cubicBezTo>
                      <a:pt x="3895" y="3438"/>
                      <a:pt x="4889" y="1906"/>
                      <a:pt x="4320" y="1656"/>
                    </a:cubicBezTo>
                    <a:cubicBezTo>
                      <a:pt x="4232" y="1617"/>
                      <a:pt x="4151" y="1601"/>
                      <a:pt x="4078" y="1601"/>
                    </a:cubicBezTo>
                    <a:cubicBezTo>
                      <a:pt x="3678" y="1601"/>
                      <a:pt x="3496" y="2089"/>
                      <a:pt x="3496" y="2089"/>
                    </a:cubicBezTo>
                    <a:cubicBezTo>
                      <a:pt x="3496" y="2089"/>
                      <a:pt x="2642" y="1"/>
                      <a:pt x="1667"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3" name="Google Shape;1873;p37"/>
              <p:cNvSpPr/>
              <p:nvPr/>
            </p:nvSpPr>
            <p:spPr>
              <a:xfrm>
                <a:off x="4229907" y="3549498"/>
                <a:ext cx="328601" cy="582122"/>
              </a:xfrm>
              <a:custGeom>
                <a:avLst/>
                <a:gdLst/>
                <a:ahLst/>
                <a:cxnLst/>
                <a:rect l="l" t="t" r="r" b="b"/>
                <a:pathLst>
                  <a:path w="5679" h="10060" extrusionOk="0">
                    <a:moveTo>
                      <a:pt x="3356" y="1"/>
                    </a:moveTo>
                    <a:cubicBezTo>
                      <a:pt x="2542" y="1"/>
                      <a:pt x="2134" y="1958"/>
                      <a:pt x="2134" y="1958"/>
                    </a:cubicBezTo>
                    <a:cubicBezTo>
                      <a:pt x="2134" y="1958"/>
                      <a:pt x="1952" y="1627"/>
                      <a:pt x="1673" y="1627"/>
                    </a:cubicBezTo>
                    <a:cubicBezTo>
                      <a:pt x="1599" y="1627"/>
                      <a:pt x="1519" y="1650"/>
                      <a:pt x="1434" y="1708"/>
                    </a:cubicBezTo>
                    <a:cubicBezTo>
                      <a:pt x="1024" y="1986"/>
                      <a:pt x="2007" y="3117"/>
                      <a:pt x="2037" y="4669"/>
                    </a:cubicBezTo>
                    <a:cubicBezTo>
                      <a:pt x="2045" y="5111"/>
                      <a:pt x="2015" y="5266"/>
                      <a:pt x="1950" y="5266"/>
                    </a:cubicBezTo>
                    <a:cubicBezTo>
                      <a:pt x="1799" y="5266"/>
                      <a:pt x="1461" y="4430"/>
                      <a:pt x="982" y="4430"/>
                    </a:cubicBezTo>
                    <a:cubicBezTo>
                      <a:pt x="944" y="4430"/>
                      <a:pt x="905" y="4436"/>
                      <a:pt x="865" y="4447"/>
                    </a:cubicBezTo>
                    <a:cubicBezTo>
                      <a:pt x="104" y="4665"/>
                      <a:pt x="1257" y="7365"/>
                      <a:pt x="1257" y="7365"/>
                    </a:cubicBezTo>
                    <a:cubicBezTo>
                      <a:pt x="1257" y="7365"/>
                      <a:pt x="1059" y="6930"/>
                      <a:pt x="751" y="6930"/>
                    </a:cubicBezTo>
                    <a:cubicBezTo>
                      <a:pt x="665" y="6930"/>
                      <a:pt x="570" y="6964"/>
                      <a:pt x="468" y="7051"/>
                    </a:cubicBezTo>
                    <a:cubicBezTo>
                      <a:pt x="0" y="7449"/>
                      <a:pt x="341" y="10060"/>
                      <a:pt x="341" y="10060"/>
                    </a:cubicBezTo>
                    <a:cubicBezTo>
                      <a:pt x="341" y="10060"/>
                      <a:pt x="422" y="8639"/>
                      <a:pt x="1771" y="8639"/>
                    </a:cubicBezTo>
                    <a:cubicBezTo>
                      <a:pt x="1777" y="8639"/>
                      <a:pt x="1783" y="8639"/>
                      <a:pt x="1789" y="8639"/>
                    </a:cubicBezTo>
                    <a:cubicBezTo>
                      <a:pt x="1802" y="8639"/>
                      <a:pt x="1816" y="8639"/>
                      <a:pt x="1829" y="8639"/>
                    </a:cubicBezTo>
                    <a:cubicBezTo>
                      <a:pt x="3202" y="8639"/>
                      <a:pt x="5678" y="7978"/>
                      <a:pt x="5345" y="6243"/>
                    </a:cubicBezTo>
                    <a:cubicBezTo>
                      <a:pt x="5191" y="5442"/>
                      <a:pt x="4756" y="5224"/>
                      <a:pt x="4328" y="5224"/>
                    </a:cubicBezTo>
                    <a:cubicBezTo>
                      <a:pt x="3818" y="5224"/>
                      <a:pt x="3319" y="5533"/>
                      <a:pt x="3319" y="5533"/>
                    </a:cubicBezTo>
                    <a:cubicBezTo>
                      <a:pt x="3319" y="5533"/>
                      <a:pt x="4951" y="3734"/>
                      <a:pt x="4354" y="3555"/>
                    </a:cubicBezTo>
                    <a:cubicBezTo>
                      <a:pt x="4195" y="3508"/>
                      <a:pt x="4044" y="3491"/>
                      <a:pt x="3906" y="3491"/>
                    </a:cubicBezTo>
                    <a:cubicBezTo>
                      <a:pt x="3523" y="3491"/>
                      <a:pt x="3250" y="3624"/>
                      <a:pt x="3250" y="3624"/>
                    </a:cubicBezTo>
                    <a:cubicBezTo>
                      <a:pt x="3250" y="3624"/>
                      <a:pt x="4731" y="749"/>
                      <a:pt x="3690" y="106"/>
                    </a:cubicBezTo>
                    <a:cubicBezTo>
                      <a:pt x="3572" y="33"/>
                      <a:pt x="3460" y="1"/>
                      <a:pt x="3356"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74" name="Google Shape;1874;p37"/>
          <p:cNvGrpSpPr/>
          <p:nvPr/>
        </p:nvGrpSpPr>
        <p:grpSpPr>
          <a:xfrm rot="-261246">
            <a:off x="10472943" y="669645"/>
            <a:ext cx="1267908" cy="405155"/>
            <a:chOff x="1749375" y="2061925"/>
            <a:chExt cx="1399125" cy="447150"/>
          </a:xfrm>
        </p:grpSpPr>
        <p:sp>
          <p:nvSpPr>
            <p:cNvPr id="1875" name="Google Shape;1875;p37"/>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6" name="Google Shape;1876;p37"/>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7" name="Google Shape;1877;p37"/>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8" name="Google Shape;1878;p37"/>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9" name="Google Shape;1879;p37"/>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0" name="Google Shape;1880;p37"/>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1" name="Google Shape;1881;p37"/>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37"/>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3" name="Google Shape;1883;p37"/>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4" name="Google Shape;1884;p37"/>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37"/>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6" name="Google Shape;1886;p37"/>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7" name="Google Shape;1887;p37"/>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37"/>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37"/>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310339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1700349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1320413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44E05-1CD1-44AF-AF00-3A53277DE94F}"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2895931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44E05-1CD1-44AF-AF00-3A53277DE94F}" type="datetimeFigureOut">
              <a:rPr lang="en-US" smtClean="0"/>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1861600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44E05-1CD1-44AF-AF00-3A53277DE94F}" type="datetimeFigureOut">
              <a:rPr lang="en-US" smtClean="0"/>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34307177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smtClean="0"/>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11840433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16721417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5244760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smtClean="0"/>
              <a:t>10/28/2024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smtClean="0"/>
              <a:t>‹#›</a:t>
            </a:fld>
            <a:endParaRPr lang="en-US"/>
          </a:p>
        </p:txBody>
      </p:sp>
    </p:spTree>
    <p:extLst>
      <p:ext uri="{BB962C8B-B14F-4D97-AF65-F5344CB8AC3E}">
        <p14:creationId xmlns:p14="http://schemas.microsoft.com/office/powerpoint/2010/main" val="3838526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1pPr>
            <a:lvl2pPr lvl="1">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2pPr>
            <a:lvl3pPr lvl="2">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3pPr>
            <a:lvl4pPr lvl="3">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4pPr>
            <a:lvl5pPr lvl="4">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5pPr>
            <a:lvl6pPr lvl="5">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6pPr>
            <a:lvl7pPr lvl="6">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7pPr>
            <a:lvl8pPr lvl="7">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8pPr>
            <a:lvl9pPr lvl="8">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extLst>
      <p:ext uri="{BB962C8B-B14F-4D97-AF65-F5344CB8AC3E}">
        <p14:creationId xmlns:p14="http://schemas.microsoft.com/office/powerpoint/2010/main" val="2874202461"/>
      </p:ext>
    </p:extLst>
  </p:cSld>
  <p:clrMap bg1="lt1" tx1="dk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15.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15.xml"/><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3.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1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15.xml"/><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115.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15.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1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3.xml"/></Relationships>
</file>

<file path=ppt/slides/_rels/slide2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115.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115.xml"/><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115.xml"/></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115.xml"/></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115.xml"/><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3.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115.xml"/></Relationships>
</file>

<file path=ppt/slides/_rels/slide2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slideLayout" Target="../slideLayouts/slideLayout1.xml"/><Relationship Id="rId7" Type="http://schemas.openxmlformats.org/officeDocument/2006/relationships/image" Target="../media/image43.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3.wdp"/><Relationship Id="rId5" Type="http://schemas.openxmlformats.org/officeDocument/2006/relationships/image" Target="../media/image42.png"/><Relationship Id="rId4" Type="http://schemas.openxmlformats.org/officeDocument/2006/relationships/image" Target="../media/image36.jpg"/><Relationship Id="rId9"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slide" Target="slide36.xml"/><Relationship Id="rId18" Type="http://schemas.openxmlformats.org/officeDocument/2006/relationships/slide" Target="slide30.xml"/><Relationship Id="rId26" Type="http://schemas.microsoft.com/office/2007/relationships/hdphoto" Target="../media/hdphoto7.wdp"/><Relationship Id="rId3" Type="http://schemas.openxmlformats.org/officeDocument/2006/relationships/control" Target="../activeX/activeX1.xml"/><Relationship Id="rId21" Type="http://schemas.openxmlformats.org/officeDocument/2006/relationships/slide" Target="slide32.xml"/><Relationship Id="rId7" Type="http://schemas.openxmlformats.org/officeDocument/2006/relationships/slide" Target="slide37.xml"/><Relationship Id="rId12" Type="http://schemas.microsoft.com/office/2007/relationships/hdphoto" Target="../media/hdphoto6.wdp"/><Relationship Id="rId17" Type="http://schemas.microsoft.com/office/2007/relationships/hdphoto" Target="../media/hdphoto4.wdp"/><Relationship Id="rId25" Type="http://schemas.openxmlformats.org/officeDocument/2006/relationships/image" Target="../media/image76.png"/><Relationship Id="rId2" Type="http://schemas.openxmlformats.org/officeDocument/2006/relationships/audio" Target="../media/media2.mp3"/><Relationship Id="rId16" Type="http://schemas.openxmlformats.org/officeDocument/2006/relationships/image" Target="../media/image43.png"/><Relationship Id="rId20" Type="http://schemas.openxmlformats.org/officeDocument/2006/relationships/slide" Target="slide31.xml"/><Relationship Id="rId29" Type="http://schemas.openxmlformats.org/officeDocument/2006/relationships/image" Target="../media/image78.wmf"/><Relationship Id="rId1" Type="http://schemas.microsoft.com/office/2007/relationships/media" Target="../media/media2.mp3"/><Relationship Id="rId6" Type="http://schemas.openxmlformats.org/officeDocument/2006/relationships/image" Target="../media/image46.jpg"/><Relationship Id="rId11" Type="http://schemas.openxmlformats.org/officeDocument/2006/relationships/image" Target="../media/image73.png"/><Relationship Id="rId24" Type="http://schemas.openxmlformats.org/officeDocument/2006/relationships/slide" Target="slide39.xml"/><Relationship Id="rId5" Type="http://schemas.openxmlformats.org/officeDocument/2006/relationships/slideLayout" Target="../slideLayouts/slideLayout7.xml"/><Relationship Id="rId15" Type="http://schemas.openxmlformats.org/officeDocument/2006/relationships/slide" Target="slide34.xml"/><Relationship Id="rId23" Type="http://schemas.openxmlformats.org/officeDocument/2006/relationships/image" Target="../media/image75.png"/><Relationship Id="rId28" Type="http://schemas.openxmlformats.org/officeDocument/2006/relationships/image" Target="../media/image77.wmf"/><Relationship Id="rId10" Type="http://schemas.openxmlformats.org/officeDocument/2006/relationships/slide" Target="slide38.xml"/><Relationship Id="rId19" Type="http://schemas.openxmlformats.org/officeDocument/2006/relationships/slide" Target="slide33.xml"/><Relationship Id="rId4" Type="http://schemas.openxmlformats.org/officeDocument/2006/relationships/control" Target="../activeX/activeX2.xml"/><Relationship Id="rId9" Type="http://schemas.microsoft.com/office/2007/relationships/hdphoto" Target="../media/hdphoto5.wdp"/><Relationship Id="rId14" Type="http://schemas.openxmlformats.org/officeDocument/2006/relationships/slide" Target="slide35.xml"/><Relationship Id="rId22" Type="http://schemas.openxmlformats.org/officeDocument/2006/relationships/image" Target="../media/image74.png"/><Relationship Id="rId27"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3.xml"/></Relationships>
</file>

<file path=ppt/slides/_rels/slide3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9.jpg"/><Relationship Id="rId7" Type="http://schemas.openxmlformats.org/officeDocument/2006/relationships/image" Target="../media/image8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29.xml"/><Relationship Id="rId5" Type="http://schemas.microsoft.com/office/2007/relationships/hdphoto" Target="../media/hdphoto7.wdp"/><Relationship Id="rId4" Type="http://schemas.openxmlformats.org/officeDocument/2006/relationships/image" Target="../media/image76.png"/></Relationships>
</file>

<file path=ppt/slides/_rels/slide31.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79.jpg"/><Relationship Id="rId7" Type="http://schemas.openxmlformats.org/officeDocument/2006/relationships/image" Target="../media/image80.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slide" Target="slide29.xml"/><Relationship Id="rId5" Type="http://schemas.microsoft.com/office/2007/relationships/hdphoto" Target="../media/hdphoto7.wdp"/><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90.png"/></Relationships>
</file>

<file path=ppt/slides/_rels/slide3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79.jpg"/><Relationship Id="rId7" Type="http://schemas.openxmlformats.org/officeDocument/2006/relationships/image" Target="../media/image80.png"/><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slide" Target="slide29.xml"/><Relationship Id="rId5" Type="http://schemas.microsoft.com/office/2007/relationships/hdphoto" Target="../media/hdphoto7.wdp"/><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92.png"/></Relationships>
</file>

<file path=ppt/slides/_rels/slide33.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79.jpg"/><Relationship Id="rId7" Type="http://schemas.openxmlformats.org/officeDocument/2006/relationships/image" Target="../media/image80.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29.xml"/><Relationship Id="rId5" Type="http://schemas.microsoft.com/office/2007/relationships/hdphoto" Target="../media/hdphoto7.wdp"/><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94.png"/></Relationships>
</file>

<file path=ppt/slides/_rels/slide34.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79.jpg"/><Relationship Id="rId7" Type="http://schemas.openxmlformats.org/officeDocument/2006/relationships/image" Target="../media/image80.png"/><Relationship Id="rId2" Type="http://schemas.openxmlformats.org/officeDocument/2006/relationships/audio" Target="../media/audio1.wav"/><Relationship Id="rId1" Type="http://schemas.openxmlformats.org/officeDocument/2006/relationships/slideLayout" Target="../slideLayouts/slideLayout51.xml"/><Relationship Id="rId6" Type="http://schemas.openxmlformats.org/officeDocument/2006/relationships/slide" Target="slide29.xml"/><Relationship Id="rId5" Type="http://schemas.microsoft.com/office/2007/relationships/hdphoto" Target="../media/hdphoto7.wdp"/><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96.png"/></Relationships>
</file>

<file path=ppt/slides/_rels/slide35.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79.jpg"/><Relationship Id="rId7" Type="http://schemas.openxmlformats.org/officeDocument/2006/relationships/image" Target="../media/image80.png"/><Relationship Id="rId2" Type="http://schemas.openxmlformats.org/officeDocument/2006/relationships/audio" Target="../media/audio1.wav"/><Relationship Id="rId1" Type="http://schemas.openxmlformats.org/officeDocument/2006/relationships/slideLayout" Target="../slideLayouts/slideLayout62.xml"/><Relationship Id="rId6" Type="http://schemas.openxmlformats.org/officeDocument/2006/relationships/slide" Target="slide29.xml"/><Relationship Id="rId5" Type="http://schemas.microsoft.com/office/2007/relationships/hdphoto" Target="../media/hdphoto7.wdp"/><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98.png"/></Relationships>
</file>

<file path=ppt/slides/_rels/slide3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79.jpg"/><Relationship Id="rId7" Type="http://schemas.openxmlformats.org/officeDocument/2006/relationships/image" Target="../media/image80.png"/><Relationship Id="rId2" Type="http://schemas.openxmlformats.org/officeDocument/2006/relationships/audio" Target="../media/audio1.wav"/><Relationship Id="rId1" Type="http://schemas.openxmlformats.org/officeDocument/2006/relationships/slideLayout" Target="../slideLayouts/slideLayout73.xml"/><Relationship Id="rId6" Type="http://schemas.openxmlformats.org/officeDocument/2006/relationships/slide" Target="slide29.xml"/><Relationship Id="rId5" Type="http://schemas.microsoft.com/office/2007/relationships/hdphoto" Target="../media/hdphoto7.wdp"/><Relationship Id="rId4" Type="http://schemas.openxmlformats.org/officeDocument/2006/relationships/image" Target="../media/image76.png"/><Relationship Id="rId9" Type="http://schemas.openxmlformats.org/officeDocument/2006/relationships/image" Target="../media/image81.png"/></Relationships>
</file>

<file path=ppt/slides/_rels/slide37.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79.jpg"/><Relationship Id="rId7" Type="http://schemas.openxmlformats.org/officeDocument/2006/relationships/image" Target="../media/image80.png"/><Relationship Id="rId2" Type="http://schemas.openxmlformats.org/officeDocument/2006/relationships/audio" Target="../media/audio1.wav"/><Relationship Id="rId1" Type="http://schemas.openxmlformats.org/officeDocument/2006/relationships/slideLayout" Target="../slideLayouts/slideLayout84.xml"/><Relationship Id="rId6" Type="http://schemas.openxmlformats.org/officeDocument/2006/relationships/slide" Target="slide29.xml"/><Relationship Id="rId5" Type="http://schemas.microsoft.com/office/2007/relationships/hdphoto" Target="../media/hdphoto7.wdp"/><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99.png"/></Relationships>
</file>

<file path=ppt/slides/_rels/slide38.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4.png"/><Relationship Id="rId3" Type="http://schemas.openxmlformats.org/officeDocument/2006/relationships/image" Target="../media/image79.jpg"/><Relationship Id="rId7" Type="http://schemas.openxmlformats.org/officeDocument/2006/relationships/image" Target="../media/image80.png"/><Relationship Id="rId12" Type="http://schemas.openxmlformats.org/officeDocument/2006/relationships/image" Target="../media/image103.png"/><Relationship Id="rId2" Type="http://schemas.openxmlformats.org/officeDocument/2006/relationships/audio" Target="../media/audio1.wav"/><Relationship Id="rId1" Type="http://schemas.openxmlformats.org/officeDocument/2006/relationships/slideLayout" Target="../slideLayouts/slideLayout106.xml"/><Relationship Id="rId6" Type="http://schemas.openxmlformats.org/officeDocument/2006/relationships/slide" Target="slide29.xml"/><Relationship Id="rId11" Type="http://schemas.openxmlformats.org/officeDocument/2006/relationships/image" Target="../media/image102.png"/><Relationship Id="rId5" Type="http://schemas.microsoft.com/office/2007/relationships/hdphoto" Target="../media/hdphoto7.wdp"/><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101.png"/></Relationships>
</file>

<file path=ppt/slides/_rels/slide39.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79.jpg"/><Relationship Id="rId7" Type="http://schemas.openxmlformats.org/officeDocument/2006/relationships/image" Target="../media/image80.png"/><Relationship Id="rId2" Type="http://schemas.openxmlformats.org/officeDocument/2006/relationships/audio" Target="../media/audio1.wav"/><Relationship Id="rId1" Type="http://schemas.openxmlformats.org/officeDocument/2006/relationships/slideLayout" Target="../slideLayouts/slideLayout95.xml"/><Relationship Id="rId6" Type="http://schemas.openxmlformats.org/officeDocument/2006/relationships/slide" Target="slide29.xml"/><Relationship Id="rId5" Type="http://schemas.microsoft.com/office/2007/relationships/hdphoto" Target="../media/hdphoto7.wdp"/><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106.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5.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5.xml"/><Relationship Id="rId4" Type="http://schemas.openxmlformats.org/officeDocument/2006/relationships/image" Target="../media/image10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5.xml"/></Relationships>
</file>

<file path=ppt/slides/_rels/slide4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1.xml"/><Relationship Id="rId1" Type="http://schemas.openxmlformats.org/officeDocument/2006/relationships/slideLayout" Target="../slideLayouts/slideLayout115.xml"/></Relationships>
</file>

<file path=ppt/slides/_rels/slide4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2.xml"/><Relationship Id="rId1" Type="http://schemas.openxmlformats.org/officeDocument/2006/relationships/slideLayout" Target="../slideLayouts/slideLayout1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5.xml"/></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4.xml"/><Relationship Id="rId1" Type="http://schemas.openxmlformats.org/officeDocument/2006/relationships/slideLayout" Target="../slideLayouts/slideLayout113.xml"/><Relationship Id="rId5" Type="http://schemas.openxmlformats.org/officeDocument/2006/relationships/image" Target="../media/image83.png"/><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1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5.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15.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9"/>
        <p:cNvGrpSpPr/>
        <p:nvPr/>
      </p:nvGrpSpPr>
      <p:grpSpPr>
        <a:xfrm>
          <a:off x="0" y="0"/>
          <a:ext cx="0" cy="0"/>
          <a:chOff x="0" y="0"/>
          <a:chExt cx="0" cy="0"/>
        </a:xfrm>
      </p:grpSpPr>
      <p:sp>
        <p:nvSpPr>
          <p:cNvPr id="1900" name="Google Shape;1900;p41"/>
          <p:cNvSpPr/>
          <p:nvPr/>
        </p:nvSpPr>
        <p:spPr>
          <a:xfrm>
            <a:off x="6644200" y="4649833"/>
            <a:ext cx="3429000" cy="683200"/>
          </a:xfrm>
          <a:prstGeom prst="roundRect">
            <a:avLst>
              <a:gd name="adj" fmla="val 50000"/>
            </a:avLst>
          </a:prstGeom>
          <a:solidFill>
            <a:schemeClr val="accent2"/>
          </a:solidFill>
          <a:ln w="381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1" name="Google Shape;1901;p41"/>
          <p:cNvSpPr txBox="1">
            <a:spLocks noGrp="1"/>
          </p:cNvSpPr>
          <p:nvPr>
            <p:ph type="subTitle" idx="1"/>
          </p:nvPr>
        </p:nvSpPr>
        <p:spPr>
          <a:xfrm rot="295">
            <a:off x="6026100" y="4758432"/>
            <a:ext cx="4665200" cy="574400"/>
          </a:xfrm>
          <a:prstGeom prst="rect">
            <a:avLst/>
          </a:prstGeom>
        </p:spPr>
        <p:txBody>
          <a:bodyPr spcFirstLastPara="1" wrap="square" lIns="121900" tIns="121900" rIns="121900" bIns="121900" anchor="t" anchorCtr="0">
            <a:noAutofit/>
          </a:bodyPr>
          <a:lstStyle/>
          <a:p>
            <a:pPr marL="0" indent="0" algn="ctr"/>
            <a:r>
              <a:rPr lang="en" sz="1600" dirty="0"/>
              <a:t>GV: Đỗ Lai Đệ </a:t>
            </a:r>
          </a:p>
          <a:p>
            <a:pPr marL="0" indent="0" algn="ctr"/>
            <a:endParaRPr sz="1600" dirty="0"/>
          </a:p>
        </p:txBody>
      </p:sp>
      <p:sp>
        <p:nvSpPr>
          <p:cNvPr id="1902" name="Google Shape;1902;p41"/>
          <p:cNvSpPr txBox="1">
            <a:spLocks noGrp="1"/>
          </p:cNvSpPr>
          <p:nvPr>
            <p:ph type="ctrTitle"/>
          </p:nvPr>
        </p:nvSpPr>
        <p:spPr>
          <a:xfrm rot="-623">
            <a:off x="1327504" y="1503282"/>
            <a:ext cx="10410430" cy="2239320"/>
          </a:xfrm>
          <a:prstGeom prst="rect">
            <a:avLst/>
          </a:prstGeom>
        </p:spPr>
        <p:txBody>
          <a:bodyPr spcFirstLastPara="1" wrap="square" lIns="121900" tIns="121900" rIns="121900" bIns="121900" anchor="t" anchorCtr="0">
            <a:noAutofit/>
          </a:bodyPr>
          <a:lstStyle/>
          <a:p>
            <a:pPr lvl="0"/>
            <a:r>
              <a:rPr lang="en" sz="6600" b="1" dirty="0">
                <a:latin typeface="Britannic Bold" panose="020B0903060703020204" pitchFamily="34" charset="0"/>
                <a:cs typeface="Times New Roman" panose="02020603050405020304" pitchFamily="18" charset="0"/>
              </a:rPr>
              <a:t>§</a:t>
            </a:r>
            <a:r>
              <a:rPr lang="en" sz="6600" b="1" dirty="0">
                <a:latin typeface="Britannic Bold" panose="020B0903060703020204" pitchFamily="34" charset="0"/>
              </a:rPr>
              <a:t>3. </a:t>
            </a:r>
            <a:r>
              <a:rPr lang="en" sz="6600" b="1" dirty="0">
                <a:solidFill>
                  <a:srgbClr val="06AFBC"/>
                </a:solidFill>
                <a:latin typeface="Britannic Bold" panose="020B0903060703020204" pitchFamily="34" charset="0"/>
              </a:rPr>
              <a:t>PHÉP</a:t>
            </a:r>
            <a:r>
              <a:rPr lang="en" sz="6600" b="1" dirty="0">
                <a:latin typeface="Britannic Bold" panose="020B0903060703020204" pitchFamily="34" charset="0"/>
              </a:rPr>
              <a:t> </a:t>
            </a:r>
            <a:r>
              <a:rPr lang="en" sz="6600" b="1" dirty="0">
                <a:solidFill>
                  <a:schemeClr val="dk2"/>
                </a:solidFill>
                <a:latin typeface="Britannic Bold" panose="020B0903060703020204" pitchFamily="34" charset="0"/>
              </a:rPr>
              <a:t>TÍNH LŨY THỪA VỚI SỐ MŨ TỰ NHIÊN</a:t>
            </a:r>
            <a:endParaRPr sz="6600" b="1" dirty="0">
              <a:solidFill>
                <a:schemeClr val="dk2"/>
              </a:solidFill>
              <a:latin typeface="Britannic Bold" panose="020B0903060703020204" pitchFamily="34" charset="0"/>
            </a:endParaRPr>
          </a:p>
        </p:txBody>
      </p:sp>
      <p:grpSp>
        <p:nvGrpSpPr>
          <p:cNvPr id="1903" name="Google Shape;1903;p41"/>
          <p:cNvGrpSpPr/>
          <p:nvPr/>
        </p:nvGrpSpPr>
        <p:grpSpPr>
          <a:xfrm>
            <a:off x="-76200" y="-83117"/>
            <a:ext cx="2353363" cy="2212234"/>
            <a:chOff x="556143" y="991705"/>
            <a:chExt cx="2609065" cy="2968083"/>
          </a:xfrm>
        </p:grpSpPr>
        <p:sp>
          <p:nvSpPr>
            <p:cNvPr id="1904" name="Google Shape;1904;p41"/>
            <p:cNvSpPr/>
            <p:nvPr/>
          </p:nvSpPr>
          <p:spPr>
            <a:xfrm rot="-183809">
              <a:off x="2193295" y="1160696"/>
              <a:ext cx="538829" cy="463046"/>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5" name="Google Shape;1905;p41"/>
            <p:cNvSpPr/>
            <p:nvPr/>
          </p:nvSpPr>
          <p:spPr>
            <a:xfrm rot="-183809">
              <a:off x="768286" y="1049728"/>
              <a:ext cx="2247716" cy="2852008"/>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6" name="Google Shape;1906;p41"/>
            <p:cNvSpPr/>
            <p:nvPr/>
          </p:nvSpPr>
          <p:spPr>
            <a:xfrm rot="-183809">
              <a:off x="570773" y="1467202"/>
              <a:ext cx="995822" cy="574092"/>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7" name="Google Shape;1907;p41"/>
            <p:cNvSpPr/>
            <p:nvPr/>
          </p:nvSpPr>
          <p:spPr>
            <a:xfrm rot="-183809">
              <a:off x="2333762" y="1693411"/>
              <a:ext cx="817881" cy="444595"/>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8" name="Google Shape;1908;p41"/>
            <p:cNvSpPr/>
            <p:nvPr/>
          </p:nvSpPr>
          <p:spPr>
            <a:xfrm rot="-183809">
              <a:off x="2195359" y="1160970"/>
              <a:ext cx="538829" cy="463183"/>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9" name="Google Shape;1909;p41"/>
            <p:cNvSpPr/>
            <p:nvPr/>
          </p:nvSpPr>
          <p:spPr>
            <a:xfrm rot="-183809">
              <a:off x="2256604" y="1243404"/>
              <a:ext cx="396559" cy="311189"/>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0" name="Google Shape;1910;p41"/>
            <p:cNvSpPr/>
            <p:nvPr/>
          </p:nvSpPr>
          <p:spPr>
            <a:xfrm rot="-183809">
              <a:off x="2060303" y="2524071"/>
              <a:ext cx="432641" cy="958671"/>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1" name="Google Shape;1911;p41"/>
            <p:cNvSpPr/>
            <p:nvPr/>
          </p:nvSpPr>
          <p:spPr>
            <a:xfrm rot="-183809">
              <a:off x="2241814" y="2647790"/>
              <a:ext cx="486901" cy="836171"/>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2" name="Google Shape;1912;p41"/>
            <p:cNvSpPr/>
            <p:nvPr/>
          </p:nvSpPr>
          <p:spPr>
            <a:xfrm rot="-183809">
              <a:off x="1381615" y="2688174"/>
              <a:ext cx="367474" cy="853936"/>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3" name="Google Shape;1913;p41"/>
            <p:cNvSpPr/>
            <p:nvPr/>
          </p:nvSpPr>
          <p:spPr>
            <a:xfrm rot="-183809">
              <a:off x="972414" y="2571318"/>
              <a:ext cx="619499" cy="958466"/>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4" name="Google Shape;1914;p41"/>
            <p:cNvSpPr/>
            <p:nvPr/>
          </p:nvSpPr>
          <p:spPr>
            <a:xfrm rot="-183809">
              <a:off x="833972" y="3429887"/>
              <a:ext cx="2247579" cy="470179"/>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5" name="Google Shape;1915;p41"/>
            <p:cNvSpPr/>
            <p:nvPr/>
          </p:nvSpPr>
          <p:spPr>
            <a:xfrm rot="-183809">
              <a:off x="946535" y="3306528"/>
              <a:ext cx="446703" cy="296786"/>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6" name="Google Shape;1916;p41"/>
            <p:cNvSpPr/>
            <p:nvPr/>
          </p:nvSpPr>
          <p:spPr>
            <a:xfrm rot="-183809">
              <a:off x="2334980" y="3220437"/>
              <a:ext cx="533067" cy="306251"/>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7" name="Google Shape;1917;p41"/>
            <p:cNvSpPr/>
            <p:nvPr/>
          </p:nvSpPr>
          <p:spPr>
            <a:xfrm rot="-183809">
              <a:off x="1804848" y="3514124"/>
              <a:ext cx="229388" cy="142597"/>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8" name="Google Shape;1918;p41"/>
            <p:cNvSpPr/>
            <p:nvPr/>
          </p:nvSpPr>
          <p:spPr>
            <a:xfrm rot="-183809">
              <a:off x="1018919" y="3603406"/>
              <a:ext cx="223146" cy="144586"/>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9" name="Google Shape;1919;p41"/>
            <p:cNvSpPr/>
            <p:nvPr/>
          </p:nvSpPr>
          <p:spPr>
            <a:xfrm rot="-183809">
              <a:off x="2416484" y="3381777"/>
              <a:ext cx="237620" cy="141500"/>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0" name="Google Shape;1920;p41"/>
            <p:cNvSpPr/>
            <p:nvPr/>
          </p:nvSpPr>
          <p:spPr>
            <a:xfrm rot="-183809">
              <a:off x="2631417" y="3597547"/>
              <a:ext cx="135342" cy="133063"/>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1" name="Google Shape;1921;p41"/>
            <p:cNvSpPr/>
            <p:nvPr/>
          </p:nvSpPr>
          <p:spPr>
            <a:xfrm rot="-183809">
              <a:off x="572667" y="1467213"/>
              <a:ext cx="995822" cy="574092"/>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2" name="Google Shape;1922;p41"/>
            <p:cNvSpPr/>
            <p:nvPr/>
          </p:nvSpPr>
          <p:spPr>
            <a:xfrm rot="-183809">
              <a:off x="2335333" y="1693288"/>
              <a:ext cx="818567" cy="445007"/>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3" name="Google Shape;1923;p41"/>
            <p:cNvSpPr/>
            <p:nvPr/>
          </p:nvSpPr>
          <p:spPr>
            <a:xfrm rot="-183809">
              <a:off x="1615067" y="2091533"/>
              <a:ext cx="562564" cy="1591132"/>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4" name="Google Shape;1924;p41"/>
            <p:cNvSpPr/>
            <p:nvPr/>
          </p:nvSpPr>
          <p:spPr>
            <a:xfrm rot="-183809">
              <a:off x="1642684" y="2424510"/>
              <a:ext cx="343808" cy="5061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5" name="Google Shape;1925;p41"/>
            <p:cNvSpPr/>
            <p:nvPr/>
          </p:nvSpPr>
          <p:spPr>
            <a:xfrm rot="-183809">
              <a:off x="1642101" y="2478438"/>
              <a:ext cx="355469" cy="69549"/>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6" name="Google Shape;1926;p41"/>
            <p:cNvSpPr/>
            <p:nvPr/>
          </p:nvSpPr>
          <p:spPr>
            <a:xfrm rot="-183809">
              <a:off x="1605267" y="2086523"/>
              <a:ext cx="582319" cy="1601489"/>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7" name="Google Shape;1927;p41"/>
            <p:cNvSpPr/>
            <p:nvPr/>
          </p:nvSpPr>
          <p:spPr>
            <a:xfrm rot="-183809">
              <a:off x="797053" y="2135712"/>
              <a:ext cx="966257" cy="447819"/>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8" name="Google Shape;1928;p41"/>
            <p:cNvSpPr/>
            <p:nvPr/>
          </p:nvSpPr>
          <p:spPr>
            <a:xfrm rot="-183809">
              <a:off x="1041128" y="2313251"/>
              <a:ext cx="87735" cy="21886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9" name="Google Shape;1929;p41"/>
            <p:cNvSpPr/>
            <p:nvPr/>
          </p:nvSpPr>
          <p:spPr>
            <a:xfrm rot="-183809">
              <a:off x="1092265" y="2281717"/>
              <a:ext cx="76074" cy="239651"/>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0" name="Google Shape;1930;p41"/>
            <p:cNvSpPr/>
            <p:nvPr/>
          </p:nvSpPr>
          <p:spPr>
            <a:xfrm rot="-183809">
              <a:off x="782331" y="2122639"/>
              <a:ext cx="997262" cy="474912"/>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1" name="Google Shape;1931;p41"/>
            <p:cNvSpPr/>
            <p:nvPr/>
          </p:nvSpPr>
          <p:spPr>
            <a:xfrm rot="-183809">
              <a:off x="1796683" y="2083120"/>
              <a:ext cx="929557" cy="534859"/>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2" name="Google Shape;1932;p41"/>
            <p:cNvSpPr/>
            <p:nvPr/>
          </p:nvSpPr>
          <p:spPr>
            <a:xfrm rot="-183809">
              <a:off x="2373265" y="2329204"/>
              <a:ext cx="107697" cy="216810"/>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3" name="Google Shape;1933;p41"/>
            <p:cNvSpPr/>
            <p:nvPr/>
          </p:nvSpPr>
          <p:spPr>
            <a:xfrm rot="-183809">
              <a:off x="2406963" y="2352063"/>
              <a:ext cx="120250" cy="210637"/>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4" name="Google Shape;1934;p41"/>
            <p:cNvSpPr/>
            <p:nvPr/>
          </p:nvSpPr>
          <p:spPr>
            <a:xfrm rot="-183809">
              <a:off x="1781837" y="2068872"/>
              <a:ext cx="961112" cy="562226"/>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5" name="Google Shape;1935;p41"/>
            <p:cNvSpPr/>
            <p:nvPr/>
          </p:nvSpPr>
          <p:spPr>
            <a:xfrm rot="-183809">
              <a:off x="1713352" y="1062275"/>
              <a:ext cx="469340" cy="992143"/>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6" name="Google Shape;1936;p41"/>
            <p:cNvSpPr/>
            <p:nvPr/>
          </p:nvSpPr>
          <p:spPr>
            <a:xfrm rot="-183809">
              <a:off x="1864152" y="1312296"/>
              <a:ext cx="219510" cy="4238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7" name="Google Shape;1937;p41"/>
            <p:cNvSpPr/>
            <p:nvPr/>
          </p:nvSpPr>
          <p:spPr>
            <a:xfrm rot="-183809">
              <a:off x="1891798" y="1244341"/>
              <a:ext cx="198863" cy="59330"/>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8" name="Google Shape;1938;p41"/>
            <p:cNvSpPr/>
            <p:nvPr/>
          </p:nvSpPr>
          <p:spPr>
            <a:xfrm rot="-183809">
              <a:off x="1703712" y="1046313"/>
              <a:ext cx="487861" cy="1022734"/>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9" name="Google Shape;1939;p41"/>
            <p:cNvSpPr/>
            <p:nvPr/>
          </p:nvSpPr>
          <p:spPr>
            <a:xfrm rot="-183809">
              <a:off x="1623843" y="1936053"/>
              <a:ext cx="208878" cy="293768"/>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0" name="Google Shape;1940;p41"/>
            <p:cNvSpPr/>
            <p:nvPr/>
          </p:nvSpPr>
          <p:spPr>
            <a:xfrm rot="-183809">
              <a:off x="1677154" y="2019414"/>
              <a:ext cx="88764" cy="135532"/>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1" name="Google Shape;1941;p41"/>
            <p:cNvSpPr/>
            <p:nvPr/>
          </p:nvSpPr>
          <p:spPr>
            <a:xfrm rot="-183809">
              <a:off x="1544627" y="3552355"/>
              <a:ext cx="422763" cy="158441"/>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2" name="Google Shape;1942;p41"/>
            <p:cNvSpPr/>
            <p:nvPr/>
          </p:nvSpPr>
          <p:spPr>
            <a:xfrm rot="-183809">
              <a:off x="1593605" y="3642106"/>
              <a:ext cx="336125" cy="68452"/>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3" name="Google Shape;1943;p41"/>
            <p:cNvSpPr/>
            <p:nvPr/>
          </p:nvSpPr>
          <p:spPr>
            <a:xfrm rot="-183809">
              <a:off x="1872325" y="3504870"/>
              <a:ext cx="466939" cy="181076"/>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4" name="Google Shape;1944;p41"/>
            <p:cNvSpPr/>
            <p:nvPr/>
          </p:nvSpPr>
          <p:spPr>
            <a:xfrm rot="-183809">
              <a:off x="1919253" y="3607743"/>
              <a:ext cx="371178" cy="78329"/>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5" name="Google Shape;1945;p41"/>
            <p:cNvSpPr/>
            <p:nvPr/>
          </p:nvSpPr>
          <p:spPr>
            <a:xfrm rot="-183809">
              <a:off x="1855708" y="2599031"/>
              <a:ext cx="115723" cy="136287"/>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6" name="Google Shape;1946;p41"/>
            <p:cNvSpPr/>
            <p:nvPr/>
          </p:nvSpPr>
          <p:spPr>
            <a:xfrm rot="-183809">
              <a:off x="1694996" y="2612228"/>
              <a:ext cx="115997" cy="136904"/>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7" name="Google Shape;1947;p41"/>
            <p:cNvSpPr/>
            <p:nvPr/>
          </p:nvSpPr>
          <p:spPr>
            <a:xfrm rot="-183809">
              <a:off x="1803008" y="2788899"/>
              <a:ext cx="24626" cy="197537"/>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8" name="Google Shape;1948;p41"/>
            <p:cNvSpPr/>
            <p:nvPr/>
          </p:nvSpPr>
          <p:spPr>
            <a:xfrm rot="-183809">
              <a:off x="1841844" y="2795402"/>
              <a:ext cx="10084" cy="224287"/>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9" name="Google Shape;1949;p41"/>
            <p:cNvSpPr/>
            <p:nvPr/>
          </p:nvSpPr>
          <p:spPr>
            <a:xfrm rot="-183809">
              <a:off x="1874063" y="2785331"/>
              <a:ext cx="16326" cy="216056"/>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0" name="Google Shape;1950;p41"/>
            <p:cNvSpPr/>
            <p:nvPr/>
          </p:nvSpPr>
          <p:spPr>
            <a:xfrm rot="-183809">
              <a:off x="1792829" y="2860708"/>
              <a:ext cx="116135" cy="2023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1" name="Google Shape;1951;p41"/>
            <p:cNvSpPr/>
            <p:nvPr/>
          </p:nvSpPr>
          <p:spPr>
            <a:xfrm rot="-183809">
              <a:off x="1765029" y="2724764"/>
              <a:ext cx="177049" cy="301587"/>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952" name="Google Shape;1952;p41"/>
          <p:cNvSpPr/>
          <p:nvPr/>
        </p:nvSpPr>
        <p:spPr>
          <a:xfrm>
            <a:off x="8938848" y="762000"/>
            <a:ext cx="2655305" cy="522000"/>
          </a:xfrm>
          <a:prstGeom prst="roundRect">
            <a:avLst>
              <a:gd name="adj" fmla="val 50000"/>
            </a:avLst>
          </a:prstGeom>
          <a:solidFill>
            <a:schemeClr val="accent2"/>
          </a:solidFill>
          <a:ln w="381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3" name="Google Shape;1953;p41"/>
          <p:cNvSpPr txBox="1"/>
          <p:nvPr/>
        </p:nvSpPr>
        <p:spPr>
          <a:xfrm>
            <a:off x="8891954" y="735794"/>
            <a:ext cx="2702199" cy="57441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2133" kern="0" dirty="0">
                <a:solidFill>
                  <a:srgbClr val="000000"/>
                </a:solidFill>
                <a:latin typeface="Catamaran"/>
                <a:ea typeface="Catamaran"/>
                <a:cs typeface="Catamaran"/>
                <a:sym typeface="Catamaran"/>
              </a:rPr>
              <a:t> </a:t>
            </a:r>
            <a:r>
              <a:rPr lang="en" sz="1600" kern="0" dirty="0">
                <a:solidFill>
                  <a:srgbClr val="000000"/>
                </a:solidFill>
                <a:latin typeface="Catamaran"/>
                <a:ea typeface="Catamaran"/>
                <a:cs typeface="Catamaran"/>
                <a:sym typeface="Catamaran"/>
              </a:rPr>
              <a:t>TOÁN 7 CÁNH DIỀU </a:t>
            </a:r>
            <a:endParaRPr sz="1600" kern="0" dirty="0">
              <a:solidFill>
                <a:srgbClr val="000000"/>
              </a:solidFill>
              <a:latin typeface="Catamaran"/>
              <a:ea typeface="Catamaran"/>
              <a:cs typeface="Catamaran"/>
              <a:sym typeface="Catamaran"/>
            </a:endParaRPr>
          </a:p>
        </p:txBody>
      </p:sp>
      <p:sp>
        <p:nvSpPr>
          <p:cNvPr id="56" name="TextBox 55"/>
          <p:cNvSpPr txBox="1"/>
          <p:nvPr/>
        </p:nvSpPr>
        <p:spPr>
          <a:xfrm>
            <a:off x="10464628" y="6104187"/>
            <a:ext cx="1529979" cy="379656"/>
          </a:xfrm>
          <a:prstGeom prst="rect">
            <a:avLst/>
          </a:prstGeom>
          <a:solidFill>
            <a:srgbClr val="EFEFEF"/>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57" name="TextBox 56"/>
          <p:cNvSpPr txBox="1"/>
          <p:nvPr/>
        </p:nvSpPr>
        <p:spPr>
          <a:xfrm>
            <a:off x="273599" y="5970508"/>
            <a:ext cx="1529979" cy="379656"/>
          </a:xfrm>
          <a:prstGeom prst="rect">
            <a:avLst/>
          </a:prstGeom>
          <a:solidFill>
            <a:srgbClr val="F3F3F3"/>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Tree>
    <p:extLst>
      <p:ext uri="{BB962C8B-B14F-4D97-AF65-F5344CB8AC3E}">
        <p14:creationId xmlns:p14="http://schemas.microsoft.com/office/powerpoint/2010/main" val="3721993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1"/>
        <p:cNvGrpSpPr/>
        <p:nvPr/>
      </p:nvGrpSpPr>
      <p:grpSpPr>
        <a:xfrm>
          <a:off x="0" y="0"/>
          <a:ext cx="0" cy="0"/>
          <a:chOff x="0" y="0"/>
          <a:chExt cx="0" cy="0"/>
        </a:xfrm>
      </p:grpSpPr>
      <p:sp>
        <p:nvSpPr>
          <p:cNvPr id="2272" name="Google Shape;2272;p44"/>
          <p:cNvSpPr/>
          <p:nvPr/>
        </p:nvSpPr>
        <p:spPr>
          <a:xfrm>
            <a:off x="1947534" y="309749"/>
            <a:ext cx="6739399" cy="1116704"/>
          </a:xfrm>
          <a:prstGeom prst="roundRect">
            <a:avLst>
              <a:gd name="adj" fmla="val 50000"/>
            </a:avLst>
          </a:prstGeom>
          <a:solidFill>
            <a:schemeClr val="accent2"/>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5" name="Google Shape;2275;p44"/>
          <p:cNvSpPr txBox="1">
            <a:spLocks noGrp="1"/>
          </p:cNvSpPr>
          <p:nvPr>
            <p:ph type="subTitle" idx="1"/>
          </p:nvPr>
        </p:nvSpPr>
        <p:spPr>
          <a:xfrm>
            <a:off x="2035347" y="467101"/>
            <a:ext cx="6563771" cy="802000"/>
          </a:xfrm>
          <a:prstGeom prst="rect">
            <a:avLst/>
          </a:prstGeom>
        </p:spPr>
        <p:txBody>
          <a:bodyPr spcFirstLastPara="1" wrap="square" lIns="121900" tIns="121900" rIns="121900" bIns="121900" anchor="ctr" anchorCtr="0">
            <a:noAutofit/>
          </a:bodyPr>
          <a:lstStyle/>
          <a:p>
            <a:pPr marL="0" indent="0"/>
            <a:r>
              <a:rPr lang="en" sz="3400" dirty="0"/>
              <a:t>SỬ DỤNG MÁY TÍNH CẦM TAY</a:t>
            </a:r>
            <a:endParaRPr sz="3400" dirty="0"/>
          </a:p>
        </p:txBody>
      </p:sp>
      <p:sp>
        <p:nvSpPr>
          <p:cNvPr id="141" name="TextBox 140"/>
          <p:cNvSpPr txBox="1"/>
          <p:nvPr/>
        </p:nvSpPr>
        <p:spPr>
          <a:xfrm>
            <a:off x="246088" y="382112"/>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142" name="TextBox 141"/>
          <p:cNvSpPr txBox="1"/>
          <p:nvPr/>
        </p:nvSpPr>
        <p:spPr>
          <a:xfrm>
            <a:off x="417555" y="6213233"/>
            <a:ext cx="1529979" cy="379656"/>
          </a:xfrm>
          <a:prstGeom prst="rect">
            <a:avLst/>
          </a:prstGeom>
          <a:solidFill>
            <a:srgbClr val="F3F3F3"/>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143" name="TextBox 142"/>
          <p:cNvSpPr txBox="1"/>
          <p:nvPr/>
        </p:nvSpPr>
        <p:spPr>
          <a:xfrm>
            <a:off x="10326835" y="693217"/>
            <a:ext cx="1529979" cy="379656"/>
          </a:xfrm>
          <a:prstGeom prst="rect">
            <a:avLst/>
          </a:prstGeom>
          <a:solidFill>
            <a:srgbClr val="F3F3F3"/>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144" name="TextBox 143"/>
          <p:cNvSpPr txBox="1"/>
          <p:nvPr/>
        </p:nvSpPr>
        <p:spPr>
          <a:xfrm>
            <a:off x="10515441" y="6174996"/>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pic>
        <p:nvPicPr>
          <p:cNvPr id="4" name="Picture 3"/>
          <p:cNvPicPr>
            <a:picLocks noChangeAspect="1"/>
          </p:cNvPicPr>
          <p:nvPr/>
        </p:nvPicPr>
        <p:blipFill>
          <a:blip r:embed="rId3"/>
          <a:stretch>
            <a:fillRect/>
          </a:stretch>
        </p:blipFill>
        <p:spPr>
          <a:xfrm>
            <a:off x="8858400" y="269557"/>
            <a:ext cx="3169881" cy="613350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159" y="118340"/>
            <a:ext cx="1430920" cy="1430920"/>
          </a:xfrm>
          <a:prstGeom prst="rect">
            <a:avLst/>
          </a:prstGeom>
        </p:spPr>
      </p:pic>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10475123"/>
                  </p:ext>
                </p:extLst>
              </p:nvPr>
            </p:nvGraphicFramePr>
            <p:xfrm>
              <a:off x="395173" y="1940676"/>
              <a:ext cx="8367827" cy="2289727"/>
            </p:xfrm>
            <a:graphic>
              <a:graphicData uri="http://schemas.openxmlformats.org/drawingml/2006/table">
                <a:tbl>
                  <a:tblPr firstRow="1" bandRow="1"/>
                  <a:tblGrid>
                    <a:gridCol w="1814627">
                      <a:extLst>
                        <a:ext uri="{9D8B030D-6E8A-4147-A177-3AD203B41FA5}">
                          <a16:colId xmlns:a16="http://schemas.microsoft.com/office/drawing/2014/main" val="2556720290"/>
                        </a:ext>
                      </a:extLst>
                    </a:gridCol>
                    <a:gridCol w="4997341">
                      <a:extLst>
                        <a:ext uri="{9D8B030D-6E8A-4147-A177-3AD203B41FA5}">
                          <a16:colId xmlns:a16="http://schemas.microsoft.com/office/drawing/2014/main" val="3491520982"/>
                        </a:ext>
                      </a:extLst>
                    </a:gridCol>
                    <a:gridCol w="1555859">
                      <a:extLst>
                        <a:ext uri="{9D8B030D-6E8A-4147-A177-3AD203B41FA5}">
                          <a16:colId xmlns:a16="http://schemas.microsoft.com/office/drawing/2014/main" val="2871150022"/>
                        </a:ext>
                      </a:extLst>
                    </a:gridCol>
                  </a:tblGrid>
                  <a:tr h="528320">
                    <a:tc>
                      <a:txBody>
                        <a:bodyPr/>
                        <a:lstStyle/>
                        <a:p>
                          <a:pPr algn="ctr"/>
                          <a:r>
                            <a:rPr lang="en-US" sz="1800" b="1" dirty="0" err="1">
                              <a:latin typeface="Catamaran" panose="020B0604020202020204" charset="0"/>
                              <a:cs typeface="Catamaran" panose="020B0604020202020204" charset="0"/>
                            </a:rPr>
                            <a:t>Phép</a:t>
                          </a:r>
                          <a:r>
                            <a:rPr lang="en-US" sz="1800" b="1" baseline="0" dirty="0">
                              <a:latin typeface="Catamaran" panose="020B0604020202020204" charset="0"/>
                              <a:cs typeface="Catamaran" panose="020B0604020202020204" charset="0"/>
                            </a:rPr>
                            <a:t> </a:t>
                          </a:r>
                          <a:r>
                            <a:rPr lang="en-US" sz="1800" b="1" baseline="0" dirty="0" err="1">
                              <a:latin typeface="Catamaran" panose="020B0604020202020204" charset="0"/>
                              <a:cs typeface="Catamaran" panose="020B0604020202020204" charset="0"/>
                            </a:rPr>
                            <a:t>tính</a:t>
                          </a:r>
                          <a:endParaRPr lang="en-US" sz="1800" b="1" dirty="0">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tc>
                      <a:txBody>
                        <a:bodyPr/>
                        <a:lstStyle/>
                        <a:p>
                          <a:pPr algn="ctr"/>
                          <a:r>
                            <a:rPr lang="en-US" sz="1800" b="1" dirty="0" err="1">
                              <a:latin typeface="Catamaran" panose="020B0604020202020204" charset="0"/>
                              <a:cs typeface="Catamaran" panose="020B0604020202020204" charset="0"/>
                            </a:rPr>
                            <a:t>Nút</a:t>
                          </a:r>
                          <a:r>
                            <a:rPr lang="en-US" sz="1800" b="1" baseline="0" dirty="0">
                              <a:latin typeface="Catamaran" panose="020B0604020202020204" charset="0"/>
                              <a:cs typeface="Catamaran" panose="020B0604020202020204" charset="0"/>
                            </a:rPr>
                            <a:t> </a:t>
                          </a:r>
                          <a:r>
                            <a:rPr lang="en-US" sz="1800" b="1" baseline="0" dirty="0" err="1">
                              <a:latin typeface="Catamaran" panose="020B0604020202020204" charset="0"/>
                              <a:cs typeface="Catamaran" panose="020B0604020202020204" charset="0"/>
                            </a:rPr>
                            <a:t>ấn</a:t>
                          </a:r>
                          <a:endParaRPr lang="en-US" sz="1800" b="1" dirty="0">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tc>
                      <a:txBody>
                        <a:bodyPr/>
                        <a:lstStyle/>
                        <a:p>
                          <a:pPr algn="ctr"/>
                          <a:r>
                            <a:rPr lang="en-US" sz="1800" b="1" dirty="0" err="1">
                              <a:latin typeface="Catamaran" panose="020B0604020202020204" charset="0"/>
                              <a:cs typeface="Catamaran" panose="020B0604020202020204" charset="0"/>
                            </a:rPr>
                            <a:t>Kết</a:t>
                          </a:r>
                          <a:r>
                            <a:rPr lang="en-US" sz="1800" b="1" baseline="0" dirty="0">
                              <a:latin typeface="Catamaran" panose="020B0604020202020204" charset="0"/>
                              <a:cs typeface="Catamaran" panose="020B0604020202020204" charset="0"/>
                            </a:rPr>
                            <a:t> </a:t>
                          </a:r>
                          <a:r>
                            <a:rPr lang="en-US" sz="1800" b="1" baseline="0" dirty="0" err="1">
                              <a:latin typeface="Catamaran" panose="020B0604020202020204" charset="0"/>
                              <a:cs typeface="Catamaran" panose="020B0604020202020204" charset="0"/>
                            </a:rPr>
                            <a:t>quả</a:t>
                          </a:r>
                          <a:endParaRPr lang="en-US" sz="1800" b="1" dirty="0">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extLst>
                      <a:ext uri="{0D108BD9-81ED-4DB2-BD59-A6C34878D82A}">
                        <a16:rowId xmlns:a16="http://schemas.microsoft.com/office/drawing/2014/main" val="4026544469"/>
                      </a:ext>
                    </a:extLst>
                  </a:tr>
                  <a:tr h="501312">
                    <a:tc>
                      <a:txBody>
                        <a:bodyPr/>
                        <a:lstStyle/>
                        <a:p>
                          <a:pPr algn="ct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m:rPr>
                                        <m:nor/>
                                      </m:rPr>
                                      <a:rPr lang="en-US" sz="1800" dirty="0" smtClean="0"/>
                                      <m:t>(0,35) </m:t>
                                    </m:r>
                                  </m:e>
                                  <m:sup>
                                    <m:r>
                                      <a:rPr lang="en-US" sz="1800" b="0" i="1" smtClean="0">
                                        <a:latin typeface="Cambria Math" panose="02040503050406030204" pitchFamily="18" charset="0"/>
                                      </a:rPr>
                                      <m:t>2</m:t>
                                    </m:r>
                                  </m:sup>
                                </m:sSup>
                              </m:oMath>
                            </m:oMathPara>
                          </a14:m>
                          <a:endParaRPr lang="en-US" sz="1800" dirty="0"/>
                        </a:p>
                      </a:txBody>
                      <a:tcPr marL="121920" marR="121920" marT="60960" marB="60960" anchor="ctr"/>
                    </a:tc>
                    <a:tc>
                      <a:txBody>
                        <a:bodyPr/>
                        <a:lstStyle/>
                        <a:p>
                          <a:pPr algn="ctr"/>
                          <a:endParaRPr lang="en-US" sz="1800" dirty="0"/>
                        </a:p>
                      </a:txBody>
                      <a:tcPr marL="121920" marR="121920" marT="60960" marB="60960" anchor="ctr"/>
                    </a:tc>
                    <a:tc>
                      <a:txBody>
                        <a:bodyPr/>
                        <a:lstStyle/>
                        <a:p>
                          <a:pPr algn="ctr"/>
                          <a:r>
                            <a:rPr lang="en-US" sz="1800" dirty="0"/>
                            <a:t>0,1225</a:t>
                          </a:r>
                        </a:p>
                      </a:txBody>
                      <a:tcPr marL="121920" marR="121920" marT="60960" marB="60960" anchor="ctr"/>
                    </a:tc>
                    <a:extLst>
                      <a:ext uri="{0D108BD9-81ED-4DB2-BD59-A6C34878D82A}">
                        <a16:rowId xmlns:a16="http://schemas.microsoft.com/office/drawing/2014/main" val="1541557021"/>
                      </a:ext>
                    </a:extLst>
                  </a:tr>
                  <a:tr h="1260095">
                    <a:tc>
                      <a:txBody>
                        <a:bodyPr/>
                        <a:lstStyle/>
                        <a:p>
                          <a:pPr algn="ct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d>
                                      <m:dPr>
                                        <m:ctrlPr>
                                          <a:rPr lang="en-US" sz="1800" i="1" smtClean="0">
                                            <a:latin typeface="Cambria Math" panose="02040503050406030204" pitchFamily="18" charset="0"/>
                                          </a:rPr>
                                        </m:ctrlPr>
                                      </m:dPr>
                                      <m:e>
                                        <m:f>
                                          <m:fPr>
                                            <m:ctrlPr>
                                              <a:rPr lang="en-US" sz="180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4</m:t>
                                            </m:r>
                                          </m:den>
                                        </m:f>
                                      </m:e>
                                    </m:d>
                                  </m:e>
                                  <m:sup>
                                    <m:r>
                                      <a:rPr lang="en-US" sz="1800" b="0" i="1" smtClean="0">
                                        <a:latin typeface="Cambria Math" panose="02040503050406030204" pitchFamily="18" charset="0"/>
                                      </a:rPr>
                                      <m:t>3</m:t>
                                    </m:r>
                                  </m:sup>
                                </m:sSup>
                              </m:oMath>
                            </m:oMathPara>
                          </a14:m>
                          <a:endParaRPr lang="en-US" sz="1800" dirty="0"/>
                        </a:p>
                      </a:txBody>
                      <a:tcPr marL="121920" marR="121920" marT="60960" marB="60960" anchor="ctr"/>
                    </a:tc>
                    <a:tc>
                      <a:txBody>
                        <a:bodyPr/>
                        <a:lstStyle/>
                        <a:p>
                          <a:pPr algn="ctr"/>
                          <a:endParaRPr lang="en-US" sz="1800" dirty="0"/>
                        </a:p>
                      </a:txBody>
                      <a:tcPr marL="121920" marR="121920" marT="60960" marB="60960" anchor="ctr"/>
                    </a:tc>
                    <a:tc>
                      <a:txBody>
                        <a:bodyPr/>
                        <a:lstStyle/>
                        <a:p>
                          <a:pPr algn="ctr"/>
                          <a:r>
                            <a:rPr lang="en-US" sz="1800" dirty="0"/>
                            <a:t>-0,421875</a:t>
                          </a:r>
                        </a:p>
                      </a:txBody>
                      <a:tcPr marL="121920" marR="121920" marT="60960" marB="60960" anchor="ctr"/>
                    </a:tc>
                    <a:extLst>
                      <a:ext uri="{0D108BD9-81ED-4DB2-BD59-A6C34878D82A}">
                        <a16:rowId xmlns:a16="http://schemas.microsoft.com/office/drawing/2014/main" val="221161286"/>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10475123"/>
                  </p:ext>
                </p:extLst>
              </p:nvPr>
            </p:nvGraphicFramePr>
            <p:xfrm>
              <a:off x="395173" y="1940676"/>
              <a:ext cx="8367827" cy="2289727"/>
            </p:xfrm>
            <a:graphic>
              <a:graphicData uri="http://schemas.openxmlformats.org/drawingml/2006/table">
                <a:tbl>
                  <a:tblPr firstRow="1" bandRow="1"/>
                  <a:tblGrid>
                    <a:gridCol w="1814627">
                      <a:extLst>
                        <a:ext uri="{9D8B030D-6E8A-4147-A177-3AD203B41FA5}">
                          <a16:colId xmlns:a16="http://schemas.microsoft.com/office/drawing/2014/main" val="2556720290"/>
                        </a:ext>
                      </a:extLst>
                    </a:gridCol>
                    <a:gridCol w="4997341">
                      <a:extLst>
                        <a:ext uri="{9D8B030D-6E8A-4147-A177-3AD203B41FA5}">
                          <a16:colId xmlns:a16="http://schemas.microsoft.com/office/drawing/2014/main" val="3491520982"/>
                        </a:ext>
                      </a:extLst>
                    </a:gridCol>
                    <a:gridCol w="1555859">
                      <a:extLst>
                        <a:ext uri="{9D8B030D-6E8A-4147-A177-3AD203B41FA5}">
                          <a16:colId xmlns:a16="http://schemas.microsoft.com/office/drawing/2014/main" val="2871150022"/>
                        </a:ext>
                      </a:extLst>
                    </a:gridCol>
                  </a:tblGrid>
                  <a:tr h="528320">
                    <a:tc>
                      <a:txBody>
                        <a:bodyPr/>
                        <a:lstStyle/>
                        <a:p>
                          <a:pPr algn="ctr"/>
                          <a:r>
                            <a:rPr lang="en-US" sz="1800" b="1" dirty="0" err="1" smtClean="0">
                              <a:latin typeface="Catamaran" panose="020B0604020202020204" charset="0"/>
                              <a:cs typeface="Catamaran" panose="020B0604020202020204" charset="0"/>
                            </a:rPr>
                            <a:t>Phép</a:t>
                          </a:r>
                          <a:r>
                            <a:rPr lang="en-US" sz="1800" b="1" baseline="0" dirty="0" smtClean="0">
                              <a:latin typeface="Catamaran" panose="020B0604020202020204" charset="0"/>
                              <a:cs typeface="Catamaran" panose="020B0604020202020204" charset="0"/>
                            </a:rPr>
                            <a:t> </a:t>
                          </a:r>
                          <a:r>
                            <a:rPr lang="en-US" sz="1800" b="1" baseline="0" dirty="0" err="1" smtClean="0">
                              <a:latin typeface="Catamaran" panose="020B0604020202020204" charset="0"/>
                              <a:cs typeface="Catamaran" panose="020B0604020202020204" charset="0"/>
                            </a:rPr>
                            <a:t>tính</a:t>
                          </a:r>
                          <a:endParaRPr lang="en-US" sz="1800" b="1" dirty="0">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tc>
                      <a:txBody>
                        <a:bodyPr/>
                        <a:lstStyle/>
                        <a:p>
                          <a:pPr algn="ctr"/>
                          <a:r>
                            <a:rPr lang="en-US" sz="1800" b="1" dirty="0" err="1" smtClean="0">
                              <a:latin typeface="Catamaran" panose="020B0604020202020204" charset="0"/>
                              <a:cs typeface="Catamaran" panose="020B0604020202020204" charset="0"/>
                            </a:rPr>
                            <a:t>Nút</a:t>
                          </a:r>
                          <a:r>
                            <a:rPr lang="en-US" sz="1800" b="1" baseline="0" dirty="0" smtClean="0">
                              <a:latin typeface="Catamaran" panose="020B0604020202020204" charset="0"/>
                              <a:cs typeface="Catamaran" panose="020B0604020202020204" charset="0"/>
                            </a:rPr>
                            <a:t> </a:t>
                          </a:r>
                          <a:r>
                            <a:rPr lang="en-US" sz="1800" b="1" baseline="0" dirty="0" err="1" smtClean="0">
                              <a:latin typeface="Catamaran" panose="020B0604020202020204" charset="0"/>
                              <a:cs typeface="Catamaran" panose="020B0604020202020204" charset="0"/>
                            </a:rPr>
                            <a:t>ấn</a:t>
                          </a:r>
                          <a:endParaRPr lang="en-US" sz="1800" b="1" dirty="0">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tc>
                      <a:txBody>
                        <a:bodyPr/>
                        <a:lstStyle/>
                        <a:p>
                          <a:pPr algn="ctr"/>
                          <a:r>
                            <a:rPr lang="en-US" sz="1800" b="1" dirty="0" err="1" smtClean="0">
                              <a:latin typeface="Catamaran" panose="020B0604020202020204" charset="0"/>
                              <a:cs typeface="Catamaran" panose="020B0604020202020204" charset="0"/>
                            </a:rPr>
                            <a:t>Kết</a:t>
                          </a:r>
                          <a:r>
                            <a:rPr lang="en-US" sz="1800" b="1" baseline="0" dirty="0" smtClean="0">
                              <a:latin typeface="Catamaran" panose="020B0604020202020204" charset="0"/>
                              <a:cs typeface="Catamaran" panose="020B0604020202020204" charset="0"/>
                            </a:rPr>
                            <a:t> </a:t>
                          </a:r>
                          <a:r>
                            <a:rPr lang="en-US" sz="1800" b="1" baseline="0" dirty="0" err="1" smtClean="0">
                              <a:latin typeface="Catamaran" panose="020B0604020202020204" charset="0"/>
                              <a:cs typeface="Catamaran" panose="020B0604020202020204" charset="0"/>
                            </a:rPr>
                            <a:t>quả</a:t>
                          </a:r>
                          <a:endParaRPr lang="en-US" sz="1800" b="1" dirty="0">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extLst>
                      <a:ext uri="{0D108BD9-81ED-4DB2-BD59-A6C34878D82A}">
                        <a16:rowId xmlns:a16="http://schemas.microsoft.com/office/drawing/2014/main" val="4026544469"/>
                      </a:ext>
                    </a:extLst>
                  </a:tr>
                  <a:tr h="501312">
                    <a:tc>
                      <a:txBody>
                        <a:bodyPr/>
                        <a:lstStyle/>
                        <a:p>
                          <a:pPr algn="ctr"/>
                          <a14:m xmlns:a14="http://schemas.microsoft.com/office/drawing/2010/main">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m:rPr>
                                        <m:nor/>
                                      </m:rPr>
                                      <a:rPr lang="en-US" sz="1800" dirty="0" smtClean="0"/>
                                      <m:t>(0,35) </m:t>
                                    </m:r>
                                  </m:e>
                                  <m:sup>
                                    <m:r>
                                      <a:rPr lang="en-US" sz="1800" b="0" i="1" smtClean="0">
                                        <a:latin typeface="Cambria Math" panose="02040503050406030204" pitchFamily="18" charset="0"/>
                                      </a:rPr>
                                      <m:t>2</m:t>
                                    </m:r>
                                  </m:sup>
                                </m:sSup>
                              </m:oMath>
                            </m:oMathPara>
                          </a14:m>
                          <a:endParaRPr lang="en-US" sz="1800" dirty="0"/>
                        </a:p>
                      </a:txBody>
                      <a:tcPr marL="121920" marR="121920" marT="60960" marB="60960" anchor="ctr"/>
                    </a:tc>
                    <a:tc>
                      <a:txBody>
                        <a:bodyPr/>
                        <a:lstStyle/>
                        <a:p>
                          <a:pPr algn="ctr"/>
                          <a:endParaRPr lang="en-US" sz="1800" dirty="0"/>
                        </a:p>
                      </a:txBody>
                      <a:tcPr marL="121920" marR="121920" marT="60960" marB="60960" anchor="ctr"/>
                    </a:tc>
                    <a:tc>
                      <a:txBody>
                        <a:bodyPr/>
                        <a:lstStyle/>
                        <a:p>
                          <a:pPr algn="ctr"/>
                          <a:r>
                            <a:rPr lang="en-US" sz="1800" dirty="0" smtClean="0"/>
                            <a:t>0,1225</a:t>
                          </a:r>
                          <a:endParaRPr lang="en-US" sz="1800" dirty="0"/>
                        </a:p>
                      </a:txBody>
                      <a:tcPr marL="121920" marR="121920" marT="60960" marB="60960" anchor="ctr"/>
                    </a:tc>
                    <a:extLst>
                      <a:ext uri="{0D108BD9-81ED-4DB2-BD59-A6C34878D82A}">
                        <a16:rowId xmlns:a16="http://schemas.microsoft.com/office/drawing/2014/main" val="1541557021"/>
                      </a:ext>
                    </a:extLst>
                  </a:tr>
                  <a:tr h="1260095">
                    <a:tc>
                      <a:txBody>
                        <a:bodyPr/>
                        <a:lstStyle/>
                        <a:p>
                          <a:pPr algn="ctr"/>
                          <a14:m xmlns:a14="http://schemas.microsoft.com/office/drawing/2010/main">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d>
                                      <m:dPr>
                                        <m:ctrlPr>
                                          <a:rPr lang="en-US" sz="1800" i="1" smtClean="0">
                                            <a:latin typeface="Cambria Math" panose="02040503050406030204" pitchFamily="18" charset="0"/>
                                          </a:rPr>
                                        </m:ctrlPr>
                                      </m:dPr>
                                      <m:e>
                                        <m:f>
                                          <m:fPr>
                                            <m:ctrlPr>
                                              <a:rPr lang="en-US" sz="180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4</m:t>
                                            </m:r>
                                          </m:den>
                                        </m:f>
                                      </m:e>
                                    </m:d>
                                  </m:e>
                                  <m:sup>
                                    <m:r>
                                      <a:rPr lang="en-US" sz="1800" b="0" i="1" smtClean="0">
                                        <a:latin typeface="Cambria Math" panose="02040503050406030204" pitchFamily="18" charset="0"/>
                                      </a:rPr>
                                      <m:t>3</m:t>
                                    </m:r>
                                  </m:sup>
                                </m:sSup>
                              </m:oMath>
                            </m:oMathPara>
                          </a14:m>
                          <a:endParaRPr lang="en-US" sz="1800" dirty="0"/>
                        </a:p>
                      </a:txBody>
                      <a:tcPr marL="121920" marR="121920" marT="60960" marB="60960" anchor="ctr"/>
                    </a:tc>
                    <a:tc>
                      <a:txBody>
                        <a:bodyPr/>
                        <a:lstStyle/>
                        <a:p>
                          <a:pPr algn="ctr"/>
                          <a:endParaRPr lang="en-US" sz="1800" dirty="0"/>
                        </a:p>
                      </a:txBody>
                      <a:tcPr marL="121920" marR="121920" marT="60960" marB="60960" anchor="ctr"/>
                    </a:tc>
                    <a:tc>
                      <a:txBody>
                        <a:bodyPr/>
                        <a:lstStyle/>
                        <a:p>
                          <a:pPr algn="ctr"/>
                          <a:r>
                            <a:rPr lang="en-US" sz="1800" dirty="0" smtClean="0"/>
                            <a:t>-0,421875</a:t>
                          </a:r>
                          <a:endParaRPr lang="en-US" sz="1800" dirty="0"/>
                        </a:p>
                      </a:txBody>
                      <a:tcPr marL="121920" marR="121920" marT="60960" marB="60960" anchor="ctr"/>
                    </a:tc>
                    <a:extLst>
                      <a:ext uri="{0D108BD9-81ED-4DB2-BD59-A6C34878D82A}">
                        <a16:rowId xmlns:a16="http://schemas.microsoft.com/office/drawing/2014/main" val="221161286"/>
                      </a:ext>
                    </a:extLst>
                  </a:tr>
                </a:tbl>
              </a:graphicData>
            </a:graphic>
          </p:graphicFrame>
        </mc:Fallback>
      </mc:AlternateContent>
      <p:sp>
        <p:nvSpPr>
          <p:cNvPr id="148" name="Rounded Rectangle 147"/>
          <p:cNvSpPr/>
          <p:nvPr/>
        </p:nvSpPr>
        <p:spPr>
          <a:xfrm>
            <a:off x="3125713" y="2551609"/>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2933"/>
                </a:solidFill>
                <a:latin typeface="Arial"/>
                <a:sym typeface="Arial"/>
              </a:rPr>
              <a:t>0</a:t>
            </a:r>
          </a:p>
        </p:txBody>
      </p:sp>
      <p:sp>
        <p:nvSpPr>
          <p:cNvPr id="149" name="Rounded Rectangle 148"/>
          <p:cNvSpPr/>
          <p:nvPr/>
        </p:nvSpPr>
        <p:spPr>
          <a:xfrm>
            <a:off x="3550074" y="2551608"/>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b="1" kern="0" dirty="0">
                <a:solidFill>
                  <a:srgbClr val="002933"/>
                </a:solidFill>
                <a:latin typeface="Arial"/>
                <a:sym typeface="Arial"/>
              </a:rPr>
              <a:t>.</a:t>
            </a:r>
          </a:p>
        </p:txBody>
      </p:sp>
      <p:sp>
        <p:nvSpPr>
          <p:cNvPr id="152" name="Rounded Rectangle 151"/>
          <p:cNvSpPr/>
          <p:nvPr/>
        </p:nvSpPr>
        <p:spPr>
          <a:xfrm>
            <a:off x="3974435" y="2550304"/>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2933"/>
                </a:solidFill>
                <a:latin typeface="Arial"/>
                <a:sym typeface="Arial"/>
              </a:rPr>
              <a:t>3</a:t>
            </a:r>
          </a:p>
        </p:txBody>
      </p:sp>
      <p:sp>
        <p:nvSpPr>
          <p:cNvPr id="155" name="Rounded Rectangle 154"/>
          <p:cNvSpPr/>
          <p:nvPr/>
        </p:nvSpPr>
        <p:spPr>
          <a:xfrm>
            <a:off x="4401659" y="2550302"/>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2933"/>
                </a:solidFill>
                <a:latin typeface="Arial"/>
                <a:sym typeface="Arial"/>
              </a:rPr>
              <a:t>5</a:t>
            </a:r>
          </a:p>
        </p:txBody>
      </p:sp>
      <mc:AlternateContent xmlns:mc="http://schemas.openxmlformats.org/markup-compatibility/2006" xmlns:a14="http://schemas.microsoft.com/office/drawing/2010/main">
        <mc:Choice Requires="a14">
          <p:sp>
            <p:nvSpPr>
              <p:cNvPr id="160" name="Rounded Rectangle 159"/>
              <p:cNvSpPr/>
              <p:nvPr/>
            </p:nvSpPr>
            <p:spPr>
              <a:xfrm>
                <a:off x="4823158" y="2550301"/>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14:m>
                  <m:oMathPara xmlns:m="http://schemas.openxmlformats.org/officeDocument/2006/math">
                    <m:oMathParaPr>
                      <m:jc m:val="center"/>
                    </m:oMathParaPr>
                    <m:oMath xmlns:m="http://schemas.openxmlformats.org/officeDocument/2006/math">
                      <m:sSup>
                        <m:sSupPr>
                          <m:ctrlPr>
                            <a:rPr lang="en-US" sz="1867" i="1" kern="0">
                              <a:solidFill>
                                <a:srgbClr val="002933"/>
                              </a:solidFill>
                              <a:latin typeface="Cambria Math" panose="02040503050406030204" pitchFamily="18" charset="0"/>
                              <a:sym typeface="Arial"/>
                            </a:rPr>
                          </m:ctrlPr>
                        </m:sSupPr>
                        <m:e>
                          <m:r>
                            <a:rPr lang="en-US" sz="1867" i="1" kern="0">
                              <a:solidFill>
                                <a:srgbClr val="002933"/>
                              </a:solidFill>
                              <a:latin typeface="Cambria Math" panose="02040503050406030204" pitchFamily="18" charset="0"/>
                              <a:sym typeface="Arial"/>
                            </a:rPr>
                            <m:t> </m:t>
                          </m:r>
                          <m:r>
                            <a:rPr lang="en-US" sz="1867" i="1" kern="0">
                              <a:solidFill>
                                <a:srgbClr val="002933"/>
                              </a:solidFill>
                              <a:latin typeface="Cambria Math" panose="02040503050406030204" pitchFamily="18" charset="0"/>
                              <a:sym typeface="Arial"/>
                            </a:rPr>
                            <m:t>𝑥</m:t>
                          </m:r>
                        </m:e>
                        <m:sup>
                          <m:r>
                            <a:rPr lang="en-US" sz="1867" i="1" kern="0">
                              <a:solidFill>
                                <a:srgbClr val="002933"/>
                              </a:solidFill>
                              <a:latin typeface="Cambria Math" panose="02040503050406030204" pitchFamily="18" charset="0"/>
                              <a:sym typeface="Arial"/>
                            </a:rPr>
                            <m:t>2</m:t>
                          </m:r>
                        </m:sup>
                      </m:sSup>
                    </m:oMath>
                  </m:oMathPara>
                </a14:m>
                <a:endParaRPr lang="en-US" sz="1867" kern="0" dirty="0">
                  <a:solidFill>
                    <a:srgbClr val="002933"/>
                  </a:solidFill>
                  <a:latin typeface="Arial"/>
                  <a:sym typeface="Arial"/>
                </a:endParaRPr>
              </a:p>
            </p:txBody>
          </p:sp>
        </mc:Choice>
        <mc:Fallback xmlns="">
          <p:sp>
            <p:nvSpPr>
              <p:cNvPr id="160" name="Rounded Rectangle 159"/>
              <p:cNvSpPr>
                <a:spLocks noRot="1" noChangeAspect="1" noMove="1" noResize="1" noEditPoints="1" noAdjustHandles="1" noChangeArrowheads="1" noChangeShapeType="1" noTextEdit="1"/>
              </p:cNvSpPr>
              <p:nvPr/>
            </p:nvSpPr>
            <p:spPr>
              <a:xfrm>
                <a:off x="4823158" y="2550301"/>
                <a:ext cx="370540" cy="334681"/>
              </a:xfrm>
              <a:prstGeom prst="roundRect">
                <a:avLst/>
              </a:prstGeom>
              <a:blipFill>
                <a:blip r:embed="rId5"/>
                <a:stretch>
                  <a:fillRect/>
                </a:stretch>
              </a:blipFill>
            </p:spPr>
            <p:txBody>
              <a:bodyPr/>
              <a:lstStyle/>
              <a:p>
                <a:r>
                  <a:rPr lang="en-US">
                    <a:noFill/>
                  </a:rPr>
                  <a:t> </a:t>
                </a:r>
              </a:p>
            </p:txBody>
          </p:sp>
        </mc:Fallback>
      </mc:AlternateContent>
      <p:sp>
        <p:nvSpPr>
          <p:cNvPr id="163" name="Rounded Rectangle 162"/>
          <p:cNvSpPr/>
          <p:nvPr/>
        </p:nvSpPr>
        <p:spPr>
          <a:xfrm>
            <a:off x="5240109" y="2550300"/>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2933"/>
                </a:solidFill>
                <a:latin typeface="Arial"/>
                <a:sym typeface="Arial"/>
              </a:rPr>
              <a:t>=</a:t>
            </a:r>
          </a:p>
        </p:txBody>
      </p:sp>
      <p:sp>
        <p:nvSpPr>
          <p:cNvPr id="164" name="Rounded Rectangle 163"/>
          <p:cNvSpPr/>
          <p:nvPr/>
        </p:nvSpPr>
        <p:spPr>
          <a:xfrm>
            <a:off x="2492687" y="3168969"/>
            <a:ext cx="370540" cy="334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2933"/>
                </a:solidFill>
                <a:latin typeface="Arial"/>
                <a:sym typeface="Arial"/>
              </a:rPr>
              <a:t>(</a:t>
            </a:r>
          </a:p>
        </p:txBody>
      </p:sp>
      <p:sp>
        <p:nvSpPr>
          <p:cNvPr id="169" name="Rounded Rectangle 168"/>
          <p:cNvSpPr/>
          <p:nvPr/>
        </p:nvSpPr>
        <p:spPr>
          <a:xfrm>
            <a:off x="2901817" y="3169525"/>
            <a:ext cx="469107" cy="364089"/>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002933"/>
              </a:solidFill>
              <a:latin typeface="Arial"/>
              <a:sym typeface="Arial"/>
            </a:endParaRPr>
          </a:p>
        </p:txBody>
      </p:sp>
      <p:pic>
        <p:nvPicPr>
          <p:cNvPr id="7" name="Picture 6"/>
          <p:cNvPicPr>
            <a:picLocks noChangeAspect="1"/>
          </p:cNvPicPr>
          <p:nvPr/>
        </p:nvPicPr>
        <p:blipFill>
          <a:blip r:embed="rId6"/>
          <a:stretch>
            <a:fillRect/>
          </a:stretch>
        </p:blipFill>
        <p:spPr>
          <a:xfrm>
            <a:off x="2891888" y="3122520"/>
            <a:ext cx="511553" cy="407348"/>
          </a:xfrm>
          <a:prstGeom prst="rect">
            <a:avLst/>
          </a:prstGeom>
        </p:spPr>
      </p:pic>
      <p:sp>
        <p:nvSpPr>
          <p:cNvPr id="171" name="Rounded Rectangle 170"/>
          <p:cNvSpPr/>
          <p:nvPr/>
        </p:nvSpPr>
        <p:spPr>
          <a:xfrm>
            <a:off x="3401747" y="3153198"/>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2933"/>
                </a:solidFill>
                <a:latin typeface="Arial"/>
                <a:sym typeface="Arial"/>
              </a:rPr>
              <a:t>-</a:t>
            </a:r>
          </a:p>
        </p:txBody>
      </p:sp>
      <p:sp>
        <p:nvSpPr>
          <p:cNvPr id="174" name="Rounded Rectangle 173"/>
          <p:cNvSpPr/>
          <p:nvPr/>
        </p:nvSpPr>
        <p:spPr>
          <a:xfrm>
            <a:off x="6321203" y="3193785"/>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2933"/>
                </a:solidFill>
                <a:latin typeface="Arial"/>
                <a:sym typeface="Arial"/>
              </a:rPr>
              <a:t>3</a:t>
            </a:r>
          </a:p>
        </p:txBody>
      </p:sp>
      <p:sp>
        <p:nvSpPr>
          <p:cNvPr id="175" name="Rounded Rectangle 174"/>
          <p:cNvSpPr/>
          <p:nvPr/>
        </p:nvSpPr>
        <p:spPr>
          <a:xfrm>
            <a:off x="4204735" y="3157802"/>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002933"/>
              </a:solidFill>
              <a:latin typeface="Arial"/>
              <a:sym typeface="Arial"/>
            </a:endParaRPr>
          </a:p>
        </p:txBody>
      </p:sp>
      <p:sp>
        <p:nvSpPr>
          <p:cNvPr id="10" name="Flowchart: Merge 9"/>
          <p:cNvSpPr/>
          <p:nvPr/>
        </p:nvSpPr>
        <p:spPr>
          <a:xfrm rot="16200000">
            <a:off x="5142548" y="3227692"/>
            <a:ext cx="311107" cy="243293"/>
          </a:xfrm>
          <a:prstGeom prst="flowChartMerge">
            <a:avLst/>
          </a:prstGeom>
          <a:solidFill>
            <a:srgbClr val="35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999999"/>
              </a:solidFill>
              <a:latin typeface="Arial"/>
              <a:sym typeface="Arial"/>
            </a:endParaRPr>
          </a:p>
        </p:txBody>
      </p:sp>
      <p:sp>
        <p:nvSpPr>
          <p:cNvPr id="179" name="Rounded Rectangle 178"/>
          <p:cNvSpPr/>
          <p:nvPr/>
        </p:nvSpPr>
        <p:spPr>
          <a:xfrm>
            <a:off x="4634449" y="3159276"/>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2933"/>
                </a:solidFill>
                <a:latin typeface="Arial"/>
                <a:sym typeface="Arial"/>
              </a:rPr>
              <a:t>4</a:t>
            </a:r>
          </a:p>
        </p:txBody>
      </p:sp>
      <p:sp>
        <p:nvSpPr>
          <p:cNvPr id="181" name="Rounded Rectangle 180"/>
          <p:cNvSpPr/>
          <p:nvPr/>
        </p:nvSpPr>
        <p:spPr>
          <a:xfrm>
            <a:off x="5489535" y="3168969"/>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2933"/>
                </a:solidFill>
                <a:latin typeface="Arial"/>
                <a:sym typeface="Arial"/>
              </a:rPr>
              <a:t>)</a:t>
            </a:r>
          </a:p>
        </p:txBody>
      </p:sp>
      <p:sp>
        <p:nvSpPr>
          <p:cNvPr id="182" name="Flowchart: Merge 181"/>
          <p:cNvSpPr/>
          <p:nvPr/>
        </p:nvSpPr>
        <p:spPr>
          <a:xfrm>
            <a:off x="4234452" y="3237043"/>
            <a:ext cx="311107" cy="243293"/>
          </a:xfrm>
          <a:prstGeom prst="flowChartMerge">
            <a:avLst/>
          </a:prstGeom>
          <a:solidFill>
            <a:srgbClr val="35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999999"/>
              </a:solidFill>
              <a:latin typeface="Arial"/>
              <a:sym typeface="Arial"/>
            </a:endParaRPr>
          </a:p>
        </p:txBody>
      </p:sp>
      <p:sp>
        <p:nvSpPr>
          <p:cNvPr id="183" name="Rounded Rectangle 182"/>
          <p:cNvSpPr/>
          <p:nvPr/>
        </p:nvSpPr>
        <p:spPr>
          <a:xfrm>
            <a:off x="5068858" y="3168969"/>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2933"/>
                </a:solidFill>
                <a:latin typeface="Arial"/>
                <a:sym typeface="Arial"/>
              </a:rPr>
              <a:t>)</a:t>
            </a:r>
          </a:p>
        </p:txBody>
      </p:sp>
      <mc:AlternateContent xmlns:mc="http://schemas.openxmlformats.org/markup-compatibility/2006" xmlns:a14="http://schemas.microsoft.com/office/drawing/2010/main">
        <mc:Choice Requires="a14">
          <p:sp>
            <p:nvSpPr>
              <p:cNvPr id="184" name="Rounded Rectangle 183"/>
              <p:cNvSpPr/>
              <p:nvPr/>
            </p:nvSpPr>
            <p:spPr>
              <a:xfrm>
                <a:off x="5900754" y="3181997"/>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14:m>
                  <m:oMathPara xmlns:m="http://schemas.openxmlformats.org/officeDocument/2006/math">
                    <m:oMathParaPr>
                      <m:jc m:val="centerGroup"/>
                    </m:oMathParaPr>
                    <m:oMath xmlns:m="http://schemas.openxmlformats.org/officeDocument/2006/math">
                      <m:sSup>
                        <m:sSupPr>
                          <m:ctrlPr>
                            <a:rPr lang="en-US" sz="1867" i="1" kern="0">
                              <a:solidFill>
                                <a:srgbClr val="002933"/>
                              </a:solidFill>
                              <a:latin typeface="Cambria Math" panose="02040503050406030204" pitchFamily="18" charset="0"/>
                              <a:sym typeface="Arial"/>
                            </a:rPr>
                          </m:ctrlPr>
                        </m:sSupPr>
                        <m:e>
                          <m:r>
                            <a:rPr lang="en-US" sz="1867" i="1" kern="0">
                              <a:solidFill>
                                <a:srgbClr val="002933"/>
                              </a:solidFill>
                              <a:latin typeface="Cambria Math" panose="02040503050406030204" pitchFamily="18" charset="0"/>
                              <a:sym typeface="Arial"/>
                            </a:rPr>
                            <m:t>𝑥</m:t>
                          </m:r>
                        </m:e>
                        <m:sup>
                          <m:r>
                            <a:rPr lang="en-US" sz="1867" i="1" kern="0">
                              <a:solidFill>
                                <a:srgbClr val="002933"/>
                              </a:solidFill>
                              <a:latin typeface="Cambria Math" panose="02040503050406030204" pitchFamily="18" charset="0"/>
                              <a:ea typeface="Cambria Math" panose="02040503050406030204" pitchFamily="18" charset="0"/>
                              <a:sym typeface="Arial"/>
                            </a:rPr>
                            <m:t>∎</m:t>
                          </m:r>
                        </m:sup>
                      </m:sSup>
                    </m:oMath>
                  </m:oMathPara>
                </a14:m>
                <a:endParaRPr lang="en-US" sz="1867" kern="0" dirty="0">
                  <a:solidFill>
                    <a:srgbClr val="002933"/>
                  </a:solidFill>
                  <a:latin typeface="Arial"/>
                  <a:sym typeface="Arial"/>
                </a:endParaRPr>
              </a:p>
            </p:txBody>
          </p:sp>
        </mc:Choice>
        <mc:Fallback xmlns="">
          <p:sp>
            <p:nvSpPr>
              <p:cNvPr id="184" name="Rounded Rectangle 183"/>
              <p:cNvSpPr>
                <a:spLocks noRot="1" noChangeAspect="1" noMove="1" noResize="1" noEditPoints="1" noAdjustHandles="1" noChangeArrowheads="1" noChangeShapeType="1" noTextEdit="1"/>
              </p:cNvSpPr>
              <p:nvPr/>
            </p:nvSpPr>
            <p:spPr>
              <a:xfrm>
                <a:off x="5900754" y="3181997"/>
                <a:ext cx="370540" cy="334681"/>
              </a:xfrm>
              <a:prstGeom prst="roundRect">
                <a:avLst/>
              </a:prstGeom>
              <a:blipFill>
                <a:blip r:embed="rId7"/>
                <a:stretch>
                  <a:fillRect l="-9231"/>
                </a:stretch>
              </a:blipFill>
            </p:spPr>
            <p:txBody>
              <a:bodyPr/>
              <a:lstStyle/>
              <a:p>
                <a:r>
                  <a:rPr lang="en-US">
                    <a:noFill/>
                  </a:rPr>
                  <a:t> </a:t>
                </a:r>
              </a:p>
            </p:txBody>
          </p:sp>
        </mc:Fallback>
      </mc:AlternateContent>
      <p:sp>
        <p:nvSpPr>
          <p:cNvPr id="189" name="Rounded Rectangle 188"/>
          <p:cNvSpPr/>
          <p:nvPr/>
        </p:nvSpPr>
        <p:spPr>
          <a:xfrm>
            <a:off x="3808902" y="3157871"/>
            <a:ext cx="370540" cy="325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2933"/>
                </a:solidFill>
                <a:latin typeface="Arial"/>
                <a:sym typeface="Arial"/>
              </a:rPr>
              <a:t>3</a:t>
            </a:r>
          </a:p>
        </p:txBody>
      </p:sp>
      <p:sp>
        <p:nvSpPr>
          <p:cNvPr id="190" name="Rounded Rectangle 189"/>
          <p:cNvSpPr/>
          <p:nvPr/>
        </p:nvSpPr>
        <p:spPr>
          <a:xfrm>
            <a:off x="6741653" y="3193785"/>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2933"/>
                </a:solidFill>
                <a:latin typeface="Arial"/>
                <a:sym typeface="Arial"/>
              </a:rPr>
              <a:t>=</a:t>
            </a:r>
          </a:p>
        </p:txBody>
      </p:sp>
      <mc:AlternateContent xmlns:mc="http://schemas.openxmlformats.org/markup-compatibility/2006" xmlns:a14="http://schemas.microsoft.com/office/drawing/2010/main">
        <mc:Choice Requires="a14">
          <p:sp>
            <p:nvSpPr>
              <p:cNvPr id="191" name="TextBox 190"/>
              <p:cNvSpPr txBox="1"/>
              <p:nvPr/>
            </p:nvSpPr>
            <p:spPr>
              <a:xfrm>
                <a:off x="246088" y="4293708"/>
                <a:ext cx="7819389" cy="1695079"/>
              </a:xfrm>
              <a:prstGeom prst="rect">
                <a:avLst/>
              </a:prstGeom>
              <a:noFill/>
            </p:spPr>
            <p:txBody>
              <a:bodyPr wrap="square" rtlCol="0">
                <a:spAutoFit/>
              </a:bodyPr>
              <a:lstStyle/>
              <a:p>
                <a:pPr defTabSz="1219170">
                  <a:buClr>
                    <a:srgbClr val="000000"/>
                  </a:buClr>
                </a:pPr>
                <a:r>
                  <a:rPr lang="en-US" sz="2800" kern="0" dirty="0" err="1">
                    <a:solidFill>
                      <a:srgbClr val="FF0000"/>
                    </a:solidFill>
                    <a:latin typeface="Catamaran" panose="020B0604020202020204" charset="0"/>
                    <a:cs typeface="Catamaran" panose="020B0604020202020204" charset="0"/>
                    <a:sym typeface="Arial"/>
                  </a:rPr>
                  <a:t>Áp</a:t>
                </a:r>
                <a:r>
                  <a:rPr lang="en-US" sz="2800" kern="0" dirty="0">
                    <a:solidFill>
                      <a:srgbClr val="FF0000"/>
                    </a:solidFill>
                    <a:latin typeface="Catamaran" panose="020B0604020202020204" charset="0"/>
                    <a:cs typeface="Catamaran" panose="020B0604020202020204" charset="0"/>
                    <a:sym typeface="Arial"/>
                  </a:rPr>
                  <a:t> </a:t>
                </a:r>
                <a:r>
                  <a:rPr lang="en-US" sz="2800" kern="0" dirty="0" err="1">
                    <a:solidFill>
                      <a:srgbClr val="FF0000"/>
                    </a:solidFill>
                    <a:latin typeface="Catamaran" panose="020B0604020202020204" charset="0"/>
                    <a:cs typeface="Catamaran" panose="020B0604020202020204" charset="0"/>
                    <a:sym typeface="Arial"/>
                  </a:rPr>
                  <a:t>dụng</a:t>
                </a:r>
                <a:r>
                  <a:rPr lang="en-US" sz="2800" kern="0" dirty="0">
                    <a:solidFill>
                      <a:srgbClr val="FF0000"/>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Dùng</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máy</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tính</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cầm</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tay</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để</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tính</a:t>
                </a:r>
                <a:r>
                  <a:rPr lang="en-US" sz="2800" kern="0" dirty="0">
                    <a:solidFill>
                      <a:srgbClr val="06AFBC"/>
                    </a:solidFill>
                    <a:latin typeface="Catamaran" panose="020B0604020202020204" charset="0"/>
                    <a:cs typeface="Catamaran" panose="020B0604020202020204" charset="0"/>
                    <a:sym typeface="Arial"/>
                  </a:rPr>
                  <a:t>:</a:t>
                </a:r>
              </a:p>
              <a:p>
                <a:pPr defTabSz="1219170">
                  <a:buClr>
                    <a:srgbClr val="000000"/>
                  </a:buClr>
                </a:pPr>
                <a:r>
                  <a:rPr lang="en-US" sz="2800" kern="0" dirty="0">
                    <a:solidFill>
                      <a:srgbClr val="06AFBC"/>
                    </a:solidFill>
                    <a:latin typeface="Catamaran" panose="020B0604020202020204" charset="0"/>
                    <a:cs typeface="Catamaran" panose="020B0604020202020204" charset="0"/>
                    <a:sym typeface="Arial"/>
                  </a:rPr>
                  <a:t>a) </a:t>
                </a:r>
                <a14:m>
                  <m:oMath xmlns:m="http://schemas.openxmlformats.org/officeDocument/2006/math">
                    <m:sSup>
                      <m:sSupPr>
                        <m:ctrlPr>
                          <a:rPr lang="en-US" sz="2800" i="1" kern="0">
                            <a:solidFill>
                              <a:srgbClr val="353842"/>
                            </a:solidFill>
                            <a:latin typeface="Cambria Math" panose="02040503050406030204" pitchFamily="18" charset="0"/>
                            <a:cs typeface="Catamaran" panose="020B0604020202020204" charset="0"/>
                            <a:sym typeface="Arial"/>
                          </a:rPr>
                        </m:ctrlPr>
                      </m:sSupPr>
                      <m:e>
                        <m:r>
                          <a:rPr lang="en-US" sz="2800" i="1" kern="0">
                            <a:solidFill>
                              <a:srgbClr val="353842"/>
                            </a:solidFill>
                            <a:latin typeface="Cambria Math" panose="02040503050406030204" pitchFamily="18" charset="0"/>
                            <a:cs typeface="Catamaran" panose="020B0604020202020204" charset="0"/>
                            <a:sym typeface="Arial"/>
                          </a:rPr>
                          <m:t>3,147</m:t>
                        </m:r>
                      </m:e>
                      <m:sup>
                        <m:r>
                          <a:rPr lang="en-US" sz="2800" i="1" kern="0">
                            <a:solidFill>
                              <a:srgbClr val="353842"/>
                            </a:solidFill>
                            <a:latin typeface="Cambria Math" panose="02040503050406030204" pitchFamily="18" charset="0"/>
                            <a:cs typeface="Catamaran" panose="020B0604020202020204" charset="0"/>
                            <a:sym typeface="Arial"/>
                          </a:rPr>
                          <m:t>3</m:t>
                        </m:r>
                      </m:sup>
                    </m:sSup>
                  </m:oMath>
                </a14:m>
                <a:r>
                  <a:rPr lang="en-US" sz="2800" kern="0" dirty="0">
                    <a:solidFill>
                      <a:srgbClr val="06AFBC"/>
                    </a:solidFill>
                    <a:latin typeface="Catamaran" panose="020B0604020202020204" charset="0"/>
                    <a:cs typeface="Catamaran" panose="020B0604020202020204" charset="0"/>
                    <a:sym typeface="Arial"/>
                  </a:rPr>
                  <a:t>                             b)</a:t>
                </a:r>
                <a14:m>
                  <m:oMath xmlns:m="http://schemas.openxmlformats.org/officeDocument/2006/math">
                    <m:sSup>
                      <m:sSupPr>
                        <m:ctrlPr>
                          <a:rPr lang="en-US" sz="2800" i="1" kern="0">
                            <a:solidFill>
                              <a:srgbClr val="353842"/>
                            </a:solidFill>
                            <a:latin typeface="Cambria Math" panose="02040503050406030204" pitchFamily="18" charset="0"/>
                            <a:cs typeface="Catamaran" panose="020B0604020202020204" charset="0"/>
                            <a:sym typeface="Arial"/>
                          </a:rPr>
                        </m:ctrlPr>
                      </m:sSupPr>
                      <m:e>
                        <m:r>
                          <a:rPr lang="en-US" sz="2800" i="1" kern="0">
                            <a:solidFill>
                              <a:srgbClr val="353842"/>
                            </a:solidFill>
                            <a:latin typeface="Cambria Math" panose="02040503050406030204" pitchFamily="18" charset="0"/>
                            <a:cs typeface="Catamaran" panose="020B0604020202020204" charset="0"/>
                            <a:sym typeface="Arial"/>
                          </a:rPr>
                          <m:t>(−23,457)</m:t>
                        </m:r>
                      </m:e>
                      <m:sup>
                        <m:r>
                          <a:rPr lang="en-US" sz="2800" i="1" kern="0">
                            <a:solidFill>
                              <a:srgbClr val="353842"/>
                            </a:solidFill>
                            <a:latin typeface="Cambria Math" panose="02040503050406030204" pitchFamily="18" charset="0"/>
                            <a:cs typeface="Catamaran" panose="020B0604020202020204" charset="0"/>
                            <a:sym typeface="Arial"/>
                          </a:rPr>
                          <m:t>5</m:t>
                        </m:r>
                      </m:sup>
                    </m:sSup>
                  </m:oMath>
                </a14:m>
                <a:r>
                  <a:rPr lang="en-US" sz="2800" kern="0" dirty="0">
                    <a:solidFill>
                      <a:srgbClr val="06AFBC"/>
                    </a:solidFill>
                    <a:latin typeface="Catamaran" panose="020B0604020202020204" charset="0"/>
                    <a:cs typeface="Catamaran" panose="020B0604020202020204" charset="0"/>
                    <a:sym typeface="Arial"/>
                  </a:rPr>
                  <a:t> </a:t>
                </a:r>
              </a:p>
              <a:p>
                <a:pPr defTabSz="1219170">
                  <a:buClr>
                    <a:srgbClr val="000000"/>
                  </a:buClr>
                </a:pPr>
                <a:r>
                  <a:rPr lang="en-US" sz="2800" kern="0" dirty="0">
                    <a:solidFill>
                      <a:srgbClr val="06AFBC"/>
                    </a:solidFill>
                    <a:latin typeface="Catamaran" panose="020B0604020202020204" charset="0"/>
                    <a:cs typeface="Catamaran" panose="020B0604020202020204" charset="0"/>
                    <a:sym typeface="Arial"/>
                  </a:rPr>
                  <a:t>c) </a:t>
                </a:r>
                <a14:m>
                  <m:oMath xmlns:m="http://schemas.openxmlformats.org/officeDocument/2006/math">
                    <m:sSup>
                      <m:sSupPr>
                        <m:ctrlPr>
                          <a:rPr lang="en-US" sz="2800" i="1" kern="0">
                            <a:solidFill>
                              <a:srgbClr val="353842"/>
                            </a:solidFill>
                            <a:latin typeface="Cambria Math" panose="02040503050406030204" pitchFamily="18" charset="0"/>
                            <a:cs typeface="Catamaran" panose="020B0604020202020204" charset="0"/>
                            <a:sym typeface="Arial"/>
                          </a:rPr>
                        </m:ctrlPr>
                      </m:sSupPr>
                      <m:e>
                        <m:d>
                          <m:dPr>
                            <m:ctrlPr>
                              <a:rPr lang="en-US" sz="2800" i="1" kern="0">
                                <a:solidFill>
                                  <a:srgbClr val="353842"/>
                                </a:solidFill>
                                <a:latin typeface="Cambria Math" panose="02040503050406030204" pitchFamily="18" charset="0"/>
                                <a:cs typeface="Catamaran" panose="020B0604020202020204" charset="0"/>
                                <a:sym typeface="Arial"/>
                              </a:rPr>
                            </m:ctrlPr>
                          </m:dPr>
                          <m:e>
                            <m:f>
                              <m:fPr>
                                <m:ctrlPr>
                                  <a:rPr lang="en-US" sz="2800" i="1" kern="0">
                                    <a:solidFill>
                                      <a:srgbClr val="353842"/>
                                    </a:solidFill>
                                    <a:latin typeface="Cambria Math" panose="02040503050406030204" pitchFamily="18" charset="0"/>
                                    <a:cs typeface="Catamaran" panose="020B0604020202020204" charset="0"/>
                                    <a:sym typeface="Arial"/>
                                  </a:rPr>
                                </m:ctrlPr>
                              </m:fPr>
                              <m:num>
                                <m:r>
                                  <a:rPr lang="en-US" sz="2800" i="1" kern="0">
                                    <a:solidFill>
                                      <a:srgbClr val="353842"/>
                                    </a:solidFill>
                                    <a:latin typeface="Cambria Math" panose="02040503050406030204" pitchFamily="18" charset="0"/>
                                    <a:cs typeface="Catamaran" panose="020B0604020202020204" charset="0"/>
                                    <a:sym typeface="Arial"/>
                                  </a:rPr>
                                  <m:t>4</m:t>
                                </m:r>
                              </m:num>
                              <m:den>
                                <m:r>
                                  <a:rPr lang="en-US" sz="2800" i="1" kern="0">
                                    <a:solidFill>
                                      <a:srgbClr val="353842"/>
                                    </a:solidFill>
                                    <a:latin typeface="Cambria Math" panose="02040503050406030204" pitchFamily="18" charset="0"/>
                                    <a:cs typeface="Catamaran" panose="020B0604020202020204" charset="0"/>
                                    <a:sym typeface="Arial"/>
                                  </a:rPr>
                                  <m:t>−5</m:t>
                                </m:r>
                              </m:den>
                            </m:f>
                          </m:e>
                        </m:d>
                      </m:e>
                      <m:sup>
                        <m:r>
                          <a:rPr lang="en-US" sz="2800" i="1" kern="0">
                            <a:solidFill>
                              <a:srgbClr val="353842"/>
                            </a:solidFill>
                            <a:latin typeface="Cambria Math" panose="02040503050406030204" pitchFamily="18" charset="0"/>
                            <a:cs typeface="Catamaran" panose="020B0604020202020204" charset="0"/>
                            <a:sym typeface="Arial"/>
                          </a:rPr>
                          <m:t>4</m:t>
                        </m:r>
                      </m:sup>
                    </m:sSup>
                  </m:oMath>
                </a14:m>
                <a:r>
                  <a:rPr lang="en-US" sz="2800" kern="0" dirty="0">
                    <a:solidFill>
                      <a:srgbClr val="06AFBC"/>
                    </a:solidFill>
                    <a:latin typeface="Catamaran" panose="020B0604020202020204" charset="0"/>
                    <a:cs typeface="Catamaran" panose="020B0604020202020204" charset="0"/>
                    <a:sym typeface="Arial"/>
                  </a:rPr>
                  <a:t>                               d) </a:t>
                </a:r>
                <a14:m>
                  <m:oMath xmlns:m="http://schemas.openxmlformats.org/officeDocument/2006/math">
                    <m:sSup>
                      <m:sSupPr>
                        <m:ctrlPr>
                          <a:rPr lang="en-US" sz="2800" i="1" kern="0">
                            <a:solidFill>
                              <a:srgbClr val="353842"/>
                            </a:solidFill>
                            <a:latin typeface="Cambria Math" panose="02040503050406030204" pitchFamily="18" charset="0"/>
                            <a:cs typeface="Catamaran" panose="020B0604020202020204" charset="0"/>
                            <a:sym typeface="Arial"/>
                          </a:rPr>
                        </m:ctrlPr>
                      </m:sSupPr>
                      <m:e>
                        <m:r>
                          <a:rPr lang="en-US" sz="2800" i="1" kern="0">
                            <a:solidFill>
                              <a:srgbClr val="353842"/>
                            </a:solidFill>
                            <a:latin typeface="Cambria Math" panose="02040503050406030204" pitchFamily="18" charset="0"/>
                            <a:cs typeface="Catamaran" panose="020B0604020202020204" charset="0"/>
                            <a:sym typeface="Arial"/>
                          </a:rPr>
                          <m:t>0,12</m:t>
                        </m:r>
                      </m:e>
                      <m:sup>
                        <m:r>
                          <a:rPr lang="en-US" sz="2800" i="1" kern="0">
                            <a:solidFill>
                              <a:srgbClr val="353842"/>
                            </a:solidFill>
                            <a:latin typeface="Cambria Math" panose="02040503050406030204" pitchFamily="18" charset="0"/>
                            <a:cs typeface="Catamaran" panose="020B0604020202020204" charset="0"/>
                            <a:sym typeface="Arial"/>
                          </a:rPr>
                          <m:t>2</m:t>
                        </m:r>
                      </m:sup>
                    </m:sSup>
                    <m:r>
                      <a:rPr lang="en-US" sz="2800" i="1" kern="0">
                        <a:solidFill>
                          <a:srgbClr val="353842"/>
                        </a:solidFill>
                        <a:latin typeface="Cambria Math" panose="02040503050406030204" pitchFamily="18" charset="0"/>
                        <a:cs typeface="Catamaran" panose="020B0604020202020204" charset="0"/>
                        <a:sym typeface="Arial"/>
                      </a:rPr>
                      <m:t>.</m:t>
                    </m:r>
                    <m:sSup>
                      <m:sSupPr>
                        <m:ctrlPr>
                          <a:rPr lang="en-US" sz="2800" i="1" kern="0">
                            <a:solidFill>
                              <a:srgbClr val="353842"/>
                            </a:solidFill>
                            <a:latin typeface="Cambria Math" panose="02040503050406030204" pitchFamily="18" charset="0"/>
                            <a:cs typeface="Catamaran" panose="020B0604020202020204" charset="0"/>
                            <a:sym typeface="Arial"/>
                          </a:rPr>
                        </m:ctrlPr>
                      </m:sSupPr>
                      <m:e>
                        <m:d>
                          <m:dPr>
                            <m:ctrlPr>
                              <a:rPr lang="en-US" sz="2800" i="1" kern="0">
                                <a:solidFill>
                                  <a:srgbClr val="353842"/>
                                </a:solidFill>
                                <a:latin typeface="Cambria Math" panose="02040503050406030204" pitchFamily="18" charset="0"/>
                                <a:cs typeface="Catamaran" panose="020B0604020202020204" charset="0"/>
                                <a:sym typeface="Arial"/>
                              </a:rPr>
                            </m:ctrlPr>
                          </m:dPr>
                          <m:e>
                            <m:f>
                              <m:fPr>
                                <m:ctrlPr>
                                  <a:rPr lang="en-US" sz="2800" i="1" kern="0">
                                    <a:solidFill>
                                      <a:srgbClr val="353842"/>
                                    </a:solidFill>
                                    <a:latin typeface="Cambria Math" panose="02040503050406030204" pitchFamily="18" charset="0"/>
                                    <a:cs typeface="Catamaran" panose="020B0604020202020204" charset="0"/>
                                    <a:sym typeface="Arial"/>
                                  </a:rPr>
                                </m:ctrlPr>
                              </m:fPr>
                              <m:num>
                                <m:r>
                                  <a:rPr lang="en-US" sz="2800" i="1" kern="0">
                                    <a:solidFill>
                                      <a:srgbClr val="353842"/>
                                    </a:solidFill>
                                    <a:latin typeface="Cambria Math" panose="02040503050406030204" pitchFamily="18" charset="0"/>
                                    <a:cs typeface="Catamaran" panose="020B0604020202020204" charset="0"/>
                                    <a:sym typeface="Arial"/>
                                  </a:rPr>
                                  <m:t>−13</m:t>
                                </m:r>
                              </m:num>
                              <m:den>
                                <m:r>
                                  <a:rPr lang="en-US" sz="2800" i="1" kern="0">
                                    <a:solidFill>
                                      <a:srgbClr val="353842"/>
                                    </a:solidFill>
                                    <a:latin typeface="Cambria Math" panose="02040503050406030204" pitchFamily="18" charset="0"/>
                                    <a:cs typeface="Catamaran" panose="020B0604020202020204" charset="0"/>
                                    <a:sym typeface="Arial"/>
                                  </a:rPr>
                                  <m:t>28</m:t>
                                </m:r>
                              </m:den>
                            </m:f>
                          </m:e>
                        </m:d>
                      </m:e>
                      <m:sup>
                        <m:r>
                          <a:rPr lang="en-US" sz="2800" i="1" kern="0">
                            <a:solidFill>
                              <a:srgbClr val="353842"/>
                            </a:solidFill>
                            <a:latin typeface="Cambria Math" panose="02040503050406030204" pitchFamily="18" charset="0"/>
                            <a:cs typeface="Catamaran" panose="020B0604020202020204" charset="0"/>
                            <a:sym typeface="Arial"/>
                          </a:rPr>
                          <m:t>5</m:t>
                        </m:r>
                      </m:sup>
                    </m:sSup>
                  </m:oMath>
                </a14:m>
                <a:endParaRPr lang="en-US" sz="2800" kern="0" dirty="0">
                  <a:solidFill>
                    <a:srgbClr val="06AFBC"/>
                  </a:solidFill>
                  <a:latin typeface="Catamaran" panose="020B0604020202020204" charset="0"/>
                  <a:cs typeface="Catamaran" panose="020B0604020202020204" charset="0"/>
                  <a:sym typeface="Arial"/>
                </a:endParaRPr>
              </a:p>
            </p:txBody>
          </p:sp>
        </mc:Choice>
        <mc:Fallback xmlns="">
          <p:sp>
            <p:nvSpPr>
              <p:cNvPr id="191" name="TextBox 190"/>
              <p:cNvSpPr txBox="1">
                <a:spLocks noRot="1" noChangeAspect="1" noMove="1" noResize="1" noEditPoints="1" noAdjustHandles="1" noChangeArrowheads="1" noChangeShapeType="1" noTextEdit="1"/>
              </p:cNvSpPr>
              <p:nvPr/>
            </p:nvSpPr>
            <p:spPr>
              <a:xfrm>
                <a:off x="246088" y="4293708"/>
                <a:ext cx="7819389" cy="1695079"/>
              </a:xfrm>
              <a:prstGeom prst="rect">
                <a:avLst/>
              </a:prstGeom>
              <a:blipFill>
                <a:blip r:embed="rId8"/>
                <a:stretch>
                  <a:fillRect l="-1559" t="-3597" b="-2518"/>
                </a:stretch>
              </a:blipFill>
            </p:spPr>
            <p:txBody>
              <a:bodyPr/>
              <a:lstStyle/>
              <a:p>
                <a:r>
                  <a:rPr lang="en-US">
                    <a:noFill/>
                  </a:rPr>
                  <a:t> </a:t>
                </a:r>
              </a:p>
            </p:txBody>
          </p:sp>
        </mc:Fallback>
      </mc:AlternateContent>
    </p:spTree>
    <p:extLst>
      <p:ext uri="{BB962C8B-B14F-4D97-AF65-F5344CB8AC3E}">
        <p14:creationId xmlns:p14="http://schemas.microsoft.com/office/powerpoint/2010/main" val="334843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179688" y="179081"/>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TÌM TÒI, MỞ RỘNG</a:t>
            </a:r>
            <a:endParaRPr b="1" dirty="0">
              <a:solidFill>
                <a:schemeClr val="dk2"/>
              </a:solidFill>
              <a:latin typeface="Catamaran" panose="020B0604020202020204" charset="0"/>
              <a:cs typeface="Catamaran" panose="020B0604020202020204" charset="0"/>
            </a:endParaRPr>
          </a:p>
        </p:txBody>
      </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64" name="Google Shape;2272;p44"/>
          <p:cNvSpPr/>
          <p:nvPr/>
        </p:nvSpPr>
        <p:spPr>
          <a:xfrm>
            <a:off x="392996" y="972497"/>
            <a:ext cx="5051384" cy="730707"/>
          </a:xfrm>
          <a:prstGeom prst="roundRect">
            <a:avLst>
              <a:gd name="adj" fmla="val 50000"/>
            </a:avLst>
          </a:prstGeom>
          <a:solidFill>
            <a:schemeClr val="accent2"/>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2275;p44"/>
          <p:cNvSpPr txBox="1">
            <a:spLocks noGrp="1"/>
          </p:cNvSpPr>
          <p:nvPr>
            <p:ph type="subTitle" idx="1"/>
          </p:nvPr>
        </p:nvSpPr>
        <p:spPr>
          <a:xfrm>
            <a:off x="-286258" y="979299"/>
            <a:ext cx="6563771" cy="802000"/>
          </a:xfrm>
          <a:prstGeom prst="rect">
            <a:avLst/>
          </a:prstGeom>
        </p:spPr>
        <p:txBody>
          <a:bodyPr spcFirstLastPara="1" wrap="square" lIns="121900" tIns="121900" rIns="121900" bIns="121900" anchor="ctr" anchorCtr="0">
            <a:noAutofit/>
          </a:bodyPr>
          <a:lstStyle/>
          <a:p>
            <a:pPr marL="0" indent="0"/>
            <a:r>
              <a:rPr lang="en" sz="3200" dirty="0"/>
              <a:t>CÓ THỂ EM CHƯA BIẾT</a:t>
            </a:r>
            <a:endParaRPr sz="3200" dirty="0"/>
          </a:p>
        </p:txBody>
      </p:sp>
      <p:sp>
        <p:nvSpPr>
          <p:cNvPr id="66" name="Google Shape;2211;p43"/>
          <p:cNvSpPr txBox="1">
            <a:spLocks noGrp="1"/>
          </p:cNvSpPr>
          <p:nvPr>
            <p:ph type="subTitle" idx="14"/>
          </p:nvPr>
        </p:nvSpPr>
        <p:spPr>
          <a:xfrm>
            <a:off x="482461" y="3865537"/>
            <a:ext cx="9504223" cy="597860"/>
          </a:xfrm>
          <a:prstGeom prst="rect">
            <a:avLst/>
          </a:prstGeom>
          <a:solidFill>
            <a:srgbClr val="AFE23D"/>
          </a:solidFill>
        </p:spPr>
        <p:txBody>
          <a:bodyPr spcFirstLastPara="1" wrap="square" lIns="121900" tIns="121900" rIns="121900" bIns="121900" anchor="t" anchorCtr="0">
            <a:noAutofit/>
          </a:bodyPr>
          <a:lstStyle/>
          <a:p>
            <a:pPr marL="0" indent="0" algn="l"/>
            <a:r>
              <a:rPr lang="en-US" sz="2800" dirty="0">
                <a:solidFill>
                  <a:srgbClr val="C22960"/>
                </a:solidFill>
                <a:latin typeface="Catamaran" panose="020B0604020202020204" charset="0"/>
                <a:cs typeface="Catamaran" panose="020B0604020202020204" charset="0"/>
              </a:rPr>
              <a:t>2. </a:t>
            </a:r>
            <a:r>
              <a:rPr lang="en-US" sz="2800" dirty="0" err="1">
                <a:solidFill>
                  <a:srgbClr val="C22960"/>
                </a:solidFill>
                <a:latin typeface="Catamaran" panose="020B0604020202020204" charset="0"/>
                <a:cs typeface="Catamaran" panose="020B0604020202020204" charset="0"/>
              </a:rPr>
              <a:t>Lũy</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thừa</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của</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một</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thương</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bằng</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thương</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các</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lũy</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thừa</a:t>
            </a:r>
            <a:endParaRPr lang="en" sz="2800" dirty="0">
              <a:solidFill>
                <a:srgbClr val="C22960"/>
              </a:solidFill>
              <a:latin typeface="Catamaran" panose="020B0604020202020204" charset="0"/>
              <a:cs typeface="Catamaran" panose="020B0604020202020204" charset="0"/>
            </a:endParaRPr>
          </a:p>
          <a:p>
            <a:pPr marL="0" indent="0" algn="l"/>
            <a:endParaRPr sz="3200" dirty="0">
              <a:solidFill>
                <a:srgbClr val="C22960"/>
              </a:solidFill>
              <a:latin typeface="Catamaran" panose="020B0604020202020204" charset="0"/>
              <a:cs typeface="Catamaran" panose="020B0604020202020204" charset="0"/>
            </a:endParaRPr>
          </a:p>
        </p:txBody>
      </p:sp>
      <mc:AlternateContent xmlns:mc="http://schemas.openxmlformats.org/markup-compatibility/2006" xmlns:a14="http://schemas.microsoft.com/office/drawing/2010/main">
        <mc:Choice Requires="a14">
          <p:sp>
            <p:nvSpPr>
              <p:cNvPr id="8" name="Rectangle 7"/>
              <p:cNvSpPr/>
              <p:nvPr/>
            </p:nvSpPr>
            <p:spPr>
              <a:xfrm>
                <a:off x="392997" y="2366347"/>
                <a:ext cx="11183428" cy="1354538"/>
              </a:xfrm>
              <a:prstGeom prst="rect">
                <a:avLst/>
              </a:prstGeom>
            </p:spPr>
            <p:txBody>
              <a:bodyPr wrap="square">
                <a:spAutoFit/>
              </a:bodyPr>
              <a:lstStyle/>
              <a:p>
                <a:pPr defTabSz="1219170">
                  <a:buClr>
                    <a:srgbClr val="000000"/>
                  </a:buClr>
                </a:pPr>
                <a:r>
                  <a:rPr lang="en-US" sz="2800" kern="0" dirty="0">
                    <a:solidFill>
                      <a:srgbClr val="002933"/>
                    </a:solidFill>
                    <a:latin typeface="Catamaran" panose="020B0604020202020204" charset="0"/>
                    <a:cs typeface="Catamaran" panose="020B0604020202020204" charset="0"/>
                    <a:sym typeface="Arial"/>
                  </a:rPr>
                  <a:t>Với </a:t>
                </a:r>
                <a:r>
                  <a:rPr lang="en-US" sz="2800" kern="0" dirty="0" err="1">
                    <a:solidFill>
                      <a:srgbClr val="002933"/>
                    </a:solidFill>
                    <a:latin typeface="Catamaran" panose="020B0604020202020204" charset="0"/>
                    <a:cs typeface="Catamaran" panose="020B0604020202020204" charset="0"/>
                    <a:sym typeface="Arial"/>
                  </a:rPr>
                  <a:t>hai</a:t>
                </a:r>
                <a:r>
                  <a:rPr lang="en-US" sz="2800" kern="0" dirty="0">
                    <a:solidFill>
                      <a:srgbClr val="002933"/>
                    </a:solidFill>
                    <a:latin typeface="Catamaran" panose="020B0604020202020204" charset="0"/>
                    <a:cs typeface="Catamaran" panose="020B0604020202020204" charset="0"/>
                    <a:sym typeface="Arial"/>
                  </a:rPr>
                  <a:t> </a:t>
                </a:r>
                <a:r>
                  <a:rPr lang="en-US" sz="2800" kern="0" dirty="0" err="1">
                    <a:solidFill>
                      <a:srgbClr val="002933"/>
                    </a:solidFill>
                    <a:latin typeface="Catamaran" panose="020B0604020202020204" charset="0"/>
                    <a:cs typeface="Catamaran" panose="020B0604020202020204" charset="0"/>
                    <a:sym typeface="Arial"/>
                  </a:rPr>
                  <a:t>số</a:t>
                </a:r>
                <a:r>
                  <a:rPr lang="en-US" sz="2800" kern="0" dirty="0">
                    <a:solidFill>
                      <a:srgbClr val="002933"/>
                    </a:solidFill>
                    <a:latin typeface="Catamaran" panose="020B0604020202020204" charset="0"/>
                    <a:cs typeface="Catamaran" panose="020B0604020202020204" charset="0"/>
                    <a:sym typeface="Arial"/>
                  </a:rPr>
                  <a:t> </a:t>
                </a:r>
                <a:r>
                  <a:rPr lang="en-US" sz="2800" kern="0" dirty="0" err="1">
                    <a:solidFill>
                      <a:srgbClr val="002933"/>
                    </a:solidFill>
                    <a:latin typeface="Catamaran" panose="020B0604020202020204" charset="0"/>
                    <a:cs typeface="Catamaran" panose="020B0604020202020204" charset="0"/>
                    <a:sym typeface="Arial"/>
                  </a:rPr>
                  <a:t>hữu</a:t>
                </a:r>
                <a:r>
                  <a:rPr lang="en-US" sz="2800" kern="0" dirty="0">
                    <a:solidFill>
                      <a:srgbClr val="002933"/>
                    </a:solidFill>
                    <a:latin typeface="Catamaran" panose="020B0604020202020204" charset="0"/>
                    <a:cs typeface="Catamaran" panose="020B0604020202020204" charset="0"/>
                    <a:sym typeface="Arial"/>
                  </a:rPr>
                  <a:t> </a:t>
                </a:r>
                <a:r>
                  <a:rPr lang="en-US" sz="2800" kern="0" dirty="0" err="1">
                    <a:solidFill>
                      <a:srgbClr val="002933"/>
                    </a:solidFill>
                    <a:latin typeface="Catamaran" panose="020B0604020202020204" charset="0"/>
                    <a:cs typeface="Catamaran" panose="020B0604020202020204" charset="0"/>
                    <a:sym typeface="Arial"/>
                  </a:rPr>
                  <a:t>tỉ</a:t>
                </a:r>
                <a:r>
                  <a:rPr lang="en-US" sz="2800" kern="0" dirty="0">
                    <a:solidFill>
                      <a:srgbClr val="002933"/>
                    </a:solidFill>
                    <a:latin typeface="Catamaran" panose="020B0604020202020204" charset="0"/>
                    <a:cs typeface="Catamaran" panose="020B0604020202020204" charset="0"/>
                    <a:sym typeface="Arial"/>
                  </a:rPr>
                  <a:t> x </a:t>
                </a:r>
                <a:r>
                  <a:rPr lang="en-US" sz="2800" kern="0" dirty="0" err="1">
                    <a:solidFill>
                      <a:srgbClr val="002933"/>
                    </a:solidFill>
                    <a:latin typeface="Catamaran" panose="020B0604020202020204" charset="0"/>
                    <a:cs typeface="Catamaran" panose="020B0604020202020204" charset="0"/>
                    <a:sym typeface="Arial"/>
                  </a:rPr>
                  <a:t>và</a:t>
                </a:r>
                <a:r>
                  <a:rPr lang="en-US" sz="2800" kern="0" dirty="0">
                    <a:solidFill>
                      <a:srgbClr val="002933"/>
                    </a:solidFill>
                    <a:latin typeface="Catamaran" panose="020B0604020202020204" charset="0"/>
                    <a:cs typeface="Catamaran" panose="020B0604020202020204" charset="0"/>
                    <a:sym typeface="Arial"/>
                  </a:rPr>
                  <a:t> y ta </a:t>
                </a:r>
                <a:r>
                  <a:rPr lang="en-US" sz="2800" kern="0" dirty="0" err="1">
                    <a:solidFill>
                      <a:srgbClr val="002933"/>
                    </a:solidFill>
                    <a:latin typeface="Catamaran" panose="020B0604020202020204" charset="0"/>
                    <a:cs typeface="Catamaran" panose="020B0604020202020204" charset="0"/>
                    <a:sym typeface="Arial"/>
                  </a:rPr>
                  <a:t>có</a:t>
                </a:r>
                <a:r>
                  <a:rPr lang="en-US" sz="2800" kern="0" dirty="0">
                    <a:solidFill>
                      <a:srgbClr val="002933"/>
                    </a:solidFill>
                    <a:latin typeface="Catamaran" panose="020B0604020202020204" charset="0"/>
                    <a:cs typeface="Catamaran" panose="020B0604020202020204" charset="0"/>
                    <a:sym typeface="Arial"/>
                  </a:rPr>
                  <a:t>:</a:t>
                </a:r>
              </a:p>
              <a:p>
                <a:pPr defTabSz="1219170">
                  <a:buClr>
                    <a:srgbClr val="000000"/>
                  </a:buClr>
                </a:pPr>
                <a14:m>
                  <m:oMath xmlns:m="http://schemas.openxmlformats.org/officeDocument/2006/math">
                    <m:sSup>
                      <m:sSupPr>
                        <m:ctrlPr>
                          <a:rPr lang="en-US" sz="2800" b="1" i="1" kern="0">
                            <a:solidFill>
                              <a:srgbClr val="002933"/>
                            </a:solidFill>
                            <a:latin typeface="Cambria Math" panose="02040503050406030204" pitchFamily="18" charset="0"/>
                            <a:cs typeface="Catamaran" panose="020B0604020202020204" charset="0"/>
                            <a:sym typeface="Arial"/>
                          </a:rPr>
                        </m:ctrlPr>
                      </m:sSupPr>
                      <m:e>
                        <m:r>
                          <a:rPr lang="en-US" sz="2800" b="1" i="1" kern="0">
                            <a:solidFill>
                              <a:srgbClr val="002933"/>
                            </a:solidFill>
                            <a:latin typeface="Cambria Math" panose="02040503050406030204" pitchFamily="18" charset="0"/>
                            <a:cs typeface="Catamaran" panose="020B0604020202020204" charset="0"/>
                            <a:sym typeface="Arial"/>
                          </a:rPr>
                          <m:t>(</m:t>
                        </m:r>
                        <m:r>
                          <a:rPr lang="en-US" sz="2800" b="1" i="1" kern="0">
                            <a:solidFill>
                              <a:srgbClr val="002933"/>
                            </a:solidFill>
                            <a:latin typeface="Cambria Math" panose="02040503050406030204" pitchFamily="18" charset="0"/>
                            <a:cs typeface="Catamaran" panose="020B0604020202020204" charset="0"/>
                            <a:sym typeface="Arial"/>
                          </a:rPr>
                          <m:t>𝒙</m:t>
                        </m:r>
                        <m:r>
                          <a:rPr lang="en-US" sz="2800" b="1" i="1" kern="0">
                            <a:solidFill>
                              <a:srgbClr val="002933"/>
                            </a:solidFill>
                            <a:latin typeface="Cambria Math" panose="02040503050406030204" pitchFamily="18" charset="0"/>
                            <a:cs typeface="Catamaran" panose="020B0604020202020204" charset="0"/>
                            <a:sym typeface="Arial"/>
                          </a:rPr>
                          <m:t>.</m:t>
                        </m:r>
                        <m:r>
                          <a:rPr lang="en-US" sz="2800" b="1" i="1" kern="0">
                            <a:solidFill>
                              <a:srgbClr val="002933"/>
                            </a:solidFill>
                            <a:latin typeface="Cambria Math" panose="02040503050406030204" pitchFamily="18" charset="0"/>
                            <a:cs typeface="Catamaran" panose="020B0604020202020204" charset="0"/>
                            <a:sym typeface="Arial"/>
                          </a:rPr>
                          <m:t>𝒚</m:t>
                        </m:r>
                        <m:r>
                          <a:rPr lang="en-US" sz="2800" b="1" i="1" kern="0">
                            <a:solidFill>
                              <a:srgbClr val="002933"/>
                            </a:solidFill>
                            <a:latin typeface="Cambria Math" panose="02040503050406030204" pitchFamily="18" charset="0"/>
                            <a:cs typeface="Catamaran" panose="020B0604020202020204" charset="0"/>
                            <a:sym typeface="Arial"/>
                          </a:rPr>
                          <m:t>)</m:t>
                        </m:r>
                      </m:e>
                      <m:sup>
                        <m:r>
                          <a:rPr lang="en-US" sz="2800" b="1" i="1" kern="0">
                            <a:solidFill>
                              <a:srgbClr val="002933"/>
                            </a:solidFill>
                            <a:latin typeface="Cambria Math" panose="02040503050406030204" pitchFamily="18" charset="0"/>
                            <a:cs typeface="Catamaran" panose="020B0604020202020204" charset="0"/>
                            <a:sym typeface="Arial"/>
                          </a:rPr>
                          <m:t>𝒏</m:t>
                        </m:r>
                      </m:sup>
                    </m:sSup>
                    <m:r>
                      <a:rPr lang="en-US" sz="2800" i="1" kern="0">
                        <a:solidFill>
                          <a:srgbClr val="002933"/>
                        </a:solidFill>
                        <a:latin typeface="Cambria Math" panose="02040503050406030204" pitchFamily="18" charset="0"/>
                        <a:cs typeface="Catamaran" panose="020B0604020202020204" charset="0"/>
                        <a:sym typeface="Arial"/>
                      </a:rPr>
                      <m:t>=</m:t>
                    </m:r>
                    <m:limLow>
                      <m:limLowPr>
                        <m:ctrlPr>
                          <a:rPr lang="en-US" sz="2800" i="1" kern="0">
                            <a:solidFill>
                              <a:srgbClr val="002933"/>
                            </a:solidFill>
                            <a:latin typeface="Cambria Math" panose="02040503050406030204" pitchFamily="18" charset="0"/>
                            <a:cs typeface="Catamaran" panose="020B0604020202020204" charset="0"/>
                            <a:sym typeface="Arial"/>
                          </a:rPr>
                        </m:ctrlPr>
                      </m:limLowPr>
                      <m:e>
                        <m:groupChr>
                          <m:groupChrPr>
                            <m:chr m:val="⏟"/>
                            <m:ctrlPr>
                              <a:rPr lang="en-US" sz="2800" i="1" kern="0">
                                <a:solidFill>
                                  <a:srgbClr val="002933"/>
                                </a:solidFill>
                                <a:latin typeface="Cambria Math" panose="02040503050406030204" pitchFamily="18" charset="0"/>
                                <a:cs typeface="Catamaran" panose="020B0604020202020204" charset="0"/>
                                <a:sym typeface="Arial"/>
                              </a:rPr>
                            </m:ctrlPr>
                          </m:groupChrPr>
                          <m:e>
                            <m:d>
                              <m:dPr>
                                <m:ctrlPr>
                                  <a:rPr lang="en-US" sz="2800" i="1" kern="0">
                                    <a:solidFill>
                                      <a:srgbClr val="002933"/>
                                    </a:solidFill>
                                    <a:latin typeface="Cambria Math" panose="02040503050406030204" pitchFamily="18" charset="0"/>
                                    <a:cs typeface="Catamaran" panose="020B0604020202020204" charset="0"/>
                                    <a:sym typeface="Arial"/>
                                  </a:rPr>
                                </m:ctrlPr>
                              </m:dPr>
                              <m:e>
                                <m:r>
                                  <a:rPr lang="en-US" sz="2800" i="1" kern="0">
                                    <a:solidFill>
                                      <a:srgbClr val="002933"/>
                                    </a:solidFill>
                                    <a:latin typeface="Cambria Math" panose="02040503050406030204" pitchFamily="18" charset="0"/>
                                    <a:cs typeface="Catamaran" panose="020B0604020202020204" charset="0"/>
                                    <a:sym typeface="Arial"/>
                                  </a:rPr>
                                  <m:t>𝑥</m:t>
                                </m:r>
                                <m:r>
                                  <a:rPr lang="en-US" sz="2800" i="1" kern="0">
                                    <a:solidFill>
                                      <a:srgbClr val="002933"/>
                                    </a:solidFill>
                                    <a:latin typeface="Cambria Math" panose="02040503050406030204" pitchFamily="18" charset="0"/>
                                    <a:cs typeface="Catamaran" panose="020B0604020202020204" charset="0"/>
                                    <a:sym typeface="Arial"/>
                                  </a:rPr>
                                  <m:t>.</m:t>
                                </m:r>
                                <m:r>
                                  <a:rPr lang="en-US" sz="2800" i="1" kern="0">
                                    <a:solidFill>
                                      <a:srgbClr val="002933"/>
                                    </a:solidFill>
                                    <a:latin typeface="Cambria Math" panose="02040503050406030204" pitchFamily="18" charset="0"/>
                                    <a:cs typeface="Catamaran" panose="020B0604020202020204" charset="0"/>
                                    <a:sym typeface="Arial"/>
                                  </a:rPr>
                                  <m:t>𝑦</m:t>
                                </m:r>
                              </m:e>
                            </m:d>
                            <m:r>
                              <a:rPr lang="en-US" sz="2800" i="1" kern="0">
                                <a:solidFill>
                                  <a:srgbClr val="002933"/>
                                </a:solidFill>
                                <a:latin typeface="Cambria Math" panose="02040503050406030204" pitchFamily="18" charset="0"/>
                                <a:cs typeface="Catamaran" panose="020B0604020202020204" charset="0"/>
                                <a:sym typeface="Arial"/>
                              </a:rPr>
                              <m:t>.</m:t>
                            </m:r>
                            <m:d>
                              <m:dPr>
                                <m:ctrlPr>
                                  <a:rPr lang="en-US" sz="2800" i="1" kern="0">
                                    <a:solidFill>
                                      <a:srgbClr val="002933"/>
                                    </a:solidFill>
                                    <a:latin typeface="Cambria Math" panose="02040503050406030204" pitchFamily="18" charset="0"/>
                                    <a:cs typeface="Catamaran" panose="020B0604020202020204" charset="0"/>
                                    <a:sym typeface="Arial"/>
                                  </a:rPr>
                                </m:ctrlPr>
                              </m:dPr>
                              <m:e>
                                <m:r>
                                  <a:rPr lang="en-US" sz="2800" i="1" kern="0">
                                    <a:solidFill>
                                      <a:srgbClr val="002933"/>
                                    </a:solidFill>
                                    <a:latin typeface="Cambria Math" panose="02040503050406030204" pitchFamily="18" charset="0"/>
                                    <a:cs typeface="Catamaran" panose="020B0604020202020204" charset="0"/>
                                    <a:sym typeface="Arial"/>
                                  </a:rPr>
                                  <m:t>𝑥</m:t>
                                </m:r>
                                <m:r>
                                  <a:rPr lang="en-US" sz="2800" i="1" kern="0">
                                    <a:solidFill>
                                      <a:srgbClr val="002933"/>
                                    </a:solidFill>
                                    <a:latin typeface="Cambria Math" panose="02040503050406030204" pitchFamily="18" charset="0"/>
                                    <a:cs typeface="Catamaran" panose="020B0604020202020204" charset="0"/>
                                    <a:sym typeface="Arial"/>
                                  </a:rPr>
                                  <m:t>.</m:t>
                                </m:r>
                                <m:r>
                                  <a:rPr lang="en-US" sz="2800" i="1" kern="0">
                                    <a:solidFill>
                                      <a:srgbClr val="002933"/>
                                    </a:solidFill>
                                    <a:latin typeface="Cambria Math" panose="02040503050406030204" pitchFamily="18" charset="0"/>
                                    <a:cs typeface="Catamaran" panose="020B0604020202020204" charset="0"/>
                                    <a:sym typeface="Arial"/>
                                  </a:rPr>
                                  <m:t>𝑦</m:t>
                                </m:r>
                              </m:e>
                            </m:d>
                            <m:r>
                              <a:rPr lang="en-US" sz="2800" i="1" kern="0">
                                <a:solidFill>
                                  <a:srgbClr val="002933"/>
                                </a:solidFill>
                                <a:latin typeface="Cambria Math" panose="02040503050406030204" pitchFamily="18" charset="0"/>
                                <a:cs typeface="Catamaran" panose="020B0604020202020204" charset="0"/>
                                <a:sym typeface="Arial"/>
                              </a:rPr>
                              <m:t>. ….(</m:t>
                            </m:r>
                            <m:r>
                              <a:rPr lang="en-US" sz="2800" i="1" kern="0">
                                <a:solidFill>
                                  <a:srgbClr val="002933"/>
                                </a:solidFill>
                                <a:latin typeface="Cambria Math" panose="02040503050406030204" pitchFamily="18" charset="0"/>
                                <a:cs typeface="Catamaran" panose="020B0604020202020204" charset="0"/>
                                <a:sym typeface="Arial"/>
                              </a:rPr>
                              <m:t>𝑥</m:t>
                            </m:r>
                            <m:r>
                              <a:rPr lang="en-US" sz="2800" i="1" kern="0">
                                <a:solidFill>
                                  <a:srgbClr val="002933"/>
                                </a:solidFill>
                                <a:latin typeface="Cambria Math" panose="02040503050406030204" pitchFamily="18" charset="0"/>
                                <a:cs typeface="Catamaran" panose="020B0604020202020204" charset="0"/>
                                <a:sym typeface="Arial"/>
                              </a:rPr>
                              <m:t>. </m:t>
                            </m:r>
                            <m:r>
                              <a:rPr lang="en-US" sz="2800" i="1" kern="0">
                                <a:solidFill>
                                  <a:srgbClr val="002933"/>
                                </a:solidFill>
                                <a:latin typeface="Cambria Math" panose="02040503050406030204" pitchFamily="18" charset="0"/>
                                <a:cs typeface="Catamaran" panose="020B0604020202020204" charset="0"/>
                                <a:sym typeface="Arial"/>
                              </a:rPr>
                              <m:t>𝑦</m:t>
                            </m:r>
                            <m:r>
                              <a:rPr lang="en-US" sz="2800" i="1" kern="0">
                                <a:solidFill>
                                  <a:srgbClr val="002933"/>
                                </a:solidFill>
                                <a:latin typeface="Cambria Math" panose="02040503050406030204" pitchFamily="18" charset="0"/>
                                <a:cs typeface="Catamaran" panose="020B0604020202020204" charset="0"/>
                                <a:sym typeface="Arial"/>
                              </a:rPr>
                              <m:t>)</m:t>
                            </m:r>
                          </m:e>
                        </m:groupChr>
                      </m:e>
                      <m:lim>
                        <m:r>
                          <a:rPr lang="en-US" sz="2800" i="1" kern="0">
                            <a:solidFill>
                              <a:srgbClr val="06AFBC"/>
                            </a:solidFill>
                            <a:latin typeface="Cambria Math" panose="02040503050406030204" pitchFamily="18" charset="0"/>
                            <a:cs typeface="Catamaran" panose="020B0604020202020204" charset="0"/>
                            <a:sym typeface="Arial"/>
                          </a:rPr>
                          <m:t>𝑛</m:t>
                        </m:r>
                        <m:r>
                          <a:rPr lang="en-US" sz="2800" i="1" kern="0">
                            <a:solidFill>
                              <a:srgbClr val="06AFBC"/>
                            </a:solidFill>
                            <a:latin typeface="Cambria Math" panose="02040503050406030204" pitchFamily="18" charset="0"/>
                            <a:cs typeface="Catamaran" panose="020B0604020202020204" charset="0"/>
                            <a:sym typeface="Arial"/>
                          </a:rPr>
                          <m:t> </m:t>
                        </m:r>
                        <m:r>
                          <a:rPr lang="en-US" sz="2800" i="1" kern="0">
                            <a:solidFill>
                              <a:srgbClr val="06AFBC"/>
                            </a:solidFill>
                            <a:latin typeface="Cambria Math" panose="02040503050406030204" pitchFamily="18" charset="0"/>
                            <a:cs typeface="Catamaran" panose="020B0604020202020204" charset="0"/>
                            <a:sym typeface="Arial"/>
                          </a:rPr>
                          <m:t>𝑡h</m:t>
                        </m:r>
                        <m:r>
                          <a:rPr lang="en-US" sz="2800" i="1" kern="0">
                            <a:solidFill>
                              <a:srgbClr val="06AFBC"/>
                            </a:solidFill>
                            <a:latin typeface="Cambria Math" panose="02040503050406030204" pitchFamily="18" charset="0"/>
                            <a:cs typeface="Catamaran" panose="020B0604020202020204" charset="0"/>
                            <a:sym typeface="Arial"/>
                          </a:rPr>
                          <m:t>ừ</m:t>
                        </m:r>
                        <m:r>
                          <a:rPr lang="en-US" sz="2800" i="1" kern="0">
                            <a:solidFill>
                              <a:srgbClr val="06AFBC"/>
                            </a:solidFill>
                            <a:latin typeface="Cambria Math" panose="02040503050406030204" pitchFamily="18" charset="0"/>
                            <a:cs typeface="Catamaran" panose="020B0604020202020204" charset="0"/>
                            <a:sym typeface="Arial"/>
                          </a:rPr>
                          <m:t>𝑎</m:t>
                        </m:r>
                        <m:r>
                          <a:rPr lang="en-US" sz="2800" i="1" kern="0">
                            <a:solidFill>
                              <a:srgbClr val="06AFBC"/>
                            </a:solidFill>
                            <a:latin typeface="Cambria Math" panose="02040503050406030204" pitchFamily="18" charset="0"/>
                            <a:cs typeface="Catamaran" panose="020B0604020202020204" charset="0"/>
                            <a:sym typeface="Arial"/>
                          </a:rPr>
                          <m:t> </m:t>
                        </m:r>
                        <m:r>
                          <a:rPr lang="en-US" sz="2800" i="1" kern="0">
                            <a:solidFill>
                              <a:srgbClr val="06AFBC"/>
                            </a:solidFill>
                            <a:latin typeface="Cambria Math" panose="02040503050406030204" pitchFamily="18" charset="0"/>
                            <a:cs typeface="Catamaran" panose="020B0604020202020204" charset="0"/>
                            <a:sym typeface="Arial"/>
                          </a:rPr>
                          <m:t>𝑠</m:t>
                        </m:r>
                        <m:r>
                          <a:rPr lang="en-US" sz="2800" i="1" kern="0">
                            <a:solidFill>
                              <a:srgbClr val="06AFBC"/>
                            </a:solidFill>
                            <a:latin typeface="Cambria Math" panose="02040503050406030204" pitchFamily="18" charset="0"/>
                            <a:cs typeface="Catamaran" panose="020B0604020202020204" charset="0"/>
                            <a:sym typeface="Arial"/>
                          </a:rPr>
                          <m:t>ố </m:t>
                        </m:r>
                        <m:r>
                          <a:rPr lang="en-US" sz="2800" i="1" kern="0">
                            <a:solidFill>
                              <a:srgbClr val="06AFBC"/>
                            </a:solidFill>
                            <a:latin typeface="Cambria Math" panose="02040503050406030204" pitchFamily="18" charset="0"/>
                            <a:cs typeface="Catamaran" panose="020B0604020202020204" charset="0"/>
                            <a:sym typeface="Arial"/>
                          </a:rPr>
                          <m:t>𝑥</m:t>
                        </m:r>
                        <m:r>
                          <a:rPr lang="en-US" sz="2800" i="1" kern="0">
                            <a:solidFill>
                              <a:srgbClr val="06AFBC"/>
                            </a:solidFill>
                            <a:latin typeface="Cambria Math" panose="02040503050406030204" pitchFamily="18" charset="0"/>
                            <a:cs typeface="Catamaran" panose="020B0604020202020204" charset="0"/>
                            <a:sym typeface="Arial"/>
                          </a:rPr>
                          <m:t>.</m:t>
                        </m:r>
                        <m:r>
                          <a:rPr lang="en-US" sz="2800" i="1" kern="0">
                            <a:solidFill>
                              <a:srgbClr val="06AFBC"/>
                            </a:solidFill>
                            <a:latin typeface="Cambria Math" panose="02040503050406030204" pitchFamily="18" charset="0"/>
                            <a:cs typeface="Catamaran" panose="020B0604020202020204" charset="0"/>
                            <a:sym typeface="Arial"/>
                          </a:rPr>
                          <m:t>𝑦</m:t>
                        </m:r>
                      </m:lim>
                    </m:limLow>
                    <m:r>
                      <a:rPr lang="en-US" sz="2800" i="1" kern="0" dirty="0">
                        <a:solidFill>
                          <a:srgbClr val="002933"/>
                        </a:solidFill>
                        <a:latin typeface="Cambria Math" panose="02040503050406030204" pitchFamily="18" charset="0"/>
                        <a:cs typeface="Catamaran" panose="020B0604020202020204" charset="0"/>
                        <a:sym typeface="Arial"/>
                      </a:rPr>
                      <m:t>=</m:t>
                    </m:r>
                    <m:limLow>
                      <m:limLowPr>
                        <m:ctrlPr>
                          <a:rPr lang="en-US" sz="2800" i="1" kern="0" dirty="0">
                            <a:solidFill>
                              <a:srgbClr val="002933"/>
                            </a:solidFill>
                            <a:latin typeface="Cambria Math" panose="02040503050406030204" pitchFamily="18" charset="0"/>
                            <a:cs typeface="Catamaran" panose="020B0604020202020204" charset="0"/>
                            <a:sym typeface="Arial"/>
                          </a:rPr>
                        </m:ctrlPr>
                      </m:limLowPr>
                      <m:e>
                        <m:groupChr>
                          <m:groupChrPr>
                            <m:chr m:val="⏟"/>
                            <m:ctrlPr>
                              <a:rPr lang="en-US" sz="2800" i="1" kern="0" dirty="0">
                                <a:solidFill>
                                  <a:srgbClr val="002933"/>
                                </a:solidFill>
                                <a:latin typeface="Cambria Math" panose="02040503050406030204" pitchFamily="18" charset="0"/>
                                <a:cs typeface="Catamaran" panose="020B0604020202020204" charset="0"/>
                                <a:sym typeface="Arial"/>
                              </a:rPr>
                            </m:ctrlPr>
                          </m:groupChrPr>
                          <m:e>
                            <m:d>
                              <m:dPr>
                                <m:ctrlPr>
                                  <a:rPr lang="en-US" sz="2800" i="1" kern="0">
                                    <a:solidFill>
                                      <a:srgbClr val="002933"/>
                                    </a:solidFill>
                                    <a:latin typeface="Cambria Math" panose="02040503050406030204" pitchFamily="18" charset="0"/>
                                    <a:cs typeface="Catamaran" panose="020B0604020202020204" charset="0"/>
                                    <a:sym typeface="Arial"/>
                                  </a:rPr>
                                </m:ctrlPr>
                              </m:dPr>
                              <m:e>
                                <m:r>
                                  <a:rPr lang="en-US" sz="2800" i="1" kern="0">
                                    <a:solidFill>
                                      <a:srgbClr val="002933"/>
                                    </a:solidFill>
                                    <a:latin typeface="Cambria Math" panose="02040503050406030204" pitchFamily="18" charset="0"/>
                                    <a:cs typeface="Catamaran" panose="020B0604020202020204" charset="0"/>
                                    <a:sym typeface="Arial"/>
                                  </a:rPr>
                                  <m:t>𝑥</m:t>
                                </m:r>
                                <m:r>
                                  <a:rPr lang="en-US" sz="2800" i="1" kern="0">
                                    <a:solidFill>
                                      <a:srgbClr val="002933"/>
                                    </a:solidFill>
                                    <a:latin typeface="Cambria Math" panose="02040503050406030204" pitchFamily="18" charset="0"/>
                                    <a:cs typeface="Catamaran" panose="020B0604020202020204" charset="0"/>
                                    <a:sym typeface="Arial"/>
                                  </a:rPr>
                                  <m:t>.</m:t>
                                </m:r>
                                <m:r>
                                  <a:rPr lang="en-US" sz="2800" i="1" kern="0">
                                    <a:solidFill>
                                      <a:srgbClr val="002933"/>
                                    </a:solidFill>
                                    <a:latin typeface="Cambria Math" panose="02040503050406030204" pitchFamily="18" charset="0"/>
                                    <a:cs typeface="Catamaran" panose="020B0604020202020204" charset="0"/>
                                    <a:sym typeface="Arial"/>
                                  </a:rPr>
                                  <m:t>𝑥</m:t>
                                </m:r>
                                <m:r>
                                  <a:rPr lang="en-US" sz="2800" i="1" kern="0">
                                    <a:solidFill>
                                      <a:srgbClr val="002933"/>
                                    </a:solidFill>
                                    <a:latin typeface="Cambria Math" panose="02040503050406030204" pitchFamily="18" charset="0"/>
                                    <a:cs typeface="Catamaran" panose="020B0604020202020204" charset="0"/>
                                    <a:sym typeface="Arial"/>
                                  </a:rPr>
                                  <m:t>. …. </m:t>
                                </m:r>
                                <m:r>
                                  <a:rPr lang="en-US" sz="2800" i="1" kern="0">
                                    <a:solidFill>
                                      <a:srgbClr val="002933"/>
                                    </a:solidFill>
                                    <a:latin typeface="Cambria Math" panose="02040503050406030204" pitchFamily="18" charset="0"/>
                                    <a:cs typeface="Catamaran" panose="020B0604020202020204" charset="0"/>
                                    <a:sym typeface="Arial"/>
                                  </a:rPr>
                                  <m:t>𝑥</m:t>
                                </m:r>
                              </m:e>
                            </m:d>
                          </m:e>
                        </m:groupChr>
                      </m:e>
                      <m:lim>
                        <m:r>
                          <a:rPr lang="en-US" sz="2800" i="1" kern="0" dirty="0">
                            <a:solidFill>
                              <a:srgbClr val="06AFBC"/>
                            </a:solidFill>
                            <a:latin typeface="Cambria Math" panose="02040503050406030204" pitchFamily="18" charset="0"/>
                            <a:cs typeface="Catamaran" panose="020B0604020202020204" charset="0"/>
                            <a:sym typeface="Arial"/>
                          </a:rPr>
                          <m:t>𝑛</m:t>
                        </m:r>
                        <m:r>
                          <a:rPr lang="en-US" sz="2800" i="1" kern="0" dirty="0">
                            <a:solidFill>
                              <a:srgbClr val="06AFBC"/>
                            </a:solidFill>
                            <a:latin typeface="Cambria Math" panose="02040503050406030204" pitchFamily="18" charset="0"/>
                            <a:cs typeface="Catamaran" panose="020B0604020202020204" charset="0"/>
                            <a:sym typeface="Arial"/>
                          </a:rPr>
                          <m:t> </m:t>
                        </m:r>
                        <m:r>
                          <a:rPr lang="en-US" sz="2800" i="1" kern="0" dirty="0">
                            <a:solidFill>
                              <a:srgbClr val="06AFBC"/>
                            </a:solidFill>
                            <a:latin typeface="Cambria Math" panose="02040503050406030204" pitchFamily="18" charset="0"/>
                            <a:cs typeface="Catamaran" panose="020B0604020202020204" charset="0"/>
                            <a:sym typeface="Arial"/>
                          </a:rPr>
                          <m:t>𝑡h</m:t>
                        </m:r>
                        <m:r>
                          <a:rPr lang="en-US" sz="2800" i="1" kern="0" dirty="0">
                            <a:solidFill>
                              <a:srgbClr val="06AFBC"/>
                            </a:solidFill>
                            <a:latin typeface="Cambria Math" panose="02040503050406030204" pitchFamily="18" charset="0"/>
                            <a:cs typeface="Catamaran" panose="020B0604020202020204" charset="0"/>
                            <a:sym typeface="Arial"/>
                          </a:rPr>
                          <m:t>ừ</m:t>
                        </m:r>
                        <m:r>
                          <a:rPr lang="en-US" sz="2800" i="1" kern="0" dirty="0">
                            <a:solidFill>
                              <a:srgbClr val="06AFBC"/>
                            </a:solidFill>
                            <a:latin typeface="Cambria Math" panose="02040503050406030204" pitchFamily="18" charset="0"/>
                            <a:cs typeface="Catamaran" panose="020B0604020202020204" charset="0"/>
                            <a:sym typeface="Arial"/>
                          </a:rPr>
                          <m:t>𝑎</m:t>
                        </m:r>
                        <m:r>
                          <a:rPr lang="en-US" sz="2800" i="1" kern="0" dirty="0">
                            <a:solidFill>
                              <a:srgbClr val="06AFBC"/>
                            </a:solidFill>
                            <a:latin typeface="Cambria Math" panose="02040503050406030204" pitchFamily="18" charset="0"/>
                            <a:cs typeface="Catamaran" panose="020B0604020202020204" charset="0"/>
                            <a:sym typeface="Arial"/>
                          </a:rPr>
                          <m:t> </m:t>
                        </m:r>
                        <m:r>
                          <a:rPr lang="en-US" sz="2800" i="1" kern="0" dirty="0">
                            <a:solidFill>
                              <a:srgbClr val="06AFBC"/>
                            </a:solidFill>
                            <a:latin typeface="Cambria Math" panose="02040503050406030204" pitchFamily="18" charset="0"/>
                            <a:cs typeface="Catamaran" panose="020B0604020202020204" charset="0"/>
                            <a:sym typeface="Arial"/>
                          </a:rPr>
                          <m:t>𝑠</m:t>
                        </m:r>
                        <m:r>
                          <a:rPr lang="en-US" sz="2800" i="1" kern="0" dirty="0">
                            <a:solidFill>
                              <a:srgbClr val="06AFBC"/>
                            </a:solidFill>
                            <a:latin typeface="Cambria Math" panose="02040503050406030204" pitchFamily="18" charset="0"/>
                            <a:cs typeface="Catamaran" panose="020B0604020202020204" charset="0"/>
                            <a:sym typeface="Arial"/>
                          </a:rPr>
                          <m:t>ố </m:t>
                        </m:r>
                        <m:r>
                          <a:rPr lang="en-US" sz="2800" i="1" kern="0" dirty="0">
                            <a:solidFill>
                              <a:srgbClr val="06AFBC"/>
                            </a:solidFill>
                            <a:latin typeface="Cambria Math" panose="02040503050406030204" pitchFamily="18" charset="0"/>
                            <a:cs typeface="Catamaran" panose="020B0604020202020204" charset="0"/>
                            <a:sym typeface="Arial"/>
                          </a:rPr>
                          <m:t>𝑥</m:t>
                        </m:r>
                      </m:lim>
                    </m:limLow>
                    <m:limLow>
                      <m:limLowPr>
                        <m:ctrlPr>
                          <a:rPr lang="en-US" sz="2800" i="1" kern="0" dirty="0">
                            <a:solidFill>
                              <a:srgbClr val="002933"/>
                            </a:solidFill>
                            <a:latin typeface="Cambria Math" panose="02040503050406030204" pitchFamily="18" charset="0"/>
                            <a:cs typeface="Catamaran" panose="020B0604020202020204" charset="0"/>
                            <a:sym typeface="Arial"/>
                          </a:rPr>
                        </m:ctrlPr>
                      </m:limLowPr>
                      <m:e>
                        <m:groupChr>
                          <m:groupChrPr>
                            <m:chr m:val="⏟"/>
                            <m:ctrlPr>
                              <a:rPr lang="en-US" sz="2800" i="1" kern="0" dirty="0">
                                <a:solidFill>
                                  <a:srgbClr val="002933"/>
                                </a:solidFill>
                                <a:latin typeface="Cambria Math" panose="02040503050406030204" pitchFamily="18" charset="0"/>
                                <a:cs typeface="Catamaran" panose="020B0604020202020204" charset="0"/>
                                <a:sym typeface="Arial"/>
                              </a:rPr>
                            </m:ctrlPr>
                          </m:groupChrPr>
                          <m:e>
                            <m:r>
                              <a:rPr lang="en-US" sz="2800" i="1" kern="0">
                                <a:solidFill>
                                  <a:srgbClr val="002933"/>
                                </a:solidFill>
                                <a:latin typeface="Cambria Math" panose="02040503050406030204" pitchFamily="18" charset="0"/>
                                <a:cs typeface="Catamaran" panose="020B0604020202020204" charset="0"/>
                                <a:sym typeface="Arial"/>
                              </a:rPr>
                              <m:t>(</m:t>
                            </m:r>
                            <m:r>
                              <a:rPr lang="en-US" sz="2800" i="1" kern="0">
                                <a:solidFill>
                                  <a:srgbClr val="002933"/>
                                </a:solidFill>
                                <a:latin typeface="Cambria Math" panose="02040503050406030204" pitchFamily="18" charset="0"/>
                                <a:cs typeface="Catamaran" panose="020B0604020202020204" charset="0"/>
                                <a:sym typeface="Arial"/>
                              </a:rPr>
                              <m:t>𝑦</m:t>
                            </m:r>
                            <m:r>
                              <a:rPr lang="en-US" sz="2800" i="1" kern="0">
                                <a:solidFill>
                                  <a:srgbClr val="002933"/>
                                </a:solidFill>
                                <a:latin typeface="Cambria Math" panose="02040503050406030204" pitchFamily="18" charset="0"/>
                                <a:cs typeface="Catamaran" panose="020B0604020202020204" charset="0"/>
                                <a:sym typeface="Arial"/>
                              </a:rPr>
                              <m:t>.</m:t>
                            </m:r>
                            <m:r>
                              <a:rPr lang="en-US" sz="2800" i="1" kern="0">
                                <a:solidFill>
                                  <a:srgbClr val="002933"/>
                                </a:solidFill>
                                <a:latin typeface="Cambria Math" panose="02040503050406030204" pitchFamily="18" charset="0"/>
                                <a:cs typeface="Catamaran" panose="020B0604020202020204" charset="0"/>
                                <a:sym typeface="Arial"/>
                              </a:rPr>
                              <m:t>𝑦</m:t>
                            </m:r>
                            <m:r>
                              <a:rPr lang="en-US" sz="2800" i="1" kern="0">
                                <a:solidFill>
                                  <a:srgbClr val="002933"/>
                                </a:solidFill>
                                <a:latin typeface="Cambria Math" panose="02040503050406030204" pitchFamily="18" charset="0"/>
                                <a:cs typeface="Catamaran" panose="020B0604020202020204" charset="0"/>
                                <a:sym typeface="Arial"/>
                              </a:rPr>
                              <m:t>. ….</m:t>
                            </m:r>
                            <m:r>
                              <a:rPr lang="en-US" sz="2800" i="1" kern="0">
                                <a:solidFill>
                                  <a:srgbClr val="002933"/>
                                </a:solidFill>
                                <a:latin typeface="Cambria Math" panose="02040503050406030204" pitchFamily="18" charset="0"/>
                                <a:cs typeface="Catamaran" panose="020B0604020202020204" charset="0"/>
                                <a:sym typeface="Arial"/>
                              </a:rPr>
                              <m:t>𝑦</m:t>
                            </m:r>
                            <m:r>
                              <a:rPr lang="en-US" sz="2800" i="1" kern="0">
                                <a:solidFill>
                                  <a:srgbClr val="002933"/>
                                </a:solidFill>
                                <a:latin typeface="Cambria Math" panose="02040503050406030204" pitchFamily="18" charset="0"/>
                                <a:cs typeface="Catamaran" panose="020B0604020202020204" charset="0"/>
                                <a:sym typeface="Arial"/>
                              </a:rPr>
                              <m:t>)</m:t>
                            </m:r>
                          </m:e>
                        </m:groupChr>
                      </m:e>
                      <m:lim>
                        <m:r>
                          <a:rPr lang="en-US" sz="2800" i="1" kern="0" dirty="0">
                            <a:solidFill>
                              <a:srgbClr val="06AFBC"/>
                            </a:solidFill>
                            <a:latin typeface="Cambria Math" panose="02040503050406030204" pitchFamily="18" charset="0"/>
                            <a:cs typeface="Catamaran" panose="020B0604020202020204" charset="0"/>
                            <a:sym typeface="Arial"/>
                          </a:rPr>
                          <m:t>𝑛</m:t>
                        </m:r>
                        <m:r>
                          <a:rPr lang="en-US" sz="2800" i="1" kern="0" dirty="0">
                            <a:solidFill>
                              <a:srgbClr val="06AFBC"/>
                            </a:solidFill>
                            <a:latin typeface="Cambria Math" panose="02040503050406030204" pitchFamily="18" charset="0"/>
                            <a:cs typeface="Catamaran" panose="020B0604020202020204" charset="0"/>
                            <a:sym typeface="Arial"/>
                          </a:rPr>
                          <m:t> </m:t>
                        </m:r>
                        <m:r>
                          <a:rPr lang="en-US" sz="2800" i="1" kern="0" dirty="0">
                            <a:solidFill>
                              <a:srgbClr val="06AFBC"/>
                            </a:solidFill>
                            <a:latin typeface="Cambria Math" panose="02040503050406030204" pitchFamily="18" charset="0"/>
                            <a:cs typeface="Catamaran" panose="020B0604020202020204" charset="0"/>
                            <a:sym typeface="Arial"/>
                          </a:rPr>
                          <m:t>𝑡h</m:t>
                        </m:r>
                        <m:r>
                          <a:rPr lang="en-US" sz="2800" i="1" kern="0" dirty="0">
                            <a:solidFill>
                              <a:srgbClr val="06AFBC"/>
                            </a:solidFill>
                            <a:latin typeface="Cambria Math" panose="02040503050406030204" pitchFamily="18" charset="0"/>
                            <a:cs typeface="Catamaran" panose="020B0604020202020204" charset="0"/>
                            <a:sym typeface="Arial"/>
                          </a:rPr>
                          <m:t>ừ</m:t>
                        </m:r>
                        <m:r>
                          <a:rPr lang="en-US" sz="2800" i="1" kern="0" dirty="0">
                            <a:solidFill>
                              <a:srgbClr val="06AFBC"/>
                            </a:solidFill>
                            <a:latin typeface="Cambria Math" panose="02040503050406030204" pitchFamily="18" charset="0"/>
                            <a:cs typeface="Catamaran" panose="020B0604020202020204" charset="0"/>
                            <a:sym typeface="Arial"/>
                          </a:rPr>
                          <m:t>𝑎</m:t>
                        </m:r>
                        <m:r>
                          <a:rPr lang="en-US" sz="2800" i="1" kern="0" dirty="0">
                            <a:solidFill>
                              <a:srgbClr val="06AFBC"/>
                            </a:solidFill>
                            <a:latin typeface="Cambria Math" panose="02040503050406030204" pitchFamily="18" charset="0"/>
                            <a:cs typeface="Catamaran" panose="020B0604020202020204" charset="0"/>
                            <a:sym typeface="Arial"/>
                          </a:rPr>
                          <m:t> </m:t>
                        </m:r>
                        <m:r>
                          <a:rPr lang="en-US" sz="2800" i="1" kern="0" dirty="0">
                            <a:solidFill>
                              <a:srgbClr val="06AFBC"/>
                            </a:solidFill>
                            <a:latin typeface="Cambria Math" panose="02040503050406030204" pitchFamily="18" charset="0"/>
                            <a:cs typeface="Catamaran" panose="020B0604020202020204" charset="0"/>
                            <a:sym typeface="Arial"/>
                          </a:rPr>
                          <m:t>𝑠</m:t>
                        </m:r>
                        <m:r>
                          <a:rPr lang="en-US" sz="2800" i="1" kern="0" dirty="0">
                            <a:solidFill>
                              <a:srgbClr val="06AFBC"/>
                            </a:solidFill>
                            <a:latin typeface="Cambria Math" panose="02040503050406030204" pitchFamily="18" charset="0"/>
                            <a:cs typeface="Catamaran" panose="020B0604020202020204" charset="0"/>
                            <a:sym typeface="Arial"/>
                          </a:rPr>
                          <m:t>ố </m:t>
                        </m:r>
                        <m:r>
                          <a:rPr lang="en-US" sz="2800" i="1" kern="0" dirty="0">
                            <a:solidFill>
                              <a:srgbClr val="06AFBC"/>
                            </a:solidFill>
                            <a:latin typeface="Cambria Math" panose="02040503050406030204" pitchFamily="18" charset="0"/>
                            <a:cs typeface="Catamaran" panose="020B0604020202020204" charset="0"/>
                            <a:sym typeface="Arial"/>
                          </a:rPr>
                          <m:t>𝑦</m:t>
                        </m:r>
                      </m:lim>
                    </m:limLow>
                    <m:r>
                      <a:rPr lang="en-US" sz="2800" i="1" kern="0" dirty="0">
                        <a:solidFill>
                          <a:srgbClr val="002933"/>
                        </a:solidFill>
                        <a:latin typeface="Cambria Math" panose="02040503050406030204" pitchFamily="18" charset="0"/>
                        <a:cs typeface="Catamaran" panose="020B0604020202020204" charset="0"/>
                        <a:sym typeface="Arial"/>
                      </a:rPr>
                      <m:t>=</m:t>
                    </m:r>
                    <m:sSup>
                      <m:sSupPr>
                        <m:ctrlPr>
                          <a:rPr lang="en-US" sz="2800" b="1" i="1" kern="0">
                            <a:solidFill>
                              <a:srgbClr val="002933"/>
                            </a:solidFill>
                            <a:latin typeface="Cambria Math" panose="02040503050406030204" pitchFamily="18" charset="0"/>
                            <a:cs typeface="Catamaran" panose="020B0604020202020204" charset="0"/>
                            <a:sym typeface="Arial"/>
                          </a:rPr>
                        </m:ctrlPr>
                      </m:sSupPr>
                      <m:e>
                        <m:r>
                          <a:rPr lang="en-US" sz="2800" b="1" i="1" kern="0">
                            <a:solidFill>
                              <a:srgbClr val="002933"/>
                            </a:solidFill>
                            <a:latin typeface="Cambria Math" panose="02040503050406030204" pitchFamily="18" charset="0"/>
                            <a:cs typeface="Catamaran" panose="020B0604020202020204" charset="0"/>
                            <a:sym typeface="Arial"/>
                          </a:rPr>
                          <m:t>𝒙</m:t>
                        </m:r>
                      </m:e>
                      <m:sup>
                        <m:r>
                          <a:rPr lang="en-US" sz="2800" b="1" i="1" kern="0">
                            <a:solidFill>
                              <a:srgbClr val="002933"/>
                            </a:solidFill>
                            <a:latin typeface="Cambria Math" panose="02040503050406030204" pitchFamily="18" charset="0"/>
                            <a:cs typeface="Catamaran" panose="020B0604020202020204" charset="0"/>
                            <a:sym typeface="Arial"/>
                          </a:rPr>
                          <m:t>𝒏</m:t>
                        </m:r>
                      </m:sup>
                    </m:sSup>
                    <m:r>
                      <a:rPr lang="en-US" sz="2800" b="1" i="1" kern="0">
                        <a:solidFill>
                          <a:srgbClr val="002933"/>
                        </a:solidFill>
                        <a:latin typeface="Cambria Math" panose="02040503050406030204" pitchFamily="18" charset="0"/>
                        <a:cs typeface="Catamaran" panose="020B0604020202020204" charset="0"/>
                        <a:sym typeface="Arial"/>
                      </a:rPr>
                      <m:t>.</m:t>
                    </m:r>
                  </m:oMath>
                </a14:m>
                <a:r>
                  <a:rPr lang="en-US" sz="2800" b="1" kern="0" dirty="0">
                    <a:solidFill>
                      <a:srgbClr val="002933"/>
                    </a:solidFill>
                    <a:latin typeface="Arial"/>
                    <a:cs typeface="Catamaran" panose="020B0604020202020204" charset="0"/>
                    <a:sym typeface="Arial"/>
                  </a:rPr>
                  <a:t> </a:t>
                </a:r>
                <a14:m>
                  <m:oMath xmlns:m="http://schemas.openxmlformats.org/officeDocument/2006/math">
                    <m:sSup>
                      <m:sSupPr>
                        <m:ctrlPr>
                          <a:rPr lang="en-US" sz="2800" b="1" i="1" kern="0">
                            <a:solidFill>
                              <a:srgbClr val="002933"/>
                            </a:solidFill>
                            <a:latin typeface="Cambria Math" panose="02040503050406030204" pitchFamily="18" charset="0"/>
                            <a:cs typeface="Catamaran" panose="020B0604020202020204" charset="0"/>
                            <a:sym typeface="Arial"/>
                          </a:rPr>
                        </m:ctrlPr>
                      </m:sSupPr>
                      <m:e>
                        <m:r>
                          <a:rPr lang="en-US" sz="2800" b="1" i="1" kern="0">
                            <a:solidFill>
                              <a:srgbClr val="002933"/>
                            </a:solidFill>
                            <a:latin typeface="Cambria Math" panose="02040503050406030204" pitchFamily="18" charset="0"/>
                            <a:cs typeface="Catamaran" panose="020B0604020202020204" charset="0"/>
                            <a:sym typeface="Arial"/>
                          </a:rPr>
                          <m:t>𝒚</m:t>
                        </m:r>
                      </m:e>
                      <m:sup>
                        <m:r>
                          <a:rPr lang="en-US" sz="2800" b="1" i="1" kern="0">
                            <a:solidFill>
                              <a:srgbClr val="002933"/>
                            </a:solidFill>
                            <a:latin typeface="Cambria Math" panose="02040503050406030204" pitchFamily="18" charset="0"/>
                            <a:cs typeface="Catamaran" panose="020B0604020202020204" charset="0"/>
                            <a:sym typeface="Arial"/>
                          </a:rPr>
                          <m:t>𝒏</m:t>
                        </m:r>
                      </m:sup>
                    </m:sSup>
                  </m:oMath>
                </a14:m>
                <a:endParaRPr lang="en-US" sz="2800" b="1" kern="0" dirty="0">
                  <a:solidFill>
                    <a:srgbClr val="C22960"/>
                  </a:solidFill>
                  <a:latin typeface="Catamaran" panose="020B0604020202020204" charset="0"/>
                  <a:cs typeface="Catamaran" panose="020B0604020202020204"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392997" y="2366347"/>
                <a:ext cx="11183428" cy="1354538"/>
              </a:xfrm>
              <a:prstGeom prst="rect">
                <a:avLst/>
              </a:prstGeom>
              <a:blipFill>
                <a:blip r:embed="rId3"/>
                <a:stretch>
                  <a:fillRect l="-1090" t="-45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p:cNvSpPr/>
              <p:nvPr/>
            </p:nvSpPr>
            <p:spPr>
              <a:xfrm>
                <a:off x="482461" y="4520244"/>
                <a:ext cx="11183428" cy="1803186"/>
              </a:xfrm>
              <a:prstGeom prst="rect">
                <a:avLst/>
              </a:prstGeom>
            </p:spPr>
            <p:txBody>
              <a:bodyPr wrap="square">
                <a:spAutoFit/>
              </a:bodyPr>
              <a:lstStyle/>
              <a:p>
                <a:pPr defTabSz="1219170">
                  <a:buClr>
                    <a:srgbClr val="000000"/>
                  </a:buClr>
                </a:pPr>
                <a:r>
                  <a:rPr lang="en-US" sz="2800" kern="0" dirty="0">
                    <a:solidFill>
                      <a:srgbClr val="002933"/>
                    </a:solidFill>
                    <a:latin typeface="Catamaran" panose="020B0604020202020204" charset="0"/>
                    <a:cs typeface="Catamaran" panose="020B0604020202020204" charset="0"/>
                    <a:sym typeface="Arial"/>
                  </a:rPr>
                  <a:t>Với </a:t>
                </a:r>
                <a:r>
                  <a:rPr lang="en-US" sz="2800" kern="0" dirty="0" err="1">
                    <a:solidFill>
                      <a:srgbClr val="002933"/>
                    </a:solidFill>
                    <a:latin typeface="Catamaran" panose="020B0604020202020204" charset="0"/>
                    <a:cs typeface="Catamaran" panose="020B0604020202020204" charset="0"/>
                    <a:sym typeface="Arial"/>
                  </a:rPr>
                  <a:t>hai</a:t>
                </a:r>
                <a:r>
                  <a:rPr lang="en-US" sz="2800" kern="0" dirty="0">
                    <a:solidFill>
                      <a:srgbClr val="002933"/>
                    </a:solidFill>
                    <a:latin typeface="Catamaran" panose="020B0604020202020204" charset="0"/>
                    <a:cs typeface="Catamaran" panose="020B0604020202020204" charset="0"/>
                    <a:sym typeface="Arial"/>
                  </a:rPr>
                  <a:t> </a:t>
                </a:r>
                <a:r>
                  <a:rPr lang="en-US" sz="2800" kern="0" dirty="0" err="1">
                    <a:solidFill>
                      <a:srgbClr val="002933"/>
                    </a:solidFill>
                    <a:latin typeface="Catamaran" panose="020B0604020202020204" charset="0"/>
                    <a:cs typeface="Catamaran" panose="020B0604020202020204" charset="0"/>
                    <a:sym typeface="Arial"/>
                  </a:rPr>
                  <a:t>số</a:t>
                </a:r>
                <a:r>
                  <a:rPr lang="en-US" sz="2800" kern="0" dirty="0">
                    <a:solidFill>
                      <a:srgbClr val="002933"/>
                    </a:solidFill>
                    <a:latin typeface="Catamaran" panose="020B0604020202020204" charset="0"/>
                    <a:cs typeface="Catamaran" panose="020B0604020202020204" charset="0"/>
                    <a:sym typeface="Arial"/>
                  </a:rPr>
                  <a:t> </a:t>
                </a:r>
                <a:r>
                  <a:rPr lang="en-US" sz="2800" kern="0" dirty="0" err="1">
                    <a:solidFill>
                      <a:srgbClr val="002933"/>
                    </a:solidFill>
                    <a:latin typeface="Catamaran" panose="020B0604020202020204" charset="0"/>
                    <a:cs typeface="Catamaran" panose="020B0604020202020204" charset="0"/>
                    <a:sym typeface="Arial"/>
                  </a:rPr>
                  <a:t>hữu</a:t>
                </a:r>
                <a:r>
                  <a:rPr lang="en-US" sz="2800" kern="0" dirty="0">
                    <a:solidFill>
                      <a:srgbClr val="002933"/>
                    </a:solidFill>
                    <a:latin typeface="Catamaran" panose="020B0604020202020204" charset="0"/>
                    <a:cs typeface="Catamaran" panose="020B0604020202020204" charset="0"/>
                    <a:sym typeface="Arial"/>
                  </a:rPr>
                  <a:t> </a:t>
                </a:r>
                <a:r>
                  <a:rPr lang="en-US" sz="2800" kern="0" dirty="0" err="1">
                    <a:solidFill>
                      <a:srgbClr val="002933"/>
                    </a:solidFill>
                    <a:latin typeface="Catamaran" panose="020B0604020202020204" charset="0"/>
                    <a:cs typeface="Catamaran" panose="020B0604020202020204" charset="0"/>
                    <a:sym typeface="Arial"/>
                  </a:rPr>
                  <a:t>tỉ</a:t>
                </a:r>
                <a:r>
                  <a:rPr lang="en-US" sz="2800" kern="0" dirty="0">
                    <a:solidFill>
                      <a:srgbClr val="002933"/>
                    </a:solidFill>
                    <a:latin typeface="Catamaran" panose="020B0604020202020204" charset="0"/>
                    <a:cs typeface="Catamaran" panose="020B0604020202020204" charset="0"/>
                    <a:sym typeface="Arial"/>
                  </a:rPr>
                  <a:t> x </a:t>
                </a:r>
                <a:r>
                  <a:rPr lang="en-US" sz="2800" kern="0" dirty="0" err="1">
                    <a:solidFill>
                      <a:srgbClr val="002933"/>
                    </a:solidFill>
                    <a:latin typeface="Catamaran" panose="020B0604020202020204" charset="0"/>
                    <a:cs typeface="Catamaran" panose="020B0604020202020204" charset="0"/>
                    <a:sym typeface="Arial"/>
                  </a:rPr>
                  <a:t>và</a:t>
                </a:r>
                <a:r>
                  <a:rPr lang="en-US" sz="2800" kern="0" dirty="0">
                    <a:solidFill>
                      <a:srgbClr val="002933"/>
                    </a:solidFill>
                    <a:latin typeface="Catamaran" panose="020B0604020202020204" charset="0"/>
                    <a:cs typeface="Catamaran" panose="020B0604020202020204" charset="0"/>
                    <a:sym typeface="Arial"/>
                  </a:rPr>
                  <a:t> y (</a:t>
                </a:r>
                <a14:m>
                  <m:oMath xmlns:m="http://schemas.openxmlformats.org/officeDocument/2006/math">
                    <m:r>
                      <m:rPr>
                        <m:sty m:val="p"/>
                      </m:rPr>
                      <a:rPr lang="en-US" sz="2800"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y</m:t>
                    </m:r>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≠0</m:t>
                    </m:r>
                  </m:oMath>
                </a14:m>
                <a:r>
                  <a:rPr lang="en-US" sz="2800" kern="0" dirty="0">
                    <a:solidFill>
                      <a:srgbClr val="002933"/>
                    </a:solidFill>
                    <a:latin typeface="Catamaran" panose="020B0604020202020204" charset="0"/>
                    <a:cs typeface="Catamaran" panose="020B0604020202020204" charset="0"/>
                    <a:sym typeface="Arial"/>
                  </a:rPr>
                  <a:t>) ta </a:t>
                </a:r>
                <a:r>
                  <a:rPr lang="en-US" sz="2800" kern="0" dirty="0" err="1">
                    <a:solidFill>
                      <a:srgbClr val="002933"/>
                    </a:solidFill>
                    <a:latin typeface="Catamaran" panose="020B0604020202020204" charset="0"/>
                    <a:cs typeface="Catamaran" panose="020B0604020202020204" charset="0"/>
                    <a:sym typeface="Arial"/>
                  </a:rPr>
                  <a:t>có</a:t>
                </a:r>
                <a:r>
                  <a:rPr lang="en-US" sz="2800" kern="0" dirty="0">
                    <a:solidFill>
                      <a:srgbClr val="002933"/>
                    </a:solidFill>
                    <a:latin typeface="Catamaran" panose="020B0604020202020204" charset="0"/>
                    <a:cs typeface="Catamaran" panose="020B0604020202020204" charset="0"/>
                    <a:sym typeface="Arial"/>
                  </a:rPr>
                  <a:t>:</a:t>
                </a:r>
              </a:p>
              <a:p>
                <a:pPr defTabSz="1219170">
                  <a:buClr>
                    <a:srgbClr val="000000"/>
                  </a:buClr>
                </a:pPr>
                <a14:m>
                  <m:oMath xmlns:m="http://schemas.openxmlformats.org/officeDocument/2006/math">
                    <m:sSup>
                      <m:sSupPr>
                        <m:ctrlPr>
                          <a:rPr lang="en-US" sz="2800" b="1" i="1" kern="0">
                            <a:solidFill>
                              <a:srgbClr val="002933"/>
                            </a:solidFill>
                            <a:latin typeface="Cambria Math" panose="02040503050406030204" pitchFamily="18" charset="0"/>
                            <a:cs typeface="Catamaran" panose="020B0604020202020204" charset="0"/>
                            <a:sym typeface="Arial"/>
                          </a:rPr>
                        </m:ctrlPr>
                      </m:sSupPr>
                      <m:e>
                        <m:d>
                          <m:dPr>
                            <m:ctrlPr>
                              <a:rPr lang="en-US" sz="2800" b="1" i="1" kern="0">
                                <a:solidFill>
                                  <a:srgbClr val="002933"/>
                                </a:solidFill>
                                <a:latin typeface="Cambria Math" panose="02040503050406030204" pitchFamily="18" charset="0"/>
                                <a:cs typeface="Catamaran" panose="020B0604020202020204" charset="0"/>
                                <a:sym typeface="Arial"/>
                              </a:rPr>
                            </m:ctrlPr>
                          </m:dPr>
                          <m:e>
                            <m:f>
                              <m:fPr>
                                <m:ctrlPr>
                                  <a:rPr lang="en-US" sz="2800" b="1" i="1" kern="0">
                                    <a:solidFill>
                                      <a:srgbClr val="002933"/>
                                    </a:solidFill>
                                    <a:latin typeface="Cambria Math" panose="02040503050406030204" pitchFamily="18" charset="0"/>
                                    <a:cs typeface="Catamaran" panose="020B0604020202020204" charset="0"/>
                                    <a:sym typeface="Arial"/>
                                  </a:rPr>
                                </m:ctrlPr>
                              </m:fPr>
                              <m:num>
                                <m:r>
                                  <a:rPr lang="en-US" sz="2800" b="1" i="1" kern="0">
                                    <a:solidFill>
                                      <a:srgbClr val="002933"/>
                                    </a:solidFill>
                                    <a:latin typeface="Cambria Math" panose="02040503050406030204" pitchFamily="18" charset="0"/>
                                    <a:cs typeface="Catamaran" panose="020B0604020202020204" charset="0"/>
                                    <a:sym typeface="Arial"/>
                                  </a:rPr>
                                  <m:t>𝒙</m:t>
                                </m:r>
                              </m:num>
                              <m:den>
                                <m:r>
                                  <a:rPr lang="en-US" sz="2800" b="1" i="1" kern="0">
                                    <a:solidFill>
                                      <a:srgbClr val="002933"/>
                                    </a:solidFill>
                                    <a:latin typeface="Cambria Math" panose="02040503050406030204" pitchFamily="18" charset="0"/>
                                    <a:cs typeface="Catamaran" panose="020B0604020202020204" charset="0"/>
                                    <a:sym typeface="Arial"/>
                                  </a:rPr>
                                  <m:t>𝒚</m:t>
                                </m:r>
                              </m:den>
                            </m:f>
                          </m:e>
                        </m:d>
                      </m:e>
                      <m:sup>
                        <m:r>
                          <a:rPr lang="en-US" sz="2800" b="1" i="1" kern="0">
                            <a:solidFill>
                              <a:srgbClr val="002933"/>
                            </a:solidFill>
                            <a:latin typeface="Cambria Math" panose="02040503050406030204" pitchFamily="18" charset="0"/>
                            <a:cs typeface="Catamaran" panose="020B0604020202020204" charset="0"/>
                            <a:sym typeface="Arial"/>
                          </a:rPr>
                          <m:t>𝒏</m:t>
                        </m:r>
                      </m:sup>
                    </m:sSup>
                    <m:r>
                      <a:rPr lang="en-US" sz="2800" i="1" kern="0">
                        <a:solidFill>
                          <a:srgbClr val="002933"/>
                        </a:solidFill>
                        <a:latin typeface="Cambria Math" panose="02040503050406030204" pitchFamily="18" charset="0"/>
                        <a:cs typeface="Catamaran" panose="020B0604020202020204" charset="0"/>
                        <a:sym typeface="Arial"/>
                      </a:rPr>
                      <m:t>=</m:t>
                    </m:r>
                    <m:groupChr>
                      <m:groupChrPr>
                        <m:chr m:val="⏟"/>
                        <m:ctrlPr>
                          <a:rPr lang="en-US" sz="2800" i="1" kern="0">
                            <a:solidFill>
                              <a:srgbClr val="002933"/>
                            </a:solidFill>
                            <a:latin typeface="Cambria Math" panose="02040503050406030204" pitchFamily="18" charset="0"/>
                            <a:cs typeface="Catamaran" panose="020B0604020202020204" charset="0"/>
                            <a:sym typeface="Arial"/>
                          </a:rPr>
                        </m:ctrlPr>
                      </m:groupChrPr>
                      <m:e>
                        <m:d>
                          <m:dPr>
                            <m:ctrlPr>
                              <a:rPr lang="en-US" sz="2800" b="1" i="1" kern="0">
                                <a:solidFill>
                                  <a:srgbClr val="002933"/>
                                </a:solidFill>
                                <a:latin typeface="Cambria Math" panose="02040503050406030204" pitchFamily="18" charset="0"/>
                                <a:cs typeface="Catamaran" panose="020B0604020202020204" charset="0"/>
                                <a:sym typeface="Arial"/>
                              </a:rPr>
                            </m:ctrlPr>
                          </m:dPr>
                          <m:e>
                            <m:f>
                              <m:fPr>
                                <m:ctrlPr>
                                  <a:rPr lang="en-US" sz="2800" b="1" i="1" kern="0">
                                    <a:solidFill>
                                      <a:srgbClr val="002933"/>
                                    </a:solidFill>
                                    <a:latin typeface="Cambria Math" panose="02040503050406030204" pitchFamily="18" charset="0"/>
                                    <a:cs typeface="Catamaran" panose="020B0604020202020204" charset="0"/>
                                    <a:sym typeface="Arial"/>
                                  </a:rPr>
                                </m:ctrlPr>
                              </m:fPr>
                              <m:num>
                                <m:r>
                                  <a:rPr lang="en-US" sz="2800" b="1" i="1" kern="0">
                                    <a:solidFill>
                                      <a:srgbClr val="002933"/>
                                    </a:solidFill>
                                    <a:latin typeface="Cambria Math" panose="02040503050406030204" pitchFamily="18" charset="0"/>
                                    <a:cs typeface="Catamaran" panose="020B0604020202020204" charset="0"/>
                                    <a:sym typeface="Arial"/>
                                  </a:rPr>
                                  <m:t>𝒙</m:t>
                                </m:r>
                              </m:num>
                              <m:den>
                                <m:r>
                                  <a:rPr lang="en-US" sz="2800" b="1" i="1" kern="0">
                                    <a:solidFill>
                                      <a:srgbClr val="002933"/>
                                    </a:solidFill>
                                    <a:latin typeface="Cambria Math" panose="02040503050406030204" pitchFamily="18" charset="0"/>
                                    <a:cs typeface="Catamaran" panose="020B0604020202020204" charset="0"/>
                                    <a:sym typeface="Arial"/>
                                  </a:rPr>
                                  <m:t>𝒚</m:t>
                                </m:r>
                              </m:den>
                            </m:f>
                          </m:e>
                        </m:d>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m:t>
                        </m:r>
                        <m:d>
                          <m:dPr>
                            <m:ctrlPr>
                              <a:rPr lang="en-US" sz="2800" b="1" i="1" kern="0">
                                <a:solidFill>
                                  <a:srgbClr val="002933"/>
                                </a:solidFill>
                                <a:latin typeface="Cambria Math" panose="02040503050406030204" pitchFamily="18" charset="0"/>
                                <a:cs typeface="Catamaran" panose="020B0604020202020204" charset="0"/>
                                <a:sym typeface="Arial"/>
                              </a:rPr>
                            </m:ctrlPr>
                          </m:dPr>
                          <m:e>
                            <m:f>
                              <m:fPr>
                                <m:ctrlPr>
                                  <a:rPr lang="en-US" sz="2800" b="1" i="1" kern="0">
                                    <a:solidFill>
                                      <a:srgbClr val="002933"/>
                                    </a:solidFill>
                                    <a:latin typeface="Cambria Math" panose="02040503050406030204" pitchFamily="18" charset="0"/>
                                    <a:cs typeface="Catamaran" panose="020B0604020202020204" charset="0"/>
                                    <a:sym typeface="Arial"/>
                                  </a:rPr>
                                </m:ctrlPr>
                              </m:fPr>
                              <m:num>
                                <m:r>
                                  <a:rPr lang="en-US" sz="2800" b="1" i="1" kern="0">
                                    <a:solidFill>
                                      <a:srgbClr val="002933"/>
                                    </a:solidFill>
                                    <a:latin typeface="Cambria Math" panose="02040503050406030204" pitchFamily="18" charset="0"/>
                                    <a:cs typeface="Catamaran" panose="020B0604020202020204" charset="0"/>
                                    <a:sym typeface="Arial"/>
                                  </a:rPr>
                                  <m:t>𝒙</m:t>
                                </m:r>
                              </m:num>
                              <m:den>
                                <m:r>
                                  <a:rPr lang="en-US" sz="2800" b="1" i="1" kern="0">
                                    <a:solidFill>
                                      <a:srgbClr val="002933"/>
                                    </a:solidFill>
                                    <a:latin typeface="Cambria Math" panose="02040503050406030204" pitchFamily="18" charset="0"/>
                                    <a:cs typeface="Catamaran" panose="020B0604020202020204" charset="0"/>
                                    <a:sym typeface="Arial"/>
                                  </a:rPr>
                                  <m:t>𝒚</m:t>
                                </m:r>
                              </m:den>
                            </m:f>
                          </m:e>
                        </m:d>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m:t>
                        </m:r>
                        <m:r>
                          <a:rPr lang="en-US" sz="2800" i="1" kern="0">
                            <a:solidFill>
                              <a:srgbClr val="002933"/>
                            </a:solidFill>
                            <a:latin typeface="Cambria Math" panose="02040503050406030204" pitchFamily="18" charset="0"/>
                            <a:cs typeface="Catamaran" panose="020B0604020202020204" charset="0"/>
                            <a:sym typeface="Arial"/>
                          </a:rPr>
                          <m:t>…</m:t>
                        </m:r>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m:t>
                        </m:r>
                        <m:d>
                          <m:dPr>
                            <m:ctrlPr>
                              <a:rPr lang="en-US" sz="2800" b="1" i="1" kern="0">
                                <a:solidFill>
                                  <a:srgbClr val="002933"/>
                                </a:solidFill>
                                <a:latin typeface="Cambria Math" panose="02040503050406030204" pitchFamily="18" charset="0"/>
                                <a:cs typeface="Catamaran" panose="020B0604020202020204" charset="0"/>
                                <a:sym typeface="Arial"/>
                              </a:rPr>
                            </m:ctrlPr>
                          </m:dPr>
                          <m:e>
                            <m:f>
                              <m:fPr>
                                <m:ctrlPr>
                                  <a:rPr lang="en-US" sz="2800" b="1" i="1" kern="0">
                                    <a:solidFill>
                                      <a:srgbClr val="002933"/>
                                    </a:solidFill>
                                    <a:latin typeface="Cambria Math" panose="02040503050406030204" pitchFamily="18" charset="0"/>
                                    <a:cs typeface="Catamaran" panose="020B0604020202020204" charset="0"/>
                                    <a:sym typeface="Arial"/>
                                  </a:rPr>
                                </m:ctrlPr>
                              </m:fPr>
                              <m:num>
                                <m:r>
                                  <a:rPr lang="en-US" sz="2800" b="1" i="1" kern="0">
                                    <a:solidFill>
                                      <a:srgbClr val="002933"/>
                                    </a:solidFill>
                                    <a:latin typeface="Cambria Math" panose="02040503050406030204" pitchFamily="18" charset="0"/>
                                    <a:cs typeface="Catamaran" panose="020B0604020202020204" charset="0"/>
                                    <a:sym typeface="Arial"/>
                                  </a:rPr>
                                  <m:t>𝒙</m:t>
                                </m:r>
                              </m:num>
                              <m:den>
                                <m:r>
                                  <a:rPr lang="en-US" sz="2800" b="1" i="1" kern="0">
                                    <a:solidFill>
                                      <a:srgbClr val="002933"/>
                                    </a:solidFill>
                                    <a:latin typeface="Cambria Math" panose="02040503050406030204" pitchFamily="18" charset="0"/>
                                    <a:cs typeface="Catamaran" panose="020B0604020202020204" charset="0"/>
                                    <a:sym typeface="Arial"/>
                                  </a:rPr>
                                  <m:t>𝒚</m:t>
                                </m:r>
                              </m:den>
                            </m:f>
                          </m:e>
                        </m:d>
                      </m:e>
                    </m:groupChr>
                    <m:r>
                      <a:rPr lang="en-US" sz="2800" i="1" kern="0" dirty="0">
                        <a:solidFill>
                          <a:srgbClr val="002933"/>
                        </a:solidFill>
                        <a:latin typeface="Cambria Math" panose="02040503050406030204" pitchFamily="18" charset="0"/>
                        <a:cs typeface="Catamaran" panose="020B0604020202020204" charset="0"/>
                        <a:sym typeface="Arial"/>
                      </a:rPr>
                      <m:t>=</m:t>
                    </m:r>
                    <m:f>
                      <m:fPr>
                        <m:ctrlPr>
                          <a:rPr lang="en-US" sz="2800" i="1" kern="0" dirty="0">
                            <a:solidFill>
                              <a:srgbClr val="002933"/>
                            </a:solidFill>
                            <a:latin typeface="Cambria Math" panose="02040503050406030204" pitchFamily="18" charset="0"/>
                            <a:cs typeface="Catamaran" panose="020B0604020202020204" charset="0"/>
                            <a:sym typeface="Arial"/>
                          </a:rPr>
                        </m:ctrlPr>
                      </m:fPr>
                      <m:num>
                        <m:limUpp>
                          <m:limUppPr>
                            <m:ctrlPr>
                              <a:rPr lang="en-US" sz="2800" i="1" kern="0" dirty="0">
                                <a:solidFill>
                                  <a:srgbClr val="002933"/>
                                </a:solidFill>
                                <a:latin typeface="Cambria Math" panose="02040503050406030204" pitchFamily="18" charset="0"/>
                                <a:cs typeface="Catamaran" panose="020B0604020202020204" charset="0"/>
                                <a:sym typeface="Arial"/>
                              </a:rPr>
                            </m:ctrlPr>
                          </m:limUppPr>
                          <m:e>
                            <m:groupChr>
                              <m:groupChrPr>
                                <m:chr m:val="⏞"/>
                                <m:pos m:val="top"/>
                                <m:vertJc m:val="bot"/>
                                <m:ctrlPr>
                                  <a:rPr lang="en-US" sz="2800" i="1" kern="0" dirty="0">
                                    <a:solidFill>
                                      <a:srgbClr val="002933"/>
                                    </a:solidFill>
                                    <a:latin typeface="Cambria Math" panose="02040503050406030204" pitchFamily="18" charset="0"/>
                                    <a:cs typeface="Catamaran" panose="020B0604020202020204" charset="0"/>
                                    <a:sym typeface="Arial"/>
                                  </a:rPr>
                                </m:ctrlPr>
                              </m:groupChrPr>
                              <m:e>
                                <m:r>
                                  <m:rPr>
                                    <m:brk/>
                                  </m:rPr>
                                  <a:rPr lang="en-US" sz="2800" i="1" kern="0" dirty="0">
                                    <a:solidFill>
                                      <a:srgbClr val="002933"/>
                                    </a:solidFill>
                                    <a:latin typeface="Cambria Math" panose="02040503050406030204" pitchFamily="18" charset="0"/>
                                    <a:cs typeface="Catamaran" panose="020B0604020202020204" charset="0"/>
                                    <a:sym typeface="Arial"/>
                                  </a:rPr>
                                  <m:t>𝑥</m:t>
                                </m:r>
                                <m:r>
                                  <a:rPr lang="en-US" sz="2800" i="1" kern="0" dirty="0">
                                    <a:solidFill>
                                      <a:srgbClr val="002933"/>
                                    </a:solidFill>
                                    <a:latin typeface="Cambria Math" panose="02040503050406030204" pitchFamily="18" charset="0"/>
                                    <a:cs typeface="Catamaran" panose="020B0604020202020204" charset="0"/>
                                    <a:sym typeface="Arial"/>
                                  </a:rPr>
                                  <m:t>.</m:t>
                                </m:r>
                                <m:r>
                                  <a:rPr lang="en-US" sz="2800" i="1" kern="0" dirty="0">
                                    <a:solidFill>
                                      <a:srgbClr val="002933"/>
                                    </a:solidFill>
                                    <a:latin typeface="Cambria Math" panose="02040503050406030204" pitchFamily="18" charset="0"/>
                                    <a:cs typeface="Catamaran" panose="020B0604020202020204" charset="0"/>
                                    <a:sym typeface="Arial"/>
                                  </a:rPr>
                                  <m:t>𝑥</m:t>
                                </m:r>
                                <m:r>
                                  <a:rPr lang="en-US" sz="2800" i="1" kern="0" dirty="0">
                                    <a:solidFill>
                                      <a:srgbClr val="002933"/>
                                    </a:solidFill>
                                    <a:latin typeface="Cambria Math" panose="02040503050406030204" pitchFamily="18" charset="0"/>
                                    <a:cs typeface="Catamaran" panose="020B0604020202020204" charset="0"/>
                                    <a:sym typeface="Arial"/>
                                  </a:rPr>
                                  <m:t>. …</m:t>
                                </m:r>
                                <m:r>
                                  <a:rPr lang="en-US" sz="2800" i="1" kern="0" dirty="0">
                                    <a:solidFill>
                                      <a:srgbClr val="002933"/>
                                    </a:solidFill>
                                    <a:latin typeface="Cambria Math" panose="02040503050406030204" pitchFamily="18" charset="0"/>
                                    <a:cs typeface="Catamaran" panose="020B0604020202020204" charset="0"/>
                                    <a:sym typeface="Arial"/>
                                  </a:rPr>
                                  <m:t>𝑥</m:t>
                                </m:r>
                              </m:e>
                            </m:groupChr>
                          </m:e>
                          <m:lim>
                            <m:r>
                              <a:rPr lang="en-US" sz="2800" i="1" kern="0" dirty="0">
                                <a:solidFill>
                                  <a:srgbClr val="06AFBC"/>
                                </a:solidFill>
                                <a:latin typeface="Cambria Math" panose="02040503050406030204" pitchFamily="18" charset="0"/>
                                <a:cs typeface="Catamaran" panose="020B0604020202020204" charset="0"/>
                                <a:sym typeface="Arial"/>
                              </a:rPr>
                              <m:t>𝑛</m:t>
                            </m:r>
                            <m:r>
                              <a:rPr lang="en-US" sz="2800" i="1" kern="0" dirty="0">
                                <a:solidFill>
                                  <a:srgbClr val="06AFBC"/>
                                </a:solidFill>
                                <a:latin typeface="Cambria Math" panose="02040503050406030204" pitchFamily="18" charset="0"/>
                                <a:cs typeface="Catamaran" panose="020B0604020202020204" charset="0"/>
                                <a:sym typeface="Arial"/>
                              </a:rPr>
                              <m:t> </m:t>
                            </m:r>
                            <m:r>
                              <a:rPr lang="en-US" sz="2800" i="1" kern="0" dirty="0">
                                <a:solidFill>
                                  <a:srgbClr val="06AFBC"/>
                                </a:solidFill>
                                <a:latin typeface="Cambria Math" panose="02040503050406030204" pitchFamily="18" charset="0"/>
                                <a:cs typeface="Catamaran" panose="020B0604020202020204" charset="0"/>
                                <a:sym typeface="Arial"/>
                              </a:rPr>
                              <m:t>𝑡h</m:t>
                            </m:r>
                            <m:r>
                              <a:rPr lang="en-US" sz="2800" i="1" kern="0" dirty="0">
                                <a:solidFill>
                                  <a:srgbClr val="06AFBC"/>
                                </a:solidFill>
                                <a:latin typeface="Cambria Math" panose="02040503050406030204" pitchFamily="18" charset="0"/>
                                <a:cs typeface="Catamaran" panose="020B0604020202020204" charset="0"/>
                                <a:sym typeface="Arial"/>
                              </a:rPr>
                              <m:t>ừ</m:t>
                            </m:r>
                            <m:r>
                              <a:rPr lang="en-US" sz="2800" i="1" kern="0" dirty="0">
                                <a:solidFill>
                                  <a:srgbClr val="06AFBC"/>
                                </a:solidFill>
                                <a:latin typeface="Cambria Math" panose="02040503050406030204" pitchFamily="18" charset="0"/>
                                <a:cs typeface="Catamaran" panose="020B0604020202020204" charset="0"/>
                                <a:sym typeface="Arial"/>
                              </a:rPr>
                              <m:t>𝑎</m:t>
                            </m:r>
                            <m:r>
                              <a:rPr lang="en-US" sz="2800" i="1" kern="0" dirty="0">
                                <a:solidFill>
                                  <a:srgbClr val="06AFBC"/>
                                </a:solidFill>
                                <a:latin typeface="Cambria Math" panose="02040503050406030204" pitchFamily="18" charset="0"/>
                                <a:cs typeface="Catamaran" panose="020B0604020202020204" charset="0"/>
                                <a:sym typeface="Arial"/>
                              </a:rPr>
                              <m:t> </m:t>
                            </m:r>
                            <m:r>
                              <a:rPr lang="en-US" sz="2800" i="1" kern="0" dirty="0">
                                <a:solidFill>
                                  <a:srgbClr val="06AFBC"/>
                                </a:solidFill>
                                <a:latin typeface="Cambria Math" panose="02040503050406030204" pitchFamily="18" charset="0"/>
                                <a:cs typeface="Catamaran" panose="020B0604020202020204" charset="0"/>
                                <a:sym typeface="Arial"/>
                              </a:rPr>
                              <m:t>𝑠</m:t>
                            </m:r>
                            <m:r>
                              <a:rPr lang="en-US" sz="2800" i="1" kern="0" dirty="0">
                                <a:solidFill>
                                  <a:srgbClr val="06AFBC"/>
                                </a:solidFill>
                                <a:latin typeface="Cambria Math" panose="02040503050406030204" pitchFamily="18" charset="0"/>
                                <a:cs typeface="Catamaran" panose="020B0604020202020204" charset="0"/>
                                <a:sym typeface="Arial"/>
                              </a:rPr>
                              <m:t>ố </m:t>
                            </m:r>
                            <m:r>
                              <a:rPr lang="en-US" sz="2800" i="1" kern="0" dirty="0">
                                <a:solidFill>
                                  <a:srgbClr val="06AFBC"/>
                                </a:solidFill>
                                <a:latin typeface="Cambria Math" panose="02040503050406030204" pitchFamily="18" charset="0"/>
                                <a:cs typeface="Catamaran" panose="020B0604020202020204" charset="0"/>
                                <a:sym typeface="Arial"/>
                              </a:rPr>
                              <m:t>𝑥</m:t>
                            </m:r>
                          </m:lim>
                        </m:limUpp>
                      </m:num>
                      <m:den>
                        <m:limLow>
                          <m:limLowPr>
                            <m:ctrlPr>
                              <a:rPr lang="en-US" sz="2800" i="1" kern="0" dirty="0">
                                <a:solidFill>
                                  <a:srgbClr val="002933"/>
                                </a:solidFill>
                                <a:latin typeface="Cambria Math" panose="02040503050406030204" pitchFamily="18" charset="0"/>
                                <a:cs typeface="Catamaran" panose="020B0604020202020204" charset="0"/>
                                <a:sym typeface="Arial"/>
                              </a:rPr>
                            </m:ctrlPr>
                          </m:limLowPr>
                          <m:e>
                            <m:groupChr>
                              <m:groupChrPr>
                                <m:chr m:val="⏟"/>
                                <m:ctrlPr>
                                  <a:rPr lang="en-US" sz="2800" i="1" kern="0" dirty="0">
                                    <a:solidFill>
                                      <a:srgbClr val="002933"/>
                                    </a:solidFill>
                                    <a:latin typeface="Cambria Math" panose="02040503050406030204" pitchFamily="18" charset="0"/>
                                    <a:cs typeface="Catamaran" panose="020B0604020202020204" charset="0"/>
                                    <a:sym typeface="Arial"/>
                                  </a:rPr>
                                </m:ctrlPr>
                              </m:groupChrPr>
                              <m:e>
                                <m:r>
                                  <a:rPr lang="en-US" sz="2800" i="1" kern="0" dirty="0">
                                    <a:solidFill>
                                      <a:srgbClr val="002933"/>
                                    </a:solidFill>
                                    <a:latin typeface="Cambria Math" panose="02040503050406030204" pitchFamily="18" charset="0"/>
                                    <a:cs typeface="Catamaran" panose="020B0604020202020204" charset="0"/>
                                    <a:sym typeface="Arial"/>
                                  </a:rPr>
                                  <m:t>𝑦</m:t>
                                </m:r>
                                <m:r>
                                  <a:rPr lang="en-US" sz="2800" i="1" kern="0" dirty="0">
                                    <a:solidFill>
                                      <a:srgbClr val="002933"/>
                                    </a:solidFill>
                                    <a:latin typeface="Cambria Math" panose="02040503050406030204" pitchFamily="18" charset="0"/>
                                    <a:cs typeface="Catamaran" panose="020B0604020202020204" charset="0"/>
                                    <a:sym typeface="Arial"/>
                                  </a:rPr>
                                  <m:t>.</m:t>
                                </m:r>
                                <m:r>
                                  <a:rPr lang="en-US" sz="2800" i="1" kern="0" dirty="0">
                                    <a:solidFill>
                                      <a:srgbClr val="002933"/>
                                    </a:solidFill>
                                    <a:latin typeface="Cambria Math" panose="02040503050406030204" pitchFamily="18" charset="0"/>
                                    <a:cs typeface="Catamaran" panose="020B0604020202020204" charset="0"/>
                                    <a:sym typeface="Arial"/>
                                  </a:rPr>
                                  <m:t>𝑦</m:t>
                                </m:r>
                                <m:r>
                                  <a:rPr lang="en-US" sz="2800" i="1" kern="0" dirty="0">
                                    <a:solidFill>
                                      <a:srgbClr val="002933"/>
                                    </a:solidFill>
                                    <a:latin typeface="Cambria Math" panose="02040503050406030204" pitchFamily="18" charset="0"/>
                                    <a:cs typeface="Catamaran" panose="020B0604020202020204" charset="0"/>
                                    <a:sym typeface="Arial"/>
                                  </a:rPr>
                                  <m:t>. ….</m:t>
                                </m:r>
                                <m:r>
                                  <a:rPr lang="en-US" sz="2800" i="1" kern="0" dirty="0">
                                    <a:solidFill>
                                      <a:srgbClr val="002933"/>
                                    </a:solidFill>
                                    <a:latin typeface="Cambria Math" panose="02040503050406030204" pitchFamily="18" charset="0"/>
                                    <a:cs typeface="Catamaran" panose="020B0604020202020204" charset="0"/>
                                    <a:sym typeface="Arial"/>
                                  </a:rPr>
                                  <m:t>𝑦</m:t>
                                </m:r>
                              </m:e>
                            </m:groupChr>
                          </m:e>
                          <m:lim>
                            <m:r>
                              <a:rPr lang="en-US" sz="2800" i="1" kern="0" dirty="0">
                                <a:solidFill>
                                  <a:srgbClr val="06AFBC"/>
                                </a:solidFill>
                                <a:latin typeface="Cambria Math" panose="02040503050406030204" pitchFamily="18" charset="0"/>
                                <a:cs typeface="Catamaran" panose="020B0604020202020204" charset="0"/>
                                <a:sym typeface="Arial"/>
                              </a:rPr>
                              <m:t>𝑛</m:t>
                            </m:r>
                            <m:r>
                              <a:rPr lang="en-US" sz="2800" i="1" kern="0" dirty="0">
                                <a:solidFill>
                                  <a:srgbClr val="06AFBC"/>
                                </a:solidFill>
                                <a:latin typeface="Cambria Math" panose="02040503050406030204" pitchFamily="18" charset="0"/>
                                <a:cs typeface="Catamaran" panose="020B0604020202020204" charset="0"/>
                                <a:sym typeface="Arial"/>
                              </a:rPr>
                              <m:t> </m:t>
                            </m:r>
                            <m:r>
                              <a:rPr lang="en-US" sz="2800" i="1" kern="0" dirty="0">
                                <a:solidFill>
                                  <a:srgbClr val="06AFBC"/>
                                </a:solidFill>
                                <a:latin typeface="Cambria Math" panose="02040503050406030204" pitchFamily="18" charset="0"/>
                                <a:cs typeface="Catamaran" panose="020B0604020202020204" charset="0"/>
                                <a:sym typeface="Arial"/>
                              </a:rPr>
                              <m:t>𝑡h</m:t>
                            </m:r>
                            <m:r>
                              <a:rPr lang="en-US" sz="2800" i="1" kern="0" dirty="0">
                                <a:solidFill>
                                  <a:srgbClr val="06AFBC"/>
                                </a:solidFill>
                                <a:latin typeface="Cambria Math" panose="02040503050406030204" pitchFamily="18" charset="0"/>
                                <a:cs typeface="Catamaran" panose="020B0604020202020204" charset="0"/>
                                <a:sym typeface="Arial"/>
                              </a:rPr>
                              <m:t>ừ</m:t>
                            </m:r>
                            <m:r>
                              <a:rPr lang="en-US" sz="2800" i="1" kern="0" dirty="0">
                                <a:solidFill>
                                  <a:srgbClr val="06AFBC"/>
                                </a:solidFill>
                                <a:latin typeface="Cambria Math" panose="02040503050406030204" pitchFamily="18" charset="0"/>
                                <a:cs typeface="Catamaran" panose="020B0604020202020204" charset="0"/>
                                <a:sym typeface="Arial"/>
                              </a:rPr>
                              <m:t>𝑎</m:t>
                            </m:r>
                            <m:r>
                              <a:rPr lang="en-US" sz="2800" i="1" kern="0" dirty="0">
                                <a:solidFill>
                                  <a:srgbClr val="06AFBC"/>
                                </a:solidFill>
                                <a:latin typeface="Cambria Math" panose="02040503050406030204" pitchFamily="18" charset="0"/>
                                <a:cs typeface="Catamaran" panose="020B0604020202020204" charset="0"/>
                                <a:sym typeface="Arial"/>
                              </a:rPr>
                              <m:t> </m:t>
                            </m:r>
                            <m:r>
                              <a:rPr lang="en-US" sz="2800" i="1" kern="0" dirty="0">
                                <a:solidFill>
                                  <a:srgbClr val="06AFBC"/>
                                </a:solidFill>
                                <a:latin typeface="Cambria Math" panose="02040503050406030204" pitchFamily="18" charset="0"/>
                                <a:cs typeface="Catamaran" panose="020B0604020202020204" charset="0"/>
                                <a:sym typeface="Arial"/>
                              </a:rPr>
                              <m:t>𝑠</m:t>
                            </m:r>
                            <m:r>
                              <a:rPr lang="en-US" sz="2800" i="1" kern="0" dirty="0">
                                <a:solidFill>
                                  <a:srgbClr val="06AFBC"/>
                                </a:solidFill>
                                <a:latin typeface="Cambria Math" panose="02040503050406030204" pitchFamily="18" charset="0"/>
                                <a:cs typeface="Catamaran" panose="020B0604020202020204" charset="0"/>
                                <a:sym typeface="Arial"/>
                              </a:rPr>
                              <m:t>ố </m:t>
                            </m:r>
                            <m:r>
                              <a:rPr lang="en-US" sz="2800" i="1" kern="0" dirty="0">
                                <a:solidFill>
                                  <a:srgbClr val="06AFBC"/>
                                </a:solidFill>
                                <a:latin typeface="Cambria Math" panose="02040503050406030204" pitchFamily="18" charset="0"/>
                                <a:cs typeface="Catamaran" panose="020B0604020202020204" charset="0"/>
                                <a:sym typeface="Arial"/>
                              </a:rPr>
                              <m:t>𝑦</m:t>
                            </m:r>
                          </m:lim>
                        </m:limLow>
                      </m:den>
                    </m:f>
                    <m:r>
                      <a:rPr lang="en-US" sz="2800" i="1" kern="0" dirty="0">
                        <a:solidFill>
                          <a:srgbClr val="002933"/>
                        </a:solidFill>
                        <a:latin typeface="Cambria Math" panose="02040503050406030204" pitchFamily="18" charset="0"/>
                        <a:cs typeface="Catamaran" panose="020B0604020202020204" charset="0"/>
                        <a:sym typeface="Arial"/>
                      </a:rPr>
                      <m:t>=</m:t>
                    </m:r>
                    <m:f>
                      <m:fPr>
                        <m:ctrlPr>
                          <a:rPr lang="en-US" sz="2800" b="1" i="1" kern="0" dirty="0">
                            <a:solidFill>
                              <a:srgbClr val="002933"/>
                            </a:solidFill>
                            <a:latin typeface="Cambria Math" panose="02040503050406030204" pitchFamily="18" charset="0"/>
                            <a:cs typeface="Catamaran" panose="020B0604020202020204" charset="0"/>
                            <a:sym typeface="Arial"/>
                          </a:rPr>
                        </m:ctrlPr>
                      </m:fPr>
                      <m:num>
                        <m:sSup>
                          <m:sSupPr>
                            <m:ctrlPr>
                              <a:rPr lang="en-US" sz="2800" b="1" i="1" kern="0" dirty="0">
                                <a:solidFill>
                                  <a:srgbClr val="002933"/>
                                </a:solidFill>
                                <a:latin typeface="Cambria Math" panose="02040503050406030204" pitchFamily="18" charset="0"/>
                                <a:cs typeface="Catamaran" panose="020B0604020202020204" charset="0"/>
                                <a:sym typeface="Arial"/>
                              </a:rPr>
                            </m:ctrlPr>
                          </m:sSupPr>
                          <m:e>
                            <m:r>
                              <a:rPr lang="en-US" sz="2800" b="1" i="1" kern="0" dirty="0">
                                <a:solidFill>
                                  <a:srgbClr val="002933"/>
                                </a:solidFill>
                                <a:latin typeface="Cambria Math" panose="02040503050406030204" pitchFamily="18" charset="0"/>
                                <a:cs typeface="Catamaran" panose="020B0604020202020204" charset="0"/>
                                <a:sym typeface="Arial"/>
                              </a:rPr>
                              <m:t>𝒙</m:t>
                            </m:r>
                          </m:e>
                          <m:sup>
                            <m:r>
                              <a:rPr lang="en-US" sz="2800" b="1" i="1" kern="0" dirty="0">
                                <a:solidFill>
                                  <a:srgbClr val="002933"/>
                                </a:solidFill>
                                <a:latin typeface="Cambria Math" panose="02040503050406030204" pitchFamily="18" charset="0"/>
                                <a:cs typeface="Catamaran" panose="020B0604020202020204" charset="0"/>
                                <a:sym typeface="Arial"/>
                              </a:rPr>
                              <m:t>𝒏</m:t>
                            </m:r>
                          </m:sup>
                        </m:sSup>
                      </m:num>
                      <m:den>
                        <m:sSup>
                          <m:sSupPr>
                            <m:ctrlPr>
                              <a:rPr lang="en-US" sz="2800" b="1" i="1" kern="0" dirty="0">
                                <a:solidFill>
                                  <a:srgbClr val="002933"/>
                                </a:solidFill>
                                <a:latin typeface="Cambria Math" panose="02040503050406030204" pitchFamily="18" charset="0"/>
                                <a:cs typeface="Catamaran" panose="020B0604020202020204" charset="0"/>
                                <a:sym typeface="Arial"/>
                              </a:rPr>
                            </m:ctrlPr>
                          </m:sSupPr>
                          <m:e>
                            <m:r>
                              <a:rPr lang="en-US" sz="2800" b="1" i="1" kern="0" dirty="0">
                                <a:solidFill>
                                  <a:srgbClr val="002933"/>
                                </a:solidFill>
                                <a:latin typeface="Cambria Math" panose="02040503050406030204" pitchFamily="18" charset="0"/>
                                <a:cs typeface="Catamaran" panose="020B0604020202020204" charset="0"/>
                                <a:sym typeface="Arial"/>
                              </a:rPr>
                              <m:t>𝒚</m:t>
                            </m:r>
                          </m:e>
                          <m:sup>
                            <m:r>
                              <a:rPr lang="en-US" sz="2800" b="1" i="1" kern="0" dirty="0">
                                <a:solidFill>
                                  <a:srgbClr val="002933"/>
                                </a:solidFill>
                                <a:latin typeface="Cambria Math" panose="02040503050406030204" pitchFamily="18" charset="0"/>
                                <a:cs typeface="Catamaran" panose="020B0604020202020204" charset="0"/>
                                <a:sym typeface="Arial"/>
                              </a:rPr>
                              <m:t>𝒏</m:t>
                            </m:r>
                          </m:sup>
                        </m:sSup>
                      </m:den>
                    </m:f>
                  </m:oMath>
                </a14:m>
                <a:r>
                  <a:rPr lang="en-US" sz="2800" kern="0" dirty="0">
                    <a:solidFill>
                      <a:srgbClr val="002933"/>
                    </a:solidFill>
                    <a:latin typeface="Catamaran" panose="020B0604020202020204" charset="0"/>
                    <a:cs typeface="Catamaran" panose="020B0604020202020204" charset="0"/>
                    <a:sym typeface="Arial"/>
                  </a:rPr>
                  <a:t>   </a:t>
                </a:r>
              </a:p>
            </p:txBody>
          </p:sp>
        </mc:Choice>
        <mc:Fallback xmlns="">
          <p:sp>
            <p:nvSpPr>
              <p:cNvPr id="67" name="Rectangle 66"/>
              <p:cNvSpPr>
                <a:spLocks noRot="1" noChangeAspect="1" noMove="1" noResize="1" noEditPoints="1" noAdjustHandles="1" noChangeArrowheads="1" noChangeShapeType="1" noTextEdit="1"/>
              </p:cNvSpPr>
              <p:nvPr/>
            </p:nvSpPr>
            <p:spPr>
              <a:xfrm>
                <a:off x="482461" y="4520244"/>
                <a:ext cx="11183428" cy="1803186"/>
              </a:xfrm>
              <a:prstGeom prst="rect">
                <a:avLst/>
              </a:prstGeom>
              <a:blipFill>
                <a:blip r:embed="rId4"/>
                <a:stretch>
                  <a:fillRect l="-1090" t="-3729"/>
                </a:stretch>
              </a:blipFill>
            </p:spPr>
            <p:txBody>
              <a:bodyPr/>
              <a:lstStyle/>
              <a:p>
                <a:r>
                  <a:rPr lang="en-US">
                    <a:noFill/>
                  </a:rPr>
                  <a:t> </a:t>
                </a:r>
              </a:p>
            </p:txBody>
          </p:sp>
        </mc:Fallback>
      </mc:AlternateContent>
      <p:sp>
        <p:nvSpPr>
          <p:cNvPr id="2211" name="Google Shape;2211;p43"/>
          <p:cNvSpPr txBox="1">
            <a:spLocks noGrp="1"/>
          </p:cNvSpPr>
          <p:nvPr>
            <p:ph type="subTitle" idx="14"/>
          </p:nvPr>
        </p:nvSpPr>
        <p:spPr>
          <a:xfrm>
            <a:off x="482460" y="1768487"/>
            <a:ext cx="8069869" cy="597860"/>
          </a:xfrm>
          <a:prstGeom prst="rect">
            <a:avLst/>
          </a:prstGeom>
          <a:solidFill>
            <a:srgbClr val="AFE23D"/>
          </a:solidFill>
        </p:spPr>
        <p:txBody>
          <a:bodyPr spcFirstLastPara="1" wrap="square" lIns="121900" tIns="121900" rIns="121900" bIns="121900" anchor="t" anchorCtr="0">
            <a:noAutofit/>
          </a:bodyPr>
          <a:lstStyle/>
          <a:p>
            <a:pPr marL="0" indent="0" algn="l"/>
            <a:r>
              <a:rPr lang="en-US" sz="2800" dirty="0">
                <a:solidFill>
                  <a:srgbClr val="C22960"/>
                </a:solidFill>
                <a:latin typeface="Catamaran" panose="020B0604020202020204" charset="0"/>
                <a:cs typeface="Catamaran" panose="020B0604020202020204" charset="0"/>
              </a:rPr>
              <a:t>1. </a:t>
            </a:r>
            <a:r>
              <a:rPr lang="en-US" sz="2800" dirty="0" err="1">
                <a:solidFill>
                  <a:srgbClr val="C22960"/>
                </a:solidFill>
                <a:latin typeface="Catamaran" panose="020B0604020202020204" charset="0"/>
                <a:cs typeface="Catamaran" panose="020B0604020202020204" charset="0"/>
              </a:rPr>
              <a:t>Lũy</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thừa</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của</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một</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tích</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bằng</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tích</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các</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lũy</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thừa</a:t>
            </a:r>
            <a:endParaRPr sz="2800" dirty="0">
              <a:solidFill>
                <a:srgbClr val="C22960"/>
              </a:solidFill>
              <a:latin typeface="Catamaran" panose="020B0604020202020204" charset="0"/>
              <a:cs typeface="Catamaran" panose="020B0604020202020204" charset="0"/>
            </a:endParaRPr>
          </a:p>
        </p:txBody>
      </p:sp>
    </p:spTree>
    <p:extLst>
      <p:ext uri="{BB962C8B-B14F-4D97-AF65-F5344CB8AC3E}">
        <p14:creationId xmlns:p14="http://schemas.microsoft.com/office/powerpoint/2010/main" val="32258394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11">
                                            <p:bg/>
                                          </p:spTgt>
                                        </p:tgtEl>
                                        <p:attrNameLst>
                                          <p:attrName>style.visibility</p:attrName>
                                        </p:attrNameLst>
                                      </p:cBhvr>
                                      <p:to>
                                        <p:strVal val="visible"/>
                                      </p:to>
                                    </p:set>
                                    <p:animEffect transition="in" filter="wipe(left)">
                                      <p:cBhvr>
                                        <p:cTn id="7" dur="500"/>
                                        <p:tgtEl>
                                          <p:spTgt spid="2211">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11">
                                            <p:txEl>
                                              <p:pRg st="0" end="0"/>
                                            </p:txEl>
                                          </p:spTgt>
                                        </p:tgtEl>
                                        <p:attrNameLst>
                                          <p:attrName>style.visibility</p:attrName>
                                        </p:attrNameLst>
                                      </p:cBhvr>
                                      <p:to>
                                        <p:strVal val="visible"/>
                                      </p:to>
                                    </p:set>
                                    <p:animEffect transition="in" filter="wipe(left)">
                                      <p:cBhvr>
                                        <p:cTn id="10" dur="500"/>
                                        <p:tgtEl>
                                          <p:spTgt spid="22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6">
                                            <p:bg/>
                                          </p:spTgt>
                                        </p:tgtEl>
                                        <p:attrNameLst>
                                          <p:attrName>style.visibility</p:attrName>
                                        </p:attrNameLst>
                                      </p:cBhvr>
                                      <p:to>
                                        <p:strVal val="visible"/>
                                      </p:to>
                                    </p:set>
                                    <p:animEffect transition="in" filter="wipe(left)">
                                      <p:cBhvr>
                                        <p:cTn id="20" dur="500"/>
                                        <p:tgtEl>
                                          <p:spTgt spid="66">
                                            <p:bg/>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6">
                                            <p:txEl>
                                              <p:pRg st="0" end="0"/>
                                            </p:txEl>
                                          </p:spTgt>
                                        </p:tgtEl>
                                        <p:attrNameLst>
                                          <p:attrName>style.visibility</p:attrName>
                                        </p:attrNameLst>
                                      </p:cBhvr>
                                      <p:to>
                                        <p:strVal val="visible"/>
                                      </p:to>
                                    </p:set>
                                    <p:animEffect transition="in" filter="wipe(left)">
                                      <p:cBhvr>
                                        <p:cTn id="23" dur="500"/>
                                        <p:tgtEl>
                                          <p:spTgt spid="6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ipe(left)">
                                      <p:cBhvr>
                                        <p:cTn id="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uiExpand="1" build="p" animBg="1"/>
      <p:bldP spid="8" grpId="0"/>
      <p:bldP spid="67" grpId="0"/>
      <p:bldP spid="2211"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7" name="Rounded Rectangle 6"/>
          <p:cNvSpPr/>
          <p:nvPr/>
        </p:nvSpPr>
        <p:spPr>
          <a:xfrm>
            <a:off x="6220502" y="1203708"/>
            <a:ext cx="1801969" cy="965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999999"/>
              </a:solidFill>
              <a:latin typeface="Arial"/>
              <a:sym typeface="Arial"/>
            </a:endParaRPr>
          </a:p>
        </p:txBody>
      </p:sp>
      <p:sp>
        <p:nvSpPr>
          <p:cNvPr id="6" name="Rounded Rectangle 5"/>
          <p:cNvSpPr/>
          <p:nvPr/>
        </p:nvSpPr>
        <p:spPr>
          <a:xfrm>
            <a:off x="2194750" y="1401004"/>
            <a:ext cx="2657588" cy="622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999999"/>
              </a:solidFill>
              <a:latin typeface="Arial"/>
              <a:sym typeface="Arial"/>
            </a:endParaRPr>
          </a:p>
        </p:txBody>
      </p:sp>
      <p:sp>
        <p:nvSpPr>
          <p:cNvPr id="2105" name="Google Shape;2105;p43"/>
          <p:cNvSpPr txBox="1">
            <a:spLocks noGrp="1"/>
          </p:cNvSpPr>
          <p:nvPr>
            <p:ph type="title" idx="2"/>
          </p:nvPr>
        </p:nvSpPr>
        <p:spPr>
          <a:xfrm>
            <a:off x="1186701" y="300951"/>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TÌM TÒI, MỞ RỘNG</a:t>
            </a:r>
            <a:endParaRPr b="1" dirty="0">
              <a:solidFill>
                <a:schemeClr val="dk2"/>
              </a:solidFill>
              <a:latin typeface="Catamaran" panose="020B0604020202020204" charset="0"/>
              <a:cs typeface="Catamaran" panose="020B0604020202020204" charset="0"/>
            </a:endParaRP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mc:AlternateContent xmlns:mc="http://schemas.openxmlformats.org/markup-compatibility/2006" xmlns:a14="http://schemas.microsoft.com/office/drawing/2010/main">
        <mc:Choice Requires="a14">
          <p:sp>
            <p:nvSpPr>
              <p:cNvPr id="8" name="Rectangle 7"/>
              <p:cNvSpPr/>
              <p:nvPr/>
            </p:nvSpPr>
            <p:spPr>
              <a:xfrm>
                <a:off x="2187190" y="1454774"/>
                <a:ext cx="11183428" cy="543675"/>
              </a:xfrm>
              <a:prstGeom prst="rect">
                <a:avLst/>
              </a:prstGeom>
            </p:spPr>
            <p:txBody>
              <a:bodyPr wrap="square">
                <a:spAutoFit/>
              </a:bodyPr>
              <a:lstStyle/>
              <a:p>
                <a:pPr defTabSz="1219170">
                  <a:buClr>
                    <a:srgbClr val="000000"/>
                  </a:buClr>
                </a:pPr>
                <a14:m>
                  <m:oMath xmlns:m="http://schemas.openxmlformats.org/officeDocument/2006/math">
                    <m:sSup>
                      <m:sSupPr>
                        <m:ctrlPr>
                          <a:rPr lang="en-US" sz="2933" b="1" i="1" kern="0">
                            <a:solidFill>
                              <a:srgbClr val="002933"/>
                            </a:solidFill>
                            <a:latin typeface="Cambria Math" panose="02040503050406030204" pitchFamily="18" charset="0"/>
                            <a:cs typeface="Catamaran" panose="020B0604020202020204" charset="0"/>
                            <a:sym typeface="Arial"/>
                          </a:rPr>
                        </m:ctrlPr>
                      </m:sSupPr>
                      <m:e>
                        <m:r>
                          <a:rPr lang="en-US" sz="2933" b="1" i="1" kern="0">
                            <a:solidFill>
                              <a:srgbClr val="002933"/>
                            </a:solidFill>
                            <a:latin typeface="Cambria Math" panose="02040503050406030204" pitchFamily="18" charset="0"/>
                            <a:cs typeface="Catamaran" panose="020B0604020202020204" charset="0"/>
                            <a:sym typeface="Arial"/>
                          </a:rPr>
                          <m:t>(</m:t>
                        </m:r>
                        <m:r>
                          <a:rPr lang="en-US" sz="2933" b="1" i="1" kern="0">
                            <a:solidFill>
                              <a:srgbClr val="002933"/>
                            </a:solidFill>
                            <a:latin typeface="Cambria Math" panose="02040503050406030204" pitchFamily="18" charset="0"/>
                            <a:cs typeface="Catamaran" panose="020B0604020202020204" charset="0"/>
                            <a:sym typeface="Arial"/>
                          </a:rPr>
                          <m:t>𝒙</m:t>
                        </m:r>
                        <m:r>
                          <a:rPr lang="en-US" sz="2933" b="1" i="1" kern="0">
                            <a:solidFill>
                              <a:srgbClr val="002933"/>
                            </a:solidFill>
                            <a:latin typeface="Cambria Math" panose="02040503050406030204" pitchFamily="18" charset="0"/>
                            <a:cs typeface="Catamaran" panose="020B0604020202020204" charset="0"/>
                            <a:sym typeface="Arial"/>
                          </a:rPr>
                          <m:t>.</m:t>
                        </m:r>
                        <m:r>
                          <a:rPr lang="en-US" sz="2933" b="1" i="1" kern="0">
                            <a:solidFill>
                              <a:srgbClr val="002933"/>
                            </a:solidFill>
                            <a:latin typeface="Cambria Math" panose="02040503050406030204" pitchFamily="18" charset="0"/>
                            <a:cs typeface="Catamaran" panose="020B0604020202020204" charset="0"/>
                            <a:sym typeface="Arial"/>
                          </a:rPr>
                          <m:t>𝒚</m:t>
                        </m:r>
                        <m:r>
                          <a:rPr lang="en-US" sz="2933" b="1" i="1" kern="0">
                            <a:solidFill>
                              <a:srgbClr val="002933"/>
                            </a:solidFill>
                            <a:latin typeface="Cambria Math" panose="02040503050406030204" pitchFamily="18" charset="0"/>
                            <a:cs typeface="Catamaran" panose="020B0604020202020204" charset="0"/>
                            <a:sym typeface="Arial"/>
                          </a:rPr>
                          <m:t>)</m:t>
                        </m:r>
                      </m:e>
                      <m:sup>
                        <m:r>
                          <a:rPr lang="en-US" sz="2933" b="1" i="1" kern="0">
                            <a:solidFill>
                              <a:srgbClr val="002933"/>
                            </a:solidFill>
                            <a:latin typeface="Cambria Math" panose="02040503050406030204" pitchFamily="18" charset="0"/>
                            <a:cs typeface="Catamaran" panose="020B0604020202020204" charset="0"/>
                            <a:sym typeface="Arial"/>
                          </a:rPr>
                          <m:t>𝒏</m:t>
                        </m:r>
                      </m:sup>
                    </m:sSup>
                    <m:r>
                      <a:rPr lang="en-US" sz="2933" i="1" kern="0" dirty="0">
                        <a:solidFill>
                          <a:srgbClr val="002933"/>
                        </a:solidFill>
                        <a:latin typeface="Cambria Math" panose="02040503050406030204" pitchFamily="18" charset="0"/>
                        <a:cs typeface="Catamaran" panose="020B0604020202020204" charset="0"/>
                        <a:sym typeface="Arial"/>
                      </a:rPr>
                      <m:t>=</m:t>
                    </m:r>
                    <m:sSup>
                      <m:sSupPr>
                        <m:ctrlPr>
                          <a:rPr lang="en-US" sz="2933" b="1" i="1" kern="0">
                            <a:solidFill>
                              <a:srgbClr val="002933"/>
                            </a:solidFill>
                            <a:latin typeface="Cambria Math" panose="02040503050406030204" pitchFamily="18" charset="0"/>
                            <a:cs typeface="Catamaran" panose="020B0604020202020204" charset="0"/>
                            <a:sym typeface="Arial"/>
                          </a:rPr>
                        </m:ctrlPr>
                      </m:sSupPr>
                      <m:e>
                        <m:r>
                          <a:rPr lang="en-US" sz="2933" b="1" i="1" kern="0">
                            <a:solidFill>
                              <a:srgbClr val="002933"/>
                            </a:solidFill>
                            <a:latin typeface="Cambria Math" panose="02040503050406030204" pitchFamily="18" charset="0"/>
                            <a:cs typeface="Catamaran" panose="020B0604020202020204" charset="0"/>
                            <a:sym typeface="Arial"/>
                          </a:rPr>
                          <m:t>𝒙</m:t>
                        </m:r>
                      </m:e>
                      <m:sup>
                        <m:r>
                          <a:rPr lang="en-US" sz="2933" b="1" i="1" kern="0">
                            <a:solidFill>
                              <a:srgbClr val="002933"/>
                            </a:solidFill>
                            <a:latin typeface="Cambria Math" panose="02040503050406030204" pitchFamily="18" charset="0"/>
                            <a:cs typeface="Catamaran" panose="020B0604020202020204" charset="0"/>
                            <a:sym typeface="Arial"/>
                          </a:rPr>
                          <m:t>𝒏</m:t>
                        </m:r>
                      </m:sup>
                    </m:sSup>
                    <m:r>
                      <a:rPr lang="en-US" sz="2933" b="1" i="1" kern="0">
                        <a:solidFill>
                          <a:srgbClr val="002933"/>
                        </a:solidFill>
                        <a:latin typeface="Cambria Math" panose="02040503050406030204" pitchFamily="18" charset="0"/>
                        <a:cs typeface="Catamaran" panose="020B0604020202020204" charset="0"/>
                        <a:sym typeface="Arial"/>
                      </a:rPr>
                      <m:t>.</m:t>
                    </m:r>
                  </m:oMath>
                </a14:m>
                <a:r>
                  <a:rPr lang="en-US" sz="2933" b="1" kern="0" dirty="0">
                    <a:solidFill>
                      <a:srgbClr val="002933"/>
                    </a:solidFill>
                    <a:latin typeface="Arial"/>
                    <a:cs typeface="Catamaran" panose="020B0604020202020204" charset="0"/>
                    <a:sym typeface="Arial"/>
                  </a:rPr>
                  <a:t> </a:t>
                </a:r>
                <a14:m>
                  <m:oMath xmlns:m="http://schemas.openxmlformats.org/officeDocument/2006/math">
                    <m:sSup>
                      <m:sSupPr>
                        <m:ctrlPr>
                          <a:rPr lang="en-US" sz="2933" b="1" i="1" kern="0">
                            <a:solidFill>
                              <a:srgbClr val="002933"/>
                            </a:solidFill>
                            <a:latin typeface="Cambria Math" panose="02040503050406030204" pitchFamily="18" charset="0"/>
                            <a:cs typeface="Catamaran" panose="020B0604020202020204" charset="0"/>
                            <a:sym typeface="Arial"/>
                          </a:rPr>
                        </m:ctrlPr>
                      </m:sSupPr>
                      <m:e>
                        <m:r>
                          <a:rPr lang="en-US" sz="2933" b="1" i="1" kern="0">
                            <a:solidFill>
                              <a:srgbClr val="002933"/>
                            </a:solidFill>
                            <a:latin typeface="Cambria Math" panose="02040503050406030204" pitchFamily="18" charset="0"/>
                            <a:cs typeface="Catamaran" panose="020B0604020202020204" charset="0"/>
                            <a:sym typeface="Arial"/>
                          </a:rPr>
                          <m:t>𝒚</m:t>
                        </m:r>
                      </m:e>
                      <m:sup>
                        <m:r>
                          <a:rPr lang="en-US" sz="2933" b="1" i="1" kern="0">
                            <a:solidFill>
                              <a:srgbClr val="002933"/>
                            </a:solidFill>
                            <a:latin typeface="Cambria Math" panose="02040503050406030204" pitchFamily="18" charset="0"/>
                            <a:cs typeface="Catamaran" panose="020B0604020202020204" charset="0"/>
                            <a:sym typeface="Arial"/>
                          </a:rPr>
                          <m:t>𝒏</m:t>
                        </m:r>
                      </m:sup>
                    </m:sSup>
                  </m:oMath>
                </a14:m>
                <a:endParaRPr lang="en-US" sz="2933" b="1" kern="0" dirty="0">
                  <a:solidFill>
                    <a:srgbClr val="C22960"/>
                  </a:solidFill>
                  <a:latin typeface="Catamaran" panose="020B0604020202020204" charset="0"/>
                  <a:cs typeface="Catamaran" panose="020B0604020202020204"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2187190" y="1454774"/>
                <a:ext cx="11183428" cy="5436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p:cNvSpPr/>
              <p:nvPr/>
            </p:nvSpPr>
            <p:spPr>
              <a:xfrm>
                <a:off x="6220502" y="1226168"/>
                <a:ext cx="11183428" cy="941220"/>
              </a:xfrm>
              <a:prstGeom prst="rect">
                <a:avLst/>
              </a:prstGeom>
            </p:spPr>
            <p:txBody>
              <a:bodyPr wrap="square">
                <a:spAutoFit/>
              </a:bodyPr>
              <a:lstStyle/>
              <a:p>
                <a:pPr defTabSz="1219170">
                  <a:buClr>
                    <a:srgbClr val="000000"/>
                  </a:buClr>
                </a:pPr>
                <a14:m>
                  <m:oMath xmlns:m="http://schemas.openxmlformats.org/officeDocument/2006/math">
                    <m:sSup>
                      <m:sSupPr>
                        <m:ctrlPr>
                          <a:rPr lang="en-US" sz="2933" b="1" i="1" kern="0">
                            <a:solidFill>
                              <a:srgbClr val="002933"/>
                            </a:solidFill>
                            <a:latin typeface="Cambria Math" panose="02040503050406030204" pitchFamily="18" charset="0"/>
                            <a:cs typeface="Catamaran" panose="020B0604020202020204" charset="0"/>
                            <a:sym typeface="Arial"/>
                          </a:rPr>
                        </m:ctrlPr>
                      </m:sSupPr>
                      <m:e>
                        <m:d>
                          <m:dPr>
                            <m:ctrlPr>
                              <a:rPr lang="en-US" sz="2933" b="1" i="1" kern="0">
                                <a:solidFill>
                                  <a:srgbClr val="002933"/>
                                </a:solidFill>
                                <a:latin typeface="Cambria Math" panose="02040503050406030204" pitchFamily="18" charset="0"/>
                                <a:cs typeface="Catamaran" panose="020B0604020202020204" charset="0"/>
                                <a:sym typeface="Arial"/>
                              </a:rPr>
                            </m:ctrlPr>
                          </m:dPr>
                          <m:e>
                            <m:f>
                              <m:fPr>
                                <m:ctrlPr>
                                  <a:rPr lang="en-US" sz="2933" b="1" i="1" kern="0">
                                    <a:solidFill>
                                      <a:srgbClr val="002933"/>
                                    </a:solidFill>
                                    <a:latin typeface="Cambria Math" panose="02040503050406030204" pitchFamily="18" charset="0"/>
                                    <a:cs typeface="Catamaran" panose="020B0604020202020204" charset="0"/>
                                    <a:sym typeface="Arial"/>
                                  </a:rPr>
                                </m:ctrlPr>
                              </m:fPr>
                              <m:num>
                                <m:r>
                                  <a:rPr lang="en-US" sz="2933" b="1" i="1" kern="0">
                                    <a:solidFill>
                                      <a:srgbClr val="002933"/>
                                    </a:solidFill>
                                    <a:latin typeface="Cambria Math" panose="02040503050406030204" pitchFamily="18" charset="0"/>
                                    <a:cs typeface="Catamaran" panose="020B0604020202020204" charset="0"/>
                                    <a:sym typeface="Arial"/>
                                  </a:rPr>
                                  <m:t>𝒙</m:t>
                                </m:r>
                              </m:num>
                              <m:den>
                                <m:r>
                                  <a:rPr lang="en-US" sz="2933" b="1" i="1" kern="0">
                                    <a:solidFill>
                                      <a:srgbClr val="002933"/>
                                    </a:solidFill>
                                    <a:latin typeface="Cambria Math" panose="02040503050406030204" pitchFamily="18" charset="0"/>
                                    <a:cs typeface="Catamaran" panose="020B0604020202020204" charset="0"/>
                                    <a:sym typeface="Arial"/>
                                  </a:rPr>
                                  <m:t>𝒚</m:t>
                                </m:r>
                              </m:den>
                            </m:f>
                          </m:e>
                        </m:d>
                      </m:e>
                      <m:sup>
                        <m:r>
                          <a:rPr lang="en-US" sz="2933" b="1" i="1" kern="0">
                            <a:solidFill>
                              <a:srgbClr val="002933"/>
                            </a:solidFill>
                            <a:latin typeface="Cambria Math" panose="02040503050406030204" pitchFamily="18" charset="0"/>
                            <a:cs typeface="Catamaran" panose="020B0604020202020204" charset="0"/>
                            <a:sym typeface="Arial"/>
                          </a:rPr>
                          <m:t>𝒏</m:t>
                        </m:r>
                      </m:sup>
                    </m:sSup>
                    <m:r>
                      <a:rPr lang="en-US" sz="2933" i="1" kern="0" dirty="0">
                        <a:solidFill>
                          <a:srgbClr val="002933"/>
                        </a:solidFill>
                        <a:latin typeface="Cambria Math" panose="02040503050406030204" pitchFamily="18" charset="0"/>
                        <a:cs typeface="Catamaran" panose="020B0604020202020204" charset="0"/>
                        <a:sym typeface="Arial"/>
                      </a:rPr>
                      <m:t>=</m:t>
                    </m:r>
                    <m:f>
                      <m:fPr>
                        <m:ctrlPr>
                          <a:rPr lang="en-US" sz="2933" b="1" i="1" kern="0" dirty="0">
                            <a:solidFill>
                              <a:srgbClr val="002933"/>
                            </a:solidFill>
                            <a:latin typeface="Cambria Math" panose="02040503050406030204" pitchFamily="18" charset="0"/>
                            <a:cs typeface="Catamaran" panose="020B0604020202020204" charset="0"/>
                            <a:sym typeface="Arial"/>
                          </a:rPr>
                        </m:ctrlPr>
                      </m:fPr>
                      <m:num>
                        <m:sSup>
                          <m:sSupPr>
                            <m:ctrlPr>
                              <a:rPr lang="en-US" sz="2933" b="1" i="1" kern="0" dirty="0">
                                <a:solidFill>
                                  <a:srgbClr val="002933"/>
                                </a:solidFill>
                                <a:latin typeface="Cambria Math" panose="02040503050406030204" pitchFamily="18" charset="0"/>
                                <a:cs typeface="Catamaran" panose="020B0604020202020204" charset="0"/>
                                <a:sym typeface="Arial"/>
                              </a:rPr>
                            </m:ctrlPr>
                          </m:sSupPr>
                          <m:e>
                            <m:r>
                              <a:rPr lang="en-US" sz="2933" b="1" i="1" kern="0" dirty="0">
                                <a:solidFill>
                                  <a:srgbClr val="002933"/>
                                </a:solidFill>
                                <a:latin typeface="Cambria Math" panose="02040503050406030204" pitchFamily="18" charset="0"/>
                                <a:cs typeface="Catamaran" panose="020B0604020202020204" charset="0"/>
                                <a:sym typeface="Arial"/>
                              </a:rPr>
                              <m:t>𝒙</m:t>
                            </m:r>
                          </m:e>
                          <m:sup>
                            <m:r>
                              <a:rPr lang="en-US" sz="2933" b="1" i="1" kern="0" dirty="0">
                                <a:solidFill>
                                  <a:srgbClr val="002933"/>
                                </a:solidFill>
                                <a:latin typeface="Cambria Math" panose="02040503050406030204" pitchFamily="18" charset="0"/>
                                <a:cs typeface="Catamaran" panose="020B0604020202020204" charset="0"/>
                                <a:sym typeface="Arial"/>
                              </a:rPr>
                              <m:t>𝒏</m:t>
                            </m:r>
                          </m:sup>
                        </m:sSup>
                      </m:num>
                      <m:den>
                        <m:sSup>
                          <m:sSupPr>
                            <m:ctrlPr>
                              <a:rPr lang="en-US" sz="2933" b="1" i="1" kern="0" dirty="0">
                                <a:solidFill>
                                  <a:srgbClr val="002933"/>
                                </a:solidFill>
                                <a:latin typeface="Cambria Math" panose="02040503050406030204" pitchFamily="18" charset="0"/>
                                <a:cs typeface="Catamaran" panose="020B0604020202020204" charset="0"/>
                                <a:sym typeface="Arial"/>
                              </a:rPr>
                            </m:ctrlPr>
                          </m:sSupPr>
                          <m:e>
                            <m:r>
                              <a:rPr lang="en-US" sz="2933" b="1" i="1" kern="0" dirty="0">
                                <a:solidFill>
                                  <a:srgbClr val="002933"/>
                                </a:solidFill>
                                <a:latin typeface="Cambria Math" panose="02040503050406030204" pitchFamily="18" charset="0"/>
                                <a:cs typeface="Catamaran" panose="020B0604020202020204" charset="0"/>
                                <a:sym typeface="Arial"/>
                              </a:rPr>
                              <m:t>𝒚</m:t>
                            </m:r>
                          </m:e>
                          <m:sup>
                            <m:r>
                              <a:rPr lang="en-US" sz="2933" b="1" i="1" kern="0" dirty="0">
                                <a:solidFill>
                                  <a:srgbClr val="002933"/>
                                </a:solidFill>
                                <a:latin typeface="Cambria Math" panose="02040503050406030204" pitchFamily="18" charset="0"/>
                                <a:cs typeface="Catamaran" panose="020B0604020202020204" charset="0"/>
                                <a:sym typeface="Arial"/>
                              </a:rPr>
                              <m:t>𝒏</m:t>
                            </m:r>
                          </m:sup>
                        </m:sSup>
                      </m:den>
                    </m:f>
                  </m:oMath>
                </a14:m>
                <a:r>
                  <a:rPr lang="en-US" sz="2400" kern="0" dirty="0">
                    <a:solidFill>
                      <a:srgbClr val="002933"/>
                    </a:solidFill>
                    <a:latin typeface="Catamaran" panose="020B0604020202020204" charset="0"/>
                    <a:cs typeface="Catamaran" panose="020B0604020202020204" charset="0"/>
                    <a:sym typeface="Arial"/>
                  </a:rPr>
                  <a:t>   </a:t>
                </a:r>
              </a:p>
            </p:txBody>
          </p:sp>
        </mc:Choice>
        <mc:Fallback xmlns="">
          <p:sp>
            <p:nvSpPr>
              <p:cNvPr id="67" name="Rectangle 66"/>
              <p:cNvSpPr>
                <a:spLocks noRot="1" noChangeAspect="1" noMove="1" noResize="1" noEditPoints="1" noAdjustHandles="1" noChangeArrowheads="1" noChangeShapeType="1" noTextEdit="1"/>
              </p:cNvSpPr>
              <p:nvPr/>
            </p:nvSpPr>
            <p:spPr>
              <a:xfrm>
                <a:off x="6220502" y="1226168"/>
                <a:ext cx="11183428" cy="941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684478" y="2240459"/>
                <a:ext cx="7819389" cy="2257669"/>
              </a:xfrm>
              <a:prstGeom prst="rect">
                <a:avLst/>
              </a:prstGeom>
              <a:noFill/>
            </p:spPr>
            <p:txBody>
              <a:bodyPr wrap="square" rtlCol="0">
                <a:spAutoFit/>
              </a:bodyPr>
              <a:lstStyle/>
              <a:p>
                <a:pPr defTabSz="1219170">
                  <a:buClr>
                    <a:srgbClr val="000000"/>
                  </a:buClr>
                </a:pPr>
                <a:r>
                  <a:rPr lang="en-US" sz="3200" kern="0" dirty="0">
                    <a:solidFill>
                      <a:srgbClr val="FF0000"/>
                    </a:solidFill>
                    <a:latin typeface="Catamaran" panose="020B0604020202020204" charset="0"/>
                    <a:cs typeface="Catamaran" panose="020B0604020202020204" charset="0"/>
                    <a:sym typeface="Arial"/>
                  </a:rPr>
                  <a:t>Áp </a:t>
                </a:r>
                <a:r>
                  <a:rPr lang="en-US" sz="3200" kern="0" dirty="0" err="1">
                    <a:solidFill>
                      <a:srgbClr val="FF0000"/>
                    </a:solidFill>
                    <a:latin typeface="Catamaran" panose="020B0604020202020204" charset="0"/>
                    <a:cs typeface="Catamaran" panose="020B0604020202020204" charset="0"/>
                    <a:sym typeface="Arial"/>
                  </a:rPr>
                  <a:t>dụng</a:t>
                </a:r>
                <a:r>
                  <a:rPr lang="en-US" sz="3200" kern="0" dirty="0">
                    <a:solidFill>
                      <a:srgbClr val="FF0000"/>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Hãy</a:t>
                </a:r>
                <a:r>
                  <a:rPr lang="en-US" sz="3200" kern="0" dirty="0">
                    <a:solidFill>
                      <a:srgbClr val="06AFBC"/>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tính</a:t>
                </a:r>
                <a:r>
                  <a:rPr lang="en-US" sz="3200" kern="0" dirty="0">
                    <a:solidFill>
                      <a:srgbClr val="06AFBC"/>
                    </a:solidFill>
                    <a:latin typeface="Catamaran" panose="020B0604020202020204" charset="0"/>
                    <a:cs typeface="Catamaran" panose="020B0604020202020204" charset="0"/>
                    <a:sym typeface="Arial"/>
                  </a:rPr>
                  <a:t>:</a:t>
                </a:r>
              </a:p>
              <a:p>
                <a:pPr defTabSz="1219170">
                  <a:buClr>
                    <a:srgbClr val="000000"/>
                  </a:buClr>
                </a:pPr>
                <a:r>
                  <a:rPr lang="en-US" sz="3200" kern="0" dirty="0">
                    <a:solidFill>
                      <a:srgbClr val="06AFBC"/>
                    </a:solidFill>
                    <a:latin typeface="Catamaran" panose="020B0604020202020204" charset="0"/>
                    <a:cs typeface="Catamaran" panose="020B0604020202020204" charset="0"/>
                    <a:sym typeface="Arial"/>
                  </a:rPr>
                  <a:t>a) </a:t>
                </a:r>
                <a14:m>
                  <m:oMath xmlns:m="http://schemas.openxmlformats.org/officeDocument/2006/math">
                    <m:sSup>
                      <m:sSupPr>
                        <m:ctrlPr>
                          <a:rPr lang="en-US" sz="3200" i="1" kern="0">
                            <a:solidFill>
                              <a:srgbClr val="353842"/>
                            </a:solidFill>
                            <a:latin typeface="Cambria Math" panose="02040503050406030204" pitchFamily="18" charset="0"/>
                            <a:cs typeface="Catamaran" panose="020B0604020202020204" charset="0"/>
                            <a:sym typeface="Arial"/>
                          </a:rPr>
                        </m:ctrlPr>
                      </m:sSupPr>
                      <m:e>
                        <m:d>
                          <m:dPr>
                            <m:ctrlPr>
                              <a:rPr lang="en-US" sz="3200" i="1" kern="0">
                                <a:solidFill>
                                  <a:srgbClr val="353842"/>
                                </a:solidFill>
                                <a:latin typeface="Cambria Math" panose="02040503050406030204" pitchFamily="18" charset="0"/>
                                <a:cs typeface="Catamaran" panose="020B0604020202020204" charset="0"/>
                                <a:sym typeface="Arial"/>
                              </a:rPr>
                            </m:ctrlPr>
                          </m:dPr>
                          <m:e>
                            <m:f>
                              <m:fPr>
                                <m:ctrlPr>
                                  <a:rPr lang="en-US" sz="3200" i="1" kern="0">
                                    <a:solidFill>
                                      <a:srgbClr val="353842"/>
                                    </a:solidFill>
                                    <a:latin typeface="Cambria Math" panose="02040503050406030204" pitchFamily="18" charset="0"/>
                                    <a:cs typeface="Catamaran" panose="020B0604020202020204" charset="0"/>
                                    <a:sym typeface="Arial"/>
                                  </a:rPr>
                                </m:ctrlPr>
                              </m:fPr>
                              <m:num>
                                <m:r>
                                  <a:rPr lang="en-US" sz="3200" i="1" kern="0">
                                    <a:solidFill>
                                      <a:srgbClr val="353842"/>
                                    </a:solidFill>
                                    <a:latin typeface="Cambria Math" panose="02040503050406030204" pitchFamily="18" charset="0"/>
                                    <a:cs typeface="Catamaran" panose="020B0604020202020204" charset="0"/>
                                    <a:sym typeface="Arial"/>
                                  </a:rPr>
                                  <m:t>−3</m:t>
                                </m:r>
                              </m:num>
                              <m:den>
                                <m:r>
                                  <a:rPr lang="en-US" sz="3200" i="1" kern="0">
                                    <a:solidFill>
                                      <a:srgbClr val="353842"/>
                                    </a:solidFill>
                                    <a:latin typeface="Cambria Math" panose="02040503050406030204" pitchFamily="18" charset="0"/>
                                    <a:cs typeface="Catamaran" panose="020B0604020202020204" charset="0"/>
                                    <a:sym typeface="Arial"/>
                                  </a:rPr>
                                  <m:t>5</m:t>
                                </m:r>
                              </m:den>
                            </m:f>
                          </m:e>
                        </m:d>
                      </m:e>
                      <m:sup>
                        <m:r>
                          <a:rPr lang="en-US" sz="3200" i="1" kern="0">
                            <a:solidFill>
                              <a:srgbClr val="353842"/>
                            </a:solidFill>
                            <a:latin typeface="Cambria Math" panose="02040503050406030204" pitchFamily="18" charset="0"/>
                            <a:cs typeface="Catamaran" panose="020B0604020202020204" charset="0"/>
                            <a:sym typeface="Arial"/>
                          </a:rPr>
                          <m:t>2</m:t>
                        </m:r>
                      </m:sup>
                    </m:sSup>
                  </m:oMath>
                </a14:m>
                <a:r>
                  <a:rPr lang="en-US" sz="3200" kern="0" dirty="0">
                    <a:solidFill>
                      <a:srgbClr val="06AFBC"/>
                    </a:solidFill>
                    <a:latin typeface="Catamaran" panose="020B0604020202020204" charset="0"/>
                    <a:cs typeface="Catamaran" panose="020B0604020202020204" charset="0"/>
                    <a:sym typeface="Arial"/>
                  </a:rPr>
                  <a:t>                             b)</a:t>
                </a:r>
                <a14:m>
                  <m:oMath xmlns:m="http://schemas.openxmlformats.org/officeDocument/2006/math">
                    <m:sSup>
                      <m:sSupPr>
                        <m:ctrlPr>
                          <a:rPr lang="en-US" sz="3200" i="1" kern="0">
                            <a:solidFill>
                              <a:srgbClr val="353842"/>
                            </a:solidFill>
                            <a:latin typeface="Cambria Math" panose="02040503050406030204" pitchFamily="18" charset="0"/>
                            <a:cs typeface="Catamaran" panose="020B0604020202020204" charset="0"/>
                            <a:sym typeface="Arial"/>
                          </a:rPr>
                        </m:ctrlPr>
                      </m:sSupPr>
                      <m:e>
                        <m:d>
                          <m:dPr>
                            <m:ctrlPr>
                              <a:rPr lang="en-US" sz="3200" i="1" kern="0">
                                <a:solidFill>
                                  <a:srgbClr val="353842"/>
                                </a:solidFill>
                                <a:latin typeface="Cambria Math" panose="02040503050406030204" pitchFamily="18" charset="0"/>
                                <a:cs typeface="Catamaran" panose="020B0604020202020204" charset="0"/>
                                <a:sym typeface="Arial"/>
                              </a:rPr>
                            </m:ctrlPr>
                          </m:dPr>
                          <m:e>
                            <m:f>
                              <m:fPr>
                                <m:ctrlPr>
                                  <a:rPr lang="en-US" sz="3200" i="1" kern="0">
                                    <a:solidFill>
                                      <a:srgbClr val="353842"/>
                                    </a:solidFill>
                                    <a:latin typeface="Cambria Math" panose="02040503050406030204" pitchFamily="18" charset="0"/>
                                    <a:cs typeface="Catamaran" panose="020B0604020202020204" charset="0"/>
                                    <a:sym typeface="Arial"/>
                                  </a:rPr>
                                </m:ctrlPr>
                              </m:fPr>
                              <m:num>
                                <m:r>
                                  <a:rPr lang="en-US" sz="3200" i="1" kern="0">
                                    <a:solidFill>
                                      <a:srgbClr val="353842"/>
                                    </a:solidFill>
                                    <a:latin typeface="Cambria Math" panose="02040503050406030204" pitchFamily="18" charset="0"/>
                                    <a:cs typeface="Catamaran" panose="020B0604020202020204" charset="0"/>
                                    <a:sym typeface="Arial"/>
                                  </a:rPr>
                                  <m:t>1</m:t>
                                </m:r>
                              </m:num>
                              <m:den>
                                <m:r>
                                  <a:rPr lang="en-US" sz="3200" i="1" kern="0">
                                    <a:solidFill>
                                      <a:srgbClr val="353842"/>
                                    </a:solidFill>
                                    <a:latin typeface="Cambria Math" panose="02040503050406030204" pitchFamily="18" charset="0"/>
                                    <a:cs typeface="Catamaran" panose="020B0604020202020204" charset="0"/>
                                    <a:sym typeface="Arial"/>
                                  </a:rPr>
                                  <m:t>3</m:t>
                                </m:r>
                              </m:den>
                            </m:f>
                          </m:e>
                        </m:d>
                      </m:e>
                      <m:sup>
                        <m:r>
                          <a:rPr lang="en-US" sz="3200" i="1" kern="0">
                            <a:solidFill>
                              <a:srgbClr val="353842"/>
                            </a:solidFill>
                            <a:latin typeface="Cambria Math" panose="02040503050406030204" pitchFamily="18" charset="0"/>
                            <a:cs typeface="Catamaran" panose="020B0604020202020204" charset="0"/>
                            <a:sym typeface="Arial"/>
                          </a:rPr>
                          <m:t>5</m:t>
                        </m:r>
                      </m:sup>
                    </m:sSup>
                    <m:r>
                      <a:rPr lang="en-US" sz="3200" i="1" kern="0">
                        <a:solidFill>
                          <a:srgbClr val="353842"/>
                        </a:solidFill>
                        <a:latin typeface="Cambria Math" panose="02040503050406030204" pitchFamily="18" charset="0"/>
                        <a:cs typeface="Catamaran" panose="020B0604020202020204" charset="0"/>
                        <a:sym typeface="Arial"/>
                      </a:rPr>
                      <m:t>.</m:t>
                    </m:r>
                    <m:sSup>
                      <m:sSupPr>
                        <m:ctrlPr>
                          <a:rPr lang="en-US" sz="3200" i="1" kern="0">
                            <a:solidFill>
                              <a:srgbClr val="353842"/>
                            </a:solidFill>
                            <a:latin typeface="Cambria Math" panose="02040503050406030204" pitchFamily="18" charset="0"/>
                            <a:cs typeface="Catamaran" panose="020B0604020202020204" charset="0"/>
                            <a:sym typeface="Arial"/>
                          </a:rPr>
                        </m:ctrlPr>
                      </m:sSupPr>
                      <m:e>
                        <m:r>
                          <a:rPr lang="en-US" sz="3200" i="1" kern="0">
                            <a:solidFill>
                              <a:srgbClr val="353842"/>
                            </a:solidFill>
                            <a:latin typeface="Cambria Math" panose="02040503050406030204" pitchFamily="18" charset="0"/>
                            <a:cs typeface="Catamaran" panose="020B0604020202020204" charset="0"/>
                            <a:sym typeface="Arial"/>
                          </a:rPr>
                          <m:t>3</m:t>
                        </m:r>
                      </m:e>
                      <m:sup>
                        <m:r>
                          <a:rPr lang="en-US" sz="3200" i="1" kern="0">
                            <a:solidFill>
                              <a:srgbClr val="353842"/>
                            </a:solidFill>
                            <a:latin typeface="Cambria Math" panose="02040503050406030204" pitchFamily="18" charset="0"/>
                            <a:cs typeface="Catamaran" panose="020B0604020202020204" charset="0"/>
                            <a:sym typeface="Arial"/>
                          </a:rPr>
                          <m:t>5</m:t>
                        </m:r>
                      </m:sup>
                    </m:sSup>
                  </m:oMath>
                </a14:m>
                <a:r>
                  <a:rPr lang="en-US" sz="3200" kern="0" dirty="0">
                    <a:solidFill>
                      <a:srgbClr val="06AFBC"/>
                    </a:solidFill>
                    <a:latin typeface="Catamaran" panose="020B0604020202020204" charset="0"/>
                    <a:cs typeface="Catamaran" panose="020B0604020202020204" charset="0"/>
                    <a:sym typeface="Arial"/>
                  </a:rPr>
                  <a:t> </a:t>
                </a:r>
              </a:p>
              <a:p>
                <a:pPr defTabSz="1219170">
                  <a:buClr>
                    <a:srgbClr val="000000"/>
                  </a:buClr>
                </a:pPr>
                <a:r>
                  <a:rPr lang="en-US" sz="3200" kern="0" dirty="0">
                    <a:solidFill>
                      <a:srgbClr val="06AFBC"/>
                    </a:solidFill>
                    <a:latin typeface="Catamaran" panose="020B0604020202020204" charset="0"/>
                    <a:cs typeface="Catamaran" panose="020B0604020202020204" charset="0"/>
                    <a:sym typeface="Arial"/>
                  </a:rPr>
                  <a:t>c) </a:t>
                </a:r>
                <a14:m>
                  <m:oMath xmlns:m="http://schemas.openxmlformats.org/officeDocument/2006/math">
                    <m:f>
                      <m:fPr>
                        <m:ctrlPr>
                          <a:rPr lang="en-US" sz="3200" i="1" kern="0">
                            <a:solidFill>
                              <a:srgbClr val="002933"/>
                            </a:solidFill>
                            <a:latin typeface="Cambria Math" panose="02040503050406030204" pitchFamily="18" charset="0"/>
                            <a:cs typeface="Catamaran" panose="020B0604020202020204" charset="0"/>
                            <a:sym typeface="Arial"/>
                          </a:rPr>
                        </m:ctrlPr>
                      </m:fPr>
                      <m:num>
                        <m:sSup>
                          <m:sSupPr>
                            <m:ctrlPr>
                              <a:rPr lang="en-US" sz="3200" i="1" kern="0">
                                <a:solidFill>
                                  <a:srgbClr val="002933"/>
                                </a:solidFill>
                                <a:latin typeface="Cambria Math" panose="02040503050406030204" pitchFamily="18" charset="0"/>
                                <a:cs typeface="Catamaran" panose="020B0604020202020204" charset="0"/>
                                <a:sym typeface="Arial"/>
                              </a:rPr>
                            </m:ctrlPr>
                          </m:sSupPr>
                          <m:e>
                            <m:r>
                              <a:rPr lang="en-US" sz="3200" i="1" kern="0">
                                <a:solidFill>
                                  <a:srgbClr val="002933"/>
                                </a:solidFill>
                                <a:latin typeface="Cambria Math" panose="02040503050406030204" pitchFamily="18" charset="0"/>
                                <a:cs typeface="Catamaran" panose="020B0604020202020204" charset="0"/>
                                <a:sym typeface="Arial"/>
                              </a:rPr>
                              <m:t>(−7,5)</m:t>
                            </m:r>
                          </m:e>
                          <m:sup>
                            <m:r>
                              <a:rPr lang="en-US" sz="3200" i="1" kern="0">
                                <a:solidFill>
                                  <a:srgbClr val="002933"/>
                                </a:solidFill>
                                <a:latin typeface="Cambria Math" panose="02040503050406030204" pitchFamily="18" charset="0"/>
                                <a:cs typeface="Catamaran" panose="020B0604020202020204" charset="0"/>
                                <a:sym typeface="Arial"/>
                              </a:rPr>
                              <m:t>3</m:t>
                            </m:r>
                          </m:sup>
                        </m:sSup>
                      </m:num>
                      <m:den>
                        <m:sSup>
                          <m:sSupPr>
                            <m:ctrlPr>
                              <a:rPr lang="en-US" sz="3200" i="1" kern="0">
                                <a:solidFill>
                                  <a:srgbClr val="002933"/>
                                </a:solidFill>
                                <a:latin typeface="Cambria Math" panose="02040503050406030204" pitchFamily="18" charset="0"/>
                                <a:cs typeface="Catamaran" panose="020B0604020202020204" charset="0"/>
                                <a:sym typeface="Arial"/>
                              </a:rPr>
                            </m:ctrlPr>
                          </m:sSupPr>
                          <m:e>
                            <m:r>
                              <a:rPr lang="en-US" sz="3200" i="1" kern="0">
                                <a:solidFill>
                                  <a:srgbClr val="002933"/>
                                </a:solidFill>
                                <a:latin typeface="Cambria Math" panose="02040503050406030204" pitchFamily="18" charset="0"/>
                                <a:cs typeface="Catamaran" panose="020B0604020202020204" charset="0"/>
                                <a:sym typeface="Arial"/>
                              </a:rPr>
                              <m:t>(−2,5)</m:t>
                            </m:r>
                          </m:e>
                          <m:sup>
                            <m:r>
                              <a:rPr lang="en-US" sz="3200" i="1" kern="0">
                                <a:solidFill>
                                  <a:srgbClr val="002933"/>
                                </a:solidFill>
                                <a:latin typeface="Cambria Math" panose="02040503050406030204" pitchFamily="18" charset="0"/>
                                <a:cs typeface="Catamaran" panose="020B0604020202020204" charset="0"/>
                                <a:sym typeface="Arial"/>
                              </a:rPr>
                              <m:t>3</m:t>
                            </m:r>
                          </m:sup>
                        </m:sSup>
                      </m:den>
                    </m:f>
                  </m:oMath>
                </a14:m>
                <a:r>
                  <a:rPr lang="en-US" sz="3200" kern="0" dirty="0">
                    <a:solidFill>
                      <a:srgbClr val="06AFBC"/>
                    </a:solidFill>
                    <a:latin typeface="Catamaran" panose="020B0604020202020204" charset="0"/>
                    <a:cs typeface="Catamaran" panose="020B0604020202020204" charset="0"/>
                    <a:sym typeface="Arial"/>
                  </a:rPr>
                  <a:t>                            d) </a:t>
                </a:r>
                <a14:m>
                  <m:oMath xmlns:m="http://schemas.openxmlformats.org/officeDocument/2006/math">
                    <m:f>
                      <m:fPr>
                        <m:ctrlPr>
                          <a:rPr lang="en-US" sz="3200" i="1" kern="0">
                            <a:solidFill>
                              <a:srgbClr val="353842"/>
                            </a:solidFill>
                            <a:latin typeface="Cambria Math" panose="02040503050406030204" pitchFamily="18" charset="0"/>
                            <a:cs typeface="Catamaran" panose="020B0604020202020204" charset="0"/>
                            <a:sym typeface="Arial"/>
                          </a:rPr>
                        </m:ctrlPr>
                      </m:fPr>
                      <m:num>
                        <m:sSup>
                          <m:sSupPr>
                            <m:ctrlPr>
                              <a:rPr lang="en-US" sz="3200" i="1" kern="0">
                                <a:solidFill>
                                  <a:srgbClr val="353842"/>
                                </a:solidFill>
                                <a:latin typeface="Cambria Math" panose="02040503050406030204" pitchFamily="18" charset="0"/>
                                <a:cs typeface="Catamaran" panose="020B0604020202020204" charset="0"/>
                                <a:sym typeface="Arial"/>
                              </a:rPr>
                            </m:ctrlPr>
                          </m:sSupPr>
                          <m:e>
                            <m:r>
                              <a:rPr lang="en-US" sz="3200" i="1" kern="0">
                                <a:solidFill>
                                  <a:srgbClr val="353842"/>
                                </a:solidFill>
                                <a:latin typeface="Cambria Math" panose="02040503050406030204" pitchFamily="18" charset="0"/>
                                <a:cs typeface="Catamaran" panose="020B0604020202020204" charset="0"/>
                                <a:sym typeface="Arial"/>
                              </a:rPr>
                              <m:t>15</m:t>
                            </m:r>
                          </m:e>
                          <m:sup>
                            <m:r>
                              <a:rPr lang="en-US" sz="3200" i="1" kern="0">
                                <a:solidFill>
                                  <a:srgbClr val="353842"/>
                                </a:solidFill>
                                <a:latin typeface="Cambria Math" panose="02040503050406030204" pitchFamily="18" charset="0"/>
                                <a:cs typeface="Catamaran" panose="020B0604020202020204" charset="0"/>
                                <a:sym typeface="Arial"/>
                              </a:rPr>
                              <m:t>3</m:t>
                            </m:r>
                          </m:sup>
                        </m:sSup>
                      </m:num>
                      <m:den>
                        <m:r>
                          <a:rPr lang="en-US" sz="3200" i="1" kern="0">
                            <a:solidFill>
                              <a:srgbClr val="353842"/>
                            </a:solidFill>
                            <a:latin typeface="Cambria Math" panose="02040503050406030204" pitchFamily="18" charset="0"/>
                            <a:cs typeface="Catamaran" panose="020B0604020202020204" charset="0"/>
                            <a:sym typeface="Arial"/>
                          </a:rPr>
                          <m:t>27</m:t>
                        </m:r>
                      </m:den>
                    </m:f>
                  </m:oMath>
                </a14:m>
                <a:endParaRPr lang="en-US" sz="3200" kern="0" dirty="0">
                  <a:solidFill>
                    <a:srgbClr val="06AFBC"/>
                  </a:solidFill>
                  <a:latin typeface="Catamaran" panose="020B0604020202020204" charset="0"/>
                  <a:cs typeface="Catamaran" panose="020B0604020202020204" charset="0"/>
                  <a:sym typeface="Aria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684478" y="2240459"/>
                <a:ext cx="7819389" cy="2257669"/>
              </a:xfrm>
              <a:prstGeom prst="rect">
                <a:avLst/>
              </a:prstGeom>
              <a:blipFill>
                <a:blip r:embed="rId5"/>
                <a:stretch>
                  <a:fillRect l="-1949" t="-3514"/>
                </a:stretch>
              </a:blipFill>
            </p:spPr>
            <p:txBody>
              <a:bodyPr/>
              <a:lstStyle/>
              <a:p>
                <a:r>
                  <a:rPr lang="en-US">
                    <a:noFill/>
                  </a:rPr>
                  <a:t> </a:t>
                </a:r>
              </a:p>
            </p:txBody>
          </p:sp>
        </mc:Fallback>
      </mc:AlternateContent>
    </p:spTree>
    <p:extLst>
      <p:ext uri="{BB962C8B-B14F-4D97-AF65-F5344CB8AC3E}">
        <p14:creationId xmlns:p14="http://schemas.microsoft.com/office/powerpoint/2010/main" val="14816972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1958" name="Google Shape;1958;p42"/>
          <p:cNvSpPr txBox="1">
            <a:spLocks noGrp="1"/>
          </p:cNvSpPr>
          <p:nvPr>
            <p:ph type="title"/>
          </p:nvPr>
        </p:nvSpPr>
        <p:spPr>
          <a:xfrm>
            <a:off x="1062184" y="492633"/>
            <a:ext cx="10067600" cy="759200"/>
          </a:xfrm>
          <a:prstGeom prst="rect">
            <a:avLst/>
          </a:prstGeom>
        </p:spPr>
        <p:txBody>
          <a:bodyPr spcFirstLastPara="1" wrap="square" lIns="121900" tIns="121900" rIns="121900" bIns="121900" anchor="t" anchorCtr="0">
            <a:noAutofit/>
          </a:bodyPr>
          <a:lstStyle/>
          <a:p>
            <a:r>
              <a:rPr lang="en" b="1" dirty="0">
                <a:solidFill>
                  <a:schemeClr val="accent4"/>
                </a:solidFill>
                <a:latin typeface="Catamaran" panose="020B0604020202020204" charset="0"/>
                <a:cs typeface="Catamaran" panose="020B0604020202020204" charset="0"/>
              </a:rPr>
              <a:t>TỔNG QUAN BÀI HỌC</a:t>
            </a:r>
            <a:endParaRPr b="1" dirty="0">
              <a:solidFill>
                <a:schemeClr val="dk2"/>
              </a:solidFill>
              <a:latin typeface="Catamaran" panose="020B0604020202020204" charset="0"/>
              <a:cs typeface="Catamaran" panose="020B0604020202020204" charset="0"/>
            </a:endParaRPr>
          </a:p>
        </p:txBody>
      </p:sp>
      <p:grpSp>
        <p:nvGrpSpPr>
          <p:cNvPr id="1963" name="Google Shape;1963;p42"/>
          <p:cNvGrpSpPr/>
          <p:nvPr/>
        </p:nvGrpSpPr>
        <p:grpSpPr>
          <a:xfrm>
            <a:off x="10176436" y="247133"/>
            <a:ext cx="1626673" cy="1724427"/>
            <a:chOff x="2755425" y="2402925"/>
            <a:chExt cx="2311054" cy="2449934"/>
          </a:xfrm>
        </p:grpSpPr>
        <p:grpSp>
          <p:nvGrpSpPr>
            <p:cNvPr id="1964" name="Google Shape;1964;p42"/>
            <p:cNvGrpSpPr/>
            <p:nvPr/>
          </p:nvGrpSpPr>
          <p:grpSpPr>
            <a:xfrm>
              <a:off x="2755425" y="2402925"/>
              <a:ext cx="2310070" cy="2449934"/>
              <a:chOff x="2755425" y="2402925"/>
              <a:chExt cx="2310070" cy="2449934"/>
            </a:xfrm>
          </p:grpSpPr>
          <p:sp>
            <p:nvSpPr>
              <p:cNvPr id="1965" name="Google Shape;1965;p42"/>
              <p:cNvSpPr/>
              <p:nvPr/>
            </p:nvSpPr>
            <p:spPr>
              <a:xfrm>
                <a:off x="4013265" y="2402925"/>
                <a:ext cx="1052230" cy="904372"/>
              </a:xfrm>
              <a:custGeom>
                <a:avLst/>
                <a:gdLst/>
                <a:ahLst/>
                <a:cxnLst/>
                <a:rect l="l" t="t" r="r" b="b"/>
                <a:pathLst>
                  <a:path w="18185" h="15629" extrusionOk="0">
                    <a:moveTo>
                      <a:pt x="4852" y="0"/>
                    </a:moveTo>
                    <a:cubicBezTo>
                      <a:pt x="4275" y="2755"/>
                      <a:pt x="2712" y="6048"/>
                      <a:pt x="1" y="6380"/>
                    </a:cubicBezTo>
                    <a:cubicBezTo>
                      <a:pt x="356" y="6988"/>
                      <a:pt x="529" y="7884"/>
                      <a:pt x="555" y="8257"/>
                    </a:cubicBezTo>
                    <a:cubicBezTo>
                      <a:pt x="643" y="9305"/>
                      <a:pt x="477" y="10339"/>
                      <a:pt x="31" y="11223"/>
                    </a:cubicBezTo>
                    <a:cubicBezTo>
                      <a:pt x="751" y="11415"/>
                      <a:pt x="1447" y="11973"/>
                      <a:pt x="1925" y="12449"/>
                    </a:cubicBezTo>
                    <a:cubicBezTo>
                      <a:pt x="2512" y="13055"/>
                      <a:pt x="2749" y="13831"/>
                      <a:pt x="2725" y="14609"/>
                    </a:cubicBezTo>
                    <a:cubicBezTo>
                      <a:pt x="3173" y="14366"/>
                      <a:pt x="3708" y="14258"/>
                      <a:pt x="4273" y="14258"/>
                    </a:cubicBezTo>
                    <a:cubicBezTo>
                      <a:pt x="5572" y="14258"/>
                      <a:pt x="7031" y="14826"/>
                      <a:pt x="7956" y="15628"/>
                    </a:cubicBezTo>
                    <a:cubicBezTo>
                      <a:pt x="8845" y="14978"/>
                      <a:pt x="9988" y="14633"/>
                      <a:pt x="11123" y="14633"/>
                    </a:cubicBezTo>
                    <a:cubicBezTo>
                      <a:pt x="11681" y="14633"/>
                      <a:pt x="12237" y="14716"/>
                      <a:pt x="12760" y="14887"/>
                    </a:cubicBezTo>
                    <a:cubicBezTo>
                      <a:pt x="13156" y="14035"/>
                      <a:pt x="13958" y="13240"/>
                      <a:pt x="14628" y="12880"/>
                    </a:cubicBezTo>
                    <a:cubicBezTo>
                      <a:pt x="15159" y="12576"/>
                      <a:pt x="15978" y="12285"/>
                      <a:pt x="16827" y="12128"/>
                    </a:cubicBezTo>
                    <a:cubicBezTo>
                      <a:pt x="16725" y="11585"/>
                      <a:pt x="16747" y="10960"/>
                      <a:pt x="16747" y="10723"/>
                    </a:cubicBezTo>
                    <a:cubicBezTo>
                      <a:pt x="16831" y="9182"/>
                      <a:pt x="17271" y="7363"/>
                      <a:pt x="18185" y="6007"/>
                    </a:cubicBezTo>
                    <a:cubicBezTo>
                      <a:pt x="17305" y="5725"/>
                      <a:pt x="16551" y="5199"/>
                      <a:pt x="16075" y="4263"/>
                    </a:cubicBezTo>
                    <a:cubicBezTo>
                      <a:pt x="15818" y="3768"/>
                      <a:pt x="15628" y="3041"/>
                      <a:pt x="15646" y="2354"/>
                    </a:cubicBezTo>
                    <a:cubicBezTo>
                      <a:pt x="14740" y="2300"/>
                      <a:pt x="13855" y="2082"/>
                      <a:pt x="13057" y="1597"/>
                    </a:cubicBezTo>
                    <a:cubicBezTo>
                      <a:pt x="12540" y="1304"/>
                      <a:pt x="12031" y="890"/>
                      <a:pt x="11738" y="382"/>
                    </a:cubicBezTo>
                    <a:cubicBezTo>
                      <a:pt x="10671" y="840"/>
                      <a:pt x="9530" y="1128"/>
                      <a:pt x="8393" y="1128"/>
                    </a:cubicBezTo>
                    <a:cubicBezTo>
                      <a:pt x="7920" y="1128"/>
                      <a:pt x="7447" y="1078"/>
                      <a:pt x="6982" y="970"/>
                    </a:cubicBezTo>
                    <a:cubicBezTo>
                      <a:pt x="6423" y="843"/>
                      <a:pt x="5484" y="500"/>
                      <a:pt x="4852"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6" name="Google Shape;1966;p42"/>
              <p:cNvSpPr/>
              <p:nvPr/>
            </p:nvSpPr>
            <p:spPr>
              <a:xfrm>
                <a:off x="2755425" y="3048165"/>
                <a:ext cx="1805831" cy="1804694"/>
              </a:xfrm>
              <a:custGeom>
                <a:avLst/>
                <a:gdLst/>
                <a:ahLst/>
                <a:cxnLst/>
                <a:rect l="l" t="t" r="r" b="b"/>
                <a:pathLst>
                  <a:path w="31209" h="31188" extrusionOk="0">
                    <a:moveTo>
                      <a:pt x="20034" y="1"/>
                    </a:moveTo>
                    <a:lnTo>
                      <a:pt x="5227" y="7505"/>
                    </a:lnTo>
                    <a:lnTo>
                      <a:pt x="7962" y="13200"/>
                    </a:lnTo>
                    <a:lnTo>
                      <a:pt x="7145" y="13758"/>
                    </a:lnTo>
                    <a:lnTo>
                      <a:pt x="7814" y="14538"/>
                    </a:lnTo>
                    <a:lnTo>
                      <a:pt x="8355" y="14019"/>
                    </a:lnTo>
                    <a:lnTo>
                      <a:pt x="9594" y="16596"/>
                    </a:lnTo>
                    <a:lnTo>
                      <a:pt x="7357" y="17463"/>
                    </a:lnTo>
                    <a:cubicBezTo>
                      <a:pt x="7266" y="16497"/>
                      <a:pt x="7068" y="15094"/>
                      <a:pt x="6637" y="14846"/>
                    </a:cubicBezTo>
                    <a:cubicBezTo>
                      <a:pt x="6521" y="14780"/>
                      <a:pt x="6417" y="14752"/>
                      <a:pt x="6325" y="14752"/>
                    </a:cubicBezTo>
                    <a:cubicBezTo>
                      <a:pt x="5887" y="14752"/>
                      <a:pt x="5712" y="15374"/>
                      <a:pt x="5712" y="15374"/>
                    </a:cubicBezTo>
                    <a:cubicBezTo>
                      <a:pt x="5712" y="15374"/>
                      <a:pt x="6594" y="11947"/>
                      <a:pt x="5600" y="11837"/>
                    </a:cubicBezTo>
                    <a:cubicBezTo>
                      <a:pt x="5578" y="11835"/>
                      <a:pt x="5556" y="11834"/>
                      <a:pt x="5534" y="11834"/>
                    </a:cubicBezTo>
                    <a:cubicBezTo>
                      <a:pt x="4862" y="11834"/>
                      <a:pt x="4599" y="13021"/>
                      <a:pt x="4402" y="13021"/>
                    </a:cubicBezTo>
                    <a:cubicBezTo>
                      <a:pt x="4325" y="13021"/>
                      <a:pt x="4258" y="12838"/>
                      <a:pt x="4180" y="12329"/>
                    </a:cubicBezTo>
                    <a:cubicBezTo>
                      <a:pt x="3893" y="10482"/>
                      <a:pt x="4891" y="8949"/>
                      <a:pt x="4322" y="8697"/>
                    </a:cubicBezTo>
                    <a:cubicBezTo>
                      <a:pt x="4234" y="8659"/>
                      <a:pt x="4154" y="8642"/>
                      <a:pt x="4081" y="8642"/>
                    </a:cubicBezTo>
                    <a:cubicBezTo>
                      <a:pt x="3681" y="8642"/>
                      <a:pt x="3499" y="9133"/>
                      <a:pt x="3499" y="9133"/>
                    </a:cubicBezTo>
                    <a:cubicBezTo>
                      <a:pt x="3499" y="9133"/>
                      <a:pt x="2647" y="7043"/>
                      <a:pt x="1670" y="7043"/>
                    </a:cubicBezTo>
                    <a:cubicBezTo>
                      <a:pt x="1504" y="7043"/>
                      <a:pt x="1336" y="7103"/>
                      <a:pt x="1167" y="7242"/>
                    </a:cubicBezTo>
                    <a:cubicBezTo>
                      <a:pt x="1" y="8210"/>
                      <a:pt x="2447" y="11327"/>
                      <a:pt x="2447" y="11327"/>
                    </a:cubicBezTo>
                    <a:cubicBezTo>
                      <a:pt x="2447" y="11327"/>
                      <a:pt x="2251" y="11272"/>
                      <a:pt x="1959" y="11272"/>
                    </a:cubicBezTo>
                    <a:cubicBezTo>
                      <a:pt x="1707" y="11272"/>
                      <a:pt x="1384" y="11313"/>
                      <a:pt x="1055" y="11465"/>
                    </a:cubicBezTo>
                    <a:cubicBezTo>
                      <a:pt x="343" y="11794"/>
                      <a:pt x="2759" y="13609"/>
                      <a:pt x="2759" y="13609"/>
                    </a:cubicBezTo>
                    <a:cubicBezTo>
                      <a:pt x="2759" y="13609"/>
                      <a:pt x="2269" y="13418"/>
                      <a:pt x="1733" y="13418"/>
                    </a:cubicBezTo>
                    <a:cubicBezTo>
                      <a:pt x="1100" y="13418"/>
                      <a:pt x="404" y="13684"/>
                      <a:pt x="374" y="14846"/>
                    </a:cubicBezTo>
                    <a:cubicBezTo>
                      <a:pt x="327" y="16555"/>
                      <a:pt x="2412" y="17083"/>
                      <a:pt x="4122" y="17083"/>
                    </a:cubicBezTo>
                    <a:cubicBezTo>
                      <a:pt x="4558" y="17083"/>
                      <a:pt x="4970" y="17048"/>
                      <a:pt x="5316" y="16991"/>
                    </a:cubicBezTo>
                    <a:cubicBezTo>
                      <a:pt x="5448" y="16969"/>
                      <a:pt x="5572" y="16959"/>
                      <a:pt x="5689" y="16959"/>
                    </a:cubicBezTo>
                    <a:cubicBezTo>
                      <a:pt x="6333" y="16959"/>
                      <a:pt x="6752" y="17264"/>
                      <a:pt x="7016" y="17594"/>
                    </a:cubicBezTo>
                    <a:lnTo>
                      <a:pt x="4010" y="18756"/>
                    </a:lnTo>
                    <a:lnTo>
                      <a:pt x="14398" y="31187"/>
                    </a:lnTo>
                    <a:lnTo>
                      <a:pt x="31209" y="19081"/>
                    </a:lnTo>
                    <a:lnTo>
                      <a:pt x="28439" y="17178"/>
                    </a:lnTo>
                    <a:cubicBezTo>
                      <a:pt x="29700" y="16915"/>
                      <a:pt x="31049" y="16217"/>
                      <a:pt x="30799" y="14907"/>
                    </a:cubicBezTo>
                    <a:cubicBezTo>
                      <a:pt x="30646" y="14106"/>
                      <a:pt x="30211" y="13888"/>
                      <a:pt x="29783" y="13888"/>
                    </a:cubicBezTo>
                    <a:cubicBezTo>
                      <a:pt x="29273" y="13888"/>
                      <a:pt x="28773" y="14197"/>
                      <a:pt x="28773" y="14197"/>
                    </a:cubicBezTo>
                    <a:cubicBezTo>
                      <a:pt x="28773" y="14197"/>
                      <a:pt x="30407" y="12398"/>
                      <a:pt x="29808" y="12219"/>
                    </a:cubicBezTo>
                    <a:cubicBezTo>
                      <a:pt x="29650" y="12172"/>
                      <a:pt x="29499" y="12155"/>
                      <a:pt x="29361" y="12155"/>
                    </a:cubicBezTo>
                    <a:cubicBezTo>
                      <a:pt x="28979" y="12155"/>
                      <a:pt x="28707" y="12288"/>
                      <a:pt x="28707" y="12288"/>
                    </a:cubicBezTo>
                    <a:cubicBezTo>
                      <a:pt x="28707" y="12288"/>
                      <a:pt x="30185" y="9413"/>
                      <a:pt x="29146" y="8770"/>
                    </a:cubicBezTo>
                    <a:cubicBezTo>
                      <a:pt x="29028" y="8697"/>
                      <a:pt x="28916" y="8665"/>
                      <a:pt x="28811" y="8665"/>
                    </a:cubicBezTo>
                    <a:cubicBezTo>
                      <a:pt x="27996" y="8665"/>
                      <a:pt x="27588" y="10622"/>
                      <a:pt x="27588" y="10622"/>
                    </a:cubicBezTo>
                    <a:cubicBezTo>
                      <a:pt x="27588" y="10622"/>
                      <a:pt x="27406" y="10291"/>
                      <a:pt x="27127" y="10291"/>
                    </a:cubicBezTo>
                    <a:cubicBezTo>
                      <a:pt x="27053" y="10291"/>
                      <a:pt x="26973" y="10314"/>
                      <a:pt x="26888" y="10372"/>
                    </a:cubicBezTo>
                    <a:cubicBezTo>
                      <a:pt x="26478" y="10650"/>
                      <a:pt x="27461" y="11781"/>
                      <a:pt x="27491" y="13331"/>
                    </a:cubicBezTo>
                    <a:cubicBezTo>
                      <a:pt x="27500" y="13773"/>
                      <a:pt x="27470" y="13928"/>
                      <a:pt x="27405" y="13928"/>
                    </a:cubicBezTo>
                    <a:cubicBezTo>
                      <a:pt x="27255" y="13928"/>
                      <a:pt x="26916" y="13094"/>
                      <a:pt x="26436" y="13094"/>
                    </a:cubicBezTo>
                    <a:cubicBezTo>
                      <a:pt x="26398" y="13094"/>
                      <a:pt x="26359" y="13100"/>
                      <a:pt x="26319" y="13111"/>
                    </a:cubicBezTo>
                    <a:cubicBezTo>
                      <a:pt x="25616" y="13314"/>
                      <a:pt x="26551" y="15639"/>
                      <a:pt x="26694" y="15986"/>
                    </a:cubicBezTo>
                    <a:lnTo>
                      <a:pt x="26689" y="15982"/>
                    </a:lnTo>
                    <a:cubicBezTo>
                      <a:pt x="26627" y="15870"/>
                      <a:pt x="26455" y="15594"/>
                      <a:pt x="26208" y="15594"/>
                    </a:cubicBezTo>
                    <a:cubicBezTo>
                      <a:pt x="26184" y="15594"/>
                      <a:pt x="26159" y="15597"/>
                      <a:pt x="26133" y="15603"/>
                    </a:cubicBezTo>
                    <a:lnTo>
                      <a:pt x="24900" y="14758"/>
                    </a:lnTo>
                    <a:lnTo>
                      <a:pt x="24900" y="14758"/>
                    </a:lnTo>
                    <a:cubicBezTo>
                      <a:pt x="25098" y="14807"/>
                      <a:pt x="25290" y="14837"/>
                      <a:pt x="25470" y="14837"/>
                    </a:cubicBezTo>
                    <a:cubicBezTo>
                      <a:pt x="25497" y="14837"/>
                      <a:pt x="25523" y="14837"/>
                      <a:pt x="25549" y="14835"/>
                    </a:cubicBezTo>
                    <a:cubicBezTo>
                      <a:pt x="26629" y="14779"/>
                      <a:pt x="24980" y="11680"/>
                      <a:pt x="24980" y="11680"/>
                    </a:cubicBezTo>
                    <a:lnTo>
                      <a:pt x="24980" y="11680"/>
                    </a:lnTo>
                    <a:cubicBezTo>
                      <a:pt x="24980" y="11680"/>
                      <a:pt x="24985" y="11680"/>
                      <a:pt x="24993" y="11680"/>
                    </a:cubicBezTo>
                    <a:cubicBezTo>
                      <a:pt x="25052" y="11680"/>
                      <a:pt x="25301" y="11674"/>
                      <a:pt x="25528" y="11568"/>
                    </a:cubicBezTo>
                    <a:cubicBezTo>
                      <a:pt x="25586" y="11564"/>
                      <a:pt x="25622" y="11559"/>
                      <a:pt x="25625" y="11559"/>
                    </a:cubicBezTo>
                    <a:lnTo>
                      <a:pt x="25618" y="11518"/>
                    </a:lnTo>
                    <a:cubicBezTo>
                      <a:pt x="25765" y="11428"/>
                      <a:pt x="25888" y="11281"/>
                      <a:pt x="25918" y="11055"/>
                    </a:cubicBezTo>
                    <a:cubicBezTo>
                      <a:pt x="25967" y="10702"/>
                      <a:pt x="25668" y="10475"/>
                      <a:pt x="25241" y="10421"/>
                    </a:cubicBezTo>
                    <a:cubicBezTo>
                      <a:pt x="25230" y="10404"/>
                      <a:pt x="25226" y="10393"/>
                      <a:pt x="25224" y="10393"/>
                    </a:cubicBezTo>
                    <a:lnTo>
                      <a:pt x="25187" y="10417"/>
                    </a:lnTo>
                    <a:cubicBezTo>
                      <a:pt x="25135" y="10412"/>
                      <a:pt x="25082" y="10409"/>
                      <a:pt x="25028" y="10409"/>
                    </a:cubicBezTo>
                    <a:cubicBezTo>
                      <a:pt x="24901" y="10409"/>
                      <a:pt x="24768" y="10424"/>
                      <a:pt x="24631" y="10454"/>
                    </a:cubicBezTo>
                    <a:cubicBezTo>
                      <a:pt x="24829" y="9628"/>
                      <a:pt x="25323" y="7387"/>
                      <a:pt x="24825" y="7305"/>
                    </a:cubicBezTo>
                    <a:cubicBezTo>
                      <a:pt x="24815" y="7303"/>
                      <a:pt x="24805" y="7303"/>
                      <a:pt x="24796" y="7303"/>
                    </a:cubicBezTo>
                    <a:cubicBezTo>
                      <a:pt x="24210" y="7303"/>
                      <a:pt x="24129" y="10234"/>
                      <a:pt x="24129" y="10234"/>
                    </a:cubicBezTo>
                    <a:cubicBezTo>
                      <a:pt x="24129" y="10234"/>
                      <a:pt x="23770" y="7676"/>
                      <a:pt x="23351" y="7676"/>
                    </a:cubicBezTo>
                    <a:cubicBezTo>
                      <a:pt x="23345" y="7676"/>
                      <a:pt x="23339" y="7677"/>
                      <a:pt x="23334" y="7678"/>
                    </a:cubicBezTo>
                    <a:cubicBezTo>
                      <a:pt x="23006" y="7732"/>
                      <a:pt x="23500" y="9542"/>
                      <a:pt x="23739" y="10363"/>
                    </a:cubicBezTo>
                    <a:cubicBezTo>
                      <a:pt x="23711" y="10362"/>
                      <a:pt x="23684" y="10361"/>
                      <a:pt x="23656" y="10361"/>
                    </a:cubicBezTo>
                    <a:cubicBezTo>
                      <a:pt x="23325" y="10361"/>
                      <a:pt x="23045" y="10486"/>
                      <a:pt x="23019" y="10831"/>
                    </a:cubicBezTo>
                    <a:cubicBezTo>
                      <a:pt x="22963" y="11656"/>
                      <a:pt x="24637" y="11768"/>
                      <a:pt x="24637" y="11768"/>
                    </a:cubicBezTo>
                    <a:lnTo>
                      <a:pt x="25237" y="14413"/>
                    </a:lnTo>
                    <a:lnTo>
                      <a:pt x="23834" y="14027"/>
                    </a:lnTo>
                    <a:lnTo>
                      <a:pt x="22364" y="13019"/>
                    </a:lnTo>
                    <a:lnTo>
                      <a:pt x="21290" y="7016"/>
                    </a:lnTo>
                    <a:lnTo>
                      <a:pt x="21510" y="6979"/>
                    </a:lnTo>
                    <a:lnTo>
                      <a:pt x="21355" y="5686"/>
                    </a:lnTo>
                    <a:lnTo>
                      <a:pt x="21075" y="5813"/>
                    </a:lnTo>
                    <a:lnTo>
                      <a:pt x="20034"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967" name="Google Shape;1967;p42"/>
            <p:cNvSpPr/>
            <p:nvPr/>
          </p:nvSpPr>
          <p:spPr>
            <a:xfrm>
              <a:off x="3610939" y="4535384"/>
              <a:ext cx="119718" cy="75572"/>
            </a:xfrm>
            <a:custGeom>
              <a:avLst/>
              <a:gdLst/>
              <a:ahLst/>
              <a:cxnLst/>
              <a:rect l="l" t="t" r="r" b="b"/>
              <a:pathLst>
                <a:path w="2069" h="1306" extrusionOk="0">
                  <a:moveTo>
                    <a:pt x="1183" y="0"/>
                  </a:moveTo>
                  <a:cubicBezTo>
                    <a:pt x="1122" y="0"/>
                    <a:pt x="1059" y="5"/>
                    <a:pt x="994" y="15"/>
                  </a:cubicBezTo>
                  <a:cubicBezTo>
                    <a:pt x="384" y="112"/>
                    <a:pt x="1" y="627"/>
                    <a:pt x="72" y="1235"/>
                  </a:cubicBezTo>
                  <a:cubicBezTo>
                    <a:pt x="76" y="1284"/>
                    <a:pt x="119" y="1305"/>
                    <a:pt x="172" y="1305"/>
                  </a:cubicBezTo>
                  <a:cubicBezTo>
                    <a:pt x="260" y="1305"/>
                    <a:pt x="373" y="1246"/>
                    <a:pt x="365" y="1158"/>
                  </a:cubicBezTo>
                  <a:cubicBezTo>
                    <a:pt x="313" y="709"/>
                    <a:pt x="553" y="289"/>
                    <a:pt x="1020" y="218"/>
                  </a:cubicBezTo>
                  <a:cubicBezTo>
                    <a:pt x="1060" y="212"/>
                    <a:pt x="1099" y="209"/>
                    <a:pt x="1136" y="209"/>
                  </a:cubicBezTo>
                  <a:cubicBezTo>
                    <a:pt x="1517" y="209"/>
                    <a:pt x="1764" y="525"/>
                    <a:pt x="1768" y="910"/>
                  </a:cubicBezTo>
                  <a:cubicBezTo>
                    <a:pt x="1769" y="977"/>
                    <a:pt x="1827" y="1005"/>
                    <a:pt x="1892" y="1005"/>
                  </a:cubicBezTo>
                  <a:cubicBezTo>
                    <a:pt x="1975" y="1005"/>
                    <a:pt x="2069" y="959"/>
                    <a:pt x="2068" y="886"/>
                  </a:cubicBezTo>
                  <a:cubicBezTo>
                    <a:pt x="2060" y="340"/>
                    <a:pt x="1687" y="0"/>
                    <a:pt x="118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8" name="Google Shape;1968;p42"/>
            <p:cNvSpPr/>
            <p:nvPr/>
          </p:nvSpPr>
          <p:spPr>
            <a:xfrm>
              <a:off x="3662727" y="4556735"/>
              <a:ext cx="46695" cy="32462"/>
            </a:xfrm>
            <a:custGeom>
              <a:avLst/>
              <a:gdLst/>
              <a:ahLst/>
              <a:cxnLst/>
              <a:rect l="l" t="t" r="r" b="b"/>
              <a:pathLst>
                <a:path w="807" h="561" extrusionOk="0">
                  <a:moveTo>
                    <a:pt x="220" y="1"/>
                  </a:moveTo>
                  <a:cubicBezTo>
                    <a:pt x="150" y="1"/>
                    <a:pt x="94" y="22"/>
                    <a:pt x="65" y="67"/>
                  </a:cubicBezTo>
                  <a:cubicBezTo>
                    <a:pt x="0" y="166"/>
                    <a:pt x="104" y="345"/>
                    <a:pt x="289" y="463"/>
                  </a:cubicBezTo>
                  <a:cubicBezTo>
                    <a:pt x="392" y="527"/>
                    <a:pt x="502" y="560"/>
                    <a:pt x="589" y="560"/>
                  </a:cubicBezTo>
                  <a:cubicBezTo>
                    <a:pt x="659" y="560"/>
                    <a:pt x="714" y="539"/>
                    <a:pt x="742" y="496"/>
                  </a:cubicBezTo>
                  <a:cubicBezTo>
                    <a:pt x="806" y="394"/>
                    <a:pt x="707" y="220"/>
                    <a:pt x="517" y="99"/>
                  </a:cubicBezTo>
                  <a:cubicBezTo>
                    <a:pt x="415" y="34"/>
                    <a:pt x="307" y="1"/>
                    <a:pt x="22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969" name="Google Shape;1969;p42"/>
            <p:cNvGrpSpPr/>
            <p:nvPr/>
          </p:nvGrpSpPr>
          <p:grpSpPr>
            <a:xfrm>
              <a:off x="2756929" y="2403156"/>
              <a:ext cx="2309549" cy="2449574"/>
              <a:chOff x="2756929" y="2403156"/>
              <a:chExt cx="2309549" cy="2449574"/>
            </a:xfrm>
          </p:grpSpPr>
          <p:sp>
            <p:nvSpPr>
              <p:cNvPr id="1970" name="Google Shape;1970;p42"/>
              <p:cNvSpPr/>
              <p:nvPr/>
            </p:nvSpPr>
            <p:spPr>
              <a:xfrm>
                <a:off x="4014423" y="2403156"/>
                <a:ext cx="1052056" cy="904372"/>
              </a:xfrm>
              <a:custGeom>
                <a:avLst/>
                <a:gdLst/>
                <a:ahLst/>
                <a:cxnLst/>
                <a:rect l="l" t="t" r="r" b="b"/>
                <a:pathLst>
                  <a:path w="18182" h="15629" extrusionOk="0">
                    <a:moveTo>
                      <a:pt x="4852" y="1"/>
                    </a:moveTo>
                    <a:cubicBezTo>
                      <a:pt x="4270" y="2757"/>
                      <a:pt x="2711" y="6048"/>
                      <a:pt x="0" y="6380"/>
                    </a:cubicBezTo>
                    <a:cubicBezTo>
                      <a:pt x="356" y="6988"/>
                      <a:pt x="528" y="7887"/>
                      <a:pt x="552" y="8258"/>
                    </a:cubicBezTo>
                    <a:cubicBezTo>
                      <a:pt x="642" y="9307"/>
                      <a:pt x="476" y="10342"/>
                      <a:pt x="30" y="11225"/>
                    </a:cubicBezTo>
                    <a:cubicBezTo>
                      <a:pt x="750" y="11415"/>
                      <a:pt x="1446" y="11973"/>
                      <a:pt x="1925" y="12449"/>
                    </a:cubicBezTo>
                    <a:cubicBezTo>
                      <a:pt x="2511" y="13057"/>
                      <a:pt x="2748" y="13833"/>
                      <a:pt x="2724" y="14611"/>
                    </a:cubicBezTo>
                    <a:cubicBezTo>
                      <a:pt x="3173" y="14367"/>
                      <a:pt x="3709" y="14259"/>
                      <a:pt x="4275" y="14259"/>
                    </a:cubicBezTo>
                    <a:cubicBezTo>
                      <a:pt x="5574" y="14259"/>
                      <a:pt x="7032" y="14828"/>
                      <a:pt x="7955" y="15629"/>
                    </a:cubicBezTo>
                    <a:cubicBezTo>
                      <a:pt x="8843" y="14979"/>
                      <a:pt x="9985" y="14634"/>
                      <a:pt x="11120" y="14634"/>
                    </a:cubicBezTo>
                    <a:cubicBezTo>
                      <a:pt x="11678" y="14634"/>
                      <a:pt x="12235" y="14717"/>
                      <a:pt x="12759" y="14889"/>
                    </a:cubicBezTo>
                    <a:cubicBezTo>
                      <a:pt x="13156" y="14034"/>
                      <a:pt x="13958" y="13243"/>
                      <a:pt x="14626" y="12881"/>
                    </a:cubicBezTo>
                    <a:cubicBezTo>
                      <a:pt x="15158" y="12577"/>
                      <a:pt x="15977" y="12286"/>
                      <a:pt x="16824" y="12131"/>
                    </a:cubicBezTo>
                    <a:cubicBezTo>
                      <a:pt x="16725" y="11585"/>
                      <a:pt x="16746" y="10960"/>
                      <a:pt x="16742" y="10732"/>
                    </a:cubicBezTo>
                    <a:cubicBezTo>
                      <a:pt x="16830" y="9182"/>
                      <a:pt x="17270" y="7363"/>
                      <a:pt x="18182" y="6010"/>
                    </a:cubicBezTo>
                    <a:cubicBezTo>
                      <a:pt x="17307" y="5725"/>
                      <a:pt x="16550" y="5201"/>
                      <a:pt x="16074" y="4266"/>
                    </a:cubicBezTo>
                    <a:cubicBezTo>
                      <a:pt x="15817" y="3770"/>
                      <a:pt x="15628" y="3042"/>
                      <a:pt x="15645" y="2356"/>
                    </a:cubicBezTo>
                    <a:cubicBezTo>
                      <a:pt x="14740" y="2303"/>
                      <a:pt x="13856" y="2081"/>
                      <a:pt x="13057" y="1598"/>
                    </a:cubicBezTo>
                    <a:cubicBezTo>
                      <a:pt x="12537" y="1302"/>
                      <a:pt x="12029" y="893"/>
                      <a:pt x="11738" y="384"/>
                    </a:cubicBezTo>
                    <a:cubicBezTo>
                      <a:pt x="10672" y="842"/>
                      <a:pt x="9532" y="1129"/>
                      <a:pt x="8396" y="1129"/>
                    </a:cubicBezTo>
                    <a:cubicBezTo>
                      <a:pt x="7922" y="1129"/>
                      <a:pt x="7448" y="1079"/>
                      <a:pt x="6981" y="971"/>
                    </a:cubicBezTo>
                    <a:cubicBezTo>
                      <a:pt x="6423" y="843"/>
                      <a:pt x="5483" y="503"/>
                      <a:pt x="485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1" name="Google Shape;1971;p42"/>
              <p:cNvSpPr/>
              <p:nvPr/>
            </p:nvSpPr>
            <p:spPr>
              <a:xfrm>
                <a:off x="4133969" y="2563613"/>
                <a:ext cx="774027" cy="607467"/>
              </a:xfrm>
              <a:custGeom>
                <a:avLst/>
                <a:gdLst/>
                <a:ahLst/>
                <a:cxnLst/>
                <a:rect l="l" t="t" r="r" b="b"/>
                <a:pathLst>
                  <a:path w="13377" h="10498" extrusionOk="0">
                    <a:moveTo>
                      <a:pt x="7368" y="0"/>
                    </a:moveTo>
                    <a:cubicBezTo>
                      <a:pt x="6552" y="0"/>
                      <a:pt x="5703" y="150"/>
                      <a:pt x="4870" y="467"/>
                    </a:cubicBezTo>
                    <a:cubicBezTo>
                      <a:pt x="1729" y="1659"/>
                      <a:pt x="1" y="4769"/>
                      <a:pt x="1005" y="7409"/>
                    </a:cubicBezTo>
                    <a:cubicBezTo>
                      <a:pt x="1743" y="9350"/>
                      <a:pt x="3751" y="10497"/>
                      <a:pt x="6008" y="10497"/>
                    </a:cubicBezTo>
                    <a:cubicBezTo>
                      <a:pt x="6825" y="10497"/>
                      <a:pt x="7674" y="10347"/>
                      <a:pt x="8508" y="10030"/>
                    </a:cubicBezTo>
                    <a:cubicBezTo>
                      <a:pt x="11648" y="8836"/>
                      <a:pt x="13376" y="5728"/>
                      <a:pt x="12372" y="3088"/>
                    </a:cubicBezTo>
                    <a:cubicBezTo>
                      <a:pt x="11634" y="1149"/>
                      <a:pt x="9626" y="0"/>
                      <a:pt x="736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2" name="Google Shape;1972;p42"/>
              <p:cNvSpPr/>
              <p:nvPr/>
            </p:nvSpPr>
            <p:spPr>
              <a:xfrm>
                <a:off x="2988789" y="3750807"/>
                <a:ext cx="1573744" cy="1101923"/>
              </a:xfrm>
              <a:custGeom>
                <a:avLst/>
                <a:gdLst/>
                <a:ahLst/>
                <a:cxnLst/>
                <a:rect l="l" t="t" r="r" b="b"/>
                <a:pathLst>
                  <a:path w="27198" h="19043" extrusionOk="0">
                    <a:moveTo>
                      <a:pt x="17096" y="0"/>
                    </a:moveTo>
                    <a:lnTo>
                      <a:pt x="0" y="6611"/>
                    </a:lnTo>
                    <a:lnTo>
                      <a:pt x="10389" y="19042"/>
                    </a:lnTo>
                    <a:lnTo>
                      <a:pt x="27197" y="6936"/>
                    </a:lnTo>
                    <a:lnTo>
                      <a:pt x="1709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3" name="Google Shape;1973;p42"/>
              <p:cNvSpPr/>
              <p:nvPr/>
            </p:nvSpPr>
            <p:spPr>
              <a:xfrm>
                <a:off x="3205026" y="3840496"/>
                <a:ext cx="1179932" cy="882383"/>
              </a:xfrm>
              <a:custGeom>
                <a:avLst/>
                <a:gdLst/>
                <a:ahLst/>
                <a:cxnLst/>
                <a:rect l="l" t="t" r="r" b="b"/>
                <a:pathLst>
                  <a:path w="20392" h="15249" extrusionOk="0">
                    <a:moveTo>
                      <a:pt x="14281" y="0"/>
                    </a:moveTo>
                    <a:lnTo>
                      <a:pt x="0" y="5643"/>
                    </a:lnTo>
                    <a:lnTo>
                      <a:pt x="7378" y="15249"/>
                    </a:lnTo>
                    <a:lnTo>
                      <a:pt x="20391" y="6166"/>
                    </a:lnTo>
                    <a:lnTo>
                      <a:pt x="14281"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4" name="Google Shape;1974;p42"/>
              <p:cNvSpPr/>
              <p:nvPr/>
            </p:nvSpPr>
            <p:spPr>
              <a:xfrm>
                <a:off x="3199934" y="3840496"/>
                <a:ext cx="1185024" cy="381041"/>
              </a:xfrm>
              <a:custGeom>
                <a:avLst/>
                <a:gdLst/>
                <a:ahLst/>
                <a:cxnLst/>
                <a:rect l="l" t="t" r="r" b="b"/>
                <a:pathLst>
                  <a:path w="20480" h="6585" extrusionOk="0">
                    <a:moveTo>
                      <a:pt x="14548" y="0"/>
                    </a:moveTo>
                    <a:lnTo>
                      <a:pt x="0" y="5574"/>
                    </a:lnTo>
                    <a:lnTo>
                      <a:pt x="610" y="6324"/>
                    </a:lnTo>
                    <a:lnTo>
                      <a:pt x="14356" y="621"/>
                    </a:lnTo>
                    <a:lnTo>
                      <a:pt x="19882" y="6584"/>
                    </a:lnTo>
                    <a:lnTo>
                      <a:pt x="20479" y="6166"/>
                    </a:lnTo>
                    <a:lnTo>
                      <a:pt x="1454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5" name="Google Shape;1975;p42"/>
              <p:cNvSpPr/>
              <p:nvPr/>
            </p:nvSpPr>
            <p:spPr>
              <a:xfrm>
                <a:off x="3451988" y="4012352"/>
                <a:ext cx="616467" cy="220639"/>
              </a:xfrm>
              <a:custGeom>
                <a:avLst/>
                <a:gdLst/>
                <a:ahLst/>
                <a:cxnLst/>
                <a:rect l="l" t="t" r="r" b="b"/>
                <a:pathLst>
                  <a:path w="10654" h="3813" extrusionOk="0">
                    <a:moveTo>
                      <a:pt x="10526" y="0"/>
                    </a:moveTo>
                    <a:cubicBezTo>
                      <a:pt x="10405" y="0"/>
                      <a:pt x="10213" y="40"/>
                      <a:pt x="10160" y="91"/>
                    </a:cubicBezTo>
                    <a:cubicBezTo>
                      <a:pt x="8120" y="2085"/>
                      <a:pt x="5475" y="3590"/>
                      <a:pt x="2654" y="3590"/>
                    </a:cubicBezTo>
                    <a:cubicBezTo>
                      <a:pt x="1960" y="3590"/>
                      <a:pt x="1256" y="3499"/>
                      <a:pt x="547" y="3302"/>
                    </a:cubicBezTo>
                    <a:cubicBezTo>
                      <a:pt x="539" y="3300"/>
                      <a:pt x="528" y="3299"/>
                      <a:pt x="516" y="3299"/>
                    </a:cubicBezTo>
                    <a:cubicBezTo>
                      <a:pt x="368" y="3299"/>
                      <a:pt x="0" y="3464"/>
                      <a:pt x="142" y="3502"/>
                    </a:cubicBezTo>
                    <a:cubicBezTo>
                      <a:pt x="906" y="3715"/>
                      <a:pt x="1670" y="3813"/>
                      <a:pt x="2427" y="3813"/>
                    </a:cubicBezTo>
                    <a:cubicBezTo>
                      <a:pt x="5488" y="3813"/>
                      <a:pt x="8415" y="2207"/>
                      <a:pt x="10610" y="60"/>
                    </a:cubicBezTo>
                    <a:cubicBezTo>
                      <a:pt x="10654" y="18"/>
                      <a:pt x="10606" y="0"/>
                      <a:pt x="105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6" name="Google Shape;1976;p42"/>
              <p:cNvSpPr/>
              <p:nvPr/>
            </p:nvSpPr>
            <p:spPr>
              <a:xfrm>
                <a:off x="3428322" y="4022999"/>
                <a:ext cx="715759" cy="312008"/>
              </a:xfrm>
              <a:custGeom>
                <a:avLst/>
                <a:gdLst/>
                <a:ahLst/>
                <a:cxnLst/>
                <a:rect l="l" t="t" r="r" b="b"/>
                <a:pathLst>
                  <a:path w="12370" h="5392" extrusionOk="0">
                    <a:moveTo>
                      <a:pt x="12055" y="0"/>
                    </a:moveTo>
                    <a:cubicBezTo>
                      <a:pt x="11966" y="0"/>
                      <a:pt x="11873" y="29"/>
                      <a:pt x="11819" y="92"/>
                    </a:cubicBezTo>
                    <a:cubicBezTo>
                      <a:pt x="10560" y="1562"/>
                      <a:pt x="9161" y="2879"/>
                      <a:pt x="7463" y="3818"/>
                    </a:cubicBezTo>
                    <a:cubicBezTo>
                      <a:pt x="6338" y="4441"/>
                      <a:pt x="4610" y="5037"/>
                      <a:pt x="3037" y="5037"/>
                    </a:cubicBezTo>
                    <a:cubicBezTo>
                      <a:pt x="2104" y="5037"/>
                      <a:pt x="1224" y="4827"/>
                      <a:pt x="558" y="4288"/>
                    </a:cubicBezTo>
                    <a:cubicBezTo>
                      <a:pt x="520" y="4258"/>
                      <a:pt x="472" y="4245"/>
                      <a:pt x="422" y="4245"/>
                    </a:cubicBezTo>
                    <a:cubicBezTo>
                      <a:pt x="229" y="4245"/>
                      <a:pt x="1" y="4437"/>
                      <a:pt x="180" y="4584"/>
                    </a:cubicBezTo>
                    <a:cubicBezTo>
                      <a:pt x="909" y="5171"/>
                      <a:pt x="1902" y="5392"/>
                      <a:pt x="2936" y="5392"/>
                    </a:cubicBezTo>
                    <a:cubicBezTo>
                      <a:pt x="4230" y="5392"/>
                      <a:pt x="5588" y="5046"/>
                      <a:pt x="6573" y="4644"/>
                    </a:cubicBezTo>
                    <a:cubicBezTo>
                      <a:pt x="8845" y="3713"/>
                      <a:pt x="10657" y="2096"/>
                      <a:pt x="12237" y="251"/>
                    </a:cubicBezTo>
                    <a:cubicBezTo>
                      <a:pt x="12369" y="97"/>
                      <a:pt x="12219" y="0"/>
                      <a:pt x="1205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7" name="Google Shape;1977;p42"/>
              <p:cNvSpPr/>
              <p:nvPr/>
            </p:nvSpPr>
            <p:spPr>
              <a:xfrm>
                <a:off x="3474960" y="4146307"/>
                <a:ext cx="683009" cy="365880"/>
              </a:xfrm>
              <a:custGeom>
                <a:avLst/>
                <a:gdLst/>
                <a:ahLst/>
                <a:cxnLst/>
                <a:rect l="l" t="t" r="r" b="b"/>
                <a:pathLst>
                  <a:path w="11804" h="6323" extrusionOk="0">
                    <a:moveTo>
                      <a:pt x="11593" y="0"/>
                    </a:moveTo>
                    <a:cubicBezTo>
                      <a:pt x="11472" y="0"/>
                      <a:pt x="11321" y="44"/>
                      <a:pt x="11271" y="116"/>
                    </a:cubicBezTo>
                    <a:cubicBezTo>
                      <a:pt x="9130" y="3280"/>
                      <a:pt x="6280" y="5995"/>
                      <a:pt x="2515" y="5995"/>
                    </a:cubicBezTo>
                    <a:cubicBezTo>
                      <a:pt x="1892" y="5995"/>
                      <a:pt x="1243" y="5920"/>
                      <a:pt x="568" y="5761"/>
                    </a:cubicBezTo>
                    <a:cubicBezTo>
                      <a:pt x="556" y="5758"/>
                      <a:pt x="542" y="5757"/>
                      <a:pt x="527" y="5757"/>
                    </a:cubicBezTo>
                    <a:cubicBezTo>
                      <a:pt x="334" y="5757"/>
                      <a:pt x="1" y="5988"/>
                      <a:pt x="269" y="6052"/>
                    </a:cubicBezTo>
                    <a:cubicBezTo>
                      <a:pt x="1031" y="6232"/>
                      <a:pt x="1770" y="6323"/>
                      <a:pt x="2492" y="6323"/>
                    </a:cubicBezTo>
                    <a:cubicBezTo>
                      <a:pt x="4025" y="6323"/>
                      <a:pt x="5482" y="5913"/>
                      <a:pt x="6937" y="5080"/>
                    </a:cubicBezTo>
                    <a:cubicBezTo>
                      <a:pt x="8946" y="3927"/>
                      <a:pt x="10455" y="2032"/>
                      <a:pt x="11735" y="144"/>
                    </a:cubicBezTo>
                    <a:cubicBezTo>
                      <a:pt x="11804" y="43"/>
                      <a:pt x="11713" y="0"/>
                      <a:pt x="1159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8" name="Google Shape;1978;p42"/>
              <p:cNvSpPr/>
              <p:nvPr/>
            </p:nvSpPr>
            <p:spPr>
              <a:xfrm>
                <a:off x="3578651" y="4412076"/>
                <a:ext cx="91886" cy="57865"/>
              </a:xfrm>
              <a:custGeom>
                <a:avLst/>
                <a:gdLst/>
                <a:ahLst/>
                <a:cxnLst/>
                <a:rect l="l" t="t" r="r" b="b"/>
                <a:pathLst>
                  <a:path w="1588" h="1000" extrusionOk="0">
                    <a:moveTo>
                      <a:pt x="909" y="1"/>
                    </a:moveTo>
                    <a:cubicBezTo>
                      <a:pt x="862" y="1"/>
                      <a:pt x="813" y="5"/>
                      <a:pt x="764" y="13"/>
                    </a:cubicBezTo>
                    <a:cubicBezTo>
                      <a:pt x="296" y="88"/>
                      <a:pt x="1" y="480"/>
                      <a:pt x="54" y="948"/>
                    </a:cubicBezTo>
                    <a:cubicBezTo>
                      <a:pt x="58" y="984"/>
                      <a:pt x="92" y="1000"/>
                      <a:pt x="131" y="1000"/>
                    </a:cubicBezTo>
                    <a:cubicBezTo>
                      <a:pt x="201" y="1000"/>
                      <a:pt x="290" y="953"/>
                      <a:pt x="281" y="886"/>
                    </a:cubicBezTo>
                    <a:cubicBezTo>
                      <a:pt x="242" y="543"/>
                      <a:pt x="427" y="220"/>
                      <a:pt x="783" y="166"/>
                    </a:cubicBezTo>
                    <a:cubicBezTo>
                      <a:pt x="813" y="161"/>
                      <a:pt x="843" y="159"/>
                      <a:pt x="871" y="159"/>
                    </a:cubicBezTo>
                    <a:cubicBezTo>
                      <a:pt x="1164" y="159"/>
                      <a:pt x="1352" y="401"/>
                      <a:pt x="1356" y="696"/>
                    </a:cubicBezTo>
                    <a:cubicBezTo>
                      <a:pt x="1357" y="747"/>
                      <a:pt x="1403" y="769"/>
                      <a:pt x="1453" y="769"/>
                    </a:cubicBezTo>
                    <a:cubicBezTo>
                      <a:pt x="1516" y="769"/>
                      <a:pt x="1587" y="734"/>
                      <a:pt x="1585" y="679"/>
                    </a:cubicBezTo>
                    <a:cubicBezTo>
                      <a:pt x="1581" y="260"/>
                      <a:pt x="1293" y="1"/>
                      <a:pt x="9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9" name="Google Shape;1979;p42"/>
              <p:cNvSpPr/>
              <p:nvPr/>
            </p:nvSpPr>
            <p:spPr>
              <a:xfrm>
                <a:off x="3618462" y="4428220"/>
                <a:ext cx="35701" cy="25056"/>
              </a:xfrm>
              <a:custGeom>
                <a:avLst/>
                <a:gdLst/>
                <a:ahLst/>
                <a:cxnLst/>
                <a:rect l="l" t="t" r="r" b="b"/>
                <a:pathLst>
                  <a:path w="617" h="433" extrusionOk="0">
                    <a:moveTo>
                      <a:pt x="166" y="1"/>
                    </a:moveTo>
                    <a:cubicBezTo>
                      <a:pt x="113" y="1"/>
                      <a:pt x="71" y="17"/>
                      <a:pt x="50" y="50"/>
                    </a:cubicBezTo>
                    <a:cubicBezTo>
                      <a:pt x="0" y="130"/>
                      <a:pt x="78" y="264"/>
                      <a:pt x="222" y="357"/>
                    </a:cubicBezTo>
                    <a:cubicBezTo>
                      <a:pt x="301" y="407"/>
                      <a:pt x="384" y="432"/>
                      <a:pt x="451" y="432"/>
                    </a:cubicBezTo>
                    <a:cubicBezTo>
                      <a:pt x="504" y="432"/>
                      <a:pt x="547" y="416"/>
                      <a:pt x="569" y="382"/>
                    </a:cubicBezTo>
                    <a:cubicBezTo>
                      <a:pt x="617" y="305"/>
                      <a:pt x="541" y="169"/>
                      <a:pt x="397" y="78"/>
                    </a:cubicBezTo>
                    <a:cubicBezTo>
                      <a:pt x="316" y="27"/>
                      <a:pt x="232" y="1"/>
                      <a:pt x="16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0" name="Google Shape;1980;p42"/>
              <p:cNvSpPr/>
              <p:nvPr/>
            </p:nvSpPr>
            <p:spPr>
              <a:xfrm>
                <a:off x="4106657" y="4230499"/>
                <a:ext cx="91828" cy="57923"/>
              </a:xfrm>
              <a:custGeom>
                <a:avLst/>
                <a:gdLst/>
                <a:ahLst/>
                <a:cxnLst/>
                <a:rect l="l" t="t" r="r" b="b"/>
                <a:pathLst>
                  <a:path w="1587" h="1001" extrusionOk="0">
                    <a:moveTo>
                      <a:pt x="910" y="1"/>
                    </a:moveTo>
                    <a:cubicBezTo>
                      <a:pt x="862" y="1"/>
                      <a:pt x="814" y="5"/>
                      <a:pt x="764" y="13"/>
                    </a:cubicBezTo>
                    <a:cubicBezTo>
                      <a:pt x="294" y="88"/>
                      <a:pt x="1" y="480"/>
                      <a:pt x="55" y="946"/>
                    </a:cubicBezTo>
                    <a:cubicBezTo>
                      <a:pt x="59" y="984"/>
                      <a:pt x="93" y="1001"/>
                      <a:pt x="134" y="1001"/>
                    </a:cubicBezTo>
                    <a:cubicBezTo>
                      <a:pt x="202" y="1001"/>
                      <a:pt x="289" y="954"/>
                      <a:pt x="281" y="888"/>
                    </a:cubicBezTo>
                    <a:cubicBezTo>
                      <a:pt x="240" y="545"/>
                      <a:pt x="423" y="222"/>
                      <a:pt x="783" y="166"/>
                    </a:cubicBezTo>
                    <a:cubicBezTo>
                      <a:pt x="814" y="161"/>
                      <a:pt x="843" y="159"/>
                      <a:pt x="871" y="159"/>
                    </a:cubicBezTo>
                    <a:cubicBezTo>
                      <a:pt x="1162" y="159"/>
                      <a:pt x="1351" y="401"/>
                      <a:pt x="1357" y="696"/>
                    </a:cubicBezTo>
                    <a:cubicBezTo>
                      <a:pt x="1358" y="747"/>
                      <a:pt x="1402" y="769"/>
                      <a:pt x="1452" y="769"/>
                    </a:cubicBezTo>
                    <a:cubicBezTo>
                      <a:pt x="1515" y="769"/>
                      <a:pt x="1586" y="733"/>
                      <a:pt x="1585" y="676"/>
                    </a:cubicBezTo>
                    <a:cubicBezTo>
                      <a:pt x="1581" y="260"/>
                      <a:pt x="1294" y="1"/>
                      <a:pt x="91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1" name="Google Shape;1981;p42"/>
              <p:cNvSpPr/>
              <p:nvPr/>
            </p:nvSpPr>
            <p:spPr>
              <a:xfrm>
                <a:off x="4146468" y="4246758"/>
                <a:ext cx="35875" cy="24940"/>
              </a:xfrm>
              <a:custGeom>
                <a:avLst/>
                <a:gdLst/>
                <a:ahLst/>
                <a:cxnLst/>
                <a:rect l="l" t="t" r="r" b="b"/>
                <a:pathLst>
                  <a:path w="620" h="431" extrusionOk="0">
                    <a:moveTo>
                      <a:pt x="166" y="1"/>
                    </a:moveTo>
                    <a:cubicBezTo>
                      <a:pt x="112" y="1"/>
                      <a:pt x="70" y="17"/>
                      <a:pt x="48" y="51"/>
                    </a:cubicBezTo>
                    <a:cubicBezTo>
                      <a:pt x="0" y="130"/>
                      <a:pt x="78" y="264"/>
                      <a:pt x="220" y="357"/>
                    </a:cubicBezTo>
                    <a:cubicBezTo>
                      <a:pt x="300" y="405"/>
                      <a:pt x="383" y="431"/>
                      <a:pt x="450" y="431"/>
                    </a:cubicBezTo>
                    <a:cubicBezTo>
                      <a:pt x="504" y="431"/>
                      <a:pt x="547" y="414"/>
                      <a:pt x="569" y="380"/>
                    </a:cubicBezTo>
                    <a:cubicBezTo>
                      <a:pt x="619" y="305"/>
                      <a:pt x="541" y="169"/>
                      <a:pt x="397" y="79"/>
                    </a:cubicBezTo>
                    <a:cubicBezTo>
                      <a:pt x="317" y="27"/>
                      <a:pt x="233" y="1"/>
                      <a:pt x="1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2" name="Google Shape;1982;p42"/>
              <p:cNvSpPr/>
              <p:nvPr/>
            </p:nvSpPr>
            <p:spPr>
              <a:xfrm>
                <a:off x="3812768" y="4343623"/>
                <a:ext cx="91770" cy="57981"/>
              </a:xfrm>
              <a:custGeom>
                <a:avLst/>
                <a:gdLst/>
                <a:ahLst/>
                <a:cxnLst/>
                <a:rect l="l" t="t" r="r" b="b"/>
                <a:pathLst>
                  <a:path w="1586" h="1002" extrusionOk="0">
                    <a:moveTo>
                      <a:pt x="907" y="0"/>
                    </a:moveTo>
                    <a:cubicBezTo>
                      <a:pt x="860" y="0"/>
                      <a:pt x="811" y="4"/>
                      <a:pt x="761" y="12"/>
                    </a:cubicBezTo>
                    <a:cubicBezTo>
                      <a:pt x="293" y="88"/>
                      <a:pt x="0" y="482"/>
                      <a:pt x="54" y="948"/>
                    </a:cubicBezTo>
                    <a:cubicBezTo>
                      <a:pt x="58" y="985"/>
                      <a:pt x="91" y="1001"/>
                      <a:pt x="131" y="1001"/>
                    </a:cubicBezTo>
                    <a:cubicBezTo>
                      <a:pt x="200" y="1001"/>
                      <a:pt x="288" y="954"/>
                      <a:pt x="280" y="887"/>
                    </a:cubicBezTo>
                    <a:cubicBezTo>
                      <a:pt x="239" y="547"/>
                      <a:pt x="425" y="224"/>
                      <a:pt x="780" y="165"/>
                    </a:cubicBezTo>
                    <a:cubicBezTo>
                      <a:pt x="810" y="161"/>
                      <a:pt x="840" y="158"/>
                      <a:pt x="868" y="158"/>
                    </a:cubicBezTo>
                    <a:cubicBezTo>
                      <a:pt x="1161" y="158"/>
                      <a:pt x="1350" y="403"/>
                      <a:pt x="1354" y="698"/>
                    </a:cubicBezTo>
                    <a:cubicBezTo>
                      <a:pt x="1354" y="748"/>
                      <a:pt x="1398" y="769"/>
                      <a:pt x="1448" y="769"/>
                    </a:cubicBezTo>
                    <a:cubicBezTo>
                      <a:pt x="1512" y="769"/>
                      <a:pt x="1585" y="734"/>
                      <a:pt x="1584" y="678"/>
                    </a:cubicBezTo>
                    <a:cubicBezTo>
                      <a:pt x="1578" y="260"/>
                      <a:pt x="1292" y="0"/>
                      <a:pt x="90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3" name="Google Shape;1983;p42"/>
              <p:cNvSpPr/>
              <p:nvPr/>
            </p:nvSpPr>
            <p:spPr>
              <a:xfrm>
                <a:off x="3852404" y="4359998"/>
                <a:ext cx="35990" cy="25056"/>
              </a:xfrm>
              <a:custGeom>
                <a:avLst/>
                <a:gdLst/>
                <a:ahLst/>
                <a:cxnLst/>
                <a:rect l="l" t="t" r="r" b="b"/>
                <a:pathLst>
                  <a:path w="622" h="433" extrusionOk="0">
                    <a:moveTo>
                      <a:pt x="168" y="0"/>
                    </a:moveTo>
                    <a:cubicBezTo>
                      <a:pt x="114" y="0"/>
                      <a:pt x="71" y="17"/>
                      <a:pt x="50" y="51"/>
                    </a:cubicBezTo>
                    <a:cubicBezTo>
                      <a:pt x="0" y="128"/>
                      <a:pt x="78" y="264"/>
                      <a:pt x="222" y="354"/>
                    </a:cubicBezTo>
                    <a:cubicBezTo>
                      <a:pt x="302" y="406"/>
                      <a:pt x="385" y="432"/>
                      <a:pt x="452" y="432"/>
                    </a:cubicBezTo>
                    <a:cubicBezTo>
                      <a:pt x="505" y="432"/>
                      <a:pt x="547" y="416"/>
                      <a:pt x="569" y="382"/>
                    </a:cubicBezTo>
                    <a:cubicBezTo>
                      <a:pt x="621" y="303"/>
                      <a:pt x="543" y="169"/>
                      <a:pt x="397" y="76"/>
                    </a:cubicBezTo>
                    <a:cubicBezTo>
                      <a:pt x="318" y="26"/>
                      <a:pt x="234" y="0"/>
                      <a:pt x="16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4" name="Google Shape;1984;p42"/>
              <p:cNvSpPr/>
              <p:nvPr/>
            </p:nvSpPr>
            <p:spPr>
              <a:xfrm>
                <a:off x="4092828" y="4065471"/>
                <a:ext cx="119718" cy="75630"/>
              </a:xfrm>
              <a:custGeom>
                <a:avLst/>
                <a:gdLst/>
                <a:ahLst/>
                <a:cxnLst/>
                <a:rect l="l" t="t" r="r" b="b"/>
                <a:pathLst>
                  <a:path w="2069" h="1307" extrusionOk="0">
                    <a:moveTo>
                      <a:pt x="1180" y="1"/>
                    </a:moveTo>
                    <a:cubicBezTo>
                      <a:pt x="1120" y="1"/>
                      <a:pt x="1058" y="5"/>
                      <a:pt x="994" y="15"/>
                    </a:cubicBezTo>
                    <a:cubicBezTo>
                      <a:pt x="382" y="112"/>
                      <a:pt x="1" y="627"/>
                      <a:pt x="68" y="1237"/>
                    </a:cubicBezTo>
                    <a:cubicBezTo>
                      <a:pt x="74" y="1286"/>
                      <a:pt x="118" y="1306"/>
                      <a:pt x="170" y="1306"/>
                    </a:cubicBezTo>
                    <a:cubicBezTo>
                      <a:pt x="261" y="1306"/>
                      <a:pt x="377" y="1245"/>
                      <a:pt x="367" y="1158"/>
                    </a:cubicBezTo>
                    <a:cubicBezTo>
                      <a:pt x="315" y="711"/>
                      <a:pt x="555" y="291"/>
                      <a:pt x="1022" y="218"/>
                    </a:cubicBezTo>
                    <a:cubicBezTo>
                      <a:pt x="1061" y="212"/>
                      <a:pt x="1099" y="209"/>
                      <a:pt x="1136" y="209"/>
                    </a:cubicBezTo>
                    <a:cubicBezTo>
                      <a:pt x="1518" y="209"/>
                      <a:pt x="1766" y="524"/>
                      <a:pt x="1768" y="910"/>
                    </a:cubicBezTo>
                    <a:cubicBezTo>
                      <a:pt x="1769" y="976"/>
                      <a:pt x="1827" y="1005"/>
                      <a:pt x="1893" y="1005"/>
                    </a:cubicBezTo>
                    <a:cubicBezTo>
                      <a:pt x="1975" y="1005"/>
                      <a:pt x="2069" y="958"/>
                      <a:pt x="2068" y="886"/>
                    </a:cubicBezTo>
                    <a:cubicBezTo>
                      <a:pt x="2060" y="339"/>
                      <a:pt x="1684" y="1"/>
                      <a:pt x="118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5" name="Google Shape;1985;p42"/>
              <p:cNvSpPr/>
              <p:nvPr/>
            </p:nvSpPr>
            <p:spPr>
              <a:xfrm>
                <a:off x="4144847" y="4086880"/>
                <a:ext cx="46579" cy="32462"/>
              </a:xfrm>
              <a:custGeom>
                <a:avLst/>
                <a:gdLst/>
                <a:ahLst/>
                <a:cxnLst/>
                <a:rect l="l" t="t" r="r" b="b"/>
                <a:pathLst>
                  <a:path w="805" h="561" extrusionOk="0">
                    <a:moveTo>
                      <a:pt x="218" y="1"/>
                    </a:moveTo>
                    <a:cubicBezTo>
                      <a:pt x="149" y="1"/>
                      <a:pt x="94" y="22"/>
                      <a:pt x="65" y="66"/>
                    </a:cubicBezTo>
                    <a:cubicBezTo>
                      <a:pt x="0" y="167"/>
                      <a:pt x="104" y="344"/>
                      <a:pt x="289" y="462"/>
                    </a:cubicBezTo>
                    <a:cubicBezTo>
                      <a:pt x="392" y="528"/>
                      <a:pt x="500" y="561"/>
                      <a:pt x="587" y="561"/>
                    </a:cubicBezTo>
                    <a:cubicBezTo>
                      <a:pt x="657" y="561"/>
                      <a:pt x="714" y="539"/>
                      <a:pt x="742" y="494"/>
                    </a:cubicBezTo>
                    <a:cubicBezTo>
                      <a:pt x="804" y="395"/>
                      <a:pt x="705" y="216"/>
                      <a:pt x="518" y="98"/>
                    </a:cubicBezTo>
                    <a:cubicBezTo>
                      <a:pt x="414" y="34"/>
                      <a:pt x="306" y="1"/>
                      <a:pt x="2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6" name="Google Shape;1986;p42"/>
              <p:cNvSpPr/>
              <p:nvPr/>
            </p:nvSpPr>
            <p:spPr>
              <a:xfrm>
                <a:off x="3410268" y="4347326"/>
                <a:ext cx="119775" cy="75630"/>
              </a:xfrm>
              <a:custGeom>
                <a:avLst/>
                <a:gdLst/>
                <a:ahLst/>
                <a:cxnLst/>
                <a:rect l="l" t="t" r="r" b="b"/>
                <a:pathLst>
                  <a:path w="2070" h="1307" extrusionOk="0">
                    <a:moveTo>
                      <a:pt x="1181" y="0"/>
                    </a:moveTo>
                    <a:cubicBezTo>
                      <a:pt x="1121" y="0"/>
                      <a:pt x="1058" y="5"/>
                      <a:pt x="995" y="15"/>
                    </a:cubicBezTo>
                    <a:cubicBezTo>
                      <a:pt x="385" y="112"/>
                      <a:pt x="1" y="627"/>
                      <a:pt x="72" y="1239"/>
                    </a:cubicBezTo>
                    <a:cubicBezTo>
                      <a:pt x="78" y="1287"/>
                      <a:pt x="121" y="1307"/>
                      <a:pt x="172" y="1307"/>
                    </a:cubicBezTo>
                    <a:cubicBezTo>
                      <a:pt x="262" y="1307"/>
                      <a:pt x="378" y="1245"/>
                      <a:pt x="367" y="1157"/>
                    </a:cubicBezTo>
                    <a:cubicBezTo>
                      <a:pt x="318" y="711"/>
                      <a:pt x="557" y="291"/>
                      <a:pt x="1023" y="218"/>
                    </a:cubicBezTo>
                    <a:cubicBezTo>
                      <a:pt x="1062" y="212"/>
                      <a:pt x="1100" y="209"/>
                      <a:pt x="1137" y="209"/>
                    </a:cubicBezTo>
                    <a:cubicBezTo>
                      <a:pt x="1520" y="209"/>
                      <a:pt x="1766" y="524"/>
                      <a:pt x="1768" y="910"/>
                    </a:cubicBezTo>
                    <a:cubicBezTo>
                      <a:pt x="1770" y="976"/>
                      <a:pt x="1829" y="1004"/>
                      <a:pt x="1894" y="1004"/>
                    </a:cubicBezTo>
                    <a:cubicBezTo>
                      <a:pt x="1976" y="1004"/>
                      <a:pt x="2069" y="958"/>
                      <a:pt x="2068" y="886"/>
                    </a:cubicBezTo>
                    <a:cubicBezTo>
                      <a:pt x="2060" y="339"/>
                      <a:pt x="1686" y="0"/>
                      <a:pt x="118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7" name="Google Shape;1987;p42"/>
              <p:cNvSpPr/>
              <p:nvPr/>
            </p:nvSpPr>
            <p:spPr>
              <a:xfrm>
                <a:off x="3462403" y="4368736"/>
                <a:ext cx="46695" cy="32404"/>
              </a:xfrm>
              <a:custGeom>
                <a:avLst/>
                <a:gdLst/>
                <a:ahLst/>
                <a:cxnLst/>
                <a:rect l="l" t="t" r="r" b="b"/>
                <a:pathLst>
                  <a:path w="807" h="560" extrusionOk="0">
                    <a:moveTo>
                      <a:pt x="217" y="1"/>
                    </a:moveTo>
                    <a:cubicBezTo>
                      <a:pt x="149" y="1"/>
                      <a:pt x="94" y="22"/>
                      <a:pt x="66" y="65"/>
                    </a:cubicBezTo>
                    <a:cubicBezTo>
                      <a:pt x="1" y="167"/>
                      <a:pt x="102" y="344"/>
                      <a:pt x="290" y="462"/>
                    </a:cubicBezTo>
                    <a:cubicBezTo>
                      <a:pt x="393" y="527"/>
                      <a:pt x="501" y="560"/>
                      <a:pt x="589" y="560"/>
                    </a:cubicBezTo>
                    <a:cubicBezTo>
                      <a:pt x="658" y="560"/>
                      <a:pt x="714" y="539"/>
                      <a:pt x="742" y="494"/>
                    </a:cubicBezTo>
                    <a:cubicBezTo>
                      <a:pt x="807" y="395"/>
                      <a:pt x="706" y="216"/>
                      <a:pt x="518" y="102"/>
                    </a:cubicBezTo>
                    <a:cubicBezTo>
                      <a:pt x="414" y="36"/>
                      <a:pt x="305" y="1"/>
                      <a:pt x="21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8" name="Google Shape;1988;p42"/>
              <p:cNvSpPr/>
              <p:nvPr/>
            </p:nvSpPr>
            <p:spPr>
              <a:xfrm>
                <a:off x="3664463" y="4233450"/>
                <a:ext cx="82454" cy="52021"/>
              </a:xfrm>
              <a:custGeom>
                <a:avLst/>
                <a:gdLst/>
                <a:ahLst/>
                <a:cxnLst/>
                <a:rect l="l" t="t" r="r" b="b"/>
                <a:pathLst>
                  <a:path w="1425" h="899" extrusionOk="0">
                    <a:moveTo>
                      <a:pt x="812" y="1"/>
                    </a:moveTo>
                    <a:cubicBezTo>
                      <a:pt x="771" y="1"/>
                      <a:pt x="728" y="4"/>
                      <a:pt x="684" y="11"/>
                    </a:cubicBezTo>
                    <a:cubicBezTo>
                      <a:pt x="263" y="80"/>
                      <a:pt x="0" y="436"/>
                      <a:pt x="48" y="852"/>
                    </a:cubicBezTo>
                    <a:cubicBezTo>
                      <a:pt x="52" y="885"/>
                      <a:pt x="81" y="899"/>
                      <a:pt x="117" y="899"/>
                    </a:cubicBezTo>
                    <a:cubicBezTo>
                      <a:pt x="179" y="899"/>
                      <a:pt x="259" y="856"/>
                      <a:pt x="253" y="796"/>
                    </a:cubicBezTo>
                    <a:cubicBezTo>
                      <a:pt x="218" y="490"/>
                      <a:pt x="382" y="201"/>
                      <a:pt x="703" y="149"/>
                    </a:cubicBezTo>
                    <a:cubicBezTo>
                      <a:pt x="730" y="145"/>
                      <a:pt x="756" y="143"/>
                      <a:pt x="782" y="143"/>
                    </a:cubicBezTo>
                    <a:cubicBezTo>
                      <a:pt x="1046" y="143"/>
                      <a:pt x="1216" y="360"/>
                      <a:pt x="1218" y="625"/>
                    </a:cubicBezTo>
                    <a:cubicBezTo>
                      <a:pt x="1218" y="672"/>
                      <a:pt x="1258" y="692"/>
                      <a:pt x="1303" y="692"/>
                    </a:cubicBezTo>
                    <a:cubicBezTo>
                      <a:pt x="1360" y="692"/>
                      <a:pt x="1424" y="660"/>
                      <a:pt x="1423" y="610"/>
                    </a:cubicBezTo>
                    <a:cubicBezTo>
                      <a:pt x="1417" y="235"/>
                      <a:pt x="1159" y="1"/>
                      <a:pt x="81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9" name="Google Shape;1989;p42"/>
              <p:cNvSpPr/>
              <p:nvPr/>
            </p:nvSpPr>
            <p:spPr>
              <a:xfrm>
                <a:off x="3700223" y="4248031"/>
                <a:ext cx="32114" cy="22452"/>
              </a:xfrm>
              <a:custGeom>
                <a:avLst/>
                <a:gdLst/>
                <a:ahLst/>
                <a:cxnLst/>
                <a:rect l="l" t="t" r="r" b="b"/>
                <a:pathLst>
                  <a:path w="555" h="388" extrusionOk="0">
                    <a:moveTo>
                      <a:pt x="151" y="1"/>
                    </a:moveTo>
                    <a:cubicBezTo>
                      <a:pt x="102" y="1"/>
                      <a:pt x="63" y="16"/>
                      <a:pt x="44" y="46"/>
                    </a:cubicBezTo>
                    <a:cubicBezTo>
                      <a:pt x="1" y="115"/>
                      <a:pt x="70" y="238"/>
                      <a:pt x="199" y="317"/>
                    </a:cubicBezTo>
                    <a:cubicBezTo>
                      <a:pt x="271" y="364"/>
                      <a:pt x="346" y="387"/>
                      <a:pt x="405" y="387"/>
                    </a:cubicBezTo>
                    <a:cubicBezTo>
                      <a:pt x="454" y="387"/>
                      <a:pt x="492" y="372"/>
                      <a:pt x="512" y="341"/>
                    </a:cubicBezTo>
                    <a:cubicBezTo>
                      <a:pt x="555" y="274"/>
                      <a:pt x="486" y="151"/>
                      <a:pt x="357" y="69"/>
                    </a:cubicBezTo>
                    <a:cubicBezTo>
                      <a:pt x="285" y="23"/>
                      <a:pt x="211" y="1"/>
                      <a:pt x="15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0" name="Google Shape;1990;p42"/>
              <p:cNvSpPr/>
              <p:nvPr/>
            </p:nvSpPr>
            <p:spPr>
              <a:xfrm>
                <a:off x="3889321" y="4276095"/>
                <a:ext cx="82512" cy="51963"/>
              </a:xfrm>
              <a:custGeom>
                <a:avLst/>
                <a:gdLst/>
                <a:ahLst/>
                <a:cxnLst/>
                <a:rect l="l" t="t" r="r" b="b"/>
                <a:pathLst>
                  <a:path w="1426" h="898" extrusionOk="0">
                    <a:moveTo>
                      <a:pt x="818" y="0"/>
                    </a:moveTo>
                    <a:cubicBezTo>
                      <a:pt x="775" y="0"/>
                      <a:pt x="731" y="4"/>
                      <a:pt x="686" y="11"/>
                    </a:cubicBezTo>
                    <a:cubicBezTo>
                      <a:pt x="265" y="78"/>
                      <a:pt x="0" y="434"/>
                      <a:pt x="50" y="852"/>
                    </a:cubicBezTo>
                    <a:cubicBezTo>
                      <a:pt x="55" y="884"/>
                      <a:pt x="84" y="897"/>
                      <a:pt x="119" y="897"/>
                    </a:cubicBezTo>
                    <a:cubicBezTo>
                      <a:pt x="181" y="897"/>
                      <a:pt x="262" y="854"/>
                      <a:pt x="255" y="794"/>
                    </a:cubicBezTo>
                    <a:cubicBezTo>
                      <a:pt x="220" y="488"/>
                      <a:pt x="384" y="199"/>
                      <a:pt x="705" y="147"/>
                    </a:cubicBezTo>
                    <a:cubicBezTo>
                      <a:pt x="732" y="143"/>
                      <a:pt x="758" y="141"/>
                      <a:pt x="783" y="141"/>
                    </a:cubicBezTo>
                    <a:cubicBezTo>
                      <a:pt x="1045" y="141"/>
                      <a:pt x="1216" y="360"/>
                      <a:pt x="1218" y="625"/>
                    </a:cubicBezTo>
                    <a:cubicBezTo>
                      <a:pt x="1218" y="671"/>
                      <a:pt x="1258" y="690"/>
                      <a:pt x="1303" y="690"/>
                    </a:cubicBezTo>
                    <a:cubicBezTo>
                      <a:pt x="1360" y="690"/>
                      <a:pt x="1425" y="658"/>
                      <a:pt x="1423" y="608"/>
                    </a:cubicBezTo>
                    <a:cubicBezTo>
                      <a:pt x="1419" y="234"/>
                      <a:pt x="1163" y="0"/>
                      <a:pt x="8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1" name="Google Shape;1991;p42"/>
              <p:cNvSpPr/>
              <p:nvPr/>
            </p:nvSpPr>
            <p:spPr>
              <a:xfrm>
                <a:off x="3925371" y="4290677"/>
                <a:ext cx="32114" cy="22336"/>
              </a:xfrm>
              <a:custGeom>
                <a:avLst/>
                <a:gdLst/>
                <a:ahLst/>
                <a:cxnLst/>
                <a:rect l="l" t="t" r="r" b="b"/>
                <a:pathLst>
                  <a:path w="555" h="386" extrusionOk="0">
                    <a:moveTo>
                      <a:pt x="148" y="0"/>
                    </a:moveTo>
                    <a:cubicBezTo>
                      <a:pt x="101" y="0"/>
                      <a:pt x="62" y="15"/>
                      <a:pt x="43" y="46"/>
                    </a:cubicBezTo>
                    <a:cubicBezTo>
                      <a:pt x="0" y="115"/>
                      <a:pt x="69" y="238"/>
                      <a:pt x="198" y="320"/>
                    </a:cubicBezTo>
                    <a:cubicBezTo>
                      <a:pt x="270" y="364"/>
                      <a:pt x="344" y="386"/>
                      <a:pt x="404" y="386"/>
                    </a:cubicBezTo>
                    <a:cubicBezTo>
                      <a:pt x="453" y="386"/>
                      <a:pt x="492" y="371"/>
                      <a:pt x="511" y="341"/>
                    </a:cubicBezTo>
                    <a:cubicBezTo>
                      <a:pt x="554" y="270"/>
                      <a:pt x="483" y="149"/>
                      <a:pt x="356" y="70"/>
                    </a:cubicBezTo>
                    <a:cubicBezTo>
                      <a:pt x="284" y="24"/>
                      <a:pt x="208" y="0"/>
                      <a:pt x="14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2" name="Google Shape;1992;p42"/>
              <p:cNvSpPr/>
              <p:nvPr/>
            </p:nvSpPr>
            <p:spPr>
              <a:xfrm>
                <a:off x="4190733" y="4151167"/>
                <a:ext cx="82454" cy="52021"/>
              </a:xfrm>
              <a:custGeom>
                <a:avLst/>
                <a:gdLst/>
                <a:ahLst/>
                <a:cxnLst/>
                <a:rect l="l" t="t" r="r" b="b"/>
                <a:pathLst>
                  <a:path w="1425" h="899" extrusionOk="0">
                    <a:moveTo>
                      <a:pt x="812" y="0"/>
                    </a:moveTo>
                    <a:cubicBezTo>
                      <a:pt x="771" y="0"/>
                      <a:pt x="728" y="4"/>
                      <a:pt x="684" y="11"/>
                    </a:cubicBezTo>
                    <a:cubicBezTo>
                      <a:pt x="264" y="80"/>
                      <a:pt x="1" y="433"/>
                      <a:pt x="48" y="851"/>
                    </a:cubicBezTo>
                    <a:cubicBezTo>
                      <a:pt x="54" y="885"/>
                      <a:pt x="84" y="899"/>
                      <a:pt x="120" y="899"/>
                    </a:cubicBezTo>
                    <a:cubicBezTo>
                      <a:pt x="182" y="899"/>
                      <a:pt x="260" y="856"/>
                      <a:pt x="253" y="795"/>
                    </a:cubicBezTo>
                    <a:cubicBezTo>
                      <a:pt x="218" y="489"/>
                      <a:pt x="382" y="200"/>
                      <a:pt x="703" y="149"/>
                    </a:cubicBezTo>
                    <a:cubicBezTo>
                      <a:pt x="730" y="144"/>
                      <a:pt x="756" y="142"/>
                      <a:pt x="782" y="142"/>
                    </a:cubicBezTo>
                    <a:cubicBezTo>
                      <a:pt x="1046" y="142"/>
                      <a:pt x="1216" y="359"/>
                      <a:pt x="1218" y="625"/>
                    </a:cubicBezTo>
                    <a:cubicBezTo>
                      <a:pt x="1218" y="671"/>
                      <a:pt x="1258" y="691"/>
                      <a:pt x="1303" y="691"/>
                    </a:cubicBezTo>
                    <a:cubicBezTo>
                      <a:pt x="1360" y="691"/>
                      <a:pt x="1424" y="659"/>
                      <a:pt x="1423" y="610"/>
                    </a:cubicBezTo>
                    <a:cubicBezTo>
                      <a:pt x="1417" y="235"/>
                      <a:pt x="1159" y="0"/>
                      <a:pt x="81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3" name="Google Shape;1993;p42"/>
              <p:cNvSpPr/>
              <p:nvPr/>
            </p:nvSpPr>
            <p:spPr>
              <a:xfrm>
                <a:off x="4226782" y="4165749"/>
                <a:ext cx="31998" cy="22394"/>
              </a:xfrm>
              <a:custGeom>
                <a:avLst/>
                <a:gdLst/>
                <a:ahLst/>
                <a:cxnLst/>
                <a:rect l="l" t="t" r="r" b="b"/>
                <a:pathLst>
                  <a:path w="553" h="387" extrusionOk="0">
                    <a:moveTo>
                      <a:pt x="151" y="0"/>
                    </a:moveTo>
                    <a:cubicBezTo>
                      <a:pt x="102" y="0"/>
                      <a:pt x="63" y="15"/>
                      <a:pt x="44" y="45"/>
                    </a:cubicBezTo>
                    <a:cubicBezTo>
                      <a:pt x="0" y="112"/>
                      <a:pt x="67" y="237"/>
                      <a:pt x="197" y="317"/>
                    </a:cubicBezTo>
                    <a:cubicBezTo>
                      <a:pt x="268" y="363"/>
                      <a:pt x="343" y="387"/>
                      <a:pt x="403" y="387"/>
                    </a:cubicBezTo>
                    <a:cubicBezTo>
                      <a:pt x="451" y="387"/>
                      <a:pt x="490" y="371"/>
                      <a:pt x="509" y="341"/>
                    </a:cubicBezTo>
                    <a:cubicBezTo>
                      <a:pt x="552" y="274"/>
                      <a:pt x="481" y="153"/>
                      <a:pt x="356" y="69"/>
                    </a:cubicBezTo>
                    <a:cubicBezTo>
                      <a:pt x="285" y="23"/>
                      <a:pt x="211" y="0"/>
                      <a:pt x="15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4" name="Google Shape;1994;p42"/>
              <p:cNvSpPr/>
              <p:nvPr/>
            </p:nvSpPr>
            <p:spPr>
              <a:xfrm>
                <a:off x="3059614" y="3047818"/>
                <a:ext cx="1019537" cy="1136469"/>
              </a:xfrm>
              <a:custGeom>
                <a:avLst/>
                <a:gdLst/>
                <a:ahLst/>
                <a:cxnLst/>
                <a:rect l="l" t="t" r="r" b="b"/>
                <a:pathLst>
                  <a:path w="17620" h="19640" extrusionOk="0">
                    <a:moveTo>
                      <a:pt x="14807" y="0"/>
                    </a:moveTo>
                    <a:lnTo>
                      <a:pt x="0" y="7503"/>
                    </a:lnTo>
                    <a:lnTo>
                      <a:pt x="5824" y="19639"/>
                    </a:lnTo>
                    <a:cubicBezTo>
                      <a:pt x="5824" y="19639"/>
                      <a:pt x="5854" y="19640"/>
                      <a:pt x="5911" y="19640"/>
                    </a:cubicBezTo>
                    <a:cubicBezTo>
                      <a:pt x="6713" y="19640"/>
                      <a:pt x="12923" y="19514"/>
                      <a:pt x="17620" y="15716"/>
                    </a:cubicBezTo>
                    <a:lnTo>
                      <a:pt x="14807"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5" name="Google Shape;1995;p42"/>
              <p:cNvSpPr/>
              <p:nvPr/>
            </p:nvSpPr>
            <p:spPr>
              <a:xfrm>
                <a:off x="3164868" y="3376659"/>
                <a:ext cx="268945" cy="529870"/>
              </a:xfrm>
              <a:custGeom>
                <a:avLst/>
                <a:gdLst/>
                <a:ahLst/>
                <a:cxnLst/>
                <a:rect l="l" t="t" r="r" b="b"/>
                <a:pathLst>
                  <a:path w="4648" h="9157" extrusionOk="0">
                    <a:moveTo>
                      <a:pt x="4647" y="1"/>
                    </a:moveTo>
                    <a:lnTo>
                      <a:pt x="0" y="2206"/>
                    </a:lnTo>
                    <a:lnTo>
                      <a:pt x="2960" y="9156"/>
                    </a:lnTo>
                    <a:lnTo>
                      <a:pt x="464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6" name="Google Shape;1996;p42"/>
              <p:cNvSpPr/>
              <p:nvPr/>
            </p:nvSpPr>
            <p:spPr>
              <a:xfrm>
                <a:off x="3613428" y="3215161"/>
                <a:ext cx="145871" cy="524257"/>
              </a:xfrm>
              <a:custGeom>
                <a:avLst/>
                <a:gdLst/>
                <a:ahLst/>
                <a:cxnLst/>
                <a:rect l="l" t="t" r="r" b="b"/>
                <a:pathLst>
                  <a:path w="2521" h="9060" extrusionOk="0">
                    <a:moveTo>
                      <a:pt x="2520" y="1"/>
                    </a:moveTo>
                    <a:lnTo>
                      <a:pt x="1" y="1216"/>
                    </a:lnTo>
                    <a:lnTo>
                      <a:pt x="2264" y="9059"/>
                    </a:lnTo>
                    <a:lnTo>
                      <a:pt x="252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7" name="Google Shape;1997;p42"/>
              <p:cNvSpPr/>
              <p:nvPr/>
            </p:nvSpPr>
            <p:spPr>
              <a:xfrm>
                <a:off x="3370747" y="3919538"/>
                <a:ext cx="159585" cy="245348"/>
              </a:xfrm>
              <a:custGeom>
                <a:avLst/>
                <a:gdLst/>
                <a:ahLst/>
                <a:cxnLst/>
                <a:rect l="l" t="t" r="r" b="b"/>
                <a:pathLst>
                  <a:path w="2758" h="4240" extrusionOk="0">
                    <a:moveTo>
                      <a:pt x="2757" y="1"/>
                    </a:moveTo>
                    <a:lnTo>
                      <a:pt x="1" y="1022"/>
                    </a:lnTo>
                    <a:lnTo>
                      <a:pt x="1281" y="4240"/>
                    </a:lnTo>
                    <a:lnTo>
                      <a:pt x="27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8" name="Google Shape;1998;p42"/>
              <p:cNvSpPr/>
              <p:nvPr/>
            </p:nvSpPr>
            <p:spPr>
              <a:xfrm>
                <a:off x="3759244" y="3767645"/>
                <a:ext cx="145582" cy="313455"/>
              </a:xfrm>
              <a:custGeom>
                <a:avLst/>
                <a:gdLst/>
                <a:ahLst/>
                <a:cxnLst/>
                <a:rect l="l" t="t" r="r" b="b"/>
                <a:pathLst>
                  <a:path w="2516" h="5417" extrusionOk="0">
                    <a:moveTo>
                      <a:pt x="2516" y="0"/>
                    </a:moveTo>
                    <a:lnTo>
                      <a:pt x="0" y="981"/>
                    </a:lnTo>
                    <a:lnTo>
                      <a:pt x="1259" y="5417"/>
                    </a:lnTo>
                    <a:lnTo>
                      <a:pt x="2516"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9" name="Google Shape;1999;p42"/>
              <p:cNvSpPr/>
              <p:nvPr/>
            </p:nvSpPr>
            <p:spPr>
              <a:xfrm>
                <a:off x="3117594" y="3099201"/>
                <a:ext cx="938761" cy="1086531"/>
              </a:xfrm>
              <a:custGeom>
                <a:avLst/>
                <a:gdLst/>
                <a:ahLst/>
                <a:cxnLst/>
                <a:rect l="l" t="t" r="r" b="b"/>
                <a:pathLst>
                  <a:path w="16224" h="18777" extrusionOk="0">
                    <a:moveTo>
                      <a:pt x="13497" y="0"/>
                    </a:moveTo>
                    <a:lnTo>
                      <a:pt x="1" y="6863"/>
                    </a:lnTo>
                    <a:lnTo>
                      <a:pt x="5343" y="18777"/>
                    </a:lnTo>
                    <a:lnTo>
                      <a:pt x="5499" y="18706"/>
                    </a:lnTo>
                    <a:lnTo>
                      <a:pt x="225" y="6940"/>
                    </a:lnTo>
                    <a:lnTo>
                      <a:pt x="13372" y="257"/>
                    </a:lnTo>
                    <a:lnTo>
                      <a:pt x="16057" y="15214"/>
                    </a:lnTo>
                    <a:lnTo>
                      <a:pt x="16223" y="15182"/>
                    </a:lnTo>
                    <a:lnTo>
                      <a:pt x="13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0" name="Google Shape;2000;p42"/>
              <p:cNvSpPr/>
              <p:nvPr/>
            </p:nvSpPr>
            <p:spPr>
              <a:xfrm>
                <a:off x="3330590" y="3697456"/>
                <a:ext cx="673230" cy="270172"/>
              </a:xfrm>
              <a:custGeom>
                <a:avLst/>
                <a:gdLst/>
                <a:ahLst/>
                <a:cxnLst/>
                <a:rect l="l" t="t" r="r" b="b"/>
                <a:pathLst>
                  <a:path w="11635" h="4669" extrusionOk="0">
                    <a:moveTo>
                      <a:pt x="11572" y="0"/>
                    </a:moveTo>
                    <a:lnTo>
                      <a:pt x="1" y="4511"/>
                    </a:lnTo>
                    <a:lnTo>
                      <a:pt x="63" y="4668"/>
                    </a:lnTo>
                    <a:lnTo>
                      <a:pt x="11635" y="157"/>
                    </a:lnTo>
                    <a:lnTo>
                      <a:pt x="11572"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1" name="Google Shape;2001;p42"/>
              <p:cNvSpPr/>
              <p:nvPr/>
            </p:nvSpPr>
            <p:spPr>
              <a:xfrm>
                <a:off x="3565053" y="3270536"/>
                <a:ext cx="262059" cy="833893"/>
              </a:xfrm>
              <a:custGeom>
                <a:avLst/>
                <a:gdLst/>
                <a:ahLst/>
                <a:cxnLst/>
                <a:rect l="l" t="t" r="r" b="b"/>
                <a:pathLst>
                  <a:path w="4529" h="14411" extrusionOk="0">
                    <a:moveTo>
                      <a:pt x="162" y="1"/>
                    </a:moveTo>
                    <a:lnTo>
                      <a:pt x="1" y="50"/>
                    </a:lnTo>
                    <a:lnTo>
                      <a:pt x="4365" y="14411"/>
                    </a:lnTo>
                    <a:lnTo>
                      <a:pt x="4529" y="14361"/>
                    </a:lnTo>
                    <a:lnTo>
                      <a:pt x="16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2" name="Google Shape;2002;p42"/>
              <p:cNvSpPr/>
              <p:nvPr/>
            </p:nvSpPr>
            <p:spPr>
              <a:xfrm>
                <a:off x="3319885" y="3491287"/>
                <a:ext cx="406484" cy="349273"/>
              </a:xfrm>
              <a:custGeom>
                <a:avLst/>
                <a:gdLst/>
                <a:ahLst/>
                <a:cxnLst/>
                <a:rect l="l" t="t" r="r" b="b"/>
                <a:pathLst>
                  <a:path w="7025" h="6036" extrusionOk="0">
                    <a:moveTo>
                      <a:pt x="5033" y="0"/>
                    </a:moveTo>
                    <a:lnTo>
                      <a:pt x="0" y="2513"/>
                    </a:lnTo>
                    <a:cubicBezTo>
                      <a:pt x="0" y="2513"/>
                      <a:pt x="1170" y="6036"/>
                      <a:pt x="3349" y="6036"/>
                    </a:cubicBezTo>
                    <a:cubicBezTo>
                      <a:pt x="3636" y="6036"/>
                      <a:pt x="3940" y="5975"/>
                      <a:pt x="4261" y="5837"/>
                    </a:cubicBezTo>
                    <a:cubicBezTo>
                      <a:pt x="7024" y="4647"/>
                      <a:pt x="5033" y="1"/>
                      <a:pt x="503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3" name="Google Shape;2003;p42"/>
              <p:cNvSpPr/>
              <p:nvPr/>
            </p:nvSpPr>
            <p:spPr>
              <a:xfrm>
                <a:off x="3643864" y="3324061"/>
                <a:ext cx="406484" cy="349215"/>
              </a:xfrm>
              <a:custGeom>
                <a:avLst/>
                <a:gdLst/>
                <a:ahLst/>
                <a:cxnLst/>
                <a:rect l="l" t="t" r="r" b="b"/>
                <a:pathLst>
                  <a:path w="7025" h="6035" extrusionOk="0">
                    <a:moveTo>
                      <a:pt x="5033" y="0"/>
                    </a:moveTo>
                    <a:lnTo>
                      <a:pt x="1" y="2513"/>
                    </a:lnTo>
                    <a:cubicBezTo>
                      <a:pt x="1" y="2513"/>
                      <a:pt x="1170" y="6034"/>
                      <a:pt x="3346" y="6034"/>
                    </a:cubicBezTo>
                    <a:cubicBezTo>
                      <a:pt x="3633" y="6034"/>
                      <a:pt x="3938" y="5973"/>
                      <a:pt x="4260" y="5834"/>
                    </a:cubicBezTo>
                    <a:cubicBezTo>
                      <a:pt x="7025" y="4647"/>
                      <a:pt x="5033" y="0"/>
                      <a:pt x="503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4" name="Google Shape;2004;p42"/>
              <p:cNvSpPr/>
              <p:nvPr/>
            </p:nvSpPr>
            <p:spPr>
              <a:xfrm>
                <a:off x="3170597" y="3701565"/>
                <a:ext cx="221440" cy="187483"/>
              </a:xfrm>
              <a:custGeom>
                <a:avLst/>
                <a:gdLst/>
                <a:ahLst/>
                <a:cxnLst/>
                <a:rect l="l" t="t" r="r" b="b"/>
                <a:pathLst>
                  <a:path w="3827" h="3240" extrusionOk="0">
                    <a:moveTo>
                      <a:pt x="3593" y="0"/>
                    </a:moveTo>
                    <a:lnTo>
                      <a:pt x="1" y="2457"/>
                    </a:lnTo>
                    <a:lnTo>
                      <a:pt x="669" y="3240"/>
                    </a:lnTo>
                    <a:lnTo>
                      <a:pt x="3826" y="214"/>
                    </a:lnTo>
                    <a:lnTo>
                      <a:pt x="3593"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5" name="Google Shape;2005;p42"/>
              <p:cNvSpPr/>
              <p:nvPr/>
            </p:nvSpPr>
            <p:spPr>
              <a:xfrm>
                <a:off x="3945044" y="3376659"/>
                <a:ext cx="56821" cy="82400"/>
              </a:xfrm>
              <a:custGeom>
                <a:avLst/>
                <a:gdLst/>
                <a:ahLst/>
                <a:cxnLst/>
                <a:rect l="l" t="t" r="r" b="b"/>
                <a:pathLst>
                  <a:path w="982" h="1424" extrusionOk="0">
                    <a:moveTo>
                      <a:pt x="824" y="1"/>
                    </a:moveTo>
                    <a:lnTo>
                      <a:pt x="1" y="371"/>
                    </a:lnTo>
                    <a:lnTo>
                      <a:pt x="214" y="1423"/>
                    </a:lnTo>
                    <a:lnTo>
                      <a:pt x="981" y="1294"/>
                    </a:lnTo>
                    <a:lnTo>
                      <a:pt x="824"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6" name="Google Shape;2006;p42"/>
              <p:cNvSpPr/>
              <p:nvPr/>
            </p:nvSpPr>
            <p:spPr>
              <a:xfrm>
                <a:off x="3581024" y="3581497"/>
                <a:ext cx="232086" cy="109538"/>
              </a:xfrm>
              <a:custGeom>
                <a:avLst/>
                <a:gdLst/>
                <a:ahLst/>
                <a:cxnLst/>
                <a:rect l="l" t="t" r="r" b="b"/>
                <a:pathLst>
                  <a:path w="4011" h="1893" extrusionOk="0">
                    <a:moveTo>
                      <a:pt x="2459" y="1"/>
                    </a:moveTo>
                    <a:cubicBezTo>
                      <a:pt x="2239" y="1"/>
                      <a:pt x="2024" y="23"/>
                      <a:pt x="1833" y="58"/>
                    </a:cubicBezTo>
                    <a:cubicBezTo>
                      <a:pt x="1119" y="187"/>
                      <a:pt x="1" y="991"/>
                      <a:pt x="369" y="1845"/>
                    </a:cubicBezTo>
                    <a:cubicBezTo>
                      <a:pt x="386" y="1879"/>
                      <a:pt x="431" y="1893"/>
                      <a:pt x="489" y="1893"/>
                    </a:cubicBezTo>
                    <a:cubicBezTo>
                      <a:pt x="650" y="1893"/>
                      <a:pt x="902" y="1785"/>
                      <a:pt x="869" y="1709"/>
                    </a:cubicBezTo>
                    <a:cubicBezTo>
                      <a:pt x="552" y="985"/>
                      <a:pt x="1438" y="260"/>
                      <a:pt x="2070" y="219"/>
                    </a:cubicBezTo>
                    <a:cubicBezTo>
                      <a:pt x="2114" y="217"/>
                      <a:pt x="2159" y="215"/>
                      <a:pt x="2205" y="215"/>
                    </a:cubicBezTo>
                    <a:cubicBezTo>
                      <a:pt x="2704" y="215"/>
                      <a:pt x="3264" y="392"/>
                      <a:pt x="3483" y="864"/>
                    </a:cubicBezTo>
                    <a:cubicBezTo>
                      <a:pt x="3500" y="898"/>
                      <a:pt x="3545" y="912"/>
                      <a:pt x="3601" y="912"/>
                    </a:cubicBezTo>
                    <a:cubicBezTo>
                      <a:pt x="3760" y="912"/>
                      <a:pt x="4010" y="802"/>
                      <a:pt x="3977" y="732"/>
                    </a:cubicBezTo>
                    <a:cubicBezTo>
                      <a:pt x="3714" y="173"/>
                      <a:pt x="3069" y="1"/>
                      <a:pt x="245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7" name="Google Shape;2007;p42"/>
              <p:cNvSpPr/>
              <p:nvPr/>
            </p:nvSpPr>
            <p:spPr>
              <a:xfrm>
                <a:off x="3576916" y="3507142"/>
                <a:ext cx="140490" cy="77366"/>
              </a:xfrm>
              <a:custGeom>
                <a:avLst/>
                <a:gdLst/>
                <a:ahLst/>
                <a:cxnLst/>
                <a:rect l="l" t="t" r="r" b="b"/>
                <a:pathLst>
                  <a:path w="2428" h="1337" extrusionOk="0">
                    <a:moveTo>
                      <a:pt x="2287" y="0"/>
                    </a:moveTo>
                    <a:lnTo>
                      <a:pt x="0" y="1024"/>
                    </a:lnTo>
                    <a:lnTo>
                      <a:pt x="141" y="1336"/>
                    </a:lnTo>
                    <a:lnTo>
                      <a:pt x="2427" y="313"/>
                    </a:lnTo>
                    <a:lnTo>
                      <a:pt x="2287"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8" name="Google Shape;2008;p42"/>
              <p:cNvSpPr/>
              <p:nvPr/>
            </p:nvSpPr>
            <p:spPr>
              <a:xfrm>
                <a:off x="3347312" y="3520335"/>
                <a:ext cx="339248" cy="291292"/>
              </a:xfrm>
              <a:custGeom>
                <a:avLst/>
                <a:gdLst/>
                <a:ahLst/>
                <a:cxnLst/>
                <a:rect l="l" t="t" r="r" b="b"/>
                <a:pathLst>
                  <a:path w="5863" h="5034" extrusionOk="0">
                    <a:moveTo>
                      <a:pt x="4201" y="1"/>
                    </a:moveTo>
                    <a:lnTo>
                      <a:pt x="1" y="2095"/>
                    </a:lnTo>
                    <a:cubicBezTo>
                      <a:pt x="1" y="2095"/>
                      <a:pt x="977" y="5034"/>
                      <a:pt x="2795" y="5034"/>
                    </a:cubicBezTo>
                    <a:cubicBezTo>
                      <a:pt x="3034" y="5034"/>
                      <a:pt x="3288" y="4983"/>
                      <a:pt x="3557" y="4867"/>
                    </a:cubicBezTo>
                    <a:cubicBezTo>
                      <a:pt x="5863" y="3876"/>
                      <a:pt x="4201" y="1"/>
                      <a:pt x="420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9" name="Google Shape;2009;p42"/>
              <p:cNvSpPr/>
              <p:nvPr/>
            </p:nvSpPr>
            <p:spPr>
              <a:xfrm>
                <a:off x="3677425" y="3352877"/>
                <a:ext cx="339248" cy="291408"/>
              </a:xfrm>
              <a:custGeom>
                <a:avLst/>
                <a:gdLst/>
                <a:ahLst/>
                <a:cxnLst/>
                <a:rect l="l" t="t" r="r" b="b"/>
                <a:pathLst>
                  <a:path w="5863" h="5036" extrusionOk="0">
                    <a:moveTo>
                      <a:pt x="4199" y="0"/>
                    </a:moveTo>
                    <a:lnTo>
                      <a:pt x="1" y="2099"/>
                    </a:lnTo>
                    <a:cubicBezTo>
                      <a:pt x="1" y="2099"/>
                      <a:pt x="976" y="5036"/>
                      <a:pt x="2793" y="5036"/>
                    </a:cubicBezTo>
                    <a:cubicBezTo>
                      <a:pt x="3033" y="5036"/>
                      <a:pt x="3288" y="4985"/>
                      <a:pt x="3557" y="4869"/>
                    </a:cubicBezTo>
                    <a:cubicBezTo>
                      <a:pt x="5863" y="3877"/>
                      <a:pt x="4199" y="0"/>
                      <a:pt x="419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0" name="Google Shape;2010;p42"/>
              <p:cNvSpPr/>
              <p:nvPr/>
            </p:nvSpPr>
            <p:spPr>
              <a:xfrm>
                <a:off x="3470794" y="3614480"/>
                <a:ext cx="40851" cy="97734"/>
              </a:xfrm>
              <a:custGeom>
                <a:avLst/>
                <a:gdLst/>
                <a:ahLst/>
                <a:cxnLst/>
                <a:rect l="l" t="t" r="r" b="b"/>
                <a:pathLst>
                  <a:path w="706" h="1689" extrusionOk="0">
                    <a:moveTo>
                      <a:pt x="543" y="1"/>
                    </a:moveTo>
                    <a:lnTo>
                      <a:pt x="0" y="1634"/>
                    </a:lnTo>
                    <a:lnTo>
                      <a:pt x="166" y="1688"/>
                    </a:lnTo>
                    <a:lnTo>
                      <a:pt x="705" y="55"/>
                    </a:lnTo>
                    <a:lnTo>
                      <a:pt x="54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1" name="Google Shape;2011;p42"/>
              <p:cNvSpPr/>
              <p:nvPr/>
            </p:nvSpPr>
            <p:spPr>
              <a:xfrm>
                <a:off x="3486648" y="3559509"/>
                <a:ext cx="87315" cy="226136"/>
              </a:xfrm>
              <a:custGeom>
                <a:avLst/>
                <a:gdLst/>
                <a:ahLst/>
                <a:cxnLst/>
                <a:rect l="l" t="t" r="r" b="b"/>
                <a:pathLst>
                  <a:path w="1509" h="3908" extrusionOk="0">
                    <a:moveTo>
                      <a:pt x="1349" y="0"/>
                    </a:moveTo>
                    <a:lnTo>
                      <a:pt x="0" y="3852"/>
                    </a:lnTo>
                    <a:lnTo>
                      <a:pt x="159" y="3908"/>
                    </a:lnTo>
                    <a:lnTo>
                      <a:pt x="1509" y="56"/>
                    </a:lnTo>
                    <a:lnTo>
                      <a:pt x="134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2" name="Google Shape;2012;p42"/>
              <p:cNvSpPr/>
              <p:nvPr/>
            </p:nvSpPr>
            <p:spPr>
              <a:xfrm>
                <a:off x="3781695" y="3465711"/>
                <a:ext cx="44959" cy="114804"/>
              </a:xfrm>
              <a:custGeom>
                <a:avLst/>
                <a:gdLst/>
                <a:ahLst/>
                <a:cxnLst/>
                <a:rect l="l" t="t" r="r" b="b"/>
                <a:pathLst>
                  <a:path w="777" h="1984" extrusionOk="0">
                    <a:moveTo>
                      <a:pt x="612" y="1"/>
                    </a:moveTo>
                    <a:lnTo>
                      <a:pt x="0" y="1932"/>
                    </a:lnTo>
                    <a:lnTo>
                      <a:pt x="162" y="1983"/>
                    </a:lnTo>
                    <a:lnTo>
                      <a:pt x="776" y="52"/>
                    </a:lnTo>
                    <a:lnTo>
                      <a:pt x="61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3" name="Google Shape;2013;p42"/>
              <p:cNvSpPr/>
              <p:nvPr/>
            </p:nvSpPr>
            <p:spPr>
              <a:xfrm>
                <a:off x="3811090" y="3387132"/>
                <a:ext cx="75916" cy="234643"/>
              </a:xfrm>
              <a:custGeom>
                <a:avLst/>
                <a:gdLst/>
                <a:ahLst/>
                <a:cxnLst/>
                <a:rect l="l" t="t" r="r" b="b"/>
                <a:pathLst>
                  <a:path w="1312" h="4055" extrusionOk="0">
                    <a:moveTo>
                      <a:pt x="1148" y="1"/>
                    </a:moveTo>
                    <a:lnTo>
                      <a:pt x="1" y="4010"/>
                    </a:lnTo>
                    <a:lnTo>
                      <a:pt x="165" y="4055"/>
                    </a:lnTo>
                    <a:lnTo>
                      <a:pt x="1311" y="48"/>
                    </a:lnTo>
                    <a:lnTo>
                      <a:pt x="1148"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4" name="Google Shape;2014;p42"/>
              <p:cNvSpPr/>
              <p:nvPr/>
            </p:nvSpPr>
            <p:spPr>
              <a:xfrm>
                <a:off x="3596589" y="3855309"/>
                <a:ext cx="94721" cy="166130"/>
              </a:xfrm>
              <a:custGeom>
                <a:avLst/>
                <a:gdLst/>
                <a:ahLst/>
                <a:cxnLst/>
                <a:rect l="l" t="t" r="r" b="b"/>
                <a:pathLst>
                  <a:path w="1637" h="2871" extrusionOk="0">
                    <a:moveTo>
                      <a:pt x="1637" y="1"/>
                    </a:moveTo>
                    <a:cubicBezTo>
                      <a:pt x="1279" y="564"/>
                      <a:pt x="916" y="720"/>
                      <a:pt x="623" y="720"/>
                    </a:cubicBezTo>
                    <a:cubicBezTo>
                      <a:pt x="257" y="720"/>
                      <a:pt x="1" y="477"/>
                      <a:pt x="1" y="477"/>
                    </a:cubicBezTo>
                    <a:lnTo>
                      <a:pt x="1" y="477"/>
                    </a:lnTo>
                    <a:cubicBezTo>
                      <a:pt x="1" y="477"/>
                      <a:pt x="1" y="2871"/>
                      <a:pt x="713" y="2871"/>
                    </a:cubicBezTo>
                    <a:cubicBezTo>
                      <a:pt x="723" y="2871"/>
                      <a:pt x="732" y="2870"/>
                      <a:pt x="742" y="2869"/>
                    </a:cubicBezTo>
                    <a:cubicBezTo>
                      <a:pt x="1484" y="2800"/>
                      <a:pt x="1637"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5" name="Google Shape;2015;p42"/>
              <p:cNvSpPr/>
              <p:nvPr/>
            </p:nvSpPr>
            <p:spPr>
              <a:xfrm>
                <a:off x="3117073" y="4074035"/>
                <a:ext cx="279823" cy="203974"/>
              </a:xfrm>
              <a:custGeom>
                <a:avLst/>
                <a:gdLst/>
                <a:ahLst/>
                <a:cxnLst/>
                <a:rect l="l" t="t" r="r" b="b"/>
                <a:pathLst>
                  <a:path w="4836" h="3525" extrusionOk="0">
                    <a:moveTo>
                      <a:pt x="3667" y="1"/>
                    </a:moveTo>
                    <a:cubicBezTo>
                      <a:pt x="1" y="1094"/>
                      <a:pt x="270" y="2232"/>
                      <a:pt x="273" y="2232"/>
                    </a:cubicBezTo>
                    <a:lnTo>
                      <a:pt x="2673" y="2074"/>
                    </a:lnTo>
                    <a:lnTo>
                      <a:pt x="2673" y="2074"/>
                    </a:lnTo>
                    <a:cubicBezTo>
                      <a:pt x="2648" y="2498"/>
                      <a:pt x="2905" y="2584"/>
                      <a:pt x="3117" y="2584"/>
                    </a:cubicBezTo>
                    <a:cubicBezTo>
                      <a:pt x="3261" y="2584"/>
                      <a:pt x="3385" y="2544"/>
                      <a:pt x="3385" y="2544"/>
                    </a:cubicBezTo>
                    <a:lnTo>
                      <a:pt x="3385" y="2544"/>
                    </a:lnTo>
                    <a:lnTo>
                      <a:pt x="3286" y="3525"/>
                    </a:lnTo>
                    <a:lnTo>
                      <a:pt x="4734" y="3454"/>
                    </a:lnTo>
                    <a:cubicBezTo>
                      <a:pt x="4835" y="2117"/>
                      <a:pt x="4480" y="1693"/>
                      <a:pt x="4480" y="1693"/>
                    </a:cubicBezTo>
                    <a:lnTo>
                      <a:pt x="1581" y="1380"/>
                    </a:lnTo>
                    <a:lnTo>
                      <a:pt x="366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6" name="Google Shape;2016;p42"/>
              <p:cNvSpPr/>
              <p:nvPr/>
            </p:nvSpPr>
            <p:spPr>
              <a:xfrm>
                <a:off x="3318496" y="4197516"/>
                <a:ext cx="38363" cy="79854"/>
              </a:xfrm>
              <a:custGeom>
                <a:avLst/>
                <a:gdLst/>
                <a:ahLst/>
                <a:cxnLst/>
                <a:rect l="l" t="t" r="r" b="b"/>
                <a:pathLst>
                  <a:path w="663" h="1380" extrusionOk="0">
                    <a:moveTo>
                      <a:pt x="50" y="1"/>
                    </a:moveTo>
                    <a:lnTo>
                      <a:pt x="1" y="70"/>
                    </a:lnTo>
                    <a:cubicBezTo>
                      <a:pt x="561" y="449"/>
                      <a:pt x="270" y="1343"/>
                      <a:pt x="268" y="1352"/>
                    </a:cubicBezTo>
                    <a:lnTo>
                      <a:pt x="348" y="1380"/>
                    </a:lnTo>
                    <a:cubicBezTo>
                      <a:pt x="363" y="1339"/>
                      <a:pt x="662" y="417"/>
                      <a:pt x="5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7" name="Google Shape;2017;p42"/>
              <p:cNvSpPr/>
              <p:nvPr/>
            </p:nvSpPr>
            <p:spPr>
              <a:xfrm>
                <a:off x="3335855" y="4192656"/>
                <a:ext cx="32982" cy="82631"/>
              </a:xfrm>
              <a:custGeom>
                <a:avLst/>
                <a:gdLst/>
                <a:ahLst/>
                <a:cxnLst/>
                <a:rect l="l" t="t" r="r" b="b"/>
                <a:pathLst>
                  <a:path w="570" h="1428" extrusionOk="0">
                    <a:moveTo>
                      <a:pt x="30" y="1"/>
                    </a:moveTo>
                    <a:lnTo>
                      <a:pt x="0" y="80"/>
                    </a:lnTo>
                    <a:cubicBezTo>
                      <a:pt x="483" y="251"/>
                      <a:pt x="446" y="1414"/>
                      <a:pt x="446" y="1425"/>
                    </a:cubicBezTo>
                    <a:lnTo>
                      <a:pt x="533" y="1427"/>
                    </a:lnTo>
                    <a:cubicBezTo>
                      <a:pt x="533" y="1378"/>
                      <a:pt x="569" y="192"/>
                      <a:pt x="3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8" name="Google Shape;2018;p42"/>
              <p:cNvSpPr/>
              <p:nvPr/>
            </p:nvSpPr>
            <p:spPr>
              <a:xfrm>
                <a:off x="3356281" y="4185191"/>
                <a:ext cx="31246" cy="89344"/>
              </a:xfrm>
              <a:custGeom>
                <a:avLst/>
                <a:gdLst/>
                <a:ahLst/>
                <a:cxnLst/>
                <a:rect l="l" t="t" r="r" b="b"/>
                <a:pathLst>
                  <a:path w="540" h="1544" extrusionOk="0">
                    <a:moveTo>
                      <a:pt x="27" y="0"/>
                    </a:moveTo>
                    <a:lnTo>
                      <a:pt x="1" y="80"/>
                    </a:lnTo>
                    <a:cubicBezTo>
                      <a:pt x="371" y="205"/>
                      <a:pt x="399" y="1175"/>
                      <a:pt x="378" y="1539"/>
                    </a:cubicBezTo>
                    <a:lnTo>
                      <a:pt x="464" y="1543"/>
                    </a:lnTo>
                    <a:cubicBezTo>
                      <a:pt x="466" y="1487"/>
                      <a:pt x="540" y="173"/>
                      <a:pt x="2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9" name="Google Shape;2019;p42"/>
              <p:cNvSpPr/>
              <p:nvPr/>
            </p:nvSpPr>
            <p:spPr>
              <a:xfrm>
                <a:off x="4079114" y="3647057"/>
                <a:ext cx="218662" cy="259177"/>
              </a:xfrm>
              <a:custGeom>
                <a:avLst/>
                <a:gdLst/>
                <a:ahLst/>
                <a:cxnLst/>
                <a:rect l="l" t="t" r="r" b="b"/>
                <a:pathLst>
                  <a:path w="3779" h="4479" extrusionOk="0">
                    <a:moveTo>
                      <a:pt x="804" y="0"/>
                    </a:moveTo>
                    <a:cubicBezTo>
                      <a:pt x="473" y="0"/>
                      <a:pt x="194" y="126"/>
                      <a:pt x="171" y="472"/>
                    </a:cubicBezTo>
                    <a:cubicBezTo>
                      <a:pt x="113" y="1296"/>
                      <a:pt x="1789" y="1410"/>
                      <a:pt x="1789" y="1410"/>
                    </a:cubicBezTo>
                    <a:lnTo>
                      <a:pt x="2387" y="4052"/>
                    </a:lnTo>
                    <a:lnTo>
                      <a:pt x="1" y="3397"/>
                    </a:lnTo>
                    <a:lnTo>
                      <a:pt x="1" y="3397"/>
                    </a:lnTo>
                    <a:cubicBezTo>
                      <a:pt x="1" y="3397"/>
                      <a:pt x="1540" y="4479"/>
                      <a:pt x="2617" y="4479"/>
                    </a:cubicBezTo>
                    <a:cubicBezTo>
                      <a:pt x="2645" y="4479"/>
                      <a:pt x="2672" y="4478"/>
                      <a:pt x="2699" y="4477"/>
                    </a:cubicBezTo>
                    <a:cubicBezTo>
                      <a:pt x="3779" y="4421"/>
                      <a:pt x="2130" y="1324"/>
                      <a:pt x="2130" y="1324"/>
                    </a:cubicBezTo>
                    <a:lnTo>
                      <a:pt x="2130" y="1324"/>
                    </a:lnTo>
                    <a:cubicBezTo>
                      <a:pt x="2130" y="1324"/>
                      <a:pt x="2135" y="1324"/>
                      <a:pt x="2143" y="1324"/>
                    </a:cubicBezTo>
                    <a:cubicBezTo>
                      <a:pt x="2251" y="1324"/>
                      <a:pt x="2986" y="1302"/>
                      <a:pt x="3065" y="699"/>
                    </a:cubicBezTo>
                    <a:cubicBezTo>
                      <a:pt x="3120" y="290"/>
                      <a:pt x="2714" y="52"/>
                      <a:pt x="2185" y="52"/>
                    </a:cubicBezTo>
                    <a:cubicBezTo>
                      <a:pt x="1978" y="52"/>
                      <a:pt x="1754" y="88"/>
                      <a:pt x="1530" y="164"/>
                    </a:cubicBezTo>
                    <a:lnTo>
                      <a:pt x="1530" y="164"/>
                    </a:lnTo>
                    <a:cubicBezTo>
                      <a:pt x="1313" y="67"/>
                      <a:pt x="1045" y="0"/>
                      <a:pt x="80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0" name="Google Shape;2020;p42"/>
              <p:cNvSpPr/>
              <p:nvPr/>
            </p:nvSpPr>
            <p:spPr>
              <a:xfrm>
                <a:off x="4082355" y="3470051"/>
                <a:ext cx="146334" cy="200271"/>
              </a:xfrm>
              <a:custGeom>
                <a:avLst/>
                <a:gdLst/>
                <a:ahLst/>
                <a:cxnLst/>
                <a:rect l="l" t="t" r="r" b="b"/>
                <a:pathLst>
                  <a:path w="2529" h="3461" extrusionOk="0">
                    <a:moveTo>
                      <a:pt x="1888" y="1"/>
                    </a:moveTo>
                    <a:cubicBezTo>
                      <a:pt x="1304" y="1"/>
                      <a:pt x="1221" y="2932"/>
                      <a:pt x="1221" y="2932"/>
                    </a:cubicBezTo>
                    <a:cubicBezTo>
                      <a:pt x="1221" y="2932"/>
                      <a:pt x="862" y="375"/>
                      <a:pt x="444" y="375"/>
                    </a:cubicBezTo>
                    <a:cubicBezTo>
                      <a:pt x="439" y="375"/>
                      <a:pt x="433" y="375"/>
                      <a:pt x="427" y="376"/>
                    </a:cubicBezTo>
                    <a:cubicBezTo>
                      <a:pt x="1" y="449"/>
                      <a:pt x="951" y="3460"/>
                      <a:pt x="951" y="3460"/>
                    </a:cubicBezTo>
                    <a:lnTo>
                      <a:pt x="1647" y="3458"/>
                    </a:lnTo>
                    <a:cubicBezTo>
                      <a:pt x="1647" y="3458"/>
                      <a:pt x="2529" y="104"/>
                      <a:pt x="1917" y="3"/>
                    </a:cubicBezTo>
                    <a:cubicBezTo>
                      <a:pt x="1907" y="2"/>
                      <a:pt x="1898" y="1"/>
                      <a:pt x="188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1" name="Google Shape;2021;p42"/>
              <p:cNvSpPr/>
              <p:nvPr/>
            </p:nvSpPr>
            <p:spPr>
              <a:xfrm>
                <a:off x="4121644" y="3647809"/>
                <a:ext cx="77131" cy="34950"/>
              </a:xfrm>
              <a:custGeom>
                <a:avLst/>
                <a:gdLst/>
                <a:ahLst/>
                <a:cxnLst/>
                <a:rect l="l" t="t" r="r" b="b"/>
                <a:pathLst>
                  <a:path w="1333" h="604" extrusionOk="0">
                    <a:moveTo>
                      <a:pt x="170" y="0"/>
                    </a:moveTo>
                    <a:cubicBezTo>
                      <a:pt x="170" y="0"/>
                      <a:pt x="169" y="0"/>
                      <a:pt x="169" y="0"/>
                    </a:cubicBezTo>
                    <a:lnTo>
                      <a:pt x="169" y="86"/>
                    </a:lnTo>
                    <a:cubicBezTo>
                      <a:pt x="174" y="86"/>
                      <a:pt x="179" y="86"/>
                      <a:pt x="184" y="86"/>
                    </a:cubicBezTo>
                    <a:cubicBezTo>
                      <a:pt x="458" y="86"/>
                      <a:pt x="1147" y="143"/>
                      <a:pt x="1227" y="403"/>
                    </a:cubicBezTo>
                    <a:cubicBezTo>
                      <a:pt x="1238" y="438"/>
                      <a:pt x="1227" y="451"/>
                      <a:pt x="1218" y="461"/>
                    </a:cubicBezTo>
                    <a:cubicBezTo>
                      <a:pt x="1179" y="503"/>
                      <a:pt x="1074" y="520"/>
                      <a:pt x="938" y="520"/>
                    </a:cubicBezTo>
                    <a:cubicBezTo>
                      <a:pt x="672" y="520"/>
                      <a:pt x="285" y="457"/>
                      <a:pt x="20" y="399"/>
                    </a:cubicBezTo>
                    <a:lnTo>
                      <a:pt x="1" y="483"/>
                    </a:lnTo>
                    <a:cubicBezTo>
                      <a:pt x="76" y="498"/>
                      <a:pt x="561" y="604"/>
                      <a:pt x="919" y="604"/>
                    </a:cubicBezTo>
                    <a:cubicBezTo>
                      <a:pt x="1085" y="604"/>
                      <a:pt x="1225" y="580"/>
                      <a:pt x="1283" y="520"/>
                    </a:cubicBezTo>
                    <a:cubicBezTo>
                      <a:pt x="1307" y="494"/>
                      <a:pt x="1333" y="451"/>
                      <a:pt x="1311" y="380"/>
                    </a:cubicBezTo>
                    <a:cubicBezTo>
                      <a:pt x="1196" y="2"/>
                      <a:pt x="234" y="0"/>
                      <a:pt x="17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2" name="Google Shape;2022;p42"/>
              <p:cNvSpPr/>
              <p:nvPr/>
            </p:nvSpPr>
            <p:spPr>
              <a:xfrm>
                <a:off x="4156710" y="3678998"/>
                <a:ext cx="82859" cy="38422"/>
              </a:xfrm>
              <a:custGeom>
                <a:avLst/>
                <a:gdLst/>
                <a:ahLst/>
                <a:cxnLst/>
                <a:rect l="l" t="t" r="r" b="b"/>
                <a:pathLst>
                  <a:path w="1432" h="664" extrusionOk="0">
                    <a:moveTo>
                      <a:pt x="73" y="0"/>
                    </a:moveTo>
                    <a:lnTo>
                      <a:pt x="0" y="43"/>
                    </a:lnTo>
                    <a:cubicBezTo>
                      <a:pt x="321" y="591"/>
                      <a:pt x="944" y="664"/>
                      <a:pt x="1250" y="664"/>
                    </a:cubicBezTo>
                    <a:cubicBezTo>
                      <a:pt x="1362" y="664"/>
                      <a:pt x="1429" y="655"/>
                      <a:pt x="1431" y="653"/>
                    </a:cubicBezTo>
                    <a:lnTo>
                      <a:pt x="1421" y="569"/>
                    </a:lnTo>
                    <a:cubicBezTo>
                      <a:pt x="1418" y="570"/>
                      <a:pt x="1351" y="578"/>
                      <a:pt x="1247" y="578"/>
                    </a:cubicBezTo>
                    <a:cubicBezTo>
                      <a:pt x="957" y="578"/>
                      <a:pt x="374" y="510"/>
                      <a:pt x="7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3" name="Google Shape;2023;p42"/>
              <p:cNvSpPr/>
              <p:nvPr/>
            </p:nvSpPr>
            <p:spPr>
              <a:xfrm>
                <a:off x="4204447" y="3649024"/>
                <a:ext cx="38710" cy="65561"/>
              </a:xfrm>
              <a:custGeom>
                <a:avLst/>
                <a:gdLst/>
                <a:ahLst/>
                <a:cxnLst/>
                <a:rect l="l" t="t" r="r" b="b"/>
                <a:pathLst>
                  <a:path w="669" h="1133" extrusionOk="0">
                    <a:moveTo>
                      <a:pt x="205" y="1"/>
                    </a:moveTo>
                    <a:lnTo>
                      <a:pt x="134" y="50"/>
                    </a:lnTo>
                    <a:cubicBezTo>
                      <a:pt x="154" y="76"/>
                      <a:pt x="550" y="686"/>
                      <a:pt x="1" y="1063"/>
                    </a:cubicBezTo>
                    <a:lnTo>
                      <a:pt x="48" y="1132"/>
                    </a:lnTo>
                    <a:cubicBezTo>
                      <a:pt x="669" y="710"/>
                      <a:pt x="214" y="12"/>
                      <a:pt x="205" y="1"/>
                    </a:cubicBezTo>
                    <a:close/>
                  </a:path>
                </a:pathLst>
              </a:custGeom>
              <a:solidFill>
                <a:srgbClr val="06AF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4" name="Google Shape;2024;p42"/>
              <p:cNvSpPr/>
              <p:nvPr/>
            </p:nvSpPr>
            <p:spPr>
              <a:xfrm>
                <a:off x="2756929" y="3455354"/>
                <a:ext cx="429282" cy="656826"/>
              </a:xfrm>
              <a:custGeom>
                <a:avLst/>
                <a:gdLst/>
                <a:ahLst/>
                <a:cxnLst/>
                <a:rect l="l" t="t" r="r" b="b"/>
                <a:pathLst>
                  <a:path w="7419" h="11351" extrusionOk="0">
                    <a:moveTo>
                      <a:pt x="1667" y="1"/>
                    </a:moveTo>
                    <a:cubicBezTo>
                      <a:pt x="1502" y="1"/>
                      <a:pt x="1333" y="61"/>
                      <a:pt x="1164" y="201"/>
                    </a:cubicBezTo>
                    <a:cubicBezTo>
                      <a:pt x="1" y="1167"/>
                      <a:pt x="2445" y="4285"/>
                      <a:pt x="2445" y="4285"/>
                    </a:cubicBezTo>
                    <a:cubicBezTo>
                      <a:pt x="2445" y="4285"/>
                      <a:pt x="2248" y="4230"/>
                      <a:pt x="1955" y="4230"/>
                    </a:cubicBezTo>
                    <a:cubicBezTo>
                      <a:pt x="1703" y="4230"/>
                      <a:pt x="1381" y="4271"/>
                      <a:pt x="1052" y="4423"/>
                    </a:cubicBezTo>
                    <a:cubicBezTo>
                      <a:pt x="341" y="4751"/>
                      <a:pt x="2757" y="6568"/>
                      <a:pt x="2757" y="6568"/>
                    </a:cubicBezTo>
                    <a:cubicBezTo>
                      <a:pt x="2757" y="6568"/>
                      <a:pt x="2268" y="6377"/>
                      <a:pt x="1732" y="6377"/>
                    </a:cubicBezTo>
                    <a:cubicBezTo>
                      <a:pt x="1099" y="6377"/>
                      <a:pt x="402" y="6643"/>
                      <a:pt x="371" y="7805"/>
                    </a:cubicBezTo>
                    <a:cubicBezTo>
                      <a:pt x="323" y="9514"/>
                      <a:pt x="2407" y="10041"/>
                      <a:pt x="4120" y="10041"/>
                    </a:cubicBezTo>
                    <a:cubicBezTo>
                      <a:pt x="4556" y="10041"/>
                      <a:pt x="4969" y="10007"/>
                      <a:pt x="5315" y="9949"/>
                    </a:cubicBezTo>
                    <a:cubicBezTo>
                      <a:pt x="5448" y="9927"/>
                      <a:pt x="5573" y="9917"/>
                      <a:pt x="5690" y="9917"/>
                    </a:cubicBezTo>
                    <a:cubicBezTo>
                      <a:pt x="7080" y="9917"/>
                      <a:pt x="7419" y="11350"/>
                      <a:pt x="7419" y="11350"/>
                    </a:cubicBezTo>
                    <a:cubicBezTo>
                      <a:pt x="7419" y="11350"/>
                      <a:pt x="7305" y="8189"/>
                      <a:pt x="6634" y="7803"/>
                    </a:cubicBezTo>
                    <a:cubicBezTo>
                      <a:pt x="6519" y="7737"/>
                      <a:pt x="6416" y="7709"/>
                      <a:pt x="6324" y="7709"/>
                    </a:cubicBezTo>
                    <a:cubicBezTo>
                      <a:pt x="5885" y="7709"/>
                      <a:pt x="5710" y="8333"/>
                      <a:pt x="5710" y="8333"/>
                    </a:cubicBezTo>
                    <a:cubicBezTo>
                      <a:pt x="5710" y="8333"/>
                      <a:pt x="6591" y="4906"/>
                      <a:pt x="5598" y="4794"/>
                    </a:cubicBezTo>
                    <a:cubicBezTo>
                      <a:pt x="5576" y="4792"/>
                      <a:pt x="5554" y="4790"/>
                      <a:pt x="5533" y="4790"/>
                    </a:cubicBezTo>
                    <a:cubicBezTo>
                      <a:pt x="4860" y="4790"/>
                      <a:pt x="4598" y="5980"/>
                      <a:pt x="4401" y="5980"/>
                    </a:cubicBezTo>
                    <a:cubicBezTo>
                      <a:pt x="4323" y="5980"/>
                      <a:pt x="4256" y="5797"/>
                      <a:pt x="4177" y="5288"/>
                    </a:cubicBezTo>
                    <a:cubicBezTo>
                      <a:pt x="3895" y="3438"/>
                      <a:pt x="4889" y="1906"/>
                      <a:pt x="4320" y="1656"/>
                    </a:cubicBezTo>
                    <a:cubicBezTo>
                      <a:pt x="4232" y="1617"/>
                      <a:pt x="4151" y="1601"/>
                      <a:pt x="4078" y="1601"/>
                    </a:cubicBezTo>
                    <a:cubicBezTo>
                      <a:pt x="3678" y="1601"/>
                      <a:pt x="3496" y="2089"/>
                      <a:pt x="3496" y="2089"/>
                    </a:cubicBezTo>
                    <a:cubicBezTo>
                      <a:pt x="3496" y="2089"/>
                      <a:pt x="2642" y="1"/>
                      <a:pt x="1667"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5" name="Google Shape;2025;p42"/>
              <p:cNvSpPr/>
              <p:nvPr/>
            </p:nvSpPr>
            <p:spPr>
              <a:xfrm>
                <a:off x="4229907" y="3549498"/>
                <a:ext cx="328601" cy="582122"/>
              </a:xfrm>
              <a:custGeom>
                <a:avLst/>
                <a:gdLst/>
                <a:ahLst/>
                <a:cxnLst/>
                <a:rect l="l" t="t" r="r" b="b"/>
                <a:pathLst>
                  <a:path w="5679" h="10060" extrusionOk="0">
                    <a:moveTo>
                      <a:pt x="3356" y="1"/>
                    </a:moveTo>
                    <a:cubicBezTo>
                      <a:pt x="2542" y="1"/>
                      <a:pt x="2134" y="1958"/>
                      <a:pt x="2134" y="1958"/>
                    </a:cubicBezTo>
                    <a:cubicBezTo>
                      <a:pt x="2134" y="1958"/>
                      <a:pt x="1952" y="1627"/>
                      <a:pt x="1673" y="1627"/>
                    </a:cubicBezTo>
                    <a:cubicBezTo>
                      <a:pt x="1599" y="1627"/>
                      <a:pt x="1519" y="1650"/>
                      <a:pt x="1434" y="1708"/>
                    </a:cubicBezTo>
                    <a:cubicBezTo>
                      <a:pt x="1024" y="1986"/>
                      <a:pt x="2007" y="3117"/>
                      <a:pt x="2037" y="4669"/>
                    </a:cubicBezTo>
                    <a:cubicBezTo>
                      <a:pt x="2045" y="5111"/>
                      <a:pt x="2015" y="5266"/>
                      <a:pt x="1950" y="5266"/>
                    </a:cubicBezTo>
                    <a:cubicBezTo>
                      <a:pt x="1799" y="5266"/>
                      <a:pt x="1461" y="4430"/>
                      <a:pt x="982" y="4430"/>
                    </a:cubicBezTo>
                    <a:cubicBezTo>
                      <a:pt x="944" y="4430"/>
                      <a:pt x="905" y="4436"/>
                      <a:pt x="865" y="4447"/>
                    </a:cubicBezTo>
                    <a:cubicBezTo>
                      <a:pt x="104" y="4665"/>
                      <a:pt x="1257" y="7365"/>
                      <a:pt x="1257" y="7365"/>
                    </a:cubicBezTo>
                    <a:cubicBezTo>
                      <a:pt x="1257" y="7365"/>
                      <a:pt x="1059" y="6930"/>
                      <a:pt x="751" y="6930"/>
                    </a:cubicBezTo>
                    <a:cubicBezTo>
                      <a:pt x="665" y="6930"/>
                      <a:pt x="570" y="6964"/>
                      <a:pt x="468" y="7051"/>
                    </a:cubicBezTo>
                    <a:cubicBezTo>
                      <a:pt x="0" y="7449"/>
                      <a:pt x="341" y="10060"/>
                      <a:pt x="341" y="10060"/>
                    </a:cubicBezTo>
                    <a:cubicBezTo>
                      <a:pt x="341" y="10060"/>
                      <a:pt x="422" y="8639"/>
                      <a:pt x="1771" y="8639"/>
                    </a:cubicBezTo>
                    <a:cubicBezTo>
                      <a:pt x="1777" y="8639"/>
                      <a:pt x="1783" y="8639"/>
                      <a:pt x="1789" y="8639"/>
                    </a:cubicBezTo>
                    <a:cubicBezTo>
                      <a:pt x="1802" y="8639"/>
                      <a:pt x="1816" y="8639"/>
                      <a:pt x="1829" y="8639"/>
                    </a:cubicBezTo>
                    <a:cubicBezTo>
                      <a:pt x="3202" y="8639"/>
                      <a:pt x="5678" y="7978"/>
                      <a:pt x="5345" y="6243"/>
                    </a:cubicBezTo>
                    <a:cubicBezTo>
                      <a:pt x="5191" y="5442"/>
                      <a:pt x="4756" y="5224"/>
                      <a:pt x="4328" y="5224"/>
                    </a:cubicBezTo>
                    <a:cubicBezTo>
                      <a:pt x="3818" y="5224"/>
                      <a:pt x="3319" y="5533"/>
                      <a:pt x="3319" y="5533"/>
                    </a:cubicBezTo>
                    <a:cubicBezTo>
                      <a:pt x="3319" y="5533"/>
                      <a:pt x="4951" y="3734"/>
                      <a:pt x="4354" y="3555"/>
                    </a:cubicBezTo>
                    <a:cubicBezTo>
                      <a:pt x="4195" y="3508"/>
                      <a:pt x="4044" y="3491"/>
                      <a:pt x="3906" y="3491"/>
                    </a:cubicBezTo>
                    <a:cubicBezTo>
                      <a:pt x="3523" y="3491"/>
                      <a:pt x="3250" y="3624"/>
                      <a:pt x="3250" y="3624"/>
                    </a:cubicBezTo>
                    <a:cubicBezTo>
                      <a:pt x="3250" y="3624"/>
                      <a:pt x="4731" y="749"/>
                      <a:pt x="3690" y="106"/>
                    </a:cubicBezTo>
                    <a:cubicBezTo>
                      <a:pt x="3572" y="33"/>
                      <a:pt x="3460" y="1"/>
                      <a:pt x="3356"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026" name="Google Shape;2026;p42"/>
          <p:cNvGrpSpPr/>
          <p:nvPr/>
        </p:nvGrpSpPr>
        <p:grpSpPr>
          <a:xfrm>
            <a:off x="293131" y="5628934"/>
            <a:ext cx="1388875" cy="1039745"/>
            <a:chOff x="5329700" y="599775"/>
            <a:chExt cx="2637771" cy="1974700"/>
          </a:xfrm>
        </p:grpSpPr>
        <p:sp>
          <p:nvSpPr>
            <p:cNvPr id="2027" name="Google Shape;2027;p42"/>
            <p:cNvSpPr/>
            <p:nvPr/>
          </p:nvSpPr>
          <p:spPr>
            <a:xfrm>
              <a:off x="5330180" y="599775"/>
              <a:ext cx="2535423" cy="1974700"/>
            </a:xfrm>
            <a:custGeom>
              <a:avLst/>
              <a:gdLst/>
              <a:ahLst/>
              <a:cxnLst/>
              <a:rect l="l" t="t" r="r" b="b"/>
              <a:pathLst>
                <a:path w="42287" h="32935" extrusionOk="0">
                  <a:moveTo>
                    <a:pt x="3109" y="9379"/>
                  </a:moveTo>
                  <a:cubicBezTo>
                    <a:pt x="3108" y="9379"/>
                    <a:pt x="3106" y="9380"/>
                    <a:pt x="3104" y="9381"/>
                  </a:cubicBezTo>
                  <a:cubicBezTo>
                    <a:pt x="3104" y="9379"/>
                    <a:pt x="3106" y="9379"/>
                    <a:pt x="3109" y="9379"/>
                  </a:cubicBezTo>
                  <a:close/>
                  <a:moveTo>
                    <a:pt x="24862" y="1"/>
                  </a:moveTo>
                  <a:cubicBezTo>
                    <a:pt x="22453" y="1"/>
                    <a:pt x="19949" y="396"/>
                    <a:pt x="17467" y="1232"/>
                  </a:cubicBezTo>
                  <a:cubicBezTo>
                    <a:pt x="14329" y="2286"/>
                    <a:pt x="11587" y="3917"/>
                    <a:pt x="9376" y="5920"/>
                  </a:cubicBezTo>
                  <a:cubicBezTo>
                    <a:pt x="9292" y="5846"/>
                    <a:pt x="9204" y="5775"/>
                    <a:pt x="9115" y="5706"/>
                  </a:cubicBezTo>
                  <a:cubicBezTo>
                    <a:pt x="8977" y="5909"/>
                    <a:pt x="8908" y="6230"/>
                    <a:pt x="8872" y="6394"/>
                  </a:cubicBezTo>
                  <a:cubicBezTo>
                    <a:pt x="8512" y="6745"/>
                    <a:pt x="8165" y="7103"/>
                    <a:pt x="7835" y="7471"/>
                  </a:cubicBezTo>
                  <a:cubicBezTo>
                    <a:pt x="7759" y="7417"/>
                    <a:pt x="7680" y="7370"/>
                    <a:pt x="7598" y="7323"/>
                  </a:cubicBezTo>
                  <a:cubicBezTo>
                    <a:pt x="7512" y="7280"/>
                    <a:pt x="7292" y="7165"/>
                    <a:pt x="7111" y="7150"/>
                  </a:cubicBezTo>
                  <a:lnTo>
                    <a:pt x="7111" y="7150"/>
                  </a:lnTo>
                  <a:cubicBezTo>
                    <a:pt x="7104" y="7491"/>
                    <a:pt x="7143" y="7816"/>
                    <a:pt x="7294" y="8105"/>
                  </a:cubicBezTo>
                  <a:cubicBezTo>
                    <a:pt x="7070" y="8377"/>
                    <a:pt x="6856" y="8652"/>
                    <a:pt x="6650" y="8928"/>
                  </a:cubicBezTo>
                  <a:cubicBezTo>
                    <a:pt x="6087" y="8708"/>
                    <a:pt x="5492" y="8555"/>
                    <a:pt x="5492" y="8555"/>
                  </a:cubicBezTo>
                  <a:cubicBezTo>
                    <a:pt x="5492" y="8555"/>
                    <a:pt x="6022" y="7010"/>
                    <a:pt x="5139" y="6896"/>
                  </a:cubicBezTo>
                  <a:cubicBezTo>
                    <a:pt x="5112" y="6892"/>
                    <a:pt x="5085" y="6891"/>
                    <a:pt x="5060" y="6891"/>
                  </a:cubicBezTo>
                  <a:cubicBezTo>
                    <a:pt x="4348" y="6891"/>
                    <a:pt x="4085" y="8201"/>
                    <a:pt x="4031" y="8540"/>
                  </a:cubicBezTo>
                  <a:lnTo>
                    <a:pt x="3943" y="8493"/>
                  </a:lnTo>
                  <a:cubicBezTo>
                    <a:pt x="3738" y="8235"/>
                    <a:pt x="3323" y="8131"/>
                    <a:pt x="2958" y="8131"/>
                  </a:cubicBezTo>
                  <a:cubicBezTo>
                    <a:pt x="2655" y="8131"/>
                    <a:pt x="2385" y="8203"/>
                    <a:pt x="2298" y="8318"/>
                  </a:cubicBezTo>
                  <a:cubicBezTo>
                    <a:pt x="2014" y="8698"/>
                    <a:pt x="2714" y="9191"/>
                    <a:pt x="3003" y="9338"/>
                  </a:cubicBezTo>
                  <a:cubicBezTo>
                    <a:pt x="3020" y="9359"/>
                    <a:pt x="3039" y="9381"/>
                    <a:pt x="3061" y="9402"/>
                  </a:cubicBezTo>
                  <a:cubicBezTo>
                    <a:pt x="2708" y="9549"/>
                    <a:pt x="815" y="10338"/>
                    <a:pt x="917" y="10704"/>
                  </a:cubicBezTo>
                  <a:cubicBezTo>
                    <a:pt x="952" y="10832"/>
                    <a:pt x="1165" y="10876"/>
                    <a:pt x="1441" y="10876"/>
                  </a:cubicBezTo>
                  <a:cubicBezTo>
                    <a:pt x="1863" y="10876"/>
                    <a:pt x="2430" y="10774"/>
                    <a:pt x="2733" y="10713"/>
                  </a:cubicBezTo>
                  <a:lnTo>
                    <a:pt x="2733" y="10713"/>
                  </a:lnTo>
                  <a:cubicBezTo>
                    <a:pt x="2703" y="10831"/>
                    <a:pt x="2686" y="10952"/>
                    <a:pt x="2684" y="11077"/>
                  </a:cubicBezTo>
                  <a:cubicBezTo>
                    <a:pt x="2552" y="11327"/>
                    <a:pt x="2453" y="11620"/>
                    <a:pt x="2630" y="11739"/>
                  </a:cubicBezTo>
                  <a:cubicBezTo>
                    <a:pt x="2659" y="11758"/>
                    <a:pt x="2690" y="11767"/>
                    <a:pt x="2723" y="11767"/>
                  </a:cubicBezTo>
                  <a:cubicBezTo>
                    <a:pt x="2742" y="11767"/>
                    <a:pt x="2762" y="11764"/>
                    <a:pt x="2783" y="11758"/>
                  </a:cubicBezTo>
                  <a:cubicBezTo>
                    <a:pt x="2889" y="12107"/>
                    <a:pt x="3074" y="12439"/>
                    <a:pt x="3296" y="12704"/>
                  </a:cubicBezTo>
                  <a:lnTo>
                    <a:pt x="3328" y="12743"/>
                  </a:lnTo>
                  <a:cubicBezTo>
                    <a:pt x="2892" y="12609"/>
                    <a:pt x="2388" y="12524"/>
                    <a:pt x="1957" y="12524"/>
                  </a:cubicBezTo>
                  <a:cubicBezTo>
                    <a:pt x="1502" y="12524"/>
                    <a:pt x="1128" y="12619"/>
                    <a:pt x="1001" y="12851"/>
                  </a:cubicBezTo>
                  <a:cubicBezTo>
                    <a:pt x="830" y="13168"/>
                    <a:pt x="1022" y="13508"/>
                    <a:pt x="1337" y="13795"/>
                  </a:cubicBezTo>
                  <a:cubicBezTo>
                    <a:pt x="1089" y="13716"/>
                    <a:pt x="816" y="13646"/>
                    <a:pt x="624" y="13646"/>
                  </a:cubicBezTo>
                  <a:cubicBezTo>
                    <a:pt x="482" y="13646"/>
                    <a:pt x="384" y="13684"/>
                    <a:pt x="373" y="13786"/>
                  </a:cubicBezTo>
                  <a:cubicBezTo>
                    <a:pt x="358" y="13911"/>
                    <a:pt x="460" y="14041"/>
                    <a:pt x="604" y="14159"/>
                  </a:cubicBezTo>
                  <a:cubicBezTo>
                    <a:pt x="240" y="14239"/>
                    <a:pt x="1" y="14420"/>
                    <a:pt x="61" y="14763"/>
                  </a:cubicBezTo>
                  <a:cubicBezTo>
                    <a:pt x="76" y="14873"/>
                    <a:pt x="160" y="14963"/>
                    <a:pt x="283" y="15034"/>
                  </a:cubicBezTo>
                  <a:cubicBezTo>
                    <a:pt x="251" y="15086"/>
                    <a:pt x="240" y="15140"/>
                    <a:pt x="257" y="15196"/>
                  </a:cubicBezTo>
                  <a:cubicBezTo>
                    <a:pt x="284" y="15282"/>
                    <a:pt x="366" y="15316"/>
                    <a:pt x="481" y="15316"/>
                  </a:cubicBezTo>
                  <a:cubicBezTo>
                    <a:pt x="597" y="15316"/>
                    <a:pt x="746" y="15281"/>
                    <a:pt x="904" y="15228"/>
                  </a:cubicBezTo>
                  <a:cubicBezTo>
                    <a:pt x="988" y="15241"/>
                    <a:pt x="1074" y="15254"/>
                    <a:pt x="1162" y="15263"/>
                  </a:cubicBezTo>
                  <a:cubicBezTo>
                    <a:pt x="1031" y="15506"/>
                    <a:pt x="945" y="15743"/>
                    <a:pt x="1070" y="15791"/>
                  </a:cubicBezTo>
                  <a:cubicBezTo>
                    <a:pt x="1084" y="15797"/>
                    <a:pt x="1100" y="15799"/>
                    <a:pt x="1117" y="15799"/>
                  </a:cubicBezTo>
                  <a:cubicBezTo>
                    <a:pt x="1278" y="15799"/>
                    <a:pt x="1530" y="15542"/>
                    <a:pt x="1731" y="15301"/>
                  </a:cubicBezTo>
                  <a:cubicBezTo>
                    <a:pt x="1867" y="15306"/>
                    <a:pt x="2001" y="15308"/>
                    <a:pt x="2130" y="15308"/>
                  </a:cubicBezTo>
                  <a:cubicBezTo>
                    <a:pt x="2568" y="15308"/>
                    <a:pt x="2942" y="15286"/>
                    <a:pt x="3080" y="15286"/>
                  </a:cubicBezTo>
                  <a:cubicBezTo>
                    <a:pt x="3089" y="15286"/>
                    <a:pt x="3100" y="15286"/>
                    <a:pt x="3111" y="15284"/>
                  </a:cubicBezTo>
                  <a:cubicBezTo>
                    <a:pt x="3146" y="15288"/>
                    <a:pt x="3180" y="15290"/>
                    <a:pt x="3214" y="15290"/>
                  </a:cubicBezTo>
                  <a:cubicBezTo>
                    <a:pt x="3274" y="15290"/>
                    <a:pt x="3331" y="15283"/>
                    <a:pt x="3380" y="15265"/>
                  </a:cubicBezTo>
                  <a:cubicBezTo>
                    <a:pt x="3477" y="15260"/>
                    <a:pt x="3580" y="15252"/>
                    <a:pt x="3693" y="15243"/>
                  </a:cubicBezTo>
                  <a:lnTo>
                    <a:pt x="3693" y="15243"/>
                  </a:lnTo>
                  <a:cubicBezTo>
                    <a:pt x="3688" y="15258"/>
                    <a:pt x="3686" y="15269"/>
                    <a:pt x="3684" y="15282"/>
                  </a:cubicBezTo>
                  <a:cubicBezTo>
                    <a:pt x="3675" y="15317"/>
                    <a:pt x="3671" y="15349"/>
                    <a:pt x="3662" y="15383"/>
                  </a:cubicBezTo>
                  <a:cubicBezTo>
                    <a:pt x="3656" y="15416"/>
                    <a:pt x="3649" y="15446"/>
                    <a:pt x="3643" y="15478"/>
                  </a:cubicBezTo>
                  <a:cubicBezTo>
                    <a:pt x="3639" y="15508"/>
                    <a:pt x="3632" y="15534"/>
                    <a:pt x="3628" y="15564"/>
                  </a:cubicBezTo>
                  <a:cubicBezTo>
                    <a:pt x="2889" y="15657"/>
                    <a:pt x="2164" y="15974"/>
                    <a:pt x="1817" y="16329"/>
                  </a:cubicBezTo>
                  <a:cubicBezTo>
                    <a:pt x="1371" y="16795"/>
                    <a:pt x="1231" y="17392"/>
                    <a:pt x="1182" y="18024"/>
                  </a:cubicBezTo>
                  <a:cubicBezTo>
                    <a:pt x="1188" y="18024"/>
                    <a:pt x="1194" y="18024"/>
                    <a:pt x="1200" y="18024"/>
                  </a:cubicBezTo>
                  <a:cubicBezTo>
                    <a:pt x="1468" y="18024"/>
                    <a:pt x="1803" y="17887"/>
                    <a:pt x="1936" y="17836"/>
                  </a:cubicBezTo>
                  <a:cubicBezTo>
                    <a:pt x="2542" y="17569"/>
                    <a:pt x="3070" y="17179"/>
                    <a:pt x="3445" y="16670"/>
                  </a:cubicBezTo>
                  <a:lnTo>
                    <a:pt x="3445" y="16670"/>
                  </a:lnTo>
                  <a:cubicBezTo>
                    <a:pt x="3440" y="16685"/>
                    <a:pt x="3440" y="16702"/>
                    <a:pt x="3438" y="16715"/>
                  </a:cubicBezTo>
                  <a:cubicBezTo>
                    <a:pt x="3434" y="16767"/>
                    <a:pt x="3425" y="16817"/>
                    <a:pt x="3419" y="16868"/>
                  </a:cubicBezTo>
                  <a:cubicBezTo>
                    <a:pt x="3417" y="16886"/>
                    <a:pt x="3417" y="16898"/>
                    <a:pt x="3414" y="16914"/>
                  </a:cubicBezTo>
                  <a:lnTo>
                    <a:pt x="3397" y="17069"/>
                  </a:lnTo>
                  <a:cubicBezTo>
                    <a:pt x="3395" y="17084"/>
                    <a:pt x="3395" y="17097"/>
                    <a:pt x="3393" y="17114"/>
                  </a:cubicBezTo>
                  <a:cubicBezTo>
                    <a:pt x="3386" y="17166"/>
                    <a:pt x="3382" y="17220"/>
                    <a:pt x="3380" y="17269"/>
                  </a:cubicBezTo>
                  <a:cubicBezTo>
                    <a:pt x="3380" y="17284"/>
                    <a:pt x="3376" y="17299"/>
                    <a:pt x="3376" y="17312"/>
                  </a:cubicBezTo>
                  <a:cubicBezTo>
                    <a:pt x="3371" y="17366"/>
                    <a:pt x="3369" y="17418"/>
                    <a:pt x="3365" y="17472"/>
                  </a:cubicBezTo>
                  <a:cubicBezTo>
                    <a:pt x="3365" y="17485"/>
                    <a:pt x="3363" y="17500"/>
                    <a:pt x="3363" y="17513"/>
                  </a:cubicBezTo>
                  <a:cubicBezTo>
                    <a:pt x="3361" y="17567"/>
                    <a:pt x="3358" y="17620"/>
                    <a:pt x="3352" y="17672"/>
                  </a:cubicBezTo>
                  <a:cubicBezTo>
                    <a:pt x="3352" y="17685"/>
                    <a:pt x="3352" y="17698"/>
                    <a:pt x="3350" y="17711"/>
                  </a:cubicBezTo>
                  <a:lnTo>
                    <a:pt x="3341" y="17873"/>
                  </a:lnTo>
                  <a:lnTo>
                    <a:pt x="3341" y="17911"/>
                  </a:lnTo>
                  <a:cubicBezTo>
                    <a:pt x="3339" y="17965"/>
                    <a:pt x="3339" y="18021"/>
                    <a:pt x="3337" y="18075"/>
                  </a:cubicBezTo>
                  <a:lnTo>
                    <a:pt x="3337" y="18110"/>
                  </a:lnTo>
                  <a:cubicBezTo>
                    <a:pt x="3337" y="18168"/>
                    <a:pt x="3333" y="18224"/>
                    <a:pt x="3333" y="18278"/>
                  </a:cubicBezTo>
                  <a:lnTo>
                    <a:pt x="3333" y="18310"/>
                  </a:lnTo>
                  <a:lnTo>
                    <a:pt x="3333" y="18480"/>
                  </a:lnTo>
                  <a:lnTo>
                    <a:pt x="3333" y="18506"/>
                  </a:lnTo>
                  <a:cubicBezTo>
                    <a:pt x="3333" y="18567"/>
                    <a:pt x="3333" y="18623"/>
                    <a:pt x="3337" y="18681"/>
                  </a:cubicBezTo>
                  <a:lnTo>
                    <a:pt x="3337" y="18707"/>
                  </a:lnTo>
                  <a:cubicBezTo>
                    <a:pt x="3337" y="18765"/>
                    <a:pt x="3339" y="18825"/>
                    <a:pt x="3341" y="18883"/>
                  </a:cubicBezTo>
                  <a:lnTo>
                    <a:pt x="3341" y="18905"/>
                  </a:lnTo>
                  <a:cubicBezTo>
                    <a:pt x="3343" y="18965"/>
                    <a:pt x="3348" y="19026"/>
                    <a:pt x="3350" y="19086"/>
                  </a:cubicBezTo>
                  <a:lnTo>
                    <a:pt x="3350" y="19105"/>
                  </a:lnTo>
                  <a:cubicBezTo>
                    <a:pt x="3352" y="19166"/>
                    <a:pt x="3354" y="19228"/>
                    <a:pt x="3361" y="19291"/>
                  </a:cubicBezTo>
                  <a:lnTo>
                    <a:pt x="3361" y="19304"/>
                  </a:lnTo>
                  <a:cubicBezTo>
                    <a:pt x="3365" y="19366"/>
                    <a:pt x="3369" y="19431"/>
                    <a:pt x="3374" y="19493"/>
                  </a:cubicBezTo>
                  <a:lnTo>
                    <a:pt x="3374" y="19504"/>
                  </a:lnTo>
                  <a:lnTo>
                    <a:pt x="3391" y="19698"/>
                  </a:lnTo>
                  <a:lnTo>
                    <a:pt x="3391" y="19702"/>
                  </a:lnTo>
                  <a:cubicBezTo>
                    <a:pt x="3488" y="20707"/>
                    <a:pt x="3695" y="21709"/>
                    <a:pt x="4027" y="22696"/>
                  </a:cubicBezTo>
                  <a:cubicBezTo>
                    <a:pt x="4048" y="22761"/>
                    <a:pt x="4070" y="22825"/>
                    <a:pt x="4093" y="22888"/>
                  </a:cubicBezTo>
                  <a:cubicBezTo>
                    <a:pt x="4093" y="22890"/>
                    <a:pt x="4096" y="22890"/>
                    <a:pt x="4096" y="22892"/>
                  </a:cubicBezTo>
                  <a:lnTo>
                    <a:pt x="4152" y="23045"/>
                  </a:lnTo>
                  <a:cubicBezTo>
                    <a:pt x="4160" y="23067"/>
                    <a:pt x="4169" y="23086"/>
                    <a:pt x="4173" y="23108"/>
                  </a:cubicBezTo>
                  <a:cubicBezTo>
                    <a:pt x="4193" y="23157"/>
                    <a:pt x="4210" y="23203"/>
                    <a:pt x="4227" y="23250"/>
                  </a:cubicBezTo>
                  <a:cubicBezTo>
                    <a:pt x="4236" y="23276"/>
                    <a:pt x="4246" y="23297"/>
                    <a:pt x="4255" y="23319"/>
                  </a:cubicBezTo>
                  <a:cubicBezTo>
                    <a:pt x="4274" y="23364"/>
                    <a:pt x="4292" y="23412"/>
                    <a:pt x="4311" y="23459"/>
                  </a:cubicBezTo>
                  <a:cubicBezTo>
                    <a:pt x="4320" y="23481"/>
                    <a:pt x="4328" y="23502"/>
                    <a:pt x="4339" y="23519"/>
                  </a:cubicBezTo>
                  <a:cubicBezTo>
                    <a:pt x="4404" y="23677"/>
                    <a:pt x="4468" y="23830"/>
                    <a:pt x="4537" y="23981"/>
                  </a:cubicBezTo>
                  <a:cubicBezTo>
                    <a:pt x="4548" y="24004"/>
                    <a:pt x="4559" y="24026"/>
                    <a:pt x="4570" y="24052"/>
                  </a:cubicBezTo>
                  <a:cubicBezTo>
                    <a:pt x="4589" y="24091"/>
                    <a:pt x="4608" y="24134"/>
                    <a:pt x="4630" y="24175"/>
                  </a:cubicBezTo>
                  <a:cubicBezTo>
                    <a:pt x="4643" y="24203"/>
                    <a:pt x="4654" y="24229"/>
                    <a:pt x="4667" y="24257"/>
                  </a:cubicBezTo>
                  <a:cubicBezTo>
                    <a:pt x="4686" y="24295"/>
                    <a:pt x="4705" y="24336"/>
                    <a:pt x="4727" y="24377"/>
                  </a:cubicBezTo>
                  <a:lnTo>
                    <a:pt x="4766" y="24457"/>
                  </a:lnTo>
                  <a:cubicBezTo>
                    <a:pt x="4785" y="24498"/>
                    <a:pt x="4807" y="24537"/>
                    <a:pt x="4826" y="24576"/>
                  </a:cubicBezTo>
                  <a:cubicBezTo>
                    <a:pt x="4839" y="24604"/>
                    <a:pt x="4852" y="24627"/>
                    <a:pt x="4867" y="24655"/>
                  </a:cubicBezTo>
                  <a:cubicBezTo>
                    <a:pt x="4904" y="24726"/>
                    <a:pt x="4945" y="24800"/>
                    <a:pt x="4981" y="24871"/>
                  </a:cubicBezTo>
                  <a:cubicBezTo>
                    <a:pt x="4996" y="24897"/>
                    <a:pt x="5012" y="24925"/>
                    <a:pt x="5024" y="24951"/>
                  </a:cubicBezTo>
                  <a:cubicBezTo>
                    <a:pt x="5046" y="24985"/>
                    <a:pt x="5065" y="25024"/>
                    <a:pt x="5087" y="25058"/>
                  </a:cubicBezTo>
                  <a:cubicBezTo>
                    <a:pt x="5104" y="25088"/>
                    <a:pt x="5119" y="25119"/>
                    <a:pt x="5139" y="25147"/>
                  </a:cubicBezTo>
                  <a:cubicBezTo>
                    <a:pt x="5160" y="25183"/>
                    <a:pt x="5180" y="25218"/>
                    <a:pt x="5201" y="25252"/>
                  </a:cubicBezTo>
                  <a:cubicBezTo>
                    <a:pt x="5218" y="25282"/>
                    <a:pt x="5236" y="25313"/>
                    <a:pt x="5255" y="25341"/>
                  </a:cubicBezTo>
                  <a:cubicBezTo>
                    <a:pt x="5277" y="25377"/>
                    <a:pt x="5294" y="25410"/>
                    <a:pt x="5315" y="25444"/>
                  </a:cubicBezTo>
                  <a:cubicBezTo>
                    <a:pt x="5335" y="25476"/>
                    <a:pt x="5354" y="25507"/>
                    <a:pt x="5374" y="25535"/>
                  </a:cubicBezTo>
                  <a:cubicBezTo>
                    <a:pt x="5395" y="25567"/>
                    <a:pt x="5412" y="25599"/>
                    <a:pt x="5434" y="25632"/>
                  </a:cubicBezTo>
                  <a:cubicBezTo>
                    <a:pt x="5464" y="25681"/>
                    <a:pt x="5496" y="25729"/>
                    <a:pt x="5527" y="25776"/>
                  </a:cubicBezTo>
                  <a:cubicBezTo>
                    <a:pt x="5553" y="25815"/>
                    <a:pt x="5578" y="25854"/>
                    <a:pt x="5604" y="25895"/>
                  </a:cubicBezTo>
                  <a:cubicBezTo>
                    <a:pt x="5626" y="25927"/>
                    <a:pt x="5649" y="25961"/>
                    <a:pt x="5671" y="25994"/>
                  </a:cubicBezTo>
                  <a:cubicBezTo>
                    <a:pt x="5693" y="26024"/>
                    <a:pt x="5714" y="26056"/>
                    <a:pt x="5734" y="26084"/>
                  </a:cubicBezTo>
                  <a:cubicBezTo>
                    <a:pt x="5755" y="26117"/>
                    <a:pt x="5777" y="26147"/>
                    <a:pt x="5800" y="26179"/>
                  </a:cubicBezTo>
                  <a:lnTo>
                    <a:pt x="5865" y="26267"/>
                  </a:lnTo>
                  <a:cubicBezTo>
                    <a:pt x="5891" y="26300"/>
                    <a:pt x="5912" y="26332"/>
                    <a:pt x="5936" y="26364"/>
                  </a:cubicBezTo>
                  <a:cubicBezTo>
                    <a:pt x="5958" y="26395"/>
                    <a:pt x="5979" y="26423"/>
                    <a:pt x="5999" y="26451"/>
                  </a:cubicBezTo>
                  <a:cubicBezTo>
                    <a:pt x="6025" y="26489"/>
                    <a:pt x="6053" y="26524"/>
                    <a:pt x="6081" y="26558"/>
                  </a:cubicBezTo>
                  <a:cubicBezTo>
                    <a:pt x="6106" y="26589"/>
                    <a:pt x="6128" y="26621"/>
                    <a:pt x="6152" y="26651"/>
                  </a:cubicBezTo>
                  <a:cubicBezTo>
                    <a:pt x="6188" y="26698"/>
                    <a:pt x="6227" y="26748"/>
                    <a:pt x="6268" y="26795"/>
                  </a:cubicBezTo>
                  <a:cubicBezTo>
                    <a:pt x="6290" y="26821"/>
                    <a:pt x="6307" y="26847"/>
                    <a:pt x="6328" y="26871"/>
                  </a:cubicBezTo>
                  <a:cubicBezTo>
                    <a:pt x="6356" y="26903"/>
                    <a:pt x="6382" y="26940"/>
                    <a:pt x="6410" y="26972"/>
                  </a:cubicBezTo>
                  <a:cubicBezTo>
                    <a:pt x="6432" y="26998"/>
                    <a:pt x="6453" y="27026"/>
                    <a:pt x="6475" y="27050"/>
                  </a:cubicBezTo>
                  <a:lnTo>
                    <a:pt x="6555" y="27147"/>
                  </a:lnTo>
                  <a:cubicBezTo>
                    <a:pt x="6576" y="27173"/>
                    <a:pt x="6598" y="27198"/>
                    <a:pt x="6619" y="27222"/>
                  </a:cubicBezTo>
                  <a:cubicBezTo>
                    <a:pt x="6650" y="27257"/>
                    <a:pt x="6680" y="27289"/>
                    <a:pt x="6710" y="27323"/>
                  </a:cubicBezTo>
                  <a:cubicBezTo>
                    <a:pt x="6727" y="27345"/>
                    <a:pt x="6749" y="27371"/>
                    <a:pt x="6768" y="27392"/>
                  </a:cubicBezTo>
                  <a:lnTo>
                    <a:pt x="6915" y="27554"/>
                  </a:lnTo>
                  <a:cubicBezTo>
                    <a:pt x="6930" y="27569"/>
                    <a:pt x="6943" y="27586"/>
                    <a:pt x="6960" y="27602"/>
                  </a:cubicBezTo>
                  <a:cubicBezTo>
                    <a:pt x="6994" y="27640"/>
                    <a:pt x="7033" y="27679"/>
                    <a:pt x="7068" y="27718"/>
                  </a:cubicBezTo>
                  <a:cubicBezTo>
                    <a:pt x="7089" y="27739"/>
                    <a:pt x="7111" y="27761"/>
                    <a:pt x="7132" y="27785"/>
                  </a:cubicBezTo>
                  <a:cubicBezTo>
                    <a:pt x="7165" y="27817"/>
                    <a:pt x="7197" y="27849"/>
                    <a:pt x="7229" y="27884"/>
                  </a:cubicBezTo>
                  <a:cubicBezTo>
                    <a:pt x="7251" y="27905"/>
                    <a:pt x="7272" y="27931"/>
                    <a:pt x="7296" y="27953"/>
                  </a:cubicBezTo>
                  <a:lnTo>
                    <a:pt x="7395" y="28052"/>
                  </a:lnTo>
                  <a:cubicBezTo>
                    <a:pt x="7417" y="28074"/>
                    <a:pt x="7438" y="28093"/>
                    <a:pt x="7458" y="28114"/>
                  </a:cubicBezTo>
                  <a:cubicBezTo>
                    <a:pt x="7499" y="28153"/>
                    <a:pt x="7540" y="28192"/>
                    <a:pt x="7578" y="28233"/>
                  </a:cubicBezTo>
                  <a:lnTo>
                    <a:pt x="7619" y="28272"/>
                  </a:lnTo>
                  <a:cubicBezTo>
                    <a:pt x="7673" y="28324"/>
                    <a:pt x="7727" y="28375"/>
                    <a:pt x="7783" y="28427"/>
                  </a:cubicBezTo>
                  <a:cubicBezTo>
                    <a:pt x="7800" y="28442"/>
                    <a:pt x="7820" y="28459"/>
                    <a:pt x="7835" y="28474"/>
                  </a:cubicBezTo>
                  <a:cubicBezTo>
                    <a:pt x="7876" y="28509"/>
                    <a:pt x="7913" y="28546"/>
                    <a:pt x="7953" y="28582"/>
                  </a:cubicBezTo>
                  <a:cubicBezTo>
                    <a:pt x="7975" y="28602"/>
                    <a:pt x="7997" y="28621"/>
                    <a:pt x="8016" y="28638"/>
                  </a:cubicBezTo>
                  <a:lnTo>
                    <a:pt x="8128" y="28735"/>
                  </a:lnTo>
                  <a:cubicBezTo>
                    <a:pt x="8150" y="28755"/>
                    <a:pt x="8171" y="28772"/>
                    <a:pt x="8191" y="28789"/>
                  </a:cubicBezTo>
                  <a:cubicBezTo>
                    <a:pt x="8231" y="28826"/>
                    <a:pt x="8275" y="28860"/>
                    <a:pt x="8316" y="28895"/>
                  </a:cubicBezTo>
                  <a:cubicBezTo>
                    <a:pt x="8331" y="28908"/>
                    <a:pt x="8350" y="28925"/>
                    <a:pt x="8365" y="28938"/>
                  </a:cubicBezTo>
                  <a:cubicBezTo>
                    <a:pt x="8425" y="28987"/>
                    <a:pt x="8484" y="29035"/>
                    <a:pt x="8546" y="29084"/>
                  </a:cubicBezTo>
                  <a:cubicBezTo>
                    <a:pt x="8548" y="29086"/>
                    <a:pt x="8555" y="29089"/>
                    <a:pt x="8557" y="29091"/>
                  </a:cubicBezTo>
                  <a:cubicBezTo>
                    <a:pt x="8613" y="29138"/>
                    <a:pt x="8671" y="29183"/>
                    <a:pt x="8729" y="29227"/>
                  </a:cubicBezTo>
                  <a:cubicBezTo>
                    <a:pt x="8747" y="29240"/>
                    <a:pt x="8764" y="29252"/>
                    <a:pt x="8781" y="29268"/>
                  </a:cubicBezTo>
                  <a:cubicBezTo>
                    <a:pt x="8826" y="29302"/>
                    <a:pt x="8869" y="29337"/>
                    <a:pt x="8915" y="29369"/>
                  </a:cubicBezTo>
                  <a:cubicBezTo>
                    <a:pt x="8934" y="29382"/>
                    <a:pt x="8953" y="29399"/>
                    <a:pt x="8973" y="29412"/>
                  </a:cubicBezTo>
                  <a:cubicBezTo>
                    <a:pt x="9018" y="29446"/>
                    <a:pt x="9063" y="29479"/>
                    <a:pt x="9109" y="29515"/>
                  </a:cubicBezTo>
                  <a:cubicBezTo>
                    <a:pt x="9126" y="29528"/>
                    <a:pt x="9141" y="29539"/>
                    <a:pt x="9160" y="29552"/>
                  </a:cubicBezTo>
                  <a:cubicBezTo>
                    <a:pt x="9221" y="29595"/>
                    <a:pt x="9279" y="29638"/>
                    <a:pt x="9339" y="29679"/>
                  </a:cubicBezTo>
                  <a:cubicBezTo>
                    <a:pt x="9341" y="29681"/>
                    <a:pt x="9346" y="29684"/>
                    <a:pt x="9350" y="29688"/>
                  </a:cubicBezTo>
                  <a:cubicBezTo>
                    <a:pt x="9417" y="29733"/>
                    <a:pt x="9484" y="29780"/>
                    <a:pt x="9551" y="29828"/>
                  </a:cubicBezTo>
                  <a:cubicBezTo>
                    <a:pt x="9557" y="29832"/>
                    <a:pt x="9566" y="29834"/>
                    <a:pt x="9570" y="29841"/>
                  </a:cubicBezTo>
                  <a:cubicBezTo>
                    <a:pt x="9630" y="29882"/>
                    <a:pt x="9688" y="29918"/>
                    <a:pt x="9749" y="29959"/>
                  </a:cubicBezTo>
                  <a:cubicBezTo>
                    <a:pt x="9762" y="29968"/>
                    <a:pt x="9777" y="29979"/>
                    <a:pt x="9792" y="29985"/>
                  </a:cubicBezTo>
                  <a:lnTo>
                    <a:pt x="9954" y="30091"/>
                  </a:lnTo>
                  <a:cubicBezTo>
                    <a:pt x="9966" y="30099"/>
                    <a:pt x="9979" y="30110"/>
                    <a:pt x="9997" y="30119"/>
                  </a:cubicBezTo>
                  <a:cubicBezTo>
                    <a:pt x="10057" y="30156"/>
                    <a:pt x="10117" y="30194"/>
                    <a:pt x="10180" y="30231"/>
                  </a:cubicBezTo>
                  <a:cubicBezTo>
                    <a:pt x="10184" y="30233"/>
                    <a:pt x="10191" y="30240"/>
                    <a:pt x="10197" y="30242"/>
                  </a:cubicBezTo>
                  <a:cubicBezTo>
                    <a:pt x="10341" y="30328"/>
                    <a:pt x="10484" y="30414"/>
                    <a:pt x="10628" y="30496"/>
                  </a:cubicBezTo>
                  <a:cubicBezTo>
                    <a:pt x="10632" y="30498"/>
                    <a:pt x="10635" y="30498"/>
                    <a:pt x="10639" y="30500"/>
                  </a:cubicBezTo>
                  <a:cubicBezTo>
                    <a:pt x="10708" y="30539"/>
                    <a:pt x="10777" y="30578"/>
                    <a:pt x="10844" y="30617"/>
                  </a:cubicBezTo>
                  <a:cubicBezTo>
                    <a:pt x="10852" y="30621"/>
                    <a:pt x="10861" y="30625"/>
                    <a:pt x="10865" y="30630"/>
                  </a:cubicBezTo>
                  <a:cubicBezTo>
                    <a:pt x="10936" y="30668"/>
                    <a:pt x="11003" y="30705"/>
                    <a:pt x="11074" y="30744"/>
                  </a:cubicBezTo>
                  <a:cubicBezTo>
                    <a:pt x="11076" y="30746"/>
                    <a:pt x="11079" y="30746"/>
                    <a:pt x="11081" y="30748"/>
                  </a:cubicBezTo>
                  <a:cubicBezTo>
                    <a:pt x="13758" y="32166"/>
                    <a:pt x="16933" y="32935"/>
                    <a:pt x="20292" y="32935"/>
                  </a:cubicBezTo>
                  <a:cubicBezTo>
                    <a:pt x="22702" y="32935"/>
                    <a:pt x="25207" y="32540"/>
                    <a:pt x="27691" y="31705"/>
                  </a:cubicBezTo>
                  <a:cubicBezTo>
                    <a:pt x="31420" y="30453"/>
                    <a:pt x="34588" y="28380"/>
                    <a:pt x="36974" y="25847"/>
                  </a:cubicBezTo>
                  <a:lnTo>
                    <a:pt x="36993" y="25830"/>
                  </a:lnTo>
                  <a:cubicBezTo>
                    <a:pt x="37047" y="25772"/>
                    <a:pt x="37101" y="25714"/>
                    <a:pt x="37155" y="25657"/>
                  </a:cubicBezTo>
                  <a:lnTo>
                    <a:pt x="37174" y="25638"/>
                  </a:lnTo>
                  <a:cubicBezTo>
                    <a:pt x="37235" y="25571"/>
                    <a:pt x="37295" y="25502"/>
                    <a:pt x="37353" y="25435"/>
                  </a:cubicBezTo>
                  <a:cubicBezTo>
                    <a:pt x="37362" y="25427"/>
                    <a:pt x="37368" y="25420"/>
                    <a:pt x="37375" y="25412"/>
                  </a:cubicBezTo>
                  <a:cubicBezTo>
                    <a:pt x="37427" y="25356"/>
                    <a:pt x="37478" y="25295"/>
                    <a:pt x="37526" y="25239"/>
                  </a:cubicBezTo>
                  <a:cubicBezTo>
                    <a:pt x="37541" y="25222"/>
                    <a:pt x="37556" y="25207"/>
                    <a:pt x="37569" y="25190"/>
                  </a:cubicBezTo>
                  <a:cubicBezTo>
                    <a:pt x="37616" y="25140"/>
                    <a:pt x="37659" y="25086"/>
                    <a:pt x="37705" y="25032"/>
                  </a:cubicBezTo>
                  <a:cubicBezTo>
                    <a:pt x="37718" y="25015"/>
                    <a:pt x="37728" y="25002"/>
                    <a:pt x="37741" y="24985"/>
                  </a:cubicBezTo>
                  <a:cubicBezTo>
                    <a:pt x="37856" y="24851"/>
                    <a:pt x="37965" y="24713"/>
                    <a:pt x="38075" y="24580"/>
                  </a:cubicBezTo>
                  <a:cubicBezTo>
                    <a:pt x="38086" y="24565"/>
                    <a:pt x="38095" y="24554"/>
                    <a:pt x="38106" y="24541"/>
                  </a:cubicBezTo>
                  <a:cubicBezTo>
                    <a:pt x="38151" y="24485"/>
                    <a:pt x="38194" y="24429"/>
                    <a:pt x="38237" y="24371"/>
                  </a:cubicBezTo>
                  <a:cubicBezTo>
                    <a:pt x="38252" y="24356"/>
                    <a:pt x="38263" y="24338"/>
                    <a:pt x="38276" y="24323"/>
                  </a:cubicBezTo>
                  <a:cubicBezTo>
                    <a:pt x="38319" y="24267"/>
                    <a:pt x="38364" y="24207"/>
                    <a:pt x="38407" y="24151"/>
                  </a:cubicBezTo>
                  <a:lnTo>
                    <a:pt x="38431" y="24119"/>
                  </a:lnTo>
                  <a:cubicBezTo>
                    <a:pt x="38537" y="23979"/>
                    <a:pt x="38640" y="23836"/>
                    <a:pt x="38739" y="23692"/>
                  </a:cubicBezTo>
                  <a:cubicBezTo>
                    <a:pt x="38748" y="23679"/>
                    <a:pt x="38759" y="23666"/>
                    <a:pt x="38765" y="23653"/>
                  </a:cubicBezTo>
                  <a:cubicBezTo>
                    <a:pt x="38806" y="23593"/>
                    <a:pt x="38847" y="23532"/>
                    <a:pt x="38890" y="23474"/>
                  </a:cubicBezTo>
                  <a:cubicBezTo>
                    <a:pt x="38901" y="23461"/>
                    <a:pt x="38909" y="23444"/>
                    <a:pt x="38920" y="23431"/>
                  </a:cubicBezTo>
                  <a:cubicBezTo>
                    <a:pt x="38965" y="23364"/>
                    <a:pt x="39011" y="23293"/>
                    <a:pt x="39056" y="23226"/>
                  </a:cubicBezTo>
                  <a:cubicBezTo>
                    <a:pt x="39060" y="23224"/>
                    <a:pt x="39060" y="23222"/>
                    <a:pt x="39062" y="23218"/>
                  </a:cubicBezTo>
                  <a:cubicBezTo>
                    <a:pt x="39114" y="23142"/>
                    <a:pt x="39162" y="23067"/>
                    <a:pt x="39211" y="22989"/>
                  </a:cubicBezTo>
                  <a:cubicBezTo>
                    <a:pt x="39211" y="22989"/>
                    <a:pt x="39211" y="22987"/>
                    <a:pt x="39213" y="22987"/>
                  </a:cubicBezTo>
                  <a:cubicBezTo>
                    <a:pt x="39259" y="22916"/>
                    <a:pt x="39302" y="22845"/>
                    <a:pt x="39347" y="22774"/>
                  </a:cubicBezTo>
                  <a:cubicBezTo>
                    <a:pt x="39356" y="22761"/>
                    <a:pt x="39364" y="22750"/>
                    <a:pt x="39369" y="22737"/>
                  </a:cubicBezTo>
                  <a:cubicBezTo>
                    <a:pt x="39409" y="22672"/>
                    <a:pt x="39448" y="22608"/>
                    <a:pt x="39487" y="22543"/>
                  </a:cubicBezTo>
                  <a:cubicBezTo>
                    <a:pt x="39494" y="22532"/>
                    <a:pt x="39498" y="22524"/>
                    <a:pt x="39506" y="22513"/>
                  </a:cubicBezTo>
                  <a:cubicBezTo>
                    <a:pt x="39599" y="22362"/>
                    <a:pt x="39685" y="22209"/>
                    <a:pt x="39772" y="22058"/>
                  </a:cubicBezTo>
                  <a:cubicBezTo>
                    <a:pt x="39774" y="22054"/>
                    <a:pt x="39776" y="22050"/>
                    <a:pt x="39776" y="22047"/>
                  </a:cubicBezTo>
                  <a:cubicBezTo>
                    <a:pt x="39817" y="21976"/>
                    <a:pt x="39853" y="21903"/>
                    <a:pt x="39894" y="21832"/>
                  </a:cubicBezTo>
                  <a:cubicBezTo>
                    <a:pt x="39901" y="21821"/>
                    <a:pt x="39905" y="21812"/>
                    <a:pt x="39912" y="21802"/>
                  </a:cubicBezTo>
                  <a:cubicBezTo>
                    <a:pt x="39948" y="21728"/>
                    <a:pt x="39989" y="21655"/>
                    <a:pt x="40026" y="21584"/>
                  </a:cubicBezTo>
                  <a:cubicBezTo>
                    <a:pt x="40026" y="21580"/>
                    <a:pt x="40030" y="21578"/>
                    <a:pt x="40030" y="21575"/>
                  </a:cubicBezTo>
                  <a:cubicBezTo>
                    <a:pt x="40110" y="21418"/>
                    <a:pt x="40192" y="21261"/>
                    <a:pt x="40267" y="21101"/>
                  </a:cubicBezTo>
                  <a:cubicBezTo>
                    <a:pt x="40269" y="21099"/>
                    <a:pt x="40269" y="21093"/>
                    <a:pt x="40272" y="21090"/>
                  </a:cubicBezTo>
                  <a:cubicBezTo>
                    <a:pt x="40306" y="21015"/>
                    <a:pt x="40343" y="20942"/>
                    <a:pt x="40377" y="20866"/>
                  </a:cubicBezTo>
                  <a:cubicBezTo>
                    <a:pt x="40379" y="20862"/>
                    <a:pt x="40381" y="20856"/>
                    <a:pt x="40386" y="20847"/>
                  </a:cubicBezTo>
                  <a:cubicBezTo>
                    <a:pt x="40496" y="20608"/>
                    <a:pt x="40597" y="20368"/>
                    <a:pt x="40698" y="20129"/>
                  </a:cubicBezTo>
                  <a:cubicBezTo>
                    <a:pt x="40698" y="20125"/>
                    <a:pt x="40700" y="20123"/>
                    <a:pt x="40700" y="20121"/>
                  </a:cubicBezTo>
                  <a:cubicBezTo>
                    <a:pt x="40733" y="20039"/>
                    <a:pt x="40765" y="19961"/>
                    <a:pt x="40795" y="19881"/>
                  </a:cubicBezTo>
                  <a:cubicBezTo>
                    <a:pt x="40888" y="19636"/>
                    <a:pt x="40978" y="19388"/>
                    <a:pt x="41060" y="19140"/>
                  </a:cubicBezTo>
                  <a:lnTo>
                    <a:pt x="41060" y="19138"/>
                  </a:lnTo>
                  <a:cubicBezTo>
                    <a:pt x="42024" y="16232"/>
                    <a:pt x="42110" y="13161"/>
                    <a:pt x="41125" y="10237"/>
                  </a:cubicBezTo>
                  <a:cubicBezTo>
                    <a:pt x="40591" y="8642"/>
                    <a:pt x="39774" y="7202"/>
                    <a:pt x="38737" y="5943"/>
                  </a:cubicBezTo>
                  <a:cubicBezTo>
                    <a:pt x="38862" y="5812"/>
                    <a:pt x="38985" y="5678"/>
                    <a:pt x="39099" y="5534"/>
                  </a:cubicBezTo>
                  <a:cubicBezTo>
                    <a:pt x="39164" y="5560"/>
                    <a:pt x="39218" y="5575"/>
                    <a:pt x="39256" y="5588"/>
                  </a:cubicBezTo>
                  <a:cubicBezTo>
                    <a:pt x="39625" y="5694"/>
                    <a:pt x="40000" y="5751"/>
                    <a:pt x="40369" y="5751"/>
                  </a:cubicBezTo>
                  <a:cubicBezTo>
                    <a:pt x="41047" y="5751"/>
                    <a:pt x="41709" y="5558"/>
                    <a:pt x="42287" y="5120"/>
                  </a:cubicBezTo>
                  <a:cubicBezTo>
                    <a:pt x="41677" y="4640"/>
                    <a:pt x="40852" y="4345"/>
                    <a:pt x="40280" y="4345"/>
                  </a:cubicBezTo>
                  <a:cubicBezTo>
                    <a:pt x="40228" y="4345"/>
                    <a:pt x="40177" y="4348"/>
                    <a:pt x="40129" y="4353"/>
                  </a:cubicBezTo>
                  <a:cubicBezTo>
                    <a:pt x="39998" y="4368"/>
                    <a:pt x="39873" y="4396"/>
                    <a:pt x="39752" y="4432"/>
                  </a:cubicBezTo>
                  <a:cubicBezTo>
                    <a:pt x="39763" y="4409"/>
                    <a:pt x="39772" y="4385"/>
                    <a:pt x="39782" y="4357"/>
                  </a:cubicBezTo>
                  <a:cubicBezTo>
                    <a:pt x="39892" y="4064"/>
                    <a:pt x="39966" y="3756"/>
                    <a:pt x="39966" y="3473"/>
                  </a:cubicBezTo>
                  <a:cubicBezTo>
                    <a:pt x="40011" y="3422"/>
                    <a:pt x="40052" y="3372"/>
                    <a:pt x="40084" y="3320"/>
                  </a:cubicBezTo>
                  <a:cubicBezTo>
                    <a:pt x="40433" y="2781"/>
                    <a:pt x="40463" y="2169"/>
                    <a:pt x="40392" y="1536"/>
                  </a:cubicBezTo>
                  <a:lnTo>
                    <a:pt x="40392" y="1536"/>
                  </a:lnTo>
                  <a:cubicBezTo>
                    <a:pt x="40123" y="1583"/>
                    <a:pt x="39808" y="1784"/>
                    <a:pt x="39685" y="1859"/>
                  </a:cubicBezTo>
                  <a:cubicBezTo>
                    <a:pt x="39450" y="2021"/>
                    <a:pt x="39233" y="2202"/>
                    <a:pt x="39041" y="2402"/>
                  </a:cubicBezTo>
                  <a:cubicBezTo>
                    <a:pt x="38952" y="2386"/>
                    <a:pt x="38863" y="2379"/>
                    <a:pt x="38773" y="2379"/>
                  </a:cubicBezTo>
                  <a:cubicBezTo>
                    <a:pt x="38471" y="2379"/>
                    <a:pt x="38167" y="2464"/>
                    <a:pt x="37879" y="2598"/>
                  </a:cubicBezTo>
                  <a:cubicBezTo>
                    <a:pt x="37868" y="2579"/>
                    <a:pt x="37856" y="2559"/>
                    <a:pt x="37843" y="2544"/>
                  </a:cubicBezTo>
                  <a:cubicBezTo>
                    <a:pt x="37890" y="2337"/>
                    <a:pt x="37433" y="2154"/>
                    <a:pt x="37149" y="2059"/>
                  </a:cubicBezTo>
                  <a:cubicBezTo>
                    <a:pt x="37416" y="1814"/>
                    <a:pt x="37823" y="1391"/>
                    <a:pt x="37599" y="1256"/>
                  </a:cubicBezTo>
                  <a:cubicBezTo>
                    <a:pt x="37572" y="1239"/>
                    <a:pt x="37542" y="1232"/>
                    <a:pt x="37512" y="1232"/>
                  </a:cubicBezTo>
                  <a:cubicBezTo>
                    <a:pt x="37340" y="1232"/>
                    <a:pt x="37128" y="1465"/>
                    <a:pt x="36965" y="1687"/>
                  </a:cubicBezTo>
                  <a:cubicBezTo>
                    <a:pt x="36984" y="1416"/>
                    <a:pt x="36976" y="1061"/>
                    <a:pt x="36817" y="1061"/>
                  </a:cubicBezTo>
                  <a:cubicBezTo>
                    <a:pt x="36814" y="1061"/>
                    <a:pt x="36811" y="1061"/>
                    <a:pt x="36808" y="1062"/>
                  </a:cubicBezTo>
                  <a:cubicBezTo>
                    <a:pt x="36532" y="1083"/>
                    <a:pt x="36588" y="1779"/>
                    <a:pt x="36588" y="1779"/>
                  </a:cubicBezTo>
                  <a:cubicBezTo>
                    <a:pt x="36588" y="1779"/>
                    <a:pt x="36474" y="1736"/>
                    <a:pt x="36317" y="1687"/>
                  </a:cubicBezTo>
                  <a:cubicBezTo>
                    <a:pt x="36308" y="1663"/>
                    <a:pt x="36297" y="1637"/>
                    <a:pt x="36291" y="1611"/>
                  </a:cubicBezTo>
                  <a:cubicBezTo>
                    <a:pt x="36082" y="1038"/>
                    <a:pt x="35628" y="855"/>
                    <a:pt x="35121" y="855"/>
                  </a:cubicBezTo>
                  <a:cubicBezTo>
                    <a:pt x="34769" y="855"/>
                    <a:pt x="34393" y="943"/>
                    <a:pt x="34056" y="1051"/>
                  </a:cubicBezTo>
                  <a:cubicBezTo>
                    <a:pt x="33707" y="1156"/>
                    <a:pt x="33286" y="1348"/>
                    <a:pt x="32860" y="1605"/>
                  </a:cubicBezTo>
                  <a:cubicBezTo>
                    <a:pt x="30458" y="560"/>
                    <a:pt x="27727" y="1"/>
                    <a:pt x="24862"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28" name="Google Shape;2028;p42"/>
            <p:cNvGrpSpPr/>
            <p:nvPr/>
          </p:nvGrpSpPr>
          <p:grpSpPr>
            <a:xfrm>
              <a:off x="5329700" y="599835"/>
              <a:ext cx="2637771" cy="1974520"/>
              <a:chOff x="5329700" y="599835"/>
              <a:chExt cx="2637771" cy="1974520"/>
            </a:xfrm>
          </p:grpSpPr>
          <p:sp>
            <p:nvSpPr>
              <p:cNvPr id="2029" name="Google Shape;2029;p42"/>
              <p:cNvSpPr/>
              <p:nvPr/>
            </p:nvSpPr>
            <p:spPr>
              <a:xfrm>
                <a:off x="5404228" y="599835"/>
                <a:ext cx="2563243" cy="1974520"/>
              </a:xfrm>
              <a:custGeom>
                <a:avLst/>
                <a:gdLst/>
                <a:ahLst/>
                <a:cxnLst/>
                <a:rect l="l" t="t" r="r" b="b"/>
                <a:pathLst>
                  <a:path w="42751" h="32932" extrusionOk="0">
                    <a:moveTo>
                      <a:pt x="23651" y="0"/>
                    </a:moveTo>
                    <a:cubicBezTo>
                      <a:pt x="21242" y="0"/>
                      <a:pt x="18738" y="395"/>
                      <a:pt x="16255" y="1229"/>
                    </a:cubicBezTo>
                    <a:cubicBezTo>
                      <a:pt x="6009" y="4671"/>
                      <a:pt x="1" y="14283"/>
                      <a:pt x="2826" y="22697"/>
                    </a:cubicBezTo>
                    <a:cubicBezTo>
                      <a:pt x="4967" y="29072"/>
                      <a:pt x="11567" y="32931"/>
                      <a:pt x="19096" y="32931"/>
                    </a:cubicBezTo>
                    <a:cubicBezTo>
                      <a:pt x="21505" y="32931"/>
                      <a:pt x="24009" y="32536"/>
                      <a:pt x="26493" y="31702"/>
                    </a:cubicBezTo>
                    <a:cubicBezTo>
                      <a:pt x="36739" y="28258"/>
                      <a:pt x="42750" y="18645"/>
                      <a:pt x="39922" y="10231"/>
                    </a:cubicBezTo>
                    <a:cubicBezTo>
                      <a:pt x="37782" y="3858"/>
                      <a:pt x="31180" y="0"/>
                      <a:pt x="2365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0" name="Google Shape;2030;p42"/>
              <p:cNvSpPr/>
              <p:nvPr/>
            </p:nvSpPr>
            <p:spPr>
              <a:xfrm>
                <a:off x="5491047" y="1224360"/>
                <a:ext cx="938994" cy="1324101"/>
              </a:xfrm>
              <a:custGeom>
                <a:avLst/>
                <a:gdLst/>
                <a:ahLst/>
                <a:cxnLst/>
                <a:rect l="l" t="t" r="r" b="b"/>
                <a:pathLst>
                  <a:path w="15661" h="22084" extrusionOk="0">
                    <a:moveTo>
                      <a:pt x="2995" y="1"/>
                    </a:moveTo>
                    <a:cubicBezTo>
                      <a:pt x="719" y="3811"/>
                      <a:pt x="1" y="8188"/>
                      <a:pt x="1376" y="12279"/>
                    </a:cubicBezTo>
                    <a:cubicBezTo>
                      <a:pt x="3100" y="17411"/>
                      <a:pt x="7715" y="20913"/>
                      <a:pt x="13381" y="22083"/>
                    </a:cubicBezTo>
                    <a:cubicBezTo>
                      <a:pt x="14432" y="19976"/>
                      <a:pt x="15357" y="17840"/>
                      <a:pt x="15486" y="17344"/>
                    </a:cubicBezTo>
                    <a:cubicBezTo>
                      <a:pt x="15661" y="16637"/>
                      <a:pt x="15661" y="15962"/>
                      <a:pt x="15189" y="15370"/>
                    </a:cubicBezTo>
                    <a:cubicBezTo>
                      <a:pt x="14663" y="14683"/>
                      <a:pt x="13851" y="14464"/>
                      <a:pt x="13007" y="14464"/>
                    </a:cubicBezTo>
                    <a:cubicBezTo>
                      <a:pt x="12295" y="14464"/>
                      <a:pt x="11560" y="14620"/>
                      <a:pt x="10954" y="14781"/>
                    </a:cubicBezTo>
                    <a:cubicBezTo>
                      <a:pt x="10249" y="14986"/>
                      <a:pt x="9661" y="15284"/>
                      <a:pt x="9044" y="15665"/>
                    </a:cubicBezTo>
                    <a:cubicBezTo>
                      <a:pt x="8724" y="15852"/>
                      <a:pt x="8475" y="15992"/>
                      <a:pt x="8120" y="15992"/>
                    </a:cubicBezTo>
                    <a:cubicBezTo>
                      <a:pt x="8087" y="15992"/>
                      <a:pt x="8052" y="15991"/>
                      <a:pt x="8016" y="15988"/>
                    </a:cubicBezTo>
                    <a:cubicBezTo>
                      <a:pt x="7102" y="15932"/>
                      <a:pt x="6630" y="15253"/>
                      <a:pt x="6044" y="14637"/>
                    </a:cubicBezTo>
                    <a:cubicBezTo>
                      <a:pt x="5605" y="14200"/>
                      <a:pt x="5117" y="13658"/>
                      <a:pt x="5882" y="13658"/>
                    </a:cubicBezTo>
                    <a:cubicBezTo>
                      <a:pt x="5939" y="13658"/>
                      <a:pt x="6003" y="13661"/>
                      <a:pt x="6074" y="13667"/>
                    </a:cubicBezTo>
                    <a:cubicBezTo>
                      <a:pt x="6734" y="13730"/>
                      <a:pt x="7426" y="13965"/>
                      <a:pt x="8105" y="13965"/>
                    </a:cubicBezTo>
                    <a:cubicBezTo>
                      <a:pt x="8362" y="13965"/>
                      <a:pt x="8617" y="13931"/>
                      <a:pt x="8868" y="13842"/>
                    </a:cubicBezTo>
                    <a:cubicBezTo>
                      <a:pt x="10661" y="13223"/>
                      <a:pt x="6807" y="10902"/>
                      <a:pt x="6661" y="10311"/>
                    </a:cubicBezTo>
                    <a:lnTo>
                      <a:pt x="6661" y="10311"/>
                    </a:lnTo>
                    <a:cubicBezTo>
                      <a:pt x="7567" y="10340"/>
                      <a:pt x="8450" y="10701"/>
                      <a:pt x="9376" y="10701"/>
                    </a:cubicBezTo>
                    <a:cubicBezTo>
                      <a:pt x="9441" y="10701"/>
                      <a:pt x="9507" y="10699"/>
                      <a:pt x="9572" y="10695"/>
                    </a:cubicBezTo>
                    <a:cubicBezTo>
                      <a:pt x="11484" y="10604"/>
                      <a:pt x="12661" y="9460"/>
                      <a:pt x="12277" y="7518"/>
                    </a:cubicBezTo>
                    <a:cubicBezTo>
                      <a:pt x="11779" y="5016"/>
                      <a:pt x="9307" y="2960"/>
                      <a:pt x="7249" y="1692"/>
                    </a:cubicBezTo>
                    <a:cubicBezTo>
                      <a:pt x="6100" y="1031"/>
                      <a:pt x="4464" y="102"/>
                      <a:pt x="29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1" name="Google Shape;2031;p42"/>
              <p:cNvSpPr/>
              <p:nvPr/>
            </p:nvSpPr>
            <p:spPr>
              <a:xfrm>
                <a:off x="7207830" y="913477"/>
                <a:ext cx="697845" cy="1235904"/>
              </a:xfrm>
              <a:custGeom>
                <a:avLst/>
                <a:gdLst/>
                <a:ahLst/>
                <a:cxnLst/>
                <a:rect l="l" t="t" r="r" b="b"/>
                <a:pathLst>
                  <a:path w="11639" h="20613" extrusionOk="0">
                    <a:moveTo>
                      <a:pt x="6826" y="0"/>
                    </a:moveTo>
                    <a:cubicBezTo>
                      <a:pt x="6736" y="73"/>
                      <a:pt x="6643" y="149"/>
                      <a:pt x="6561" y="231"/>
                    </a:cubicBezTo>
                    <a:cubicBezTo>
                      <a:pt x="5943" y="791"/>
                      <a:pt x="5175" y="1817"/>
                      <a:pt x="5149" y="2701"/>
                    </a:cubicBezTo>
                    <a:cubicBezTo>
                      <a:pt x="5087" y="4024"/>
                      <a:pt x="6736" y="4584"/>
                      <a:pt x="6675" y="5966"/>
                    </a:cubicBezTo>
                    <a:cubicBezTo>
                      <a:pt x="6632" y="6690"/>
                      <a:pt x="6178" y="6901"/>
                      <a:pt x="5615" y="6901"/>
                    </a:cubicBezTo>
                    <a:cubicBezTo>
                      <a:pt x="5032" y="6901"/>
                      <a:pt x="4332" y="6675"/>
                      <a:pt x="3852" y="6556"/>
                    </a:cubicBezTo>
                    <a:cubicBezTo>
                      <a:pt x="3602" y="6500"/>
                      <a:pt x="3376" y="6472"/>
                      <a:pt x="3174" y="6472"/>
                    </a:cubicBezTo>
                    <a:cubicBezTo>
                      <a:pt x="2212" y="6472"/>
                      <a:pt x="1773" y="7100"/>
                      <a:pt x="1675" y="8291"/>
                    </a:cubicBezTo>
                    <a:cubicBezTo>
                      <a:pt x="1529" y="9731"/>
                      <a:pt x="2029" y="11289"/>
                      <a:pt x="2998" y="12408"/>
                    </a:cubicBezTo>
                    <a:cubicBezTo>
                      <a:pt x="3335" y="12798"/>
                      <a:pt x="3671" y="13070"/>
                      <a:pt x="4034" y="13070"/>
                    </a:cubicBezTo>
                    <a:cubicBezTo>
                      <a:pt x="4273" y="13070"/>
                      <a:pt x="4524" y="12952"/>
                      <a:pt x="4794" y="12671"/>
                    </a:cubicBezTo>
                    <a:cubicBezTo>
                      <a:pt x="5350" y="12085"/>
                      <a:pt x="5559" y="10966"/>
                      <a:pt x="6175" y="10464"/>
                    </a:cubicBezTo>
                    <a:cubicBezTo>
                      <a:pt x="6281" y="10377"/>
                      <a:pt x="6393" y="10340"/>
                      <a:pt x="6508" y="10340"/>
                    </a:cubicBezTo>
                    <a:cubicBezTo>
                      <a:pt x="7095" y="10340"/>
                      <a:pt x="7749" y="11320"/>
                      <a:pt x="7971" y="11761"/>
                    </a:cubicBezTo>
                    <a:cubicBezTo>
                      <a:pt x="8501" y="12850"/>
                      <a:pt x="8501" y="14261"/>
                      <a:pt x="7234" y="14761"/>
                    </a:cubicBezTo>
                    <a:cubicBezTo>
                      <a:pt x="6205" y="15141"/>
                      <a:pt x="4999" y="15141"/>
                      <a:pt x="3938" y="15320"/>
                    </a:cubicBezTo>
                    <a:cubicBezTo>
                      <a:pt x="3089" y="15468"/>
                      <a:pt x="1796" y="15587"/>
                      <a:pt x="1235" y="16352"/>
                    </a:cubicBezTo>
                    <a:cubicBezTo>
                      <a:pt x="0" y="18057"/>
                      <a:pt x="2854" y="19969"/>
                      <a:pt x="4147" y="20382"/>
                    </a:cubicBezTo>
                    <a:cubicBezTo>
                      <a:pt x="4654" y="20540"/>
                      <a:pt x="5173" y="20600"/>
                      <a:pt x="5697" y="20613"/>
                    </a:cubicBezTo>
                    <a:cubicBezTo>
                      <a:pt x="9863" y="16186"/>
                      <a:pt x="11639" y="10352"/>
                      <a:pt x="9841" y="4998"/>
                    </a:cubicBezTo>
                    <a:cubicBezTo>
                      <a:pt x="9203" y="3099"/>
                      <a:pt x="8167" y="1420"/>
                      <a:pt x="682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2" name="Google Shape;2032;p42"/>
              <p:cNvSpPr/>
              <p:nvPr/>
            </p:nvSpPr>
            <p:spPr>
              <a:xfrm>
                <a:off x="5329700" y="650979"/>
                <a:ext cx="2406694" cy="1006207"/>
              </a:xfrm>
              <a:custGeom>
                <a:avLst/>
                <a:gdLst/>
                <a:ahLst/>
                <a:cxnLst/>
                <a:rect l="l" t="t" r="r" b="b"/>
                <a:pathLst>
                  <a:path w="40140" h="16782" extrusionOk="0">
                    <a:moveTo>
                      <a:pt x="35152" y="0"/>
                    </a:moveTo>
                    <a:cubicBezTo>
                      <a:pt x="34800" y="0"/>
                      <a:pt x="34423" y="89"/>
                      <a:pt x="34085" y="197"/>
                    </a:cubicBezTo>
                    <a:cubicBezTo>
                      <a:pt x="32857" y="563"/>
                      <a:pt x="30749" y="2001"/>
                      <a:pt x="30600" y="3559"/>
                    </a:cubicBezTo>
                    <a:cubicBezTo>
                      <a:pt x="30421" y="2914"/>
                      <a:pt x="30077" y="2281"/>
                      <a:pt x="29458" y="2281"/>
                    </a:cubicBezTo>
                    <a:cubicBezTo>
                      <a:pt x="29423" y="2281"/>
                      <a:pt x="29387" y="2283"/>
                      <a:pt x="29350" y="2287"/>
                    </a:cubicBezTo>
                    <a:cubicBezTo>
                      <a:pt x="28566" y="2374"/>
                      <a:pt x="28303" y="3468"/>
                      <a:pt x="28426" y="4339"/>
                    </a:cubicBezTo>
                    <a:cubicBezTo>
                      <a:pt x="27816" y="3756"/>
                      <a:pt x="26971" y="3198"/>
                      <a:pt x="26259" y="3198"/>
                    </a:cubicBezTo>
                    <a:cubicBezTo>
                      <a:pt x="25938" y="3198"/>
                      <a:pt x="25644" y="3311"/>
                      <a:pt x="25410" y="3585"/>
                    </a:cubicBezTo>
                    <a:cubicBezTo>
                      <a:pt x="25152" y="3876"/>
                      <a:pt x="25126" y="4943"/>
                      <a:pt x="25344" y="5697"/>
                    </a:cubicBezTo>
                    <a:cubicBezTo>
                      <a:pt x="24908" y="5484"/>
                      <a:pt x="24393" y="5380"/>
                      <a:pt x="23971" y="5348"/>
                    </a:cubicBezTo>
                    <a:cubicBezTo>
                      <a:pt x="23878" y="5348"/>
                      <a:pt x="23673" y="5357"/>
                      <a:pt x="23447" y="5387"/>
                    </a:cubicBezTo>
                    <a:cubicBezTo>
                      <a:pt x="23449" y="4798"/>
                      <a:pt x="23266" y="4188"/>
                      <a:pt x="22973" y="3790"/>
                    </a:cubicBezTo>
                    <a:cubicBezTo>
                      <a:pt x="22649" y="3308"/>
                      <a:pt x="22202" y="3126"/>
                      <a:pt x="21724" y="3126"/>
                    </a:cubicBezTo>
                    <a:cubicBezTo>
                      <a:pt x="21033" y="3126"/>
                      <a:pt x="20278" y="3505"/>
                      <a:pt x="19738" y="3904"/>
                    </a:cubicBezTo>
                    <a:cubicBezTo>
                      <a:pt x="18649" y="4729"/>
                      <a:pt x="17884" y="5818"/>
                      <a:pt x="18296" y="7229"/>
                    </a:cubicBezTo>
                    <a:cubicBezTo>
                      <a:pt x="18320" y="7316"/>
                      <a:pt x="18350" y="7402"/>
                      <a:pt x="18389" y="7490"/>
                    </a:cubicBezTo>
                    <a:cubicBezTo>
                      <a:pt x="18087" y="7314"/>
                      <a:pt x="17746" y="7198"/>
                      <a:pt x="17440" y="7198"/>
                    </a:cubicBezTo>
                    <a:cubicBezTo>
                      <a:pt x="17316" y="7198"/>
                      <a:pt x="17197" y="7217"/>
                      <a:pt x="17089" y="7260"/>
                    </a:cubicBezTo>
                    <a:cubicBezTo>
                      <a:pt x="16800" y="7393"/>
                      <a:pt x="16503" y="7805"/>
                      <a:pt x="16442" y="8191"/>
                    </a:cubicBezTo>
                    <a:cubicBezTo>
                      <a:pt x="16165" y="8078"/>
                      <a:pt x="15845" y="8026"/>
                      <a:pt x="15524" y="8026"/>
                    </a:cubicBezTo>
                    <a:cubicBezTo>
                      <a:pt x="15328" y="8026"/>
                      <a:pt x="15132" y="8045"/>
                      <a:pt x="14944" y="8083"/>
                    </a:cubicBezTo>
                    <a:cubicBezTo>
                      <a:pt x="14330" y="8197"/>
                      <a:pt x="12800" y="8805"/>
                      <a:pt x="12412" y="9645"/>
                    </a:cubicBezTo>
                    <a:cubicBezTo>
                      <a:pt x="12367" y="8724"/>
                      <a:pt x="12139" y="7585"/>
                      <a:pt x="11208" y="7585"/>
                    </a:cubicBezTo>
                    <a:cubicBezTo>
                      <a:pt x="11199" y="7585"/>
                      <a:pt x="11189" y="7585"/>
                      <a:pt x="11179" y="7585"/>
                    </a:cubicBezTo>
                    <a:cubicBezTo>
                      <a:pt x="10324" y="7607"/>
                      <a:pt x="10043" y="8589"/>
                      <a:pt x="10080" y="9441"/>
                    </a:cubicBezTo>
                    <a:cubicBezTo>
                      <a:pt x="9395" y="8880"/>
                      <a:pt x="8595" y="8557"/>
                      <a:pt x="7649" y="8406"/>
                    </a:cubicBezTo>
                    <a:cubicBezTo>
                      <a:pt x="7227" y="8331"/>
                      <a:pt x="6729" y="8283"/>
                      <a:pt x="6213" y="8283"/>
                    </a:cubicBezTo>
                    <a:cubicBezTo>
                      <a:pt x="5113" y="8283"/>
                      <a:pt x="3930" y="8501"/>
                      <a:pt x="3209" y="9141"/>
                    </a:cubicBezTo>
                    <a:cubicBezTo>
                      <a:pt x="2386" y="9848"/>
                      <a:pt x="2709" y="11111"/>
                      <a:pt x="3325" y="11846"/>
                    </a:cubicBezTo>
                    <a:cubicBezTo>
                      <a:pt x="3334" y="11857"/>
                      <a:pt x="3345" y="11874"/>
                      <a:pt x="3358" y="11887"/>
                    </a:cubicBezTo>
                    <a:cubicBezTo>
                      <a:pt x="2922" y="11752"/>
                      <a:pt x="2419" y="11667"/>
                      <a:pt x="1988" y="11667"/>
                    </a:cubicBezTo>
                    <a:cubicBezTo>
                      <a:pt x="1532" y="11667"/>
                      <a:pt x="1158" y="11762"/>
                      <a:pt x="1030" y="11995"/>
                    </a:cubicBezTo>
                    <a:cubicBezTo>
                      <a:pt x="782" y="12449"/>
                      <a:pt x="1300" y="12967"/>
                      <a:pt x="1843" y="13277"/>
                    </a:cubicBezTo>
                    <a:cubicBezTo>
                      <a:pt x="1649" y="13257"/>
                      <a:pt x="1446" y="13244"/>
                      <a:pt x="1250" y="13244"/>
                    </a:cubicBezTo>
                    <a:cubicBezTo>
                      <a:pt x="587" y="13244"/>
                      <a:pt x="1" y="13392"/>
                      <a:pt x="90" y="13904"/>
                    </a:cubicBezTo>
                    <a:cubicBezTo>
                      <a:pt x="188" y="14374"/>
                      <a:pt x="1310" y="14453"/>
                      <a:pt x="2174" y="14453"/>
                    </a:cubicBezTo>
                    <a:cubicBezTo>
                      <a:pt x="2611" y="14453"/>
                      <a:pt x="2982" y="14432"/>
                      <a:pt x="3121" y="14432"/>
                    </a:cubicBezTo>
                    <a:cubicBezTo>
                      <a:pt x="3522" y="14404"/>
                      <a:pt x="4177" y="14383"/>
                      <a:pt x="4789" y="14271"/>
                    </a:cubicBezTo>
                    <a:lnTo>
                      <a:pt x="4789" y="14271"/>
                    </a:lnTo>
                    <a:cubicBezTo>
                      <a:pt x="4276" y="14872"/>
                      <a:pt x="3981" y="15775"/>
                      <a:pt x="4267" y="16316"/>
                    </a:cubicBezTo>
                    <a:cubicBezTo>
                      <a:pt x="4459" y="16664"/>
                      <a:pt x="4831" y="16782"/>
                      <a:pt x="5249" y="16782"/>
                    </a:cubicBezTo>
                    <a:cubicBezTo>
                      <a:pt x="5857" y="16782"/>
                      <a:pt x="6561" y="16532"/>
                      <a:pt x="6944" y="16376"/>
                    </a:cubicBezTo>
                    <a:cubicBezTo>
                      <a:pt x="7929" y="15950"/>
                      <a:pt x="8604" y="15301"/>
                      <a:pt x="9224" y="14551"/>
                    </a:cubicBezTo>
                    <a:cubicBezTo>
                      <a:pt x="9306" y="14695"/>
                      <a:pt x="9412" y="14807"/>
                      <a:pt x="9533" y="14878"/>
                    </a:cubicBezTo>
                    <a:cubicBezTo>
                      <a:pt x="9690" y="14969"/>
                      <a:pt x="9844" y="15009"/>
                      <a:pt x="9991" y="15009"/>
                    </a:cubicBezTo>
                    <a:cubicBezTo>
                      <a:pt x="10624" y="15009"/>
                      <a:pt x="11123" y="14265"/>
                      <a:pt x="11227" y="13618"/>
                    </a:cubicBezTo>
                    <a:cubicBezTo>
                      <a:pt x="11259" y="13816"/>
                      <a:pt x="11352" y="14006"/>
                      <a:pt x="11442" y="14172"/>
                    </a:cubicBezTo>
                    <a:cubicBezTo>
                      <a:pt x="11736" y="14660"/>
                      <a:pt x="12239" y="14842"/>
                      <a:pt x="12768" y="14842"/>
                    </a:cubicBezTo>
                    <a:cubicBezTo>
                      <a:pt x="13193" y="14842"/>
                      <a:pt x="13636" y="14725"/>
                      <a:pt x="14003" y="14555"/>
                    </a:cubicBezTo>
                    <a:cubicBezTo>
                      <a:pt x="15179" y="14027"/>
                      <a:pt x="16001" y="13113"/>
                      <a:pt x="16061" y="11790"/>
                    </a:cubicBezTo>
                    <a:cubicBezTo>
                      <a:pt x="16061" y="11768"/>
                      <a:pt x="16063" y="11747"/>
                      <a:pt x="16063" y="11723"/>
                    </a:cubicBezTo>
                    <a:cubicBezTo>
                      <a:pt x="16335" y="11921"/>
                      <a:pt x="16680" y="12025"/>
                      <a:pt x="17050" y="12025"/>
                    </a:cubicBezTo>
                    <a:cubicBezTo>
                      <a:pt x="17301" y="12025"/>
                      <a:pt x="17564" y="11977"/>
                      <a:pt x="17824" y="11878"/>
                    </a:cubicBezTo>
                    <a:cubicBezTo>
                      <a:pt x="18841" y="11540"/>
                      <a:pt x="19785" y="10419"/>
                      <a:pt x="20009" y="9331"/>
                    </a:cubicBezTo>
                    <a:lnTo>
                      <a:pt x="20009" y="9331"/>
                    </a:lnTo>
                    <a:cubicBezTo>
                      <a:pt x="19968" y="9982"/>
                      <a:pt x="20083" y="10822"/>
                      <a:pt x="20677" y="11085"/>
                    </a:cubicBezTo>
                    <a:cubicBezTo>
                      <a:pt x="20823" y="11148"/>
                      <a:pt x="20961" y="11177"/>
                      <a:pt x="21092" y="11177"/>
                    </a:cubicBezTo>
                    <a:cubicBezTo>
                      <a:pt x="21888" y="11177"/>
                      <a:pt x="22410" y="10116"/>
                      <a:pt x="22684" y="9199"/>
                    </a:cubicBezTo>
                    <a:cubicBezTo>
                      <a:pt x="23173" y="9891"/>
                      <a:pt x="24161" y="10618"/>
                      <a:pt x="24861" y="10618"/>
                    </a:cubicBezTo>
                    <a:cubicBezTo>
                      <a:pt x="25038" y="10618"/>
                      <a:pt x="25197" y="10572"/>
                      <a:pt x="25324" y="10467"/>
                    </a:cubicBezTo>
                    <a:cubicBezTo>
                      <a:pt x="25710" y="10154"/>
                      <a:pt x="25695" y="9333"/>
                      <a:pt x="25447" y="8710"/>
                    </a:cubicBezTo>
                    <a:lnTo>
                      <a:pt x="25447" y="8710"/>
                    </a:lnTo>
                    <a:cubicBezTo>
                      <a:pt x="25977" y="8977"/>
                      <a:pt x="26697" y="9076"/>
                      <a:pt x="27089" y="9113"/>
                    </a:cubicBezTo>
                    <a:cubicBezTo>
                      <a:pt x="27311" y="9136"/>
                      <a:pt x="27561" y="9150"/>
                      <a:pt x="27824" y="9150"/>
                    </a:cubicBezTo>
                    <a:cubicBezTo>
                      <a:pt x="29111" y="9150"/>
                      <a:pt x="30743" y="8824"/>
                      <a:pt x="31262" y="7676"/>
                    </a:cubicBezTo>
                    <a:cubicBezTo>
                      <a:pt x="31665" y="8052"/>
                      <a:pt x="32161" y="8357"/>
                      <a:pt x="32615" y="8357"/>
                    </a:cubicBezTo>
                    <a:cubicBezTo>
                      <a:pt x="32861" y="8357"/>
                      <a:pt x="33095" y="8268"/>
                      <a:pt x="33297" y="8053"/>
                    </a:cubicBezTo>
                    <a:cubicBezTo>
                      <a:pt x="33585" y="7747"/>
                      <a:pt x="33641" y="7029"/>
                      <a:pt x="33475" y="6501"/>
                    </a:cubicBezTo>
                    <a:lnTo>
                      <a:pt x="33475" y="6501"/>
                    </a:lnTo>
                    <a:cubicBezTo>
                      <a:pt x="33870" y="6712"/>
                      <a:pt x="34488" y="6760"/>
                      <a:pt x="34769" y="6760"/>
                    </a:cubicBezTo>
                    <a:cubicBezTo>
                      <a:pt x="34853" y="6764"/>
                      <a:pt x="34937" y="6766"/>
                      <a:pt x="35020" y="6766"/>
                    </a:cubicBezTo>
                    <a:cubicBezTo>
                      <a:pt x="36710" y="6766"/>
                      <a:pt x="38199" y="5900"/>
                      <a:pt x="39236" y="4555"/>
                    </a:cubicBezTo>
                    <a:cubicBezTo>
                      <a:pt x="39437" y="4300"/>
                      <a:pt x="39663" y="3915"/>
                      <a:pt x="39818" y="3503"/>
                    </a:cubicBezTo>
                    <a:cubicBezTo>
                      <a:pt x="40099" y="2753"/>
                      <a:pt x="40139" y="1915"/>
                      <a:pt x="39318" y="1613"/>
                    </a:cubicBezTo>
                    <a:cubicBezTo>
                      <a:pt x="39150" y="1551"/>
                      <a:pt x="38978" y="1523"/>
                      <a:pt x="38804" y="1523"/>
                    </a:cubicBezTo>
                    <a:cubicBezTo>
                      <a:pt x="38503" y="1523"/>
                      <a:pt x="38198" y="1607"/>
                      <a:pt x="37911" y="1742"/>
                    </a:cubicBezTo>
                    <a:cubicBezTo>
                      <a:pt x="37726" y="1452"/>
                      <a:pt x="37324" y="1314"/>
                      <a:pt x="36898" y="1314"/>
                    </a:cubicBezTo>
                    <a:cubicBezTo>
                      <a:pt x="36747" y="1314"/>
                      <a:pt x="36594" y="1331"/>
                      <a:pt x="36445" y="1365"/>
                    </a:cubicBezTo>
                    <a:cubicBezTo>
                      <a:pt x="36435" y="1154"/>
                      <a:pt x="36391" y="949"/>
                      <a:pt x="36320" y="757"/>
                    </a:cubicBezTo>
                    <a:cubicBezTo>
                      <a:pt x="36112" y="184"/>
                      <a:pt x="35658" y="0"/>
                      <a:pt x="3515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3" name="Google Shape;2033;p42"/>
              <p:cNvSpPr/>
              <p:nvPr/>
            </p:nvSpPr>
            <p:spPr>
              <a:xfrm>
                <a:off x="5613302" y="1272507"/>
                <a:ext cx="607669" cy="272327"/>
              </a:xfrm>
              <a:custGeom>
                <a:avLst/>
                <a:gdLst/>
                <a:ahLst/>
                <a:cxnLst/>
                <a:rect l="l" t="t" r="r" b="b"/>
                <a:pathLst>
                  <a:path w="10135" h="4542" extrusionOk="0">
                    <a:moveTo>
                      <a:pt x="7184" y="448"/>
                    </a:moveTo>
                    <a:cubicBezTo>
                      <a:pt x="7250" y="448"/>
                      <a:pt x="7330" y="467"/>
                      <a:pt x="7421" y="506"/>
                    </a:cubicBezTo>
                    <a:cubicBezTo>
                      <a:pt x="7387" y="622"/>
                      <a:pt x="7350" y="736"/>
                      <a:pt x="7314" y="853"/>
                    </a:cubicBezTo>
                    <a:cubicBezTo>
                      <a:pt x="7189" y="1244"/>
                      <a:pt x="6967" y="1604"/>
                      <a:pt x="6716" y="1935"/>
                    </a:cubicBezTo>
                    <a:lnTo>
                      <a:pt x="6716" y="1935"/>
                    </a:lnTo>
                    <a:cubicBezTo>
                      <a:pt x="6708" y="1709"/>
                      <a:pt x="6734" y="1481"/>
                      <a:pt x="6766" y="1286"/>
                    </a:cubicBezTo>
                    <a:cubicBezTo>
                      <a:pt x="6798" y="1086"/>
                      <a:pt x="6865" y="892"/>
                      <a:pt x="6934" y="698"/>
                    </a:cubicBezTo>
                    <a:cubicBezTo>
                      <a:pt x="6960" y="532"/>
                      <a:pt x="7045" y="448"/>
                      <a:pt x="7184" y="448"/>
                    </a:cubicBezTo>
                    <a:close/>
                    <a:moveTo>
                      <a:pt x="7447" y="0"/>
                    </a:moveTo>
                    <a:cubicBezTo>
                      <a:pt x="7367" y="0"/>
                      <a:pt x="7265" y="31"/>
                      <a:pt x="7135" y="101"/>
                    </a:cubicBezTo>
                    <a:cubicBezTo>
                      <a:pt x="6497" y="450"/>
                      <a:pt x="6407" y="1588"/>
                      <a:pt x="6484" y="2226"/>
                    </a:cubicBezTo>
                    <a:lnTo>
                      <a:pt x="6484" y="2226"/>
                    </a:lnTo>
                    <a:cubicBezTo>
                      <a:pt x="6438" y="2281"/>
                      <a:pt x="6392" y="2336"/>
                      <a:pt x="6346" y="2390"/>
                    </a:cubicBezTo>
                    <a:cubicBezTo>
                      <a:pt x="5366" y="3526"/>
                      <a:pt x="3852" y="4401"/>
                      <a:pt x="2327" y="4401"/>
                    </a:cubicBezTo>
                    <a:cubicBezTo>
                      <a:pt x="2217" y="4401"/>
                      <a:pt x="2108" y="4397"/>
                      <a:pt x="1999" y="4387"/>
                    </a:cubicBezTo>
                    <a:cubicBezTo>
                      <a:pt x="1" y="4217"/>
                      <a:pt x="915" y="2627"/>
                      <a:pt x="1925" y="1874"/>
                    </a:cubicBezTo>
                    <a:cubicBezTo>
                      <a:pt x="1981" y="1835"/>
                      <a:pt x="1939" y="1819"/>
                      <a:pt x="1879" y="1819"/>
                    </a:cubicBezTo>
                    <a:cubicBezTo>
                      <a:pt x="1821" y="1819"/>
                      <a:pt x="1747" y="1833"/>
                      <a:pt x="1721" y="1853"/>
                    </a:cubicBezTo>
                    <a:cubicBezTo>
                      <a:pt x="1143" y="2282"/>
                      <a:pt x="389" y="2939"/>
                      <a:pt x="492" y="3732"/>
                    </a:cubicBezTo>
                    <a:cubicBezTo>
                      <a:pt x="577" y="4386"/>
                      <a:pt x="1578" y="4541"/>
                      <a:pt x="2238" y="4541"/>
                    </a:cubicBezTo>
                    <a:cubicBezTo>
                      <a:pt x="2370" y="4541"/>
                      <a:pt x="2488" y="4535"/>
                      <a:pt x="2583" y="4525"/>
                    </a:cubicBezTo>
                    <a:cubicBezTo>
                      <a:pt x="4060" y="4369"/>
                      <a:pt x="5515" y="3585"/>
                      <a:pt x="6531" y="2452"/>
                    </a:cubicBezTo>
                    <a:lnTo>
                      <a:pt x="6531" y="2452"/>
                    </a:lnTo>
                    <a:cubicBezTo>
                      <a:pt x="6714" y="3055"/>
                      <a:pt x="7304" y="3266"/>
                      <a:pt x="7896" y="3266"/>
                    </a:cubicBezTo>
                    <a:cubicBezTo>
                      <a:pt x="8034" y="3266"/>
                      <a:pt x="8172" y="3255"/>
                      <a:pt x="8305" y="3234"/>
                    </a:cubicBezTo>
                    <a:cubicBezTo>
                      <a:pt x="9139" y="3105"/>
                      <a:pt x="9732" y="2385"/>
                      <a:pt x="10124" y="1700"/>
                    </a:cubicBezTo>
                    <a:cubicBezTo>
                      <a:pt x="10135" y="1679"/>
                      <a:pt x="10106" y="1670"/>
                      <a:pt x="10063" y="1670"/>
                    </a:cubicBezTo>
                    <a:cubicBezTo>
                      <a:pt x="9996" y="1670"/>
                      <a:pt x="9895" y="1694"/>
                      <a:pt x="9870" y="1736"/>
                    </a:cubicBezTo>
                    <a:cubicBezTo>
                      <a:pt x="9482" y="2416"/>
                      <a:pt x="8727" y="3173"/>
                      <a:pt x="7936" y="3173"/>
                    </a:cubicBezTo>
                    <a:cubicBezTo>
                      <a:pt x="7646" y="3173"/>
                      <a:pt x="7351" y="3072"/>
                      <a:pt x="7068" y="2827"/>
                    </a:cubicBezTo>
                    <a:cubicBezTo>
                      <a:pt x="6882" y="2668"/>
                      <a:pt x="6786" y="2444"/>
                      <a:pt x="6743" y="2202"/>
                    </a:cubicBezTo>
                    <a:lnTo>
                      <a:pt x="6743" y="2202"/>
                    </a:lnTo>
                    <a:cubicBezTo>
                      <a:pt x="7083" y="1779"/>
                      <a:pt x="7363" y="1313"/>
                      <a:pt x="7564" y="818"/>
                    </a:cubicBezTo>
                    <a:cubicBezTo>
                      <a:pt x="7711" y="454"/>
                      <a:pt x="7753" y="0"/>
                      <a:pt x="7447" y="0"/>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4" name="Google Shape;2034;p42"/>
              <p:cNvSpPr/>
              <p:nvPr/>
            </p:nvSpPr>
            <p:spPr>
              <a:xfrm>
                <a:off x="5478336" y="1175494"/>
                <a:ext cx="486495" cy="185029"/>
              </a:xfrm>
              <a:custGeom>
                <a:avLst/>
                <a:gdLst/>
                <a:ahLst/>
                <a:cxnLst/>
                <a:rect l="l" t="t" r="r" b="b"/>
                <a:pathLst>
                  <a:path w="8114" h="3086" extrusionOk="0">
                    <a:moveTo>
                      <a:pt x="5205" y="1595"/>
                    </a:moveTo>
                    <a:cubicBezTo>
                      <a:pt x="5233" y="1663"/>
                      <a:pt x="5256" y="1734"/>
                      <a:pt x="5276" y="1807"/>
                    </a:cubicBezTo>
                    <a:cubicBezTo>
                      <a:pt x="5325" y="2003"/>
                      <a:pt x="5306" y="2206"/>
                      <a:pt x="5248" y="2395"/>
                    </a:cubicBezTo>
                    <a:cubicBezTo>
                      <a:pt x="5184" y="2411"/>
                      <a:pt x="5129" y="2419"/>
                      <a:pt x="5082" y="2419"/>
                    </a:cubicBezTo>
                    <a:cubicBezTo>
                      <a:pt x="4906" y="2419"/>
                      <a:pt x="4856" y="2306"/>
                      <a:pt x="4931" y="2081"/>
                    </a:cubicBezTo>
                    <a:cubicBezTo>
                      <a:pt x="4974" y="1921"/>
                      <a:pt x="5047" y="1779"/>
                      <a:pt x="5155" y="1652"/>
                    </a:cubicBezTo>
                    <a:cubicBezTo>
                      <a:pt x="5170" y="1631"/>
                      <a:pt x="5187" y="1613"/>
                      <a:pt x="5205" y="1595"/>
                    </a:cubicBezTo>
                    <a:close/>
                    <a:moveTo>
                      <a:pt x="2607" y="1"/>
                    </a:moveTo>
                    <a:cubicBezTo>
                      <a:pt x="2167" y="1"/>
                      <a:pt x="1745" y="78"/>
                      <a:pt x="1396" y="238"/>
                    </a:cubicBezTo>
                    <a:cubicBezTo>
                      <a:pt x="0" y="878"/>
                      <a:pt x="829" y="3085"/>
                      <a:pt x="2202" y="3085"/>
                    </a:cubicBezTo>
                    <a:cubicBezTo>
                      <a:pt x="2328" y="3085"/>
                      <a:pt x="2459" y="3067"/>
                      <a:pt x="2592" y="3027"/>
                    </a:cubicBezTo>
                    <a:cubicBezTo>
                      <a:pt x="2714" y="2992"/>
                      <a:pt x="2719" y="2923"/>
                      <a:pt x="2636" y="2923"/>
                    </a:cubicBezTo>
                    <a:cubicBezTo>
                      <a:pt x="2618" y="2923"/>
                      <a:pt x="2595" y="2926"/>
                      <a:pt x="2569" y="2934"/>
                    </a:cubicBezTo>
                    <a:cubicBezTo>
                      <a:pt x="2451" y="2969"/>
                      <a:pt x="2339" y="2986"/>
                      <a:pt x="2231" y="2986"/>
                    </a:cubicBezTo>
                    <a:cubicBezTo>
                      <a:pt x="1023" y="2986"/>
                      <a:pt x="462" y="919"/>
                      <a:pt x="1547" y="283"/>
                    </a:cubicBezTo>
                    <a:cubicBezTo>
                      <a:pt x="1797" y="137"/>
                      <a:pt x="2089" y="75"/>
                      <a:pt x="2397" y="75"/>
                    </a:cubicBezTo>
                    <a:cubicBezTo>
                      <a:pt x="3206" y="75"/>
                      <a:pt x="4125" y="500"/>
                      <a:pt x="4670" y="910"/>
                    </a:cubicBezTo>
                    <a:cubicBezTo>
                      <a:pt x="4876" y="1068"/>
                      <a:pt x="5039" y="1259"/>
                      <a:pt x="5151" y="1480"/>
                    </a:cubicBezTo>
                    <a:lnTo>
                      <a:pt x="5151" y="1480"/>
                    </a:lnTo>
                    <a:cubicBezTo>
                      <a:pt x="5105" y="1508"/>
                      <a:pt x="5061" y="1540"/>
                      <a:pt x="5021" y="1576"/>
                    </a:cubicBezTo>
                    <a:cubicBezTo>
                      <a:pt x="4687" y="1878"/>
                      <a:pt x="4457" y="2623"/>
                      <a:pt x="5026" y="2623"/>
                    </a:cubicBezTo>
                    <a:cubicBezTo>
                      <a:pt x="5067" y="2623"/>
                      <a:pt x="5112" y="2619"/>
                      <a:pt x="5161" y="2611"/>
                    </a:cubicBezTo>
                    <a:cubicBezTo>
                      <a:pt x="5685" y="2524"/>
                      <a:pt x="5602" y="1884"/>
                      <a:pt x="5433" y="1471"/>
                    </a:cubicBezTo>
                    <a:lnTo>
                      <a:pt x="5433" y="1471"/>
                    </a:lnTo>
                    <a:cubicBezTo>
                      <a:pt x="5505" y="1452"/>
                      <a:pt x="5584" y="1443"/>
                      <a:pt x="5667" y="1443"/>
                    </a:cubicBezTo>
                    <a:cubicBezTo>
                      <a:pt x="6154" y="1443"/>
                      <a:pt x="6790" y="1738"/>
                      <a:pt x="7058" y="1891"/>
                    </a:cubicBezTo>
                    <a:cubicBezTo>
                      <a:pt x="7474" y="2128"/>
                      <a:pt x="7737" y="2523"/>
                      <a:pt x="7601" y="3001"/>
                    </a:cubicBezTo>
                    <a:cubicBezTo>
                      <a:pt x="7594" y="3025"/>
                      <a:pt x="7623" y="3035"/>
                      <a:pt x="7663" y="3035"/>
                    </a:cubicBezTo>
                    <a:cubicBezTo>
                      <a:pt x="7734" y="3035"/>
                      <a:pt x="7840" y="3004"/>
                      <a:pt x="7853" y="2960"/>
                    </a:cubicBezTo>
                    <a:cubicBezTo>
                      <a:pt x="8113" y="2065"/>
                      <a:pt x="6840" y="1314"/>
                      <a:pt x="5845" y="1314"/>
                    </a:cubicBezTo>
                    <a:cubicBezTo>
                      <a:pt x="5683" y="1314"/>
                      <a:pt x="5529" y="1333"/>
                      <a:pt x="5390" y="1376"/>
                    </a:cubicBezTo>
                    <a:lnTo>
                      <a:pt x="5390" y="1376"/>
                    </a:lnTo>
                    <a:cubicBezTo>
                      <a:pt x="5370" y="1334"/>
                      <a:pt x="5350" y="1297"/>
                      <a:pt x="5329" y="1264"/>
                    </a:cubicBezTo>
                    <a:cubicBezTo>
                      <a:pt x="4824" y="446"/>
                      <a:pt x="3664" y="1"/>
                      <a:pt x="260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5" name="Google Shape;2035;p42"/>
              <p:cNvSpPr/>
              <p:nvPr/>
            </p:nvSpPr>
            <p:spPr>
              <a:xfrm>
                <a:off x="6466747" y="1146055"/>
                <a:ext cx="88437" cy="222562"/>
              </a:xfrm>
              <a:custGeom>
                <a:avLst/>
                <a:gdLst/>
                <a:ahLst/>
                <a:cxnLst/>
                <a:rect l="l" t="t" r="r" b="b"/>
                <a:pathLst>
                  <a:path w="1475" h="3712" extrusionOk="0">
                    <a:moveTo>
                      <a:pt x="841" y="0"/>
                    </a:moveTo>
                    <a:cubicBezTo>
                      <a:pt x="164" y="837"/>
                      <a:pt x="0" y="1919"/>
                      <a:pt x="196" y="2986"/>
                    </a:cubicBezTo>
                    <a:cubicBezTo>
                      <a:pt x="229" y="3126"/>
                      <a:pt x="308" y="3492"/>
                      <a:pt x="453" y="3712"/>
                    </a:cubicBezTo>
                    <a:cubicBezTo>
                      <a:pt x="897" y="3307"/>
                      <a:pt x="1267" y="2845"/>
                      <a:pt x="1379" y="2216"/>
                    </a:cubicBezTo>
                    <a:cubicBezTo>
                      <a:pt x="1474" y="1654"/>
                      <a:pt x="1267" y="710"/>
                      <a:pt x="8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6" name="Google Shape;2036;p42"/>
              <p:cNvSpPr/>
              <p:nvPr/>
            </p:nvSpPr>
            <p:spPr>
              <a:xfrm>
                <a:off x="5402429" y="1531526"/>
                <a:ext cx="166982" cy="149174"/>
              </a:xfrm>
              <a:custGeom>
                <a:avLst/>
                <a:gdLst/>
                <a:ahLst/>
                <a:cxnLst/>
                <a:rect l="l" t="t" r="r" b="b"/>
                <a:pathLst>
                  <a:path w="2785" h="2488" extrusionOk="0">
                    <a:moveTo>
                      <a:pt x="2785" y="1"/>
                    </a:moveTo>
                    <a:cubicBezTo>
                      <a:pt x="1940" y="24"/>
                      <a:pt x="1037" y="380"/>
                      <a:pt x="636" y="792"/>
                    </a:cubicBezTo>
                    <a:cubicBezTo>
                      <a:pt x="192" y="1259"/>
                      <a:pt x="52" y="1854"/>
                      <a:pt x="0" y="2488"/>
                    </a:cubicBezTo>
                    <a:cubicBezTo>
                      <a:pt x="4" y="2488"/>
                      <a:pt x="8" y="2488"/>
                      <a:pt x="13" y="2488"/>
                    </a:cubicBezTo>
                    <a:cubicBezTo>
                      <a:pt x="282" y="2488"/>
                      <a:pt x="621" y="2349"/>
                      <a:pt x="755" y="2298"/>
                    </a:cubicBezTo>
                    <a:cubicBezTo>
                      <a:pt x="1750" y="1863"/>
                      <a:pt x="2533" y="1089"/>
                      <a:pt x="278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7" name="Google Shape;2037;p42"/>
              <p:cNvSpPr/>
              <p:nvPr/>
            </p:nvSpPr>
            <p:spPr>
              <a:xfrm>
                <a:off x="5852355" y="941597"/>
                <a:ext cx="97911" cy="221303"/>
              </a:xfrm>
              <a:custGeom>
                <a:avLst/>
                <a:gdLst/>
                <a:ahLst/>
                <a:cxnLst/>
                <a:rect l="l" t="t" r="r" b="b"/>
                <a:pathLst>
                  <a:path w="1633" h="3691" extrusionOk="0">
                    <a:moveTo>
                      <a:pt x="430" y="1"/>
                    </a:moveTo>
                    <a:cubicBezTo>
                      <a:pt x="277" y="227"/>
                      <a:pt x="206" y="596"/>
                      <a:pt x="178" y="736"/>
                    </a:cubicBezTo>
                    <a:cubicBezTo>
                      <a:pt x="1" y="1811"/>
                      <a:pt x="223" y="2887"/>
                      <a:pt x="999" y="3691"/>
                    </a:cubicBezTo>
                    <a:cubicBezTo>
                      <a:pt x="1441" y="2969"/>
                      <a:pt x="1632" y="2018"/>
                      <a:pt x="1505" y="1458"/>
                    </a:cubicBezTo>
                    <a:cubicBezTo>
                      <a:pt x="1357" y="833"/>
                      <a:pt x="934" y="389"/>
                      <a:pt x="43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8" name="Google Shape;2038;p42"/>
              <p:cNvSpPr/>
              <p:nvPr/>
            </p:nvSpPr>
            <p:spPr>
              <a:xfrm>
                <a:off x="7643726" y="860054"/>
                <a:ext cx="223701" cy="84420"/>
              </a:xfrm>
              <a:custGeom>
                <a:avLst/>
                <a:gdLst/>
                <a:ahLst/>
                <a:cxnLst/>
                <a:rect l="l" t="t" r="r" b="b"/>
                <a:pathLst>
                  <a:path w="3731" h="1408" extrusionOk="0">
                    <a:moveTo>
                      <a:pt x="1720" y="0"/>
                    </a:moveTo>
                    <a:cubicBezTo>
                      <a:pt x="1669" y="0"/>
                      <a:pt x="1620" y="3"/>
                      <a:pt x="1573" y="7"/>
                    </a:cubicBezTo>
                    <a:cubicBezTo>
                      <a:pt x="933" y="83"/>
                      <a:pt x="444" y="449"/>
                      <a:pt x="0" y="904"/>
                    </a:cubicBezTo>
                    <a:cubicBezTo>
                      <a:pt x="205" y="1083"/>
                      <a:pt x="563" y="1199"/>
                      <a:pt x="701" y="1244"/>
                    </a:cubicBezTo>
                    <a:cubicBezTo>
                      <a:pt x="1068" y="1351"/>
                      <a:pt x="1441" y="1408"/>
                      <a:pt x="1810" y="1408"/>
                    </a:cubicBezTo>
                    <a:cubicBezTo>
                      <a:pt x="2489" y="1408"/>
                      <a:pt x="3152" y="1213"/>
                      <a:pt x="3731" y="775"/>
                    </a:cubicBezTo>
                    <a:cubicBezTo>
                      <a:pt x="3119" y="296"/>
                      <a:pt x="2293" y="0"/>
                      <a:pt x="172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9" name="Google Shape;2039;p42"/>
              <p:cNvSpPr/>
              <p:nvPr/>
            </p:nvSpPr>
            <p:spPr>
              <a:xfrm>
                <a:off x="6750469" y="842366"/>
                <a:ext cx="111581" cy="203975"/>
              </a:xfrm>
              <a:custGeom>
                <a:avLst/>
                <a:gdLst/>
                <a:ahLst/>
                <a:cxnLst/>
                <a:rect l="l" t="t" r="r" b="b"/>
                <a:pathLst>
                  <a:path w="1861" h="3402" extrusionOk="0">
                    <a:moveTo>
                      <a:pt x="87" y="1"/>
                    </a:moveTo>
                    <a:cubicBezTo>
                      <a:pt x="1" y="259"/>
                      <a:pt x="33" y="634"/>
                      <a:pt x="42" y="777"/>
                    </a:cubicBezTo>
                    <a:cubicBezTo>
                      <a:pt x="163" y="1861"/>
                      <a:pt x="665" y="2835"/>
                      <a:pt x="1633" y="3402"/>
                    </a:cubicBezTo>
                    <a:cubicBezTo>
                      <a:pt x="1861" y="2587"/>
                      <a:pt x="1788" y="1621"/>
                      <a:pt x="1516" y="1115"/>
                    </a:cubicBezTo>
                    <a:cubicBezTo>
                      <a:pt x="1204" y="550"/>
                      <a:pt x="678" y="238"/>
                      <a:pt x="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0" name="Google Shape;2040;p42"/>
              <p:cNvSpPr/>
              <p:nvPr/>
            </p:nvSpPr>
            <p:spPr>
              <a:xfrm>
                <a:off x="7617344" y="691691"/>
                <a:ext cx="140780" cy="177594"/>
              </a:xfrm>
              <a:custGeom>
                <a:avLst/>
                <a:gdLst/>
                <a:ahLst/>
                <a:cxnLst/>
                <a:rect l="l" t="t" r="r" b="b"/>
                <a:pathLst>
                  <a:path w="2348" h="2962" extrusionOk="0">
                    <a:moveTo>
                      <a:pt x="2276" y="1"/>
                    </a:moveTo>
                    <a:lnTo>
                      <a:pt x="2276" y="1"/>
                    </a:lnTo>
                    <a:cubicBezTo>
                      <a:pt x="2007" y="46"/>
                      <a:pt x="1692" y="248"/>
                      <a:pt x="1567" y="324"/>
                    </a:cubicBezTo>
                    <a:cubicBezTo>
                      <a:pt x="671" y="938"/>
                      <a:pt x="46" y="1841"/>
                      <a:pt x="0" y="2962"/>
                    </a:cubicBezTo>
                    <a:cubicBezTo>
                      <a:pt x="828" y="2781"/>
                      <a:pt x="1649" y="2264"/>
                      <a:pt x="1966" y="1785"/>
                    </a:cubicBezTo>
                    <a:cubicBezTo>
                      <a:pt x="2317" y="1246"/>
                      <a:pt x="2348" y="634"/>
                      <a:pt x="227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1" name="Google Shape;2041;p42"/>
              <p:cNvSpPr/>
              <p:nvPr/>
            </p:nvSpPr>
            <p:spPr>
              <a:xfrm>
                <a:off x="5757681" y="1028177"/>
                <a:ext cx="101628" cy="109303"/>
              </a:xfrm>
              <a:custGeom>
                <a:avLst/>
                <a:gdLst/>
                <a:ahLst/>
                <a:cxnLst/>
                <a:rect l="l" t="t" r="r" b="b"/>
                <a:pathLst>
                  <a:path w="1695" h="1823" extrusionOk="0">
                    <a:moveTo>
                      <a:pt x="4" y="1"/>
                    </a:moveTo>
                    <a:cubicBezTo>
                      <a:pt x="0" y="423"/>
                      <a:pt x="56" y="824"/>
                      <a:pt x="319" y="1163"/>
                    </a:cubicBezTo>
                    <a:cubicBezTo>
                      <a:pt x="561" y="1460"/>
                      <a:pt x="1134" y="1755"/>
                      <a:pt x="1694" y="1822"/>
                    </a:cubicBezTo>
                    <a:cubicBezTo>
                      <a:pt x="1595" y="1087"/>
                      <a:pt x="1125" y="527"/>
                      <a:pt x="492" y="173"/>
                    </a:cubicBezTo>
                    <a:cubicBezTo>
                      <a:pt x="405" y="130"/>
                      <a:pt x="186" y="14"/>
                      <a:pt x="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2" name="Google Shape;2042;p42"/>
              <p:cNvSpPr/>
              <p:nvPr/>
            </p:nvSpPr>
            <p:spPr>
              <a:xfrm>
                <a:off x="6802453" y="714415"/>
                <a:ext cx="64274" cy="148575"/>
              </a:xfrm>
              <a:custGeom>
                <a:avLst/>
                <a:gdLst/>
                <a:ahLst/>
                <a:cxnLst/>
                <a:rect l="l" t="t" r="r" b="b"/>
                <a:pathLst>
                  <a:path w="1072" h="2478" extrusionOk="0">
                    <a:moveTo>
                      <a:pt x="716" y="1"/>
                    </a:moveTo>
                    <a:cubicBezTo>
                      <a:pt x="399" y="279"/>
                      <a:pt x="136" y="591"/>
                      <a:pt x="61" y="1012"/>
                    </a:cubicBezTo>
                    <a:cubicBezTo>
                      <a:pt x="0" y="1389"/>
                      <a:pt x="164" y="2014"/>
                      <a:pt x="485" y="2477"/>
                    </a:cubicBezTo>
                    <a:cubicBezTo>
                      <a:pt x="966" y="1910"/>
                      <a:pt x="1072" y="1186"/>
                      <a:pt x="912" y="482"/>
                    </a:cubicBezTo>
                    <a:cubicBezTo>
                      <a:pt x="888" y="387"/>
                      <a:pt x="826" y="145"/>
                      <a:pt x="71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3" name="Google Shape;2043;p42"/>
              <p:cNvSpPr/>
              <p:nvPr/>
            </p:nvSpPr>
            <p:spPr>
              <a:xfrm>
                <a:off x="6712096" y="698047"/>
                <a:ext cx="80043" cy="137123"/>
              </a:xfrm>
              <a:custGeom>
                <a:avLst/>
                <a:gdLst/>
                <a:ahLst/>
                <a:cxnLst/>
                <a:rect l="l" t="t" r="r" b="b"/>
                <a:pathLst>
                  <a:path w="1335" h="2287" extrusionOk="0">
                    <a:moveTo>
                      <a:pt x="1" y="0"/>
                    </a:moveTo>
                    <a:cubicBezTo>
                      <a:pt x="20" y="550"/>
                      <a:pt x="210" y="1201"/>
                      <a:pt x="430" y="1541"/>
                    </a:cubicBezTo>
                    <a:cubicBezTo>
                      <a:pt x="678" y="1918"/>
                      <a:pt x="994" y="2127"/>
                      <a:pt x="1331" y="2287"/>
                    </a:cubicBezTo>
                    <a:cubicBezTo>
                      <a:pt x="1335" y="2112"/>
                      <a:pt x="1260" y="1862"/>
                      <a:pt x="1229" y="1765"/>
                    </a:cubicBezTo>
                    <a:cubicBezTo>
                      <a:pt x="994" y="1035"/>
                      <a:pt x="583" y="380"/>
                      <a:pt x="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4" name="Google Shape;2044;p42"/>
              <p:cNvSpPr/>
              <p:nvPr/>
            </p:nvSpPr>
            <p:spPr>
              <a:xfrm>
                <a:off x="6903902" y="846683"/>
                <a:ext cx="679079" cy="281021"/>
              </a:xfrm>
              <a:custGeom>
                <a:avLst/>
                <a:gdLst/>
                <a:ahLst/>
                <a:cxnLst/>
                <a:rect l="l" t="t" r="r" b="b"/>
                <a:pathLst>
                  <a:path w="11326" h="4687" extrusionOk="0">
                    <a:moveTo>
                      <a:pt x="9144" y="1120"/>
                    </a:moveTo>
                    <a:cubicBezTo>
                      <a:pt x="9230" y="1120"/>
                      <a:pt x="9321" y="1180"/>
                      <a:pt x="9380" y="1327"/>
                    </a:cubicBezTo>
                    <a:cubicBezTo>
                      <a:pt x="9449" y="1502"/>
                      <a:pt x="9382" y="1683"/>
                      <a:pt x="9247" y="1857"/>
                    </a:cubicBezTo>
                    <a:lnTo>
                      <a:pt x="9247" y="1857"/>
                    </a:lnTo>
                    <a:cubicBezTo>
                      <a:pt x="9148" y="1788"/>
                      <a:pt x="9060" y="1699"/>
                      <a:pt x="8988" y="1586"/>
                    </a:cubicBezTo>
                    <a:cubicBezTo>
                      <a:pt x="8834" y="1345"/>
                      <a:pt x="8978" y="1120"/>
                      <a:pt x="9144" y="1120"/>
                    </a:cubicBezTo>
                    <a:close/>
                    <a:moveTo>
                      <a:pt x="6757" y="262"/>
                    </a:moveTo>
                    <a:cubicBezTo>
                      <a:pt x="6892" y="262"/>
                      <a:pt x="7006" y="352"/>
                      <a:pt x="7063" y="590"/>
                    </a:cubicBezTo>
                    <a:cubicBezTo>
                      <a:pt x="7212" y="1220"/>
                      <a:pt x="6826" y="1892"/>
                      <a:pt x="6300" y="2478"/>
                    </a:cubicBezTo>
                    <a:lnTo>
                      <a:pt x="6300" y="2478"/>
                    </a:lnTo>
                    <a:cubicBezTo>
                      <a:pt x="6100" y="2312"/>
                      <a:pt x="5942" y="2100"/>
                      <a:pt x="5854" y="1851"/>
                    </a:cubicBezTo>
                    <a:cubicBezTo>
                      <a:pt x="5751" y="1554"/>
                      <a:pt x="5822" y="1222"/>
                      <a:pt x="5944" y="948"/>
                    </a:cubicBezTo>
                    <a:cubicBezTo>
                      <a:pt x="6053" y="706"/>
                      <a:pt x="6457" y="262"/>
                      <a:pt x="6757" y="262"/>
                    </a:cubicBezTo>
                    <a:close/>
                    <a:moveTo>
                      <a:pt x="6825" y="0"/>
                    </a:moveTo>
                    <a:cubicBezTo>
                      <a:pt x="6289" y="0"/>
                      <a:pt x="5702" y="865"/>
                      <a:pt x="5589" y="1252"/>
                    </a:cubicBezTo>
                    <a:cubicBezTo>
                      <a:pt x="5401" y="1894"/>
                      <a:pt x="5687" y="2360"/>
                      <a:pt x="6148" y="2642"/>
                    </a:cubicBezTo>
                    <a:lnTo>
                      <a:pt x="6148" y="2642"/>
                    </a:lnTo>
                    <a:cubicBezTo>
                      <a:pt x="5675" y="3132"/>
                      <a:pt x="5126" y="3549"/>
                      <a:pt x="4753" y="3812"/>
                    </a:cubicBezTo>
                    <a:cubicBezTo>
                      <a:pt x="4096" y="4272"/>
                      <a:pt x="3275" y="4552"/>
                      <a:pt x="2471" y="4552"/>
                    </a:cubicBezTo>
                    <a:cubicBezTo>
                      <a:pt x="2369" y="4552"/>
                      <a:pt x="2267" y="4548"/>
                      <a:pt x="2166" y="4539"/>
                    </a:cubicBezTo>
                    <a:cubicBezTo>
                      <a:pt x="1289" y="4459"/>
                      <a:pt x="399" y="3284"/>
                      <a:pt x="1414" y="2672"/>
                    </a:cubicBezTo>
                    <a:cubicBezTo>
                      <a:pt x="1502" y="2614"/>
                      <a:pt x="1448" y="2590"/>
                      <a:pt x="1378" y="2590"/>
                    </a:cubicBezTo>
                    <a:cubicBezTo>
                      <a:pt x="1334" y="2590"/>
                      <a:pt x="1284" y="2599"/>
                      <a:pt x="1257" y="2614"/>
                    </a:cubicBezTo>
                    <a:cubicBezTo>
                      <a:pt x="0" y="3373"/>
                      <a:pt x="1153" y="4575"/>
                      <a:pt x="2199" y="4675"/>
                    </a:cubicBezTo>
                    <a:cubicBezTo>
                      <a:pt x="2287" y="4682"/>
                      <a:pt x="2376" y="4686"/>
                      <a:pt x="2465" y="4686"/>
                    </a:cubicBezTo>
                    <a:cubicBezTo>
                      <a:pt x="3530" y="4686"/>
                      <a:pt x="4587" y="4132"/>
                      <a:pt x="5395" y="3496"/>
                    </a:cubicBezTo>
                    <a:cubicBezTo>
                      <a:pt x="5702" y="3255"/>
                      <a:pt x="5991" y="2990"/>
                      <a:pt x="6256" y="2704"/>
                    </a:cubicBezTo>
                    <a:lnTo>
                      <a:pt x="6256" y="2704"/>
                    </a:lnTo>
                    <a:cubicBezTo>
                      <a:pt x="6588" y="2878"/>
                      <a:pt x="6992" y="2967"/>
                      <a:pt x="7371" y="2967"/>
                    </a:cubicBezTo>
                    <a:cubicBezTo>
                      <a:pt x="7559" y="2967"/>
                      <a:pt x="7742" y="2945"/>
                      <a:pt x="7906" y="2901"/>
                    </a:cubicBezTo>
                    <a:cubicBezTo>
                      <a:pt x="8241" y="2811"/>
                      <a:pt x="8815" y="2515"/>
                      <a:pt x="9208" y="2139"/>
                    </a:cubicBezTo>
                    <a:lnTo>
                      <a:pt x="9208" y="2139"/>
                    </a:lnTo>
                    <a:cubicBezTo>
                      <a:pt x="9343" y="2200"/>
                      <a:pt x="9492" y="2227"/>
                      <a:pt x="9648" y="2227"/>
                    </a:cubicBezTo>
                    <a:cubicBezTo>
                      <a:pt x="10306" y="2227"/>
                      <a:pt x="11074" y="1739"/>
                      <a:pt x="11315" y="1271"/>
                    </a:cubicBezTo>
                    <a:cubicBezTo>
                      <a:pt x="11325" y="1251"/>
                      <a:pt x="11296" y="1241"/>
                      <a:pt x="11254" y="1241"/>
                    </a:cubicBezTo>
                    <a:cubicBezTo>
                      <a:pt x="11185" y="1241"/>
                      <a:pt x="11082" y="1267"/>
                      <a:pt x="11061" y="1312"/>
                    </a:cubicBezTo>
                    <a:cubicBezTo>
                      <a:pt x="10832" y="1753"/>
                      <a:pt x="10322" y="2032"/>
                      <a:pt x="9841" y="2032"/>
                    </a:cubicBezTo>
                    <a:cubicBezTo>
                      <a:pt x="9685" y="2032"/>
                      <a:pt x="9532" y="2003"/>
                      <a:pt x="9393" y="1939"/>
                    </a:cubicBezTo>
                    <a:lnTo>
                      <a:pt x="9393" y="1939"/>
                    </a:lnTo>
                    <a:cubicBezTo>
                      <a:pt x="9595" y="1687"/>
                      <a:pt x="9696" y="1411"/>
                      <a:pt x="9591" y="1144"/>
                    </a:cubicBezTo>
                    <a:cubicBezTo>
                      <a:pt x="9496" y="905"/>
                      <a:pt x="9317" y="801"/>
                      <a:pt x="9142" y="801"/>
                    </a:cubicBezTo>
                    <a:cubicBezTo>
                      <a:pt x="8791" y="801"/>
                      <a:pt x="8452" y="1218"/>
                      <a:pt x="8822" y="1799"/>
                    </a:cubicBezTo>
                    <a:cubicBezTo>
                      <a:pt x="8890" y="1906"/>
                      <a:pt x="8971" y="1991"/>
                      <a:pt x="9062" y="2055"/>
                    </a:cubicBezTo>
                    <a:lnTo>
                      <a:pt x="9062" y="2055"/>
                    </a:lnTo>
                    <a:cubicBezTo>
                      <a:pt x="8749" y="2345"/>
                      <a:pt x="8306" y="2589"/>
                      <a:pt x="8108" y="2696"/>
                    </a:cubicBezTo>
                    <a:cubicBezTo>
                      <a:pt x="7887" y="2816"/>
                      <a:pt x="7642" y="2872"/>
                      <a:pt x="7396" y="2872"/>
                    </a:cubicBezTo>
                    <a:cubicBezTo>
                      <a:pt x="7039" y="2872"/>
                      <a:pt x="6682" y="2755"/>
                      <a:pt x="6393" y="2550"/>
                    </a:cubicBezTo>
                    <a:lnTo>
                      <a:pt x="6393" y="2550"/>
                    </a:lnTo>
                    <a:cubicBezTo>
                      <a:pt x="6590" y="2322"/>
                      <a:pt x="6772" y="2083"/>
                      <a:pt x="6936" y="1832"/>
                    </a:cubicBezTo>
                    <a:cubicBezTo>
                      <a:pt x="7171" y="1474"/>
                      <a:pt x="7591" y="564"/>
                      <a:pt x="7188" y="161"/>
                    </a:cubicBezTo>
                    <a:cubicBezTo>
                      <a:pt x="7074" y="48"/>
                      <a:pt x="6951" y="0"/>
                      <a:pt x="68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5" name="Google Shape;2045;p42"/>
              <p:cNvSpPr/>
              <p:nvPr/>
            </p:nvSpPr>
            <p:spPr>
              <a:xfrm>
                <a:off x="6498824" y="856576"/>
                <a:ext cx="207933" cy="318374"/>
              </a:xfrm>
              <a:custGeom>
                <a:avLst/>
                <a:gdLst/>
                <a:ahLst/>
                <a:cxnLst/>
                <a:rect l="l" t="t" r="r" b="b"/>
                <a:pathLst>
                  <a:path w="3468" h="5310" extrusionOk="0">
                    <a:moveTo>
                      <a:pt x="1597" y="2661"/>
                    </a:moveTo>
                    <a:cubicBezTo>
                      <a:pt x="1699" y="2702"/>
                      <a:pt x="1795" y="2773"/>
                      <a:pt x="1885" y="2874"/>
                    </a:cubicBezTo>
                    <a:cubicBezTo>
                      <a:pt x="2000" y="2940"/>
                      <a:pt x="2021" y="3029"/>
                      <a:pt x="1952" y="3143"/>
                    </a:cubicBezTo>
                    <a:cubicBezTo>
                      <a:pt x="1803" y="3014"/>
                      <a:pt x="1685" y="2848"/>
                      <a:pt x="1597" y="2661"/>
                    </a:cubicBezTo>
                    <a:close/>
                    <a:moveTo>
                      <a:pt x="2601" y="0"/>
                    </a:moveTo>
                    <a:cubicBezTo>
                      <a:pt x="1789" y="0"/>
                      <a:pt x="1222" y="648"/>
                      <a:pt x="1148" y="1634"/>
                    </a:cubicBezTo>
                    <a:cubicBezTo>
                      <a:pt x="1139" y="1763"/>
                      <a:pt x="1198" y="2069"/>
                      <a:pt x="1303" y="2392"/>
                    </a:cubicBezTo>
                    <a:lnTo>
                      <a:pt x="1303" y="2392"/>
                    </a:lnTo>
                    <a:cubicBezTo>
                      <a:pt x="1293" y="2392"/>
                      <a:pt x="1284" y="2391"/>
                      <a:pt x="1274" y="2391"/>
                    </a:cubicBezTo>
                    <a:cubicBezTo>
                      <a:pt x="886" y="2391"/>
                      <a:pt x="588" y="2734"/>
                      <a:pt x="431" y="3055"/>
                    </a:cubicBezTo>
                    <a:cubicBezTo>
                      <a:pt x="0" y="3932"/>
                      <a:pt x="850" y="5310"/>
                      <a:pt x="1818" y="5310"/>
                    </a:cubicBezTo>
                    <a:cubicBezTo>
                      <a:pt x="1936" y="5310"/>
                      <a:pt x="2057" y="5289"/>
                      <a:pt x="2176" y="5244"/>
                    </a:cubicBezTo>
                    <a:cubicBezTo>
                      <a:pt x="2314" y="5192"/>
                      <a:pt x="2230" y="5109"/>
                      <a:pt x="2128" y="5109"/>
                    </a:cubicBezTo>
                    <a:cubicBezTo>
                      <a:pt x="2108" y="5109"/>
                      <a:pt x="2088" y="5112"/>
                      <a:pt x="2069" y="5119"/>
                    </a:cubicBezTo>
                    <a:cubicBezTo>
                      <a:pt x="1997" y="5146"/>
                      <a:pt x="1925" y="5159"/>
                      <a:pt x="1854" y="5159"/>
                    </a:cubicBezTo>
                    <a:cubicBezTo>
                      <a:pt x="1253" y="5159"/>
                      <a:pt x="702" y="4274"/>
                      <a:pt x="592" y="3811"/>
                    </a:cubicBezTo>
                    <a:cubicBezTo>
                      <a:pt x="519" y="3501"/>
                      <a:pt x="616" y="3175"/>
                      <a:pt x="750" y="2900"/>
                    </a:cubicBezTo>
                    <a:cubicBezTo>
                      <a:pt x="978" y="2714"/>
                      <a:pt x="1190" y="2621"/>
                      <a:pt x="1383" y="2621"/>
                    </a:cubicBezTo>
                    <a:cubicBezTo>
                      <a:pt x="1383" y="2621"/>
                      <a:pt x="1384" y="2621"/>
                      <a:pt x="1384" y="2621"/>
                    </a:cubicBezTo>
                    <a:lnTo>
                      <a:pt x="1384" y="2621"/>
                    </a:lnTo>
                    <a:cubicBezTo>
                      <a:pt x="1546" y="3040"/>
                      <a:pt x="1777" y="3426"/>
                      <a:pt x="2027" y="3426"/>
                    </a:cubicBezTo>
                    <a:cubicBezTo>
                      <a:pt x="2129" y="3426"/>
                      <a:pt x="2233" y="3362"/>
                      <a:pt x="2338" y="3212"/>
                    </a:cubicBezTo>
                    <a:cubicBezTo>
                      <a:pt x="2549" y="2907"/>
                      <a:pt x="1817" y="2547"/>
                      <a:pt x="1507" y="2436"/>
                    </a:cubicBezTo>
                    <a:lnTo>
                      <a:pt x="1507" y="2436"/>
                    </a:lnTo>
                    <a:cubicBezTo>
                      <a:pt x="1195" y="1476"/>
                      <a:pt x="1561" y="167"/>
                      <a:pt x="2560" y="167"/>
                    </a:cubicBezTo>
                    <a:cubicBezTo>
                      <a:pt x="2742" y="167"/>
                      <a:pt x="2944" y="210"/>
                      <a:pt x="3168" y="307"/>
                    </a:cubicBezTo>
                    <a:cubicBezTo>
                      <a:pt x="3179" y="311"/>
                      <a:pt x="3192" y="314"/>
                      <a:pt x="3207" y="314"/>
                    </a:cubicBezTo>
                    <a:cubicBezTo>
                      <a:pt x="3307" y="314"/>
                      <a:pt x="3468" y="216"/>
                      <a:pt x="3368" y="173"/>
                    </a:cubicBezTo>
                    <a:cubicBezTo>
                      <a:pt x="3096" y="55"/>
                      <a:pt x="2838" y="0"/>
                      <a:pt x="2601" y="0"/>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6" name="Google Shape;2046;p42"/>
              <p:cNvSpPr/>
              <p:nvPr/>
            </p:nvSpPr>
            <p:spPr>
              <a:xfrm>
                <a:off x="7342736" y="692291"/>
                <a:ext cx="215068" cy="176815"/>
              </a:xfrm>
              <a:custGeom>
                <a:avLst/>
                <a:gdLst/>
                <a:ahLst/>
                <a:cxnLst/>
                <a:rect l="l" t="t" r="r" b="b"/>
                <a:pathLst>
                  <a:path w="3587" h="2949" extrusionOk="0">
                    <a:moveTo>
                      <a:pt x="668" y="0"/>
                    </a:moveTo>
                    <a:cubicBezTo>
                      <a:pt x="135" y="0"/>
                      <a:pt x="1" y="872"/>
                      <a:pt x="192" y="1243"/>
                    </a:cubicBezTo>
                    <a:cubicBezTo>
                      <a:pt x="207" y="1273"/>
                      <a:pt x="239" y="1286"/>
                      <a:pt x="275" y="1286"/>
                    </a:cubicBezTo>
                    <a:cubicBezTo>
                      <a:pt x="361" y="1286"/>
                      <a:pt x="469" y="1214"/>
                      <a:pt x="425" y="1131"/>
                    </a:cubicBezTo>
                    <a:cubicBezTo>
                      <a:pt x="332" y="945"/>
                      <a:pt x="371" y="715"/>
                      <a:pt x="410" y="521"/>
                    </a:cubicBezTo>
                    <a:cubicBezTo>
                      <a:pt x="447" y="331"/>
                      <a:pt x="524" y="257"/>
                      <a:pt x="606" y="257"/>
                    </a:cubicBezTo>
                    <a:cubicBezTo>
                      <a:pt x="718" y="257"/>
                      <a:pt x="841" y="396"/>
                      <a:pt x="889" y="568"/>
                    </a:cubicBezTo>
                    <a:cubicBezTo>
                      <a:pt x="986" y="898"/>
                      <a:pt x="973" y="1264"/>
                      <a:pt x="973" y="1607"/>
                    </a:cubicBezTo>
                    <a:cubicBezTo>
                      <a:pt x="973" y="1666"/>
                      <a:pt x="1017" y="1689"/>
                      <a:pt x="1068" y="1689"/>
                    </a:cubicBezTo>
                    <a:cubicBezTo>
                      <a:pt x="1121" y="1689"/>
                      <a:pt x="1182" y="1665"/>
                      <a:pt x="1210" y="1633"/>
                    </a:cubicBezTo>
                    <a:cubicBezTo>
                      <a:pt x="1492" y="1306"/>
                      <a:pt x="1963" y="990"/>
                      <a:pt x="2373" y="990"/>
                    </a:cubicBezTo>
                    <a:cubicBezTo>
                      <a:pt x="2647" y="990"/>
                      <a:pt x="2894" y="1132"/>
                      <a:pt x="3039" y="1508"/>
                    </a:cubicBezTo>
                    <a:cubicBezTo>
                      <a:pt x="3203" y="1930"/>
                      <a:pt x="3022" y="2469"/>
                      <a:pt x="2835" y="2848"/>
                    </a:cubicBezTo>
                    <a:cubicBezTo>
                      <a:pt x="2801" y="2917"/>
                      <a:pt x="2857" y="2948"/>
                      <a:pt x="2925" y="2948"/>
                    </a:cubicBezTo>
                    <a:cubicBezTo>
                      <a:pt x="2986" y="2948"/>
                      <a:pt x="3056" y="2923"/>
                      <a:pt x="3080" y="2876"/>
                    </a:cubicBezTo>
                    <a:cubicBezTo>
                      <a:pt x="3339" y="2348"/>
                      <a:pt x="3587" y="1400"/>
                      <a:pt x="2990" y="984"/>
                    </a:cubicBezTo>
                    <a:cubicBezTo>
                      <a:pt x="2781" y="839"/>
                      <a:pt x="2569" y="777"/>
                      <a:pt x="2359" y="777"/>
                    </a:cubicBezTo>
                    <a:cubicBezTo>
                      <a:pt x="1952" y="777"/>
                      <a:pt x="1558" y="1010"/>
                      <a:pt x="1237" y="1310"/>
                    </a:cubicBezTo>
                    <a:lnTo>
                      <a:pt x="1237" y="1310"/>
                    </a:lnTo>
                    <a:cubicBezTo>
                      <a:pt x="1242" y="813"/>
                      <a:pt x="1213" y="58"/>
                      <a:pt x="727" y="4"/>
                    </a:cubicBezTo>
                    <a:cubicBezTo>
                      <a:pt x="707" y="1"/>
                      <a:pt x="687" y="0"/>
                      <a:pt x="66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7" name="Google Shape;2047;p42"/>
              <p:cNvSpPr/>
              <p:nvPr/>
            </p:nvSpPr>
            <p:spPr>
              <a:xfrm>
                <a:off x="6692190" y="1064811"/>
                <a:ext cx="155470" cy="163024"/>
              </a:xfrm>
              <a:custGeom>
                <a:avLst/>
                <a:gdLst/>
                <a:ahLst/>
                <a:cxnLst/>
                <a:rect l="l" t="t" r="r" b="b"/>
                <a:pathLst>
                  <a:path w="2593" h="2719" extrusionOk="0">
                    <a:moveTo>
                      <a:pt x="920" y="1"/>
                    </a:moveTo>
                    <a:cubicBezTo>
                      <a:pt x="902" y="1"/>
                      <a:pt x="879" y="4"/>
                      <a:pt x="852" y="13"/>
                    </a:cubicBezTo>
                    <a:cubicBezTo>
                      <a:pt x="581" y="93"/>
                      <a:pt x="423" y="267"/>
                      <a:pt x="290" y="519"/>
                    </a:cubicBezTo>
                    <a:cubicBezTo>
                      <a:pt x="154" y="774"/>
                      <a:pt x="1" y="1347"/>
                      <a:pt x="217" y="1610"/>
                    </a:cubicBezTo>
                    <a:cubicBezTo>
                      <a:pt x="340" y="1758"/>
                      <a:pt x="463" y="1819"/>
                      <a:pt x="582" y="1819"/>
                    </a:cubicBezTo>
                    <a:cubicBezTo>
                      <a:pt x="785" y="1819"/>
                      <a:pt x="974" y="1642"/>
                      <a:pt x="1125" y="1428"/>
                    </a:cubicBezTo>
                    <a:lnTo>
                      <a:pt x="1125" y="1428"/>
                    </a:lnTo>
                    <a:cubicBezTo>
                      <a:pt x="1110" y="1803"/>
                      <a:pt x="1127" y="2207"/>
                      <a:pt x="1329" y="2478"/>
                    </a:cubicBezTo>
                    <a:cubicBezTo>
                      <a:pt x="1460" y="2656"/>
                      <a:pt x="1636" y="2718"/>
                      <a:pt x="1823" y="2718"/>
                    </a:cubicBezTo>
                    <a:cubicBezTo>
                      <a:pt x="2040" y="2718"/>
                      <a:pt x="2274" y="2633"/>
                      <a:pt x="2471" y="2545"/>
                    </a:cubicBezTo>
                    <a:cubicBezTo>
                      <a:pt x="2593" y="2490"/>
                      <a:pt x="2542" y="2447"/>
                      <a:pt x="2465" y="2447"/>
                    </a:cubicBezTo>
                    <a:cubicBezTo>
                      <a:pt x="2437" y="2447"/>
                      <a:pt x="2406" y="2453"/>
                      <a:pt x="2378" y="2465"/>
                    </a:cubicBezTo>
                    <a:cubicBezTo>
                      <a:pt x="2215" y="2539"/>
                      <a:pt x="2079" y="2572"/>
                      <a:pt x="1964" y="2572"/>
                    </a:cubicBezTo>
                    <a:cubicBezTo>
                      <a:pt x="1302" y="2572"/>
                      <a:pt x="1382" y="1482"/>
                      <a:pt x="1403" y="898"/>
                    </a:cubicBezTo>
                    <a:lnTo>
                      <a:pt x="1403" y="898"/>
                    </a:lnTo>
                    <a:cubicBezTo>
                      <a:pt x="1404" y="897"/>
                      <a:pt x="1404" y="897"/>
                      <a:pt x="1404" y="896"/>
                    </a:cubicBezTo>
                    <a:lnTo>
                      <a:pt x="1404" y="896"/>
                    </a:lnTo>
                    <a:cubicBezTo>
                      <a:pt x="1404" y="896"/>
                      <a:pt x="1404" y="897"/>
                      <a:pt x="1404" y="897"/>
                    </a:cubicBezTo>
                    <a:lnTo>
                      <a:pt x="1404" y="897"/>
                    </a:lnTo>
                    <a:cubicBezTo>
                      <a:pt x="1404" y="891"/>
                      <a:pt x="1404" y="886"/>
                      <a:pt x="1404" y="881"/>
                    </a:cubicBezTo>
                    <a:cubicBezTo>
                      <a:pt x="1405" y="861"/>
                      <a:pt x="1385" y="853"/>
                      <a:pt x="1355" y="853"/>
                    </a:cubicBezTo>
                    <a:cubicBezTo>
                      <a:pt x="1286" y="853"/>
                      <a:pt x="1165" y="897"/>
                      <a:pt x="1150" y="935"/>
                    </a:cubicBezTo>
                    <a:cubicBezTo>
                      <a:pt x="1075" y="1133"/>
                      <a:pt x="826" y="1638"/>
                      <a:pt x="614" y="1638"/>
                    </a:cubicBezTo>
                    <a:cubicBezTo>
                      <a:pt x="535" y="1638"/>
                      <a:pt x="460" y="1567"/>
                      <a:pt x="402" y="1381"/>
                    </a:cubicBezTo>
                    <a:cubicBezTo>
                      <a:pt x="294" y="1037"/>
                      <a:pt x="482" y="233"/>
                      <a:pt x="876" y="114"/>
                    </a:cubicBezTo>
                    <a:cubicBezTo>
                      <a:pt x="1000" y="77"/>
                      <a:pt x="1005" y="1"/>
                      <a:pt x="920"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8" name="Google Shape;2048;p42"/>
              <p:cNvSpPr/>
              <p:nvPr/>
            </p:nvSpPr>
            <p:spPr>
              <a:xfrm>
                <a:off x="6131521" y="1115656"/>
                <a:ext cx="321852" cy="206494"/>
              </a:xfrm>
              <a:custGeom>
                <a:avLst/>
                <a:gdLst/>
                <a:ahLst/>
                <a:cxnLst/>
                <a:rect l="l" t="t" r="r" b="b"/>
                <a:pathLst>
                  <a:path w="5368" h="3444" extrusionOk="0">
                    <a:moveTo>
                      <a:pt x="3672" y="1290"/>
                    </a:moveTo>
                    <a:lnTo>
                      <a:pt x="3672" y="1290"/>
                    </a:lnTo>
                    <a:cubicBezTo>
                      <a:pt x="3983" y="1446"/>
                      <a:pt x="4249" y="1719"/>
                      <a:pt x="4384" y="2111"/>
                    </a:cubicBezTo>
                    <a:cubicBezTo>
                      <a:pt x="4483" y="2402"/>
                      <a:pt x="4440" y="2712"/>
                      <a:pt x="4330" y="2993"/>
                    </a:cubicBezTo>
                    <a:cubicBezTo>
                      <a:pt x="4235" y="3234"/>
                      <a:pt x="4130" y="3326"/>
                      <a:pt x="4026" y="3326"/>
                    </a:cubicBezTo>
                    <a:cubicBezTo>
                      <a:pt x="3767" y="3326"/>
                      <a:pt x="3518" y="2747"/>
                      <a:pt x="3466" y="2484"/>
                    </a:cubicBezTo>
                    <a:cubicBezTo>
                      <a:pt x="3384" y="2070"/>
                      <a:pt x="3503" y="1662"/>
                      <a:pt x="3672" y="1290"/>
                    </a:cubicBezTo>
                    <a:close/>
                    <a:moveTo>
                      <a:pt x="4904" y="1"/>
                    </a:moveTo>
                    <a:cubicBezTo>
                      <a:pt x="4417" y="1"/>
                      <a:pt x="3928" y="564"/>
                      <a:pt x="3601" y="1112"/>
                    </a:cubicBezTo>
                    <a:lnTo>
                      <a:pt x="3601" y="1112"/>
                    </a:lnTo>
                    <a:cubicBezTo>
                      <a:pt x="3402" y="1053"/>
                      <a:pt x="3193" y="1022"/>
                      <a:pt x="2987" y="1022"/>
                    </a:cubicBezTo>
                    <a:cubicBezTo>
                      <a:pt x="2343" y="1022"/>
                      <a:pt x="1737" y="1327"/>
                      <a:pt x="1605" y="2036"/>
                    </a:cubicBezTo>
                    <a:lnTo>
                      <a:pt x="1605" y="2036"/>
                    </a:lnTo>
                    <a:cubicBezTo>
                      <a:pt x="1336" y="1724"/>
                      <a:pt x="897" y="1463"/>
                      <a:pt x="540" y="1463"/>
                    </a:cubicBezTo>
                    <a:cubicBezTo>
                      <a:pt x="299" y="1463"/>
                      <a:pt x="96" y="1582"/>
                      <a:pt x="7" y="1885"/>
                    </a:cubicBezTo>
                    <a:cubicBezTo>
                      <a:pt x="0" y="1900"/>
                      <a:pt x="24" y="1907"/>
                      <a:pt x="58" y="1907"/>
                    </a:cubicBezTo>
                    <a:cubicBezTo>
                      <a:pt x="127" y="1907"/>
                      <a:pt x="242" y="1880"/>
                      <a:pt x="255" y="1839"/>
                    </a:cubicBezTo>
                    <a:cubicBezTo>
                      <a:pt x="308" y="1660"/>
                      <a:pt x="412" y="1588"/>
                      <a:pt x="540" y="1588"/>
                    </a:cubicBezTo>
                    <a:cubicBezTo>
                      <a:pt x="931" y="1588"/>
                      <a:pt x="1545" y="2262"/>
                      <a:pt x="1589" y="2572"/>
                    </a:cubicBezTo>
                    <a:cubicBezTo>
                      <a:pt x="1590" y="2584"/>
                      <a:pt x="1609" y="2589"/>
                      <a:pt x="1636" y="2589"/>
                    </a:cubicBezTo>
                    <a:cubicBezTo>
                      <a:pt x="1711" y="2589"/>
                      <a:pt x="1846" y="2551"/>
                      <a:pt x="1843" y="2507"/>
                    </a:cubicBezTo>
                    <a:lnTo>
                      <a:pt x="1843" y="2507"/>
                    </a:lnTo>
                    <a:cubicBezTo>
                      <a:pt x="1845" y="2506"/>
                      <a:pt x="1847" y="2506"/>
                      <a:pt x="1850" y="2505"/>
                    </a:cubicBezTo>
                    <a:cubicBezTo>
                      <a:pt x="1847" y="2484"/>
                      <a:pt x="1842" y="2463"/>
                      <a:pt x="1837" y="2442"/>
                    </a:cubicBezTo>
                    <a:lnTo>
                      <a:pt x="1837" y="2442"/>
                    </a:lnTo>
                    <a:cubicBezTo>
                      <a:pt x="1766" y="1572"/>
                      <a:pt x="2367" y="1133"/>
                      <a:pt x="3014" y="1133"/>
                    </a:cubicBezTo>
                    <a:cubicBezTo>
                      <a:pt x="3188" y="1133"/>
                      <a:pt x="3365" y="1165"/>
                      <a:pt x="3534" y="1229"/>
                    </a:cubicBezTo>
                    <a:lnTo>
                      <a:pt x="3534" y="1229"/>
                    </a:lnTo>
                    <a:cubicBezTo>
                      <a:pt x="3367" y="1527"/>
                      <a:pt x="3253" y="1808"/>
                      <a:pt x="3218" y="1977"/>
                    </a:cubicBezTo>
                    <a:cubicBezTo>
                      <a:pt x="3128" y="2393"/>
                      <a:pt x="3207" y="3432"/>
                      <a:pt x="3826" y="3443"/>
                    </a:cubicBezTo>
                    <a:cubicBezTo>
                      <a:pt x="3830" y="3443"/>
                      <a:pt x="3833" y="3443"/>
                      <a:pt x="3837" y="3443"/>
                    </a:cubicBezTo>
                    <a:cubicBezTo>
                      <a:pt x="4082" y="3443"/>
                      <a:pt x="4373" y="3300"/>
                      <a:pt x="4500" y="3087"/>
                    </a:cubicBezTo>
                    <a:cubicBezTo>
                      <a:pt x="5061" y="2152"/>
                      <a:pt x="4506" y="1440"/>
                      <a:pt x="3735" y="1157"/>
                    </a:cubicBezTo>
                    <a:lnTo>
                      <a:pt x="3735" y="1157"/>
                    </a:lnTo>
                    <a:cubicBezTo>
                      <a:pt x="3737" y="1154"/>
                      <a:pt x="3738" y="1151"/>
                      <a:pt x="3740" y="1148"/>
                    </a:cubicBezTo>
                    <a:cubicBezTo>
                      <a:pt x="3856" y="913"/>
                      <a:pt x="4418" y="172"/>
                      <a:pt x="4864" y="172"/>
                    </a:cubicBezTo>
                    <a:cubicBezTo>
                      <a:pt x="4947" y="172"/>
                      <a:pt x="5026" y="198"/>
                      <a:pt x="5097" y="257"/>
                    </a:cubicBezTo>
                    <a:cubicBezTo>
                      <a:pt x="5106" y="265"/>
                      <a:pt x="5121" y="268"/>
                      <a:pt x="5138" y="268"/>
                    </a:cubicBezTo>
                    <a:cubicBezTo>
                      <a:pt x="5219" y="268"/>
                      <a:pt x="5368" y="196"/>
                      <a:pt x="5341" y="171"/>
                    </a:cubicBezTo>
                    <a:cubicBezTo>
                      <a:pt x="5199" y="52"/>
                      <a:pt x="5051" y="1"/>
                      <a:pt x="490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9" name="Google Shape;2049;p42"/>
              <p:cNvSpPr/>
              <p:nvPr/>
            </p:nvSpPr>
            <p:spPr>
              <a:xfrm>
                <a:off x="7448682" y="663391"/>
                <a:ext cx="159307" cy="125311"/>
              </a:xfrm>
              <a:custGeom>
                <a:avLst/>
                <a:gdLst/>
                <a:ahLst/>
                <a:cxnLst/>
                <a:rect l="l" t="t" r="r" b="b"/>
                <a:pathLst>
                  <a:path w="2657" h="2090" extrusionOk="0">
                    <a:moveTo>
                      <a:pt x="1512" y="0"/>
                    </a:moveTo>
                    <a:cubicBezTo>
                      <a:pt x="1509" y="0"/>
                      <a:pt x="1506" y="0"/>
                      <a:pt x="1503" y="1"/>
                    </a:cubicBezTo>
                    <a:cubicBezTo>
                      <a:pt x="1229" y="22"/>
                      <a:pt x="1285" y="718"/>
                      <a:pt x="1285" y="718"/>
                    </a:cubicBezTo>
                    <a:cubicBezTo>
                      <a:pt x="1285" y="718"/>
                      <a:pt x="664" y="487"/>
                      <a:pt x="324" y="487"/>
                    </a:cubicBezTo>
                    <a:cubicBezTo>
                      <a:pt x="200" y="487"/>
                      <a:pt x="114" y="518"/>
                      <a:pt x="109" y="602"/>
                    </a:cubicBezTo>
                    <a:cubicBezTo>
                      <a:pt x="96" y="813"/>
                      <a:pt x="510" y="1020"/>
                      <a:pt x="785" y="1136"/>
                    </a:cubicBezTo>
                    <a:cubicBezTo>
                      <a:pt x="441" y="1261"/>
                      <a:pt x="1" y="1466"/>
                      <a:pt x="70" y="1667"/>
                    </a:cubicBezTo>
                    <a:cubicBezTo>
                      <a:pt x="91" y="1725"/>
                      <a:pt x="146" y="1749"/>
                      <a:pt x="222" y="1749"/>
                    </a:cubicBezTo>
                    <a:cubicBezTo>
                      <a:pt x="374" y="1749"/>
                      <a:pt x="608" y="1654"/>
                      <a:pt x="822" y="1548"/>
                    </a:cubicBezTo>
                    <a:lnTo>
                      <a:pt x="822" y="1548"/>
                    </a:lnTo>
                    <a:cubicBezTo>
                      <a:pt x="699" y="1774"/>
                      <a:pt x="581" y="2044"/>
                      <a:pt x="701" y="2085"/>
                    </a:cubicBezTo>
                    <a:cubicBezTo>
                      <a:pt x="711" y="2088"/>
                      <a:pt x="720" y="2089"/>
                      <a:pt x="730" y="2089"/>
                    </a:cubicBezTo>
                    <a:cubicBezTo>
                      <a:pt x="956" y="2089"/>
                      <a:pt x="1406" y="1367"/>
                      <a:pt x="1406" y="1367"/>
                    </a:cubicBezTo>
                    <a:cubicBezTo>
                      <a:pt x="1406" y="1367"/>
                      <a:pt x="1924" y="1635"/>
                      <a:pt x="2265" y="1635"/>
                    </a:cubicBezTo>
                    <a:cubicBezTo>
                      <a:pt x="2378" y="1635"/>
                      <a:pt x="2472" y="1606"/>
                      <a:pt x="2520" y="1527"/>
                    </a:cubicBezTo>
                    <a:cubicBezTo>
                      <a:pt x="2656" y="1300"/>
                      <a:pt x="2150" y="1095"/>
                      <a:pt x="1846" y="996"/>
                    </a:cubicBezTo>
                    <a:cubicBezTo>
                      <a:pt x="2113" y="751"/>
                      <a:pt x="2520" y="328"/>
                      <a:pt x="2296" y="192"/>
                    </a:cubicBezTo>
                    <a:cubicBezTo>
                      <a:pt x="2269" y="177"/>
                      <a:pt x="2240" y="169"/>
                      <a:pt x="2210" y="169"/>
                    </a:cubicBezTo>
                    <a:cubicBezTo>
                      <a:pt x="2037" y="169"/>
                      <a:pt x="1826" y="404"/>
                      <a:pt x="1663" y="626"/>
                    </a:cubicBezTo>
                    <a:cubicBezTo>
                      <a:pt x="1682" y="355"/>
                      <a:pt x="1674" y="0"/>
                      <a:pt x="15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42"/>
              <p:cNvSpPr/>
              <p:nvPr/>
            </p:nvSpPr>
            <p:spPr>
              <a:xfrm>
                <a:off x="5341812" y="1383549"/>
                <a:ext cx="213029" cy="163504"/>
              </a:xfrm>
              <a:custGeom>
                <a:avLst/>
                <a:gdLst/>
                <a:ahLst/>
                <a:cxnLst/>
                <a:rect l="l" t="t" r="r" b="b"/>
                <a:pathLst>
                  <a:path w="3553" h="2727" extrusionOk="0">
                    <a:moveTo>
                      <a:pt x="2095" y="1"/>
                    </a:moveTo>
                    <a:cubicBezTo>
                      <a:pt x="2093" y="1"/>
                      <a:pt x="2091" y="1"/>
                      <a:pt x="2089" y="1"/>
                    </a:cubicBezTo>
                    <a:cubicBezTo>
                      <a:pt x="1720" y="14"/>
                      <a:pt x="1757" y="938"/>
                      <a:pt x="1757" y="938"/>
                    </a:cubicBezTo>
                    <a:cubicBezTo>
                      <a:pt x="1757" y="938"/>
                      <a:pt x="891" y="571"/>
                      <a:pt x="448" y="571"/>
                    </a:cubicBezTo>
                    <a:cubicBezTo>
                      <a:pt x="304" y="571"/>
                      <a:pt x="205" y="610"/>
                      <a:pt x="195" y="712"/>
                    </a:cubicBezTo>
                    <a:cubicBezTo>
                      <a:pt x="164" y="992"/>
                      <a:pt x="705" y="1294"/>
                      <a:pt x="1065" y="1462"/>
                    </a:cubicBezTo>
                    <a:cubicBezTo>
                      <a:pt x="598" y="1609"/>
                      <a:pt x="1" y="1854"/>
                      <a:pt x="85" y="2124"/>
                    </a:cubicBezTo>
                    <a:cubicBezTo>
                      <a:pt x="111" y="2209"/>
                      <a:pt x="192" y="2243"/>
                      <a:pt x="306" y="2243"/>
                    </a:cubicBezTo>
                    <a:cubicBezTo>
                      <a:pt x="509" y="2243"/>
                      <a:pt x="814" y="2135"/>
                      <a:pt x="1095" y="2014"/>
                    </a:cubicBezTo>
                    <a:lnTo>
                      <a:pt x="1095" y="2014"/>
                    </a:lnTo>
                    <a:cubicBezTo>
                      <a:pt x="917" y="2307"/>
                      <a:pt x="744" y="2656"/>
                      <a:pt x="901" y="2719"/>
                    </a:cubicBezTo>
                    <a:cubicBezTo>
                      <a:pt x="916" y="2724"/>
                      <a:pt x="931" y="2727"/>
                      <a:pt x="948" y="2727"/>
                    </a:cubicBezTo>
                    <a:cubicBezTo>
                      <a:pt x="1252" y="2727"/>
                      <a:pt x="1882" y="1811"/>
                      <a:pt x="1882" y="1811"/>
                    </a:cubicBezTo>
                    <a:cubicBezTo>
                      <a:pt x="1882" y="1811"/>
                      <a:pt x="2592" y="2221"/>
                      <a:pt x="3044" y="2221"/>
                    </a:cubicBezTo>
                    <a:cubicBezTo>
                      <a:pt x="3179" y="2221"/>
                      <a:pt x="3290" y="2185"/>
                      <a:pt x="3354" y="2091"/>
                    </a:cubicBezTo>
                    <a:cubicBezTo>
                      <a:pt x="3552" y="1801"/>
                      <a:pt x="2889" y="1497"/>
                      <a:pt x="2488" y="1341"/>
                    </a:cubicBezTo>
                    <a:cubicBezTo>
                      <a:pt x="2858" y="1033"/>
                      <a:pt x="3423" y="494"/>
                      <a:pt x="3130" y="305"/>
                    </a:cubicBezTo>
                    <a:cubicBezTo>
                      <a:pt x="3092" y="279"/>
                      <a:pt x="3050" y="268"/>
                      <a:pt x="3005" y="268"/>
                    </a:cubicBezTo>
                    <a:cubicBezTo>
                      <a:pt x="2780" y="268"/>
                      <a:pt x="2491" y="561"/>
                      <a:pt x="2266" y="841"/>
                    </a:cubicBezTo>
                    <a:cubicBezTo>
                      <a:pt x="2306" y="478"/>
                      <a:pt x="2317" y="1"/>
                      <a:pt x="209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1" name="Google Shape;2051;p42"/>
              <p:cNvSpPr/>
              <p:nvPr/>
            </p:nvSpPr>
            <p:spPr>
              <a:xfrm>
                <a:off x="5572890" y="1228617"/>
                <a:ext cx="525707" cy="310700"/>
              </a:xfrm>
              <a:custGeom>
                <a:avLst/>
                <a:gdLst/>
                <a:ahLst/>
                <a:cxnLst/>
                <a:rect l="l" t="t" r="r" b="b"/>
                <a:pathLst>
                  <a:path w="8768" h="5182" extrusionOk="0">
                    <a:moveTo>
                      <a:pt x="5269" y="1"/>
                    </a:moveTo>
                    <a:cubicBezTo>
                      <a:pt x="4822" y="1"/>
                      <a:pt x="4351" y="49"/>
                      <a:pt x="3871" y="149"/>
                    </a:cubicBezTo>
                    <a:cubicBezTo>
                      <a:pt x="1606" y="626"/>
                      <a:pt x="0" y="2104"/>
                      <a:pt x="285" y="3456"/>
                    </a:cubicBezTo>
                    <a:cubicBezTo>
                      <a:pt x="507" y="4518"/>
                      <a:pt x="1839" y="5182"/>
                      <a:pt x="3503" y="5182"/>
                    </a:cubicBezTo>
                    <a:cubicBezTo>
                      <a:pt x="3950" y="5182"/>
                      <a:pt x="4420" y="5134"/>
                      <a:pt x="4899" y="5033"/>
                    </a:cubicBezTo>
                    <a:cubicBezTo>
                      <a:pt x="7166" y="4557"/>
                      <a:pt x="8768" y="3076"/>
                      <a:pt x="8485" y="1727"/>
                    </a:cubicBezTo>
                    <a:cubicBezTo>
                      <a:pt x="8263" y="664"/>
                      <a:pt x="6932" y="1"/>
                      <a:pt x="526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2" name="Google Shape;2052;p42"/>
              <p:cNvSpPr/>
              <p:nvPr/>
            </p:nvSpPr>
            <p:spPr>
              <a:xfrm>
                <a:off x="5604908" y="1277243"/>
                <a:ext cx="428936" cy="210391"/>
              </a:xfrm>
              <a:custGeom>
                <a:avLst/>
                <a:gdLst/>
                <a:ahLst/>
                <a:cxnLst/>
                <a:rect l="l" t="t" r="r" b="b"/>
                <a:pathLst>
                  <a:path w="7154" h="3509" extrusionOk="0">
                    <a:moveTo>
                      <a:pt x="7154" y="0"/>
                    </a:moveTo>
                    <a:lnTo>
                      <a:pt x="7154" y="0"/>
                    </a:lnTo>
                    <a:cubicBezTo>
                      <a:pt x="7154" y="0"/>
                      <a:pt x="7113" y="130"/>
                      <a:pt x="7042" y="354"/>
                    </a:cubicBezTo>
                    <a:cubicBezTo>
                      <a:pt x="7001" y="463"/>
                      <a:pt x="6938" y="593"/>
                      <a:pt x="6876" y="744"/>
                    </a:cubicBezTo>
                    <a:cubicBezTo>
                      <a:pt x="6796" y="888"/>
                      <a:pt x="6721" y="1054"/>
                      <a:pt x="6602" y="1218"/>
                    </a:cubicBezTo>
                    <a:cubicBezTo>
                      <a:pt x="6548" y="1302"/>
                      <a:pt x="6488" y="1388"/>
                      <a:pt x="6419" y="1472"/>
                    </a:cubicBezTo>
                    <a:cubicBezTo>
                      <a:pt x="6352" y="1558"/>
                      <a:pt x="6283" y="1645"/>
                      <a:pt x="6201" y="1724"/>
                    </a:cubicBezTo>
                    <a:cubicBezTo>
                      <a:pt x="6122" y="1808"/>
                      <a:pt x="6042" y="1895"/>
                      <a:pt x="5947" y="1970"/>
                    </a:cubicBezTo>
                    <a:cubicBezTo>
                      <a:pt x="5861" y="2052"/>
                      <a:pt x="5764" y="2127"/>
                      <a:pt x="5662" y="2198"/>
                    </a:cubicBezTo>
                    <a:cubicBezTo>
                      <a:pt x="5462" y="2347"/>
                      <a:pt x="5236" y="2476"/>
                      <a:pt x="5005" y="2595"/>
                    </a:cubicBezTo>
                    <a:cubicBezTo>
                      <a:pt x="4770" y="2709"/>
                      <a:pt x="4522" y="2811"/>
                      <a:pt x="4268" y="2888"/>
                    </a:cubicBezTo>
                    <a:cubicBezTo>
                      <a:pt x="3426" y="3160"/>
                      <a:pt x="2537" y="3237"/>
                      <a:pt x="1805" y="3237"/>
                    </a:cubicBezTo>
                    <a:cubicBezTo>
                      <a:pt x="1655" y="3237"/>
                      <a:pt x="1511" y="3234"/>
                      <a:pt x="1376" y="3229"/>
                    </a:cubicBezTo>
                    <a:cubicBezTo>
                      <a:pt x="977" y="3211"/>
                      <a:pt x="645" y="3177"/>
                      <a:pt x="417" y="3147"/>
                    </a:cubicBezTo>
                    <a:cubicBezTo>
                      <a:pt x="184" y="3119"/>
                      <a:pt x="59" y="3093"/>
                      <a:pt x="59" y="3093"/>
                    </a:cubicBezTo>
                    <a:lnTo>
                      <a:pt x="1" y="3423"/>
                    </a:lnTo>
                    <a:cubicBezTo>
                      <a:pt x="1" y="3423"/>
                      <a:pt x="550" y="3509"/>
                      <a:pt x="1369" y="3509"/>
                    </a:cubicBezTo>
                    <a:cubicBezTo>
                      <a:pt x="2186" y="3509"/>
                      <a:pt x="3292" y="3423"/>
                      <a:pt x="4322" y="3045"/>
                    </a:cubicBezTo>
                    <a:cubicBezTo>
                      <a:pt x="4578" y="2953"/>
                      <a:pt x="4826" y="2839"/>
                      <a:pt x="5065" y="2714"/>
                    </a:cubicBezTo>
                    <a:cubicBezTo>
                      <a:pt x="5298" y="2582"/>
                      <a:pt x="5525" y="2442"/>
                      <a:pt x="5723" y="2280"/>
                    </a:cubicBezTo>
                    <a:cubicBezTo>
                      <a:pt x="5826" y="2205"/>
                      <a:pt x="5921" y="2121"/>
                      <a:pt x="6009" y="2035"/>
                    </a:cubicBezTo>
                    <a:cubicBezTo>
                      <a:pt x="6104" y="1955"/>
                      <a:pt x="6182" y="1864"/>
                      <a:pt x="6260" y="1776"/>
                    </a:cubicBezTo>
                    <a:cubicBezTo>
                      <a:pt x="6341" y="1690"/>
                      <a:pt x="6408" y="1599"/>
                      <a:pt x="6473" y="1509"/>
                    </a:cubicBezTo>
                    <a:cubicBezTo>
                      <a:pt x="6540" y="1423"/>
                      <a:pt x="6596" y="1334"/>
                      <a:pt x="6647" y="1246"/>
                    </a:cubicBezTo>
                    <a:cubicBezTo>
                      <a:pt x="6762" y="1076"/>
                      <a:pt x="6831" y="901"/>
                      <a:pt x="6906" y="754"/>
                    </a:cubicBezTo>
                    <a:cubicBezTo>
                      <a:pt x="6962" y="601"/>
                      <a:pt x="7020" y="470"/>
                      <a:pt x="7055" y="356"/>
                    </a:cubicBezTo>
                    <a:cubicBezTo>
                      <a:pt x="7117" y="130"/>
                      <a:pt x="7154" y="0"/>
                      <a:pt x="71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3" name="Google Shape;2053;p42"/>
              <p:cNvSpPr/>
              <p:nvPr/>
            </p:nvSpPr>
            <p:spPr>
              <a:xfrm>
                <a:off x="5779087" y="1290554"/>
                <a:ext cx="282460" cy="252301"/>
              </a:xfrm>
              <a:custGeom>
                <a:avLst/>
                <a:gdLst/>
                <a:ahLst/>
                <a:cxnLst/>
                <a:rect l="l" t="t" r="r" b="b"/>
                <a:pathLst>
                  <a:path w="4711" h="4208" extrusionOk="0">
                    <a:moveTo>
                      <a:pt x="4710" y="0"/>
                    </a:moveTo>
                    <a:cubicBezTo>
                      <a:pt x="4710" y="0"/>
                      <a:pt x="4678" y="99"/>
                      <a:pt x="4617" y="269"/>
                    </a:cubicBezTo>
                    <a:cubicBezTo>
                      <a:pt x="4589" y="356"/>
                      <a:pt x="4553" y="457"/>
                      <a:pt x="4514" y="576"/>
                    </a:cubicBezTo>
                    <a:cubicBezTo>
                      <a:pt x="4475" y="698"/>
                      <a:pt x="4402" y="819"/>
                      <a:pt x="4342" y="959"/>
                    </a:cubicBezTo>
                    <a:cubicBezTo>
                      <a:pt x="4277" y="1099"/>
                      <a:pt x="4206" y="1250"/>
                      <a:pt x="4105" y="1392"/>
                    </a:cubicBezTo>
                    <a:cubicBezTo>
                      <a:pt x="4008" y="1539"/>
                      <a:pt x="3921" y="1703"/>
                      <a:pt x="3792" y="1845"/>
                    </a:cubicBezTo>
                    <a:cubicBezTo>
                      <a:pt x="3667" y="1992"/>
                      <a:pt x="3551" y="2153"/>
                      <a:pt x="3400" y="2285"/>
                    </a:cubicBezTo>
                    <a:lnTo>
                      <a:pt x="3184" y="2494"/>
                    </a:lnTo>
                    <a:cubicBezTo>
                      <a:pt x="3109" y="2563"/>
                      <a:pt x="3027" y="2621"/>
                      <a:pt x="2947" y="2686"/>
                    </a:cubicBezTo>
                    <a:cubicBezTo>
                      <a:pt x="2794" y="2817"/>
                      <a:pt x="2622" y="2925"/>
                      <a:pt x="2456" y="3033"/>
                    </a:cubicBezTo>
                    <a:cubicBezTo>
                      <a:pt x="2288" y="3140"/>
                      <a:pt x="2111" y="3227"/>
                      <a:pt x="1943" y="3317"/>
                    </a:cubicBezTo>
                    <a:cubicBezTo>
                      <a:pt x="1770" y="3392"/>
                      <a:pt x="1607" y="3474"/>
                      <a:pt x="1443" y="3528"/>
                    </a:cubicBezTo>
                    <a:cubicBezTo>
                      <a:pt x="1281" y="3593"/>
                      <a:pt x="1124" y="3642"/>
                      <a:pt x="979" y="3686"/>
                    </a:cubicBezTo>
                    <a:cubicBezTo>
                      <a:pt x="688" y="3772"/>
                      <a:pt x="443" y="3824"/>
                      <a:pt x="270" y="3849"/>
                    </a:cubicBezTo>
                    <a:cubicBezTo>
                      <a:pt x="184" y="3862"/>
                      <a:pt x="117" y="3871"/>
                      <a:pt x="74" y="3877"/>
                    </a:cubicBezTo>
                    <a:lnTo>
                      <a:pt x="1" y="3884"/>
                    </a:lnTo>
                    <a:lnTo>
                      <a:pt x="35" y="4207"/>
                    </a:lnTo>
                    <a:cubicBezTo>
                      <a:pt x="35" y="4207"/>
                      <a:pt x="63" y="4205"/>
                      <a:pt x="111" y="4196"/>
                    </a:cubicBezTo>
                    <a:cubicBezTo>
                      <a:pt x="163" y="4190"/>
                      <a:pt x="238" y="4175"/>
                      <a:pt x="326" y="4158"/>
                    </a:cubicBezTo>
                    <a:cubicBezTo>
                      <a:pt x="510" y="4117"/>
                      <a:pt x="766" y="4052"/>
                      <a:pt x="1061" y="3946"/>
                    </a:cubicBezTo>
                    <a:cubicBezTo>
                      <a:pt x="1212" y="3895"/>
                      <a:pt x="1372" y="3836"/>
                      <a:pt x="1535" y="3761"/>
                    </a:cubicBezTo>
                    <a:cubicBezTo>
                      <a:pt x="1704" y="3696"/>
                      <a:pt x="1870" y="3599"/>
                      <a:pt x="2046" y="3513"/>
                    </a:cubicBezTo>
                    <a:cubicBezTo>
                      <a:pt x="2214" y="3414"/>
                      <a:pt x="2393" y="3317"/>
                      <a:pt x="2559" y="3194"/>
                    </a:cubicBezTo>
                    <a:cubicBezTo>
                      <a:pt x="2727" y="3073"/>
                      <a:pt x="2902" y="2957"/>
                      <a:pt x="3053" y="2813"/>
                    </a:cubicBezTo>
                    <a:cubicBezTo>
                      <a:pt x="3130" y="2742"/>
                      <a:pt x="3212" y="2677"/>
                      <a:pt x="3288" y="2606"/>
                    </a:cubicBezTo>
                    <a:lnTo>
                      <a:pt x="3497" y="2375"/>
                    </a:lnTo>
                    <a:cubicBezTo>
                      <a:pt x="3643" y="2233"/>
                      <a:pt x="3753" y="2063"/>
                      <a:pt x="3872" y="1907"/>
                    </a:cubicBezTo>
                    <a:cubicBezTo>
                      <a:pt x="3997" y="1757"/>
                      <a:pt x="4077" y="1584"/>
                      <a:pt x="4169" y="1431"/>
                    </a:cubicBezTo>
                    <a:cubicBezTo>
                      <a:pt x="4266" y="1280"/>
                      <a:pt x="4327" y="1121"/>
                      <a:pt x="4387" y="979"/>
                    </a:cubicBezTo>
                    <a:cubicBezTo>
                      <a:pt x="4443" y="832"/>
                      <a:pt x="4510" y="705"/>
                      <a:pt x="4542" y="584"/>
                    </a:cubicBezTo>
                    <a:cubicBezTo>
                      <a:pt x="4579" y="463"/>
                      <a:pt x="4607" y="358"/>
                      <a:pt x="4633" y="272"/>
                    </a:cubicBezTo>
                    <a:cubicBezTo>
                      <a:pt x="4682" y="99"/>
                      <a:pt x="4710" y="0"/>
                      <a:pt x="471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4" name="Google Shape;2054;p42"/>
              <p:cNvSpPr/>
              <p:nvPr/>
            </p:nvSpPr>
            <p:spPr>
              <a:xfrm>
                <a:off x="5626493" y="1249962"/>
                <a:ext cx="359685" cy="206554"/>
              </a:xfrm>
              <a:custGeom>
                <a:avLst/>
                <a:gdLst/>
                <a:ahLst/>
                <a:cxnLst/>
                <a:rect l="l" t="t" r="r" b="b"/>
                <a:pathLst>
                  <a:path w="5999" h="3445" extrusionOk="0">
                    <a:moveTo>
                      <a:pt x="5048" y="1124"/>
                    </a:moveTo>
                    <a:cubicBezTo>
                      <a:pt x="5049" y="1124"/>
                      <a:pt x="5049" y="1124"/>
                      <a:pt x="5049" y="1124"/>
                    </a:cubicBezTo>
                    <a:cubicBezTo>
                      <a:pt x="5049" y="1124"/>
                      <a:pt x="5048" y="1124"/>
                      <a:pt x="5048" y="1124"/>
                    </a:cubicBezTo>
                    <a:close/>
                    <a:moveTo>
                      <a:pt x="3915" y="0"/>
                    </a:moveTo>
                    <a:cubicBezTo>
                      <a:pt x="3915" y="0"/>
                      <a:pt x="3516" y="76"/>
                      <a:pt x="2837" y="287"/>
                    </a:cubicBezTo>
                    <a:cubicBezTo>
                      <a:pt x="2496" y="390"/>
                      <a:pt x="2093" y="539"/>
                      <a:pt x="1639" y="744"/>
                    </a:cubicBezTo>
                    <a:cubicBezTo>
                      <a:pt x="1190" y="957"/>
                      <a:pt x="669" y="1207"/>
                      <a:pt x="244" y="1714"/>
                    </a:cubicBezTo>
                    <a:cubicBezTo>
                      <a:pt x="147" y="1845"/>
                      <a:pt x="59" y="2003"/>
                      <a:pt x="22" y="2186"/>
                    </a:cubicBezTo>
                    <a:cubicBezTo>
                      <a:pt x="3" y="2276"/>
                      <a:pt x="1" y="2369"/>
                      <a:pt x="13" y="2475"/>
                    </a:cubicBezTo>
                    <a:cubicBezTo>
                      <a:pt x="18" y="2541"/>
                      <a:pt x="50" y="2658"/>
                      <a:pt x="98" y="2746"/>
                    </a:cubicBezTo>
                    <a:cubicBezTo>
                      <a:pt x="283" y="3106"/>
                      <a:pt x="660" y="3276"/>
                      <a:pt x="1007" y="3363"/>
                    </a:cubicBezTo>
                    <a:cubicBezTo>
                      <a:pt x="1246" y="3419"/>
                      <a:pt x="1490" y="3444"/>
                      <a:pt x="1736" y="3444"/>
                    </a:cubicBezTo>
                    <a:cubicBezTo>
                      <a:pt x="2231" y="3444"/>
                      <a:pt x="2734" y="3342"/>
                      <a:pt x="3223" y="3188"/>
                    </a:cubicBezTo>
                    <a:cubicBezTo>
                      <a:pt x="3949" y="2940"/>
                      <a:pt x="4660" y="2556"/>
                      <a:pt x="5238" y="1992"/>
                    </a:cubicBezTo>
                    <a:cubicBezTo>
                      <a:pt x="5382" y="1854"/>
                      <a:pt x="5514" y="1703"/>
                      <a:pt x="5643" y="1541"/>
                    </a:cubicBezTo>
                    <a:cubicBezTo>
                      <a:pt x="5759" y="1386"/>
                      <a:pt x="5880" y="1207"/>
                      <a:pt x="5945" y="1003"/>
                    </a:cubicBezTo>
                    <a:cubicBezTo>
                      <a:pt x="5973" y="897"/>
                      <a:pt x="5999" y="785"/>
                      <a:pt x="5964" y="668"/>
                    </a:cubicBezTo>
                    <a:cubicBezTo>
                      <a:pt x="5940" y="550"/>
                      <a:pt x="5854" y="453"/>
                      <a:pt x="5759" y="390"/>
                    </a:cubicBezTo>
                    <a:cubicBezTo>
                      <a:pt x="5565" y="270"/>
                      <a:pt x="5348" y="240"/>
                      <a:pt x="5141" y="224"/>
                    </a:cubicBezTo>
                    <a:cubicBezTo>
                      <a:pt x="5088" y="222"/>
                      <a:pt x="5035" y="221"/>
                      <a:pt x="4982" y="221"/>
                    </a:cubicBezTo>
                    <a:cubicBezTo>
                      <a:pt x="4201" y="221"/>
                      <a:pt x="3451" y="440"/>
                      <a:pt x="2751" y="724"/>
                    </a:cubicBezTo>
                    <a:cubicBezTo>
                      <a:pt x="2376" y="884"/>
                      <a:pt x="2020" y="1076"/>
                      <a:pt x="1688" y="1311"/>
                    </a:cubicBezTo>
                    <a:cubicBezTo>
                      <a:pt x="1365" y="1548"/>
                      <a:pt x="1050" y="1841"/>
                      <a:pt x="878" y="2237"/>
                    </a:cubicBezTo>
                    <a:cubicBezTo>
                      <a:pt x="837" y="2341"/>
                      <a:pt x="802" y="2466"/>
                      <a:pt x="830" y="2617"/>
                    </a:cubicBezTo>
                    <a:cubicBezTo>
                      <a:pt x="863" y="2776"/>
                      <a:pt x="1003" y="2891"/>
                      <a:pt x="1113" y="2934"/>
                    </a:cubicBezTo>
                    <a:cubicBezTo>
                      <a:pt x="1266" y="2997"/>
                      <a:pt x="1407" y="3011"/>
                      <a:pt x="1541" y="3011"/>
                    </a:cubicBezTo>
                    <a:cubicBezTo>
                      <a:pt x="1609" y="3011"/>
                      <a:pt x="1674" y="3008"/>
                      <a:pt x="1740" y="3005"/>
                    </a:cubicBezTo>
                    <a:cubicBezTo>
                      <a:pt x="2128" y="2972"/>
                      <a:pt x="2483" y="2875"/>
                      <a:pt x="2820" y="2766"/>
                    </a:cubicBezTo>
                    <a:cubicBezTo>
                      <a:pt x="3494" y="2541"/>
                      <a:pt x="4098" y="2237"/>
                      <a:pt x="4604" y="1873"/>
                    </a:cubicBezTo>
                    <a:cubicBezTo>
                      <a:pt x="4727" y="1781"/>
                      <a:pt x="4852" y="1688"/>
                      <a:pt x="4960" y="1580"/>
                    </a:cubicBezTo>
                    <a:cubicBezTo>
                      <a:pt x="5018" y="1528"/>
                      <a:pt x="5070" y="1472"/>
                      <a:pt x="5115" y="1421"/>
                    </a:cubicBezTo>
                    <a:cubicBezTo>
                      <a:pt x="5167" y="1358"/>
                      <a:pt x="5218" y="1296"/>
                      <a:pt x="5259" y="1207"/>
                    </a:cubicBezTo>
                    <a:cubicBezTo>
                      <a:pt x="5266" y="1181"/>
                      <a:pt x="5277" y="1156"/>
                      <a:pt x="5283" y="1128"/>
                    </a:cubicBezTo>
                    <a:cubicBezTo>
                      <a:pt x="5283" y="1089"/>
                      <a:pt x="5285" y="1046"/>
                      <a:pt x="5266" y="1009"/>
                    </a:cubicBezTo>
                    <a:cubicBezTo>
                      <a:pt x="5221" y="916"/>
                      <a:pt x="5147" y="895"/>
                      <a:pt x="5102" y="882"/>
                    </a:cubicBezTo>
                    <a:cubicBezTo>
                      <a:pt x="5059" y="871"/>
                      <a:pt x="5022" y="867"/>
                      <a:pt x="4988" y="867"/>
                    </a:cubicBezTo>
                    <a:cubicBezTo>
                      <a:pt x="4943" y="867"/>
                      <a:pt x="4904" y="873"/>
                      <a:pt x="4863" y="875"/>
                    </a:cubicBezTo>
                    <a:cubicBezTo>
                      <a:pt x="4723" y="893"/>
                      <a:pt x="4596" y="923"/>
                      <a:pt x="4475" y="955"/>
                    </a:cubicBezTo>
                    <a:cubicBezTo>
                      <a:pt x="3990" y="1087"/>
                      <a:pt x="3589" y="1240"/>
                      <a:pt x="3259" y="1369"/>
                    </a:cubicBezTo>
                    <a:cubicBezTo>
                      <a:pt x="2602" y="1634"/>
                      <a:pt x="2238" y="1809"/>
                      <a:pt x="2238" y="1809"/>
                    </a:cubicBezTo>
                    <a:lnTo>
                      <a:pt x="2253" y="1841"/>
                    </a:lnTo>
                    <a:cubicBezTo>
                      <a:pt x="2253" y="1839"/>
                      <a:pt x="2632" y="1705"/>
                      <a:pt x="3305" y="1496"/>
                    </a:cubicBezTo>
                    <a:cubicBezTo>
                      <a:pt x="3643" y="1397"/>
                      <a:pt x="4048" y="1261"/>
                      <a:pt x="4522" y="1164"/>
                    </a:cubicBezTo>
                    <a:cubicBezTo>
                      <a:pt x="4639" y="1140"/>
                      <a:pt x="4764" y="1121"/>
                      <a:pt x="4882" y="1112"/>
                    </a:cubicBezTo>
                    <a:cubicBezTo>
                      <a:pt x="4900" y="1112"/>
                      <a:pt x="4918" y="1111"/>
                      <a:pt x="4936" y="1111"/>
                    </a:cubicBezTo>
                    <a:cubicBezTo>
                      <a:pt x="4966" y="1111"/>
                      <a:pt x="4995" y="1113"/>
                      <a:pt x="5017" y="1116"/>
                    </a:cubicBezTo>
                    <a:lnTo>
                      <a:pt x="5017" y="1116"/>
                    </a:lnTo>
                    <a:cubicBezTo>
                      <a:pt x="4998" y="1152"/>
                      <a:pt x="4963" y="1193"/>
                      <a:pt x="4927" y="1231"/>
                    </a:cubicBezTo>
                    <a:cubicBezTo>
                      <a:pt x="4876" y="1283"/>
                      <a:pt x="4830" y="1332"/>
                      <a:pt x="4779" y="1373"/>
                    </a:cubicBezTo>
                    <a:cubicBezTo>
                      <a:pt x="4680" y="1466"/>
                      <a:pt x="4561" y="1550"/>
                      <a:pt x="4443" y="1632"/>
                    </a:cubicBezTo>
                    <a:cubicBezTo>
                      <a:pt x="3951" y="1955"/>
                      <a:pt x="3363" y="2225"/>
                      <a:pt x="2718" y="2434"/>
                    </a:cubicBezTo>
                    <a:cubicBezTo>
                      <a:pt x="2397" y="2533"/>
                      <a:pt x="2059" y="2619"/>
                      <a:pt x="1718" y="2649"/>
                    </a:cubicBezTo>
                    <a:cubicBezTo>
                      <a:pt x="1667" y="2653"/>
                      <a:pt x="1614" y="2655"/>
                      <a:pt x="1561" y="2655"/>
                    </a:cubicBezTo>
                    <a:cubicBezTo>
                      <a:pt x="1447" y="2655"/>
                      <a:pt x="1337" y="2644"/>
                      <a:pt x="1261" y="2608"/>
                    </a:cubicBezTo>
                    <a:cubicBezTo>
                      <a:pt x="1203" y="2580"/>
                      <a:pt x="1186" y="2563"/>
                      <a:pt x="1177" y="2533"/>
                    </a:cubicBezTo>
                    <a:cubicBezTo>
                      <a:pt x="1171" y="2498"/>
                      <a:pt x="1177" y="2429"/>
                      <a:pt x="1208" y="2360"/>
                    </a:cubicBezTo>
                    <a:cubicBezTo>
                      <a:pt x="1333" y="2056"/>
                      <a:pt x="1589" y="1791"/>
                      <a:pt x="1886" y="1565"/>
                    </a:cubicBezTo>
                    <a:cubicBezTo>
                      <a:pt x="2184" y="1345"/>
                      <a:pt x="2524" y="1156"/>
                      <a:pt x="2874" y="992"/>
                    </a:cubicBezTo>
                    <a:cubicBezTo>
                      <a:pt x="3227" y="830"/>
                      <a:pt x="3600" y="694"/>
                      <a:pt x="3979" y="591"/>
                    </a:cubicBezTo>
                    <a:cubicBezTo>
                      <a:pt x="4349" y="490"/>
                      <a:pt x="4733" y="408"/>
                      <a:pt x="5112" y="408"/>
                    </a:cubicBezTo>
                    <a:cubicBezTo>
                      <a:pt x="5122" y="408"/>
                      <a:pt x="5131" y="408"/>
                      <a:pt x="5141" y="408"/>
                    </a:cubicBezTo>
                    <a:cubicBezTo>
                      <a:pt x="5335" y="410"/>
                      <a:pt x="5531" y="434"/>
                      <a:pt x="5684" y="520"/>
                    </a:cubicBezTo>
                    <a:cubicBezTo>
                      <a:pt x="5843" y="602"/>
                      <a:pt x="5884" y="787"/>
                      <a:pt x="5833" y="968"/>
                    </a:cubicBezTo>
                    <a:cubicBezTo>
                      <a:pt x="5777" y="1151"/>
                      <a:pt x="5673" y="1313"/>
                      <a:pt x="5555" y="1477"/>
                    </a:cubicBezTo>
                    <a:cubicBezTo>
                      <a:pt x="5438" y="1630"/>
                      <a:pt x="5309" y="1781"/>
                      <a:pt x="5169" y="1919"/>
                    </a:cubicBezTo>
                    <a:cubicBezTo>
                      <a:pt x="4604" y="2466"/>
                      <a:pt x="3895" y="2832"/>
                      <a:pt x="3175" y="3018"/>
                    </a:cubicBezTo>
                    <a:cubicBezTo>
                      <a:pt x="2764" y="3125"/>
                      <a:pt x="2345" y="3185"/>
                      <a:pt x="1942" y="3185"/>
                    </a:cubicBezTo>
                    <a:cubicBezTo>
                      <a:pt x="1644" y="3185"/>
                      <a:pt x="1354" y="3152"/>
                      <a:pt x="1085" y="3082"/>
                    </a:cubicBezTo>
                    <a:cubicBezTo>
                      <a:pt x="772" y="3005"/>
                      <a:pt x="485" y="2845"/>
                      <a:pt x="363" y="2613"/>
                    </a:cubicBezTo>
                    <a:cubicBezTo>
                      <a:pt x="231" y="2369"/>
                      <a:pt x="304" y="2110"/>
                      <a:pt x="468" y="1884"/>
                    </a:cubicBezTo>
                    <a:cubicBezTo>
                      <a:pt x="636" y="1666"/>
                      <a:pt x="856" y="1485"/>
                      <a:pt x="1078" y="1337"/>
                    </a:cubicBezTo>
                    <a:cubicBezTo>
                      <a:pt x="1300" y="1188"/>
                      <a:pt x="1522" y="1056"/>
                      <a:pt x="1738" y="944"/>
                    </a:cubicBezTo>
                    <a:cubicBezTo>
                      <a:pt x="2169" y="714"/>
                      <a:pt x="2565" y="556"/>
                      <a:pt x="2889" y="421"/>
                    </a:cubicBezTo>
                    <a:cubicBezTo>
                      <a:pt x="3214" y="289"/>
                      <a:pt x="3475" y="194"/>
                      <a:pt x="3654" y="132"/>
                    </a:cubicBezTo>
                    <a:cubicBezTo>
                      <a:pt x="3833" y="71"/>
                      <a:pt x="3927" y="39"/>
                      <a:pt x="3927" y="39"/>
                    </a:cubicBezTo>
                    <a:lnTo>
                      <a:pt x="3915"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5" name="Google Shape;2055;p42"/>
              <p:cNvSpPr/>
              <p:nvPr/>
            </p:nvSpPr>
            <p:spPr>
              <a:xfrm>
                <a:off x="6533900" y="1004613"/>
                <a:ext cx="376773" cy="238511"/>
              </a:xfrm>
              <a:custGeom>
                <a:avLst/>
                <a:gdLst/>
                <a:ahLst/>
                <a:cxnLst/>
                <a:rect l="l" t="t" r="r" b="b"/>
                <a:pathLst>
                  <a:path w="6284" h="3978" extrusionOk="0">
                    <a:moveTo>
                      <a:pt x="2512" y="0"/>
                    </a:moveTo>
                    <a:cubicBezTo>
                      <a:pt x="1320" y="0"/>
                      <a:pt x="365" y="509"/>
                      <a:pt x="206" y="1325"/>
                    </a:cubicBezTo>
                    <a:cubicBezTo>
                      <a:pt x="1" y="2359"/>
                      <a:pt x="1152" y="3497"/>
                      <a:pt x="2772" y="3864"/>
                    </a:cubicBezTo>
                    <a:cubicBezTo>
                      <a:pt x="3115" y="3941"/>
                      <a:pt x="3452" y="3978"/>
                      <a:pt x="3771" y="3978"/>
                    </a:cubicBezTo>
                    <a:cubicBezTo>
                      <a:pt x="4963" y="3978"/>
                      <a:pt x="5917" y="3466"/>
                      <a:pt x="6079" y="2650"/>
                    </a:cubicBezTo>
                    <a:cubicBezTo>
                      <a:pt x="6283" y="1616"/>
                      <a:pt x="5132" y="480"/>
                      <a:pt x="3512" y="114"/>
                    </a:cubicBezTo>
                    <a:cubicBezTo>
                      <a:pt x="3169" y="37"/>
                      <a:pt x="2832" y="0"/>
                      <a:pt x="25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6" name="Google Shape;2056;p42"/>
              <p:cNvSpPr/>
              <p:nvPr/>
            </p:nvSpPr>
            <p:spPr>
              <a:xfrm>
                <a:off x="6580188" y="1041907"/>
                <a:ext cx="307222" cy="161705"/>
              </a:xfrm>
              <a:custGeom>
                <a:avLst/>
                <a:gdLst/>
                <a:ahLst/>
                <a:cxnLst/>
                <a:rect l="l" t="t" r="r" b="b"/>
                <a:pathLst>
                  <a:path w="5124" h="2697" extrusionOk="0">
                    <a:moveTo>
                      <a:pt x="0" y="0"/>
                    </a:moveTo>
                    <a:cubicBezTo>
                      <a:pt x="0" y="1"/>
                      <a:pt x="26" y="100"/>
                      <a:pt x="71" y="274"/>
                    </a:cubicBezTo>
                    <a:cubicBezTo>
                      <a:pt x="100" y="360"/>
                      <a:pt x="136" y="464"/>
                      <a:pt x="179" y="582"/>
                    </a:cubicBezTo>
                    <a:cubicBezTo>
                      <a:pt x="233" y="694"/>
                      <a:pt x="285" y="828"/>
                      <a:pt x="365" y="959"/>
                    </a:cubicBezTo>
                    <a:cubicBezTo>
                      <a:pt x="403" y="1026"/>
                      <a:pt x="444" y="1097"/>
                      <a:pt x="492" y="1162"/>
                    </a:cubicBezTo>
                    <a:cubicBezTo>
                      <a:pt x="537" y="1229"/>
                      <a:pt x="587" y="1302"/>
                      <a:pt x="643" y="1367"/>
                    </a:cubicBezTo>
                    <a:cubicBezTo>
                      <a:pt x="701" y="1434"/>
                      <a:pt x="757" y="1503"/>
                      <a:pt x="822" y="1565"/>
                    </a:cubicBezTo>
                    <a:cubicBezTo>
                      <a:pt x="884" y="1632"/>
                      <a:pt x="951" y="1694"/>
                      <a:pt x="1026" y="1755"/>
                    </a:cubicBezTo>
                    <a:cubicBezTo>
                      <a:pt x="1169" y="1878"/>
                      <a:pt x="1330" y="1985"/>
                      <a:pt x="1498" y="2089"/>
                    </a:cubicBezTo>
                    <a:cubicBezTo>
                      <a:pt x="1666" y="2181"/>
                      <a:pt x="1845" y="2272"/>
                      <a:pt x="2031" y="2341"/>
                    </a:cubicBezTo>
                    <a:cubicBezTo>
                      <a:pt x="2770" y="2630"/>
                      <a:pt x="3561" y="2697"/>
                      <a:pt x="4145" y="2697"/>
                    </a:cubicBezTo>
                    <a:cubicBezTo>
                      <a:pt x="4733" y="2697"/>
                      <a:pt x="5123" y="2630"/>
                      <a:pt x="5123" y="2630"/>
                    </a:cubicBezTo>
                    <a:lnTo>
                      <a:pt x="5087" y="2373"/>
                    </a:lnTo>
                    <a:cubicBezTo>
                      <a:pt x="5087" y="2373"/>
                      <a:pt x="4996" y="2393"/>
                      <a:pt x="4830" y="2416"/>
                    </a:cubicBezTo>
                    <a:cubicBezTo>
                      <a:pt x="4667" y="2442"/>
                      <a:pt x="4429" y="2466"/>
                      <a:pt x="4143" y="2479"/>
                    </a:cubicBezTo>
                    <a:cubicBezTo>
                      <a:pt x="4048" y="2483"/>
                      <a:pt x="3948" y="2485"/>
                      <a:pt x="3843" y="2485"/>
                    </a:cubicBezTo>
                    <a:cubicBezTo>
                      <a:pt x="3317" y="2485"/>
                      <a:pt x="2677" y="2427"/>
                      <a:pt x="2072" y="2218"/>
                    </a:cubicBezTo>
                    <a:cubicBezTo>
                      <a:pt x="1888" y="2158"/>
                      <a:pt x="1714" y="2078"/>
                      <a:pt x="1544" y="1992"/>
                    </a:cubicBezTo>
                    <a:cubicBezTo>
                      <a:pt x="1375" y="1899"/>
                      <a:pt x="1214" y="1802"/>
                      <a:pt x="1072" y="1686"/>
                    </a:cubicBezTo>
                    <a:cubicBezTo>
                      <a:pt x="998" y="1632"/>
                      <a:pt x="929" y="1574"/>
                      <a:pt x="867" y="1511"/>
                    </a:cubicBezTo>
                    <a:cubicBezTo>
                      <a:pt x="800" y="1453"/>
                      <a:pt x="740" y="1388"/>
                      <a:pt x="684" y="1324"/>
                    </a:cubicBezTo>
                    <a:cubicBezTo>
                      <a:pt x="625" y="1261"/>
                      <a:pt x="576" y="1194"/>
                      <a:pt x="526" y="1130"/>
                    </a:cubicBezTo>
                    <a:cubicBezTo>
                      <a:pt x="477" y="1067"/>
                      <a:pt x="434" y="1000"/>
                      <a:pt x="395" y="936"/>
                    </a:cubicBezTo>
                    <a:cubicBezTo>
                      <a:pt x="311" y="811"/>
                      <a:pt x="255" y="679"/>
                      <a:pt x="199" y="571"/>
                    </a:cubicBezTo>
                    <a:cubicBezTo>
                      <a:pt x="153" y="455"/>
                      <a:pt x="110" y="356"/>
                      <a:pt x="80" y="270"/>
                    </a:cubicBezTo>
                    <a:cubicBezTo>
                      <a:pt x="28" y="98"/>
                      <a:pt x="0" y="1"/>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7" name="Google Shape;2057;p42"/>
              <p:cNvSpPr/>
              <p:nvPr/>
            </p:nvSpPr>
            <p:spPr>
              <a:xfrm>
                <a:off x="6560941" y="1052520"/>
                <a:ext cx="201877" cy="193843"/>
              </a:xfrm>
              <a:custGeom>
                <a:avLst/>
                <a:gdLst/>
                <a:ahLst/>
                <a:cxnLst/>
                <a:rect l="l" t="t" r="r" b="b"/>
                <a:pathLst>
                  <a:path w="3367" h="3233" extrusionOk="0">
                    <a:moveTo>
                      <a:pt x="0" y="0"/>
                    </a:moveTo>
                    <a:cubicBezTo>
                      <a:pt x="0" y="0"/>
                      <a:pt x="18" y="76"/>
                      <a:pt x="54" y="209"/>
                    </a:cubicBezTo>
                    <a:cubicBezTo>
                      <a:pt x="71" y="276"/>
                      <a:pt x="91" y="356"/>
                      <a:pt x="119" y="448"/>
                    </a:cubicBezTo>
                    <a:cubicBezTo>
                      <a:pt x="140" y="543"/>
                      <a:pt x="188" y="640"/>
                      <a:pt x="229" y="750"/>
                    </a:cubicBezTo>
                    <a:cubicBezTo>
                      <a:pt x="272" y="860"/>
                      <a:pt x="315" y="981"/>
                      <a:pt x="386" y="1095"/>
                    </a:cubicBezTo>
                    <a:cubicBezTo>
                      <a:pt x="449" y="1211"/>
                      <a:pt x="509" y="1345"/>
                      <a:pt x="595" y="1461"/>
                    </a:cubicBezTo>
                    <a:cubicBezTo>
                      <a:pt x="679" y="1580"/>
                      <a:pt x="759" y="1711"/>
                      <a:pt x="864" y="1821"/>
                    </a:cubicBezTo>
                    <a:lnTo>
                      <a:pt x="1015" y="1998"/>
                    </a:lnTo>
                    <a:cubicBezTo>
                      <a:pt x="1069" y="2054"/>
                      <a:pt x="1125" y="2106"/>
                      <a:pt x="1183" y="2160"/>
                    </a:cubicBezTo>
                    <a:cubicBezTo>
                      <a:pt x="1293" y="2270"/>
                      <a:pt x="1414" y="2360"/>
                      <a:pt x="1535" y="2453"/>
                    </a:cubicBezTo>
                    <a:cubicBezTo>
                      <a:pt x="1658" y="2545"/>
                      <a:pt x="1783" y="2621"/>
                      <a:pt x="1905" y="2698"/>
                    </a:cubicBezTo>
                    <a:cubicBezTo>
                      <a:pt x="2030" y="2765"/>
                      <a:pt x="2149" y="2839"/>
                      <a:pt x="2268" y="2888"/>
                    </a:cubicBezTo>
                    <a:cubicBezTo>
                      <a:pt x="2386" y="2946"/>
                      <a:pt x="2500" y="2992"/>
                      <a:pt x="2608" y="3033"/>
                    </a:cubicBezTo>
                    <a:cubicBezTo>
                      <a:pt x="2821" y="3112"/>
                      <a:pt x="3005" y="3164"/>
                      <a:pt x="3134" y="3194"/>
                    </a:cubicBezTo>
                    <a:cubicBezTo>
                      <a:pt x="3199" y="3209"/>
                      <a:pt x="3248" y="3220"/>
                      <a:pt x="3287" y="3227"/>
                    </a:cubicBezTo>
                    <a:cubicBezTo>
                      <a:pt x="3321" y="3231"/>
                      <a:pt x="3341" y="3233"/>
                      <a:pt x="3341" y="3233"/>
                    </a:cubicBezTo>
                    <a:lnTo>
                      <a:pt x="3367" y="2977"/>
                    </a:lnTo>
                    <a:cubicBezTo>
                      <a:pt x="3367" y="2977"/>
                      <a:pt x="3350" y="2972"/>
                      <a:pt x="3317" y="2970"/>
                    </a:cubicBezTo>
                    <a:cubicBezTo>
                      <a:pt x="3285" y="2968"/>
                      <a:pt x="3237" y="2959"/>
                      <a:pt x="3177" y="2948"/>
                    </a:cubicBezTo>
                    <a:cubicBezTo>
                      <a:pt x="3052" y="2927"/>
                      <a:pt x="2878" y="2890"/>
                      <a:pt x="2671" y="2826"/>
                    </a:cubicBezTo>
                    <a:cubicBezTo>
                      <a:pt x="2565" y="2793"/>
                      <a:pt x="2455" y="2755"/>
                      <a:pt x="2339" y="2707"/>
                    </a:cubicBezTo>
                    <a:cubicBezTo>
                      <a:pt x="2220" y="2664"/>
                      <a:pt x="2104" y="2601"/>
                      <a:pt x="1981" y="2541"/>
                    </a:cubicBezTo>
                    <a:cubicBezTo>
                      <a:pt x="1862" y="2474"/>
                      <a:pt x="1735" y="2408"/>
                      <a:pt x="1615" y="2326"/>
                    </a:cubicBezTo>
                    <a:cubicBezTo>
                      <a:pt x="1496" y="2244"/>
                      <a:pt x="1371" y="2162"/>
                      <a:pt x="1261" y="2061"/>
                    </a:cubicBezTo>
                    <a:cubicBezTo>
                      <a:pt x="1203" y="2011"/>
                      <a:pt x="1145" y="1966"/>
                      <a:pt x="1091" y="1914"/>
                    </a:cubicBezTo>
                    <a:lnTo>
                      <a:pt x="938" y="1752"/>
                    </a:lnTo>
                    <a:cubicBezTo>
                      <a:pt x="830" y="1651"/>
                      <a:pt x="746" y="1528"/>
                      <a:pt x="658" y="1416"/>
                    </a:cubicBezTo>
                    <a:cubicBezTo>
                      <a:pt x="565" y="1308"/>
                      <a:pt x="505" y="1181"/>
                      <a:pt x="433" y="1067"/>
                    </a:cubicBezTo>
                    <a:cubicBezTo>
                      <a:pt x="360" y="957"/>
                      <a:pt x="308" y="841"/>
                      <a:pt x="263" y="733"/>
                    </a:cubicBezTo>
                    <a:cubicBezTo>
                      <a:pt x="218" y="625"/>
                      <a:pt x="166" y="532"/>
                      <a:pt x="140" y="440"/>
                    </a:cubicBezTo>
                    <a:cubicBezTo>
                      <a:pt x="110" y="349"/>
                      <a:pt x="86" y="269"/>
                      <a:pt x="65" y="205"/>
                    </a:cubicBezTo>
                    <a:cubicBezTo>
                      <a:pt x="24" y="76"/>
                      <a:pt x="0" y="0"/>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8" name="Google Shape;2058;p42"/>
              <p:cNvSpPr/>
              <p:nvPr/>
            </p:nvSpPr>
            <p:spPr>
              <a:xfrm>
                <a:off x="6614184" y="1021102"/>
                <a:ext cx="257697" cy="158168"/>
              </a:xfrm>
              <a:custGeom>
                <a:avLst/>
                <a:gdLst/>
                <a:ahLst/>
                <a:cxnLst/>
                <a:rect l="l" t="t" r="r" b="b"/>
                <a:pathLst>
                  <a:path w="4298" h="2638" extrusionOk="0">
                    <a:moveTo>
                      <a:pt x="694" y="832"/>
                    </a:moveTo>
                    <a:lnTo>
                      <a:pt x="694" y="832"/>
                    </a:lnTo>
                    <a:cubicBezTo>
                      <a:pt x="694" y="833"/>
                      <a:pt x="695" y="834"/>
                      <a:pt x="695" y="834"/>
                    </a:cubicBezTo>
                    <a:lnTo>
                      <a:pt x="695" y="834"/>
                    </a:lnTo>
                    <a:cubicBezTo>
                      <a:pt x="694" y="834"/>
                      <a:pt x="694" y="833"/>
                      <a:pt x="694" y="832"/>
                    </a:cubicBezTo>
                    <a:close/>
                    <a:moveTo>
                      <a:pt x="682" y="862"/>
                    </a:moveTo>
                    <a:cubicBezTo>
                      <a:pt x="681" y="863"/>
                      <a:pt x="680" y="864"/>
                      <a:pt x="680" y="864"/>
                    </a:cubicBezTo>
                    <a:cubicBezTo>
                      <a:pt x="680" y="864"/>
                      <a:pt x="680" y="863"/>
                      <a:pt x="682" y="862"/>
                    </a:cubicBezTo>
                    <a:close/>
                    <a:moveTo>
                      <a:pt x="1494" y="0"/>
                    </a:moveTo>
                    <a:lnTo>
                      <a:pt x="1492" y="26"/>
                    </a:lnTo>
                    <a:cubicBezTo>
                      <a:pt x="1492" y="26"/>
                      <a:pt x="1558" y="54"/>
                      <a:pt x="1688" y="99"/>
                    </a:cubicBezTo>
                    <a:cubicBezTo>
                      <a:pt x="1815" y="149"/>
                      <a:pt x="2002" y="220"/>
                      <a:pt x="2235" y="321"/>
                    </a:cubicBezTo>
                    <a:cubicBezTo>
                      <a:pt x="2466" y="425"/>
                      <a:pt x="2748" y="548"/>
                      <a:pt x="3059" y="720"/>
                    </a:cubicBezTo>
                    <a:cubicBezTo>
                      <a:pt x="3212" y="806"/>
                      <a:pt x="3371" y="908"/>
                      <a:pt x="3531" y="1022"/>
                    </a:cubicBezTo>
                    <a:cubicBezTo>
                      <a:pt x="3690" y="1134"/>
                      <a:pt x="3845" y="1272"/>
                      <a:pt x="3966" y="1442"/>
                    </a:cubicBezTo>
                    <a:cubicBezTo>
                      <a:pt x="4082" y="1615"/>
                      <a:pt x="4136" y="1813"/>
                      <a:pt x="4041" y="2003"/>
                    </a:cubicBezTo>
                    <a:cubicBezTo>
                      <a:pt x="3955" y="2179"/>
                      <a:pt x="3748" y="2300"/>
                      <a:pt x="3524" y="2363"/>
                    </a:cubicBezTo>
                    <a:cubicBezTo>
                      <a:pt x="3330" y="2416"/>
                      <a:pt x="3122" y="2441"/>
                      <a:pt x="2907" y="2441"/>
                    </a:cubicBezTo>
                    <a:cubicBezTo>
                      <a:pt x="2620" y="2441"/>
                      <a:pt x="2321" y="2396"/>
                      <a:pt x="2026" y="2315"/>
                    </a:cubicBezTo>
                    <a:cubicBezTo>
                      <a:pt x="1513" y="2171"/>
                      <a:pt x="1002" y="1891"/>
                      <a:pt x="599" y="1470"/>
                    </a:cubicBezTo>
                    <a:cubicBezTo>
                      <a:pt x="500" y="1367"/>
                      <a:pt x="408" y="1250"/>
                      <a:pt x="323" y="1132"/>
                    </a:cubicBezTo>
                    <a:cubicBezTo>
                      <a:pt x="242" y="1005"/>
                      <a:pt x="166" y="882"/>
                      <a:pt x="127" y="742"/>
                    </a:cubicBezTo>
                    <a:cubicBezTo>
                      <a:pt x="91" y="604"/>
                      <a:pt x="119" y="462"/>
                      <a:pt x="235" y="399"/>
                    </a:cubicBezTo>
                    <a:cubicBezTo>
                      <a:pt x="345" y="332"/>
                      <a:pt x="485" y="313"/>
                      <a:pt x="623" y="313"/>
                    </a:cubicBezTo>
                    <a:cubicBezTo>
                      <a:pt x="628" y="313"/>
                      <a:pt x="632" y="313"/>
                      <a:pt x="637" y="313"/>
                    </a:cubicBezTo>
                    <a:cubicBezTo>
                      <a:pt x="910" y="313"/>
                      <a:pt x="1188" y="377"/>
                      <a:pt x="1453" y="453"/>
                    </a:cubicBezTo>
                    <a:cubicBezTo>
                      <a:pt x="1724" y="533"/>
                      <a:pt x="1992" y="636"/>
                      <a:pt x="2242" y="763"/>
                    </a:cubicBezTo>
                    <a:cubicBezTo>
                      <a:pt x="2494" y="888"/>
                      <a:pt x="2735" y="1033"/>
                      <a:pt x="2951" y="1205"/>
                    </a:cubicBezTo>
                    <a:cubicBezTo>
                      <a:pt x="3164" y="1380"/>
                      <a:pt x="3347" y="1582"/>
                      <a:pt x="3438" y="1813"/>
                    </a:cubicBezTo>
                    <a:cubicBezTo>
                      <a:pt x="3459" y="1867"/>
                      <a:pt x="3464" y="1919"/>
                      <a:pt x="3457" y="1944"/>
                    </a:cubicBezTo>
                    <a:cubicBezTo>
                      <a:pt x="3453" y="1966"/>
                      <a:pt x="3438" y="1983"/>
                      <a:pt x="3399" y="2003"/>
                    </a:cubicBezTo>
                    <a:cubicBezTo>
                      <a:pt x="3347" y="2028"/>
                      <a:pt x="3272" y="2037"/>
                      <a:pt x="3194" y="2037"/>
                    </a:cubicBezTo>
                    <a:cubicBezTo>
                      <a:pt x="3153" y="2037"/>
                      <a:pt x="3110" y="2034"/>
                      <a:pt x="3069" y="2031"/>
                    </a:cubicBezTo>
                    <a:cubicBezTo>
                      <a:pt x="2828" y="2007"/>
                      <a:pt x="2584" y="1942"/>
                      <a:pt x="2354" y="1867"/>
                    </a:cubicBezTo>
                    <a:cubicBezTo>
                      <a:pt x="1893" y="1707"/>
                      <a:pt x="1470" y="1500"/>
                      <a:pt x="1119" y="1253"/>
                    </a:cubicBezTo>
                    <a:cubicBezTo>
                      <a:pt x="1033" y="1188"/>
                      <a:pt x="949" y="1125"/>
                      <a:pt x="877" y="1054"/>
                    </a:cubicBezTo>
                    <a:cubicBezTo>
                      <a:pt x="839" y="1022"/>
                      <a:pt x="806" y="983"/>
                      <a:pt x="770" y="947"/>
                    </a:cubicBezTo>
                    <a:cubicBezTo>
                      <a:pt x="745" y="914"/>
                      <a:pt x="719" y="884"/>
                      <a:pt x="704" y="856"/>
                    </a:cubicBezTo>
                    <a:lnTo>
                      <a:pt x="704" y="856"/>
                    </a:lnTo>
                    <a:cubicBezTo>
                      <a:pt x="729" y="852"/>
                      <a:pt x="767" y="852"/>
                      <a:pt x="798" y="852"/>
                    </a:cubicBezTo>
                    <a:cubicBezTo>
                      <a:pt x="884" y="856"/>
                      <a:pt x="970" y="873"/>
                      <a:pt x="1056" y="893"/>
                    </a:cubicBezTo>
                    <a:cubicBezTo>
                      <a:pt x="1397" y="968"/>
                      <a:pt x="1688" y="1069"/>
                      <a:pt x="1929" y="1145"/>
                    </a:cubicBezTo>
                    <a:cubicBezTo>
                      <a:pt x="2412" y="1306"/>
                      <a:pt x="2683" y="1410"/>
                      <a:pt x="2683" y="1410"/>
                    </a:cubicBezTo>
                    <a:lnTo>
                      <a:pt x="2692" y="1384"/>
                    </a:lnTo>
                    <a:cubicBezTo>
                      <a:pt x="2692" y="1384"/>
                      <a:pt x="2431" y="1250"/>
                      <a:pt x="1959" y="1048"/>
                    </a:cubicBezTo>
                    <a:cubicBezTo>
                      <a:pt x="1722" y="949"/>
                      <a:pt x="1438" y="832"/>
                      <a:pt x="1089" y="727"/>
                    </a:cubicBezTo>
                    <a:cubicBezTo>
                      <a:pt x="1002" y="703"/>
                      <a:pt x="912" y="679"/>
                      <a:pt x="813" y="666"/>
                    </a:cubicBezTo>
                    <a:cubicBezTo>
                      <a:pt x="784" y="664"/>
                      <a:pt x="755" y="659"/>
                      <a:pt x="723" y="659"/>
                    </a:cubicBezTo>
                    <a:cubicBezTo>
                      <a:pt x="698" y="659"/>
                      <a:pt x="671" y="662"/>
                      <a:pt x="640" y="671"/>
                    </a:cubicBezTo>
                    <a:cubicBezTo>
                      <a:pt x="608" y="681"/>
                      <a:pt x="554" y="699"/>
                      <a:pt x="522" y="768"/>
                    </a:cubicBezTo>
                    <a:cubicBezTo>
                      <a:pt x="507" y="798"/>
                      <a:pt x="511" y="830"/>
                      <a:pt x="511" y="860"/>
                    </a:cubicBezTo>
                    <a:cubicBezTo>
                      <a:pt x="513" y="882"/>
                      <a:pt x="522" y="899"/>
                      <a:pt x="526" y="921"/>
                    </a:cubicBezTo>
                    <a:cubicBezTo>
                      <a:pt x="556" y="992"/>
                      <a:pt x="591" y="1037"/>
                      <a:pt x="630" y="1087"/>
                    </a:cubicBezTo>
                    <a:cubicBezTo>
                      <a:pt x="664" y="1123"/>
                      <a:pt x="699" y="1169"/>
                      <a:pt x="742" y="1209"/>
                    </a:cubicBezTo>
                    <a:cubicBezTo>
                      <a:pt x="819" y="1289"/>
                      <a:pt x="905" y="1362"/>
                      <a:pt x="998" y="1436"/>
                    </a:cubicBezTo>
                    <a:cubicBezTo>
                      <a:pt x="1362" y="1716"/>
                      <a:pt x="1793" y="1949"/>
                      <a:pt x="2274" y="2121"/>
                    </a:cubicBezTo>
                    <a:cubicBezTo>
                      <a:pt x="2518" y="2207"/>
                      <a:pt x="2770" y="2278"/>
                      <a:pt x="3048" y="2304"/>
                    </a:cubicBezTo>
                    <a:cubicBezTo>
                      <a:pt x="3094" y="2306"/>
                      <a:pt x="3140" y="2308"/>
                      <a:pt x="3187" y="2308"/>
                    </a:cubicBezTo>
                    <a:cubicBezTo>
                      <a:pt x="3284" y="2308"/>
                      <a:pt x="3385" y="2298"/>
                      <a:pt x="3498" y="2250"/>
                    </a:cubicBezTo>
                    <a:cubicBezTo>
                      <a:pt x="3578" y="2218"/>
                      <a:pt x="3679" y="2128"/>
                      <a:pt x="3701" y="2005"/>
                    </a:cubicBezTo>
                    <a:cubicBezTo>
                      <a:pt x="3722" y="1888"/>
                      <a:pt x="3694" y="1791"/>
                      <a:pt x="3664" y="1714"/>
                    </a:cubicBezTo>
                    <a:cubicBezTo>
                      <a:pt x="3541" y="1410"/>
                      <a:pt x="3315" y="1186"/>
                      <a:pt x="3087" y="1003"/>
                    </a:cubicBezTo>
                    <a:cubicBezTo>
                      <a:pt x="2849" y="822"/>
                      <a:pt x="2593" y="677"/>
                      <a:pt x="2326" y="552"/>
                    </a:cubicBezTo>
                    <a:cubicBezTo>
                      <a:pt x="1822" y="332"/>
                      <a:pt x="1284" y="164"/>
                      <a:pt x="724" y="164"/>
                    </a:cubicBezTo>
                    <a:cubicBezTo>
                      <a:pt x="688" y="164"/>
                      <a:pt x="651" y="165"/>
                      <a:pt x="614" y="166"/>
                    </a:cubicBezTo>
                    <a:cubicBezTo>
                      <a:pt x="468" y="177"/>
                      <a:pt x="311" y="203"/>
                      <a:pt x="173" y="296"/>
                    </a:cubicBezTo>
                    <a:cubicBezTo>
                      <a:pt x="106" y="343"/>
                      <a:pt x="43" y="418"/>
                      <a:pt x="26" y="509"/>
                    </a:cubicBezTo>
                    <a:cubicBezTo>
                      <a:pt x="0" y="597"/>
                      <a:pt x="20" y="688"/>
                      <a:pt x="39" y="765"/>
                    </a:cubicBezTo>
                    <a:cubicBezTo>
                      <a:pt x="84" y="921"/>
                      <a:pt x="170" y="1056"/>
                      <a:pt x="255" y="1177"/>
                    </a:cubicBezTo>
                    <a:cubicBezTo>
                      <a:pt x="345" y="1302"/>
                      <a:pt x="440" y="1416"/>
                      <a:pt x="545" y="1522"/>
                    </a:cubicBezTo>
                    <a:cubicBezTo>
                      <a:pt x="957" y="1955"/>
                      <a:pt x="1466" y="2250"/>
                      <a:pt x="1990" y="2440"/>
                    </a:cubicBezTo>
                    <a:cubicBezTo>
                      <a:pt x="2338" y="2560"/>
                      <a:pt x="2699" y="2638"/>
                      <a:pt x="3054" y="2638"/>
                    </a:cubicBezTo>
                    <a:cubicBezTo>
                      <a:pt x="3230" y="2638"/>
                      <a:pt x="3404" y="2619"/>
                      <a:pt x="3576" y="2576"/>
                    </a:cubicBezTo>
                    <a:cubicBezTo>
                      <a:pt x="3826" y="2507"/>
                      <a:pt x="4095" y="2380"/>
                      <a:pt x="4229" y="2102"/>
                    </a:cubicBezTo>
                    <a:cubicBezTo>
                      <a:pt x="4261" y="2035"/>
                      <a:pt x="4285" y="1944"/>
                      <a:pt x="4287" y="1895"/>
                    </a:cubicBezTo>
                    <a:cubicBezTo>
                      <a:pt x="4298" y="1813"/>
                      <a:pt x="4296" y="1744"/>
                      <a:pt x="4283" y="1673"/>
                    </a:cubicBezTo>
                    <a:cubicBezTo>
                      <a:pt x="4255" y="1533"/>
                      <a:pt x="4192" y="1412"/>
                      <a:pt x="4121" y="1311"/>
                    </a:cubicBezTo>
                    <a:cubicBezTo>
                      <a:pt x="3815" y="923"/>
                      <a:pt x="3444" y="729"/>
                      <a:pt x="3123" y="567"/>
                    </a:cubicBezTo>
                    <a:cubicBezTo>
                      <a:pt x="2798" y="412"/>
                      <a:pt x="2507" y="298"/>
                      <a:pt x="2263" y="218"/>
                    </a:cubicBezTo>
                    <a:cubicBezTo>
                      <a:pt x="1778" y="56"/>
                      <a:pt x="1494" y="0"/>
                      <a:pt x="149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9" name="Google Shape;2059;p42"/>
              <p:cNvSpPr/>
              <p:nvPr/>
            </p:nvSpPr>
            <p:spPr>
              <a:xfrm>
                <a:off x="7070346" y="708419"/>
                <a:ext cx="589202" cy="413107"/>
              </a:xfrm>
              <a:custGeom>
                <a:avLst/>
                <a:gdLst/>
                <a:ahLst/>
                <a:cxnLst/>
                <a:rect l="l" t="t" r="r" b="b"/>
                <a:pathLst>
                  <a:path w="9827" h="6890" extrusionOk="0">
                    <a:moveTo>
                      <a:pt x="4829" y="1"/>
                    </a:moveTo>
                    <a:cubicBezTo>
                      <a:pt x="4809" y="1"/>
                      <a:pt x="4788" y="2"/>
                      <a:pt x="4768" y="4"/>
                    </a:cubicBezTo>
                    <a:cubicBezTo>
                      <a:pt x="3705" y="112"/>
                      <a:pt x="4391" y="2504"/>
                      <a:pt x="4391" y="2504"/>
                    </a:cubicBezTo>
                    <a:cubicBezTo>
                      <a:pt x="4391" y="2504"/>
                      <a:pt x="2846" y="1843"/>
                      <a:pt x="1722" y="1843"/>
                    </a:cubicBezTo>
                    <a:cubicBezTo>
                      <a:pt x="1307" y="1843"/>
                      <a:pt x="949" y="1934"/>
                      <a:pt x="748" y="2181"/>
                    </a:cubicBezTo>
                    <a:cubicBezTo>
                      <a:pt x="0" y="3101"/>
                      <a:pt x="3164" y="4463"/>
                      <a:pt x="3164" y="4463"/>
                    </a:cubicBezTo>
                    <a:cubicBezTo>
                      <a:pt x="3164" y="4463"/>
                      <a:pt x="856" y="5832"/>
                      <a:pt x="1873" y="6705"/>
                    </a:cubicBezTo>
                    <a:cubicBezTo>
                      <a:pt x="2024" y="6834"/>
                      <a:pt x="2201" y="6889"/>
                      <a:pt x="2394" y="6889"/>
                    </a:cubicBezTo>
                    <a:cubicBezTo>
                      <a:pt x="3501" y="6889"/>
                      <a:pt x="5117" y="5069"/>
                      <a:pt x="5117" y="5069"/>
                    </a:cubicBezTo>
                    <a:cubicBezTo>
                      <a:pt x="5117" y="5069"/>
                      <a:pt x="6624" y="6025"/>
                      <a:pt x="7596" y="6025"/>
                    </a:cubicBezTo>
                    <a:cubicBezTo>
                      <a:pt x="7870" y="6025"/>
                      <a:pt x="8101" y="5949"/>
                      <a:pt x="8244" y="5754"/>
                    </a:cubicBezTo>
                    <a:cubicBezTo>
                      <a:pt x="8897" y="4864"/>
                      <a:pt x="7065" y="3965"/>
                      <a:pt x="7065" y="3965"/>
                    </a:cubicBezTo>
                    <a:cubicBezTo>
                      <a:pt x="7065" y="3965"/>
                      <a:pt x="9826" y="3317"/>
                      <a:pt x="9537" y="2308"/>
                    </a:cubicBezTo>
                    <a:cubicBezTo>
                      <a:pt x="9458" y="2027"/>
                      <a:pt x="9200" y="1925"/>
                      <a:pt x="8868" y="1925"/>
                    </a:cubicBezTo>
                    <a:cubicBezTo>
                      <a:pt x="8008" y="1925"/>
                      <a:pt x="6656" y="2607"/>
                      <a:pt x="6656" y="2607"/>
                    </a:cubicBezTo>
                    <a:cubicBezTo>
                      <a:pt x="6656" y="2607"/>
                      <a:pt x="5860" y="1"/>
                      <a:pt x="48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0" name="Google Shape;2060;p42"/>
              <p:cNvSpPr/>
              <p:nvPr/>
            </p:nvSpPr>
            <p:spPr>
              <a:xfrm>
                <a:off x="7183907" y="795599"/>
                <a:ext cx="390443" cy="248044"/>
              </a:xfrm>
              <a:custGeom>
                <a:avLst/>
                <a:gdLst/>
                <a:ahLst/>
                <a:cxnLst/>
                <a:rect l="l" t="t" r="r" b="b"/>
                <a:pathLst>
                  <a:path w="6512" h="4137" extrusionOk="0">
                    <a:moveTo>
                      <a:pt x="3420" y="1"/>
                    </a:moveTo>
                    <a:cubicBezTo>
                      <a:pt x="3411" y="1"/>
                      <a:pt x="3402" y="1"/>
                      <a:pt x="3393" y="3"/>
                    </a:cubicBezTo>
                    <a:cubicBezTo>
                      <a:pt x="2895" y="69"/>
                      <a:pt x="3027" y="1813"/>
                      <a:pt x="3027" y="1813"/>
                    </a:cubicBezTo>
                    <a:cubicBezTo>
                      <a:pt x="3027" y="1813"/>
                      <a:pt x="1767" y="1077"/>
                      <a:pt x="983" y="1077"/>
                    </a:cubicBezTo>
                    <a:cubicBezTo>
                      <a:pt x="724" y="1077"/>
                      <a:pt x="516" y="1158"/>
                      <a:pt x="423" y="1371"/>
                    </a:cubicBezTo>
                    <a:cubicBezTo>
                      <a:pt x="1" y="2341"/>
                      <a:pt x="2499" y="2591"/>
                      <a:pt x="2499" y="2591"/>
                    </a:cubicBezTo>
                    <a:cubicBezTo>
                      <a:pt x="2499" y="2591"/>
                      <a:pt x="667" y="3731"/>
                      <a:pt x="956" y="4085"/>
                    </a:cubicBezTo>
                    <a:cubicBezTo>
                      <a:pt x="984" y="4120"/>
                      <a:pt x="1032" y="4136"/>
                      <a:pt x="1096" y="4136"/>
                    </a:cubicBezTo>
                    <a:cubicBezTo>
                      <a:pt x="1653" y="4136"/>
                      <a:pt x="3384" y="2882"/>
                      <a:pt x="3384" y="2882"/>
                    </a:cubicBezTo>
                    <a:cubicBezTo>
                      <a:pt x="3384" y="2882"/>
                      <a:pt x="4390" y="3957"/>
                      <a:pt x="4843" y="3957"/>
                    </a:cubicBezTo>
                    <a:cubicBezTo>
                      <a:pt x="4882" y="3957"/>
                      <a:pt x="4917" y="3949"/>
                      <a:pt x="4947" y="3932"/>
                    </a:cubicBezTo>
                    <a:cubicBezTo>
                      <a:pt x="5322" y="3710"/>
                      <a:pt x="4395" y="2477"/>
                      <a:pt x="4395" y="2477"/>
                    </a:cubicBezTo>
                    <a:cubicBezTo>
                      <a:pt x="4395" y="2477"/>
                      <a:pt x="6512" y="1944"/>
                      <a:pt x="6380" y="1593"/>
                    </a:cubicBezTo>
                    <a:cubicBezTo>
                      <a:pt x="6349" y="1510"/>
                      <a:pt x="6212" y="1478"/>
                      <a:pt x="6021" y="1478"/>
                    </a:cubicBezTo>
                    <a:cubicBezTo>
                      <a:pt x="5399" y="1478"/>
                      <a:pt x="4206" y="1813"/>
                      <a:pt x="4206" y="1813"/>
                    </a:cubicBezTo>
                    <a:cubicBezTo>
                      <a:pt x="4206" y="1813"/>
                      <a:pt x="3902" y="1"/>
                      <a:pt x="342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1" name="Google Shape;2061;p42"/>
              <p:cNvSpPr/>
              <p:nvPr/>
            </p:nvSpPr>
            <p:spPr>
              <a:xfrm>
                <a:off x="7360423" y="921871"/>
                <a:ext cx="63015" cy="34775"/>
              </a:xfrm>
              <a:custGeom>
                <a:avLst/>
                <a:gdLst/>
                <a:ahLst/>
                <a:cxnLst/>
                <a:rect l="l" t="t" r="r" b="b"/>
                <a:pathLst>
                  <a:path w="1051" h="580" extrusionOk="0">
                    <a:moveTo>
                      <a:pt x="852" y="0"/>
                    </a:moveTo>
                    <a:cubicBezTo>
                      <a:pt x="744" y="0"/>
                      <a:pt x="595" y="39"/>
                      <a:pt x="440" y="114"/>
                    </a:cubicBezTo>
                    <a:cubicBezTo>
                      <a:pt x="178" y="239"/>
                      <a:pt x="1" y="425"/>
                      <a:pt x="48" y="520"/>
                    </a:cubicBezTo>
                    <a:cubicBezTo>
                      <a:pt x="68" y="560"/>
                      <a:pt x="122" y="579"/>
                      <a:pt x="198" y="579"/>
                    </a:cubicBezTo>
                    <a:cubicBezTo>
                      <a:pt x="305" y="579"/>
                      <a:pt x="455" y="540"/>
                      <a:pt x="611" y="466"/>
                    </a:cubicBezTo>
                    <a:cubicBezTo>
                      <a:pt x="874" y="341"/>
                      <a:pt x="1050" y="157"/>
                      <a:pt x="1003" y="60"/>
                    </a:cubicBezTo>
                    <a:cubicBezTo>
                      <a:pt x="983" y="20"/>
                      <a:pt x="928" y="0"/>
                      <a:pt x="85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2" name="Google Shape;2062;p42"/>
              <p:cNvSpPr/>
              <p:nvPr/>
            </p:nvSpPr>
            <p:spPr>
              <a:xfrm>
                <a:off x="6884535" y="726107"/>
                <a:ext cx="355548" cy="288216"/>
              </a:xfrm>
              <a:custGeom>
                <a:avLst/>
                <a:gdLst/>
                <a:ahLst/>
                <a:cxnLst/>
                <a:rect l="l" t="t" r="r" b="b"/>
                <a:pathLst>
                  <a:path w="5930" h="4807" extrusionOk="0">
                    <a:moveTo>
                      <a:pt x="4483" y="1"/>
                    </a:moveTo>
                    <a:cubicBezTo>
                      <a:pt x="3815" y="1"/>
                      <a:pt x="2841" y="1269"/>
                      <a:pt x="2841" y="1269"/>
                    </a:cubicBezTo>
                    <a:cubicBezTo>
                      <a:pt x="2841" y="1269"/>
                      <a:pt x="1933" y="603"/>
                      <a:pt x="1346" y="603"/>
                    </a:cubicBezTo>
                    <a:cubicBezTo>
                      <a:pt x="1180" y="603"/>
                      <a:pt x="1040" y="656"/>
                      <a:pt x="953" y="793"/>
                    </a:cubicBezTo>
                    <a:cubicBezTo>
                      <a:pt x="563" y="1412"/>
                      <a:pt x="1666" y="2039"/>
                      <a:pt x="1666" y="2039"/>
                    </a:cubicBezTo>
                    <a:cubicBezTo>
                      <a:pt x="1666" y="2039"/>
                      <a:pt x="0" y="2494"/>
                      <a:pt x="168" y="3198"/>
                    </a:cubicBezTo>
                    <a:cubicBezTo>
                      <a:pt x="216" y="3394"/>
                      <a:pt x="372" y="3464"/>
                      <a:pt x="572" y="3464"/>
                    </a:cubicBezTo>
                    <a:cubicBezTo>
                      <a:pt x="1092" y="3464"/>
                      <a:pt x="1910" y="2989"/>
                      <a:pt x="1910" y="2989"/>
                    </a:cubicBezTo>
                    <a:cubicBezTo>
                      <a:pt x="1910" y="2989"/>
                      <a:pt x="2388" y="4806"/>
                      <a:pt x="3012" y="4806"/>
                    </a:cubicBezTo>
                    <a:cubicBezTo>
                      <a:pt x="3025" y="4806"/>
                      <a:pt x="3037" y="4805"/>
                      <a:pt x="3050" y="4804"/>
                    </a:cubicBezTo>
                    <a:cubicBezTo>
                      <a:pt x="3690" y="4729"/>
                      <a:pt x="3278" y="3061"/>
                      <a:pt x="3278" y="3060"/>
                    </a:cubicBezTo>
                    <a:lnTo>
                      <a:pt x="3278" y="3060"/>
                    </a:lnTo>
                    <a:cubicBezTo>
                      <a:pt x="3278" y="3060"/>
                      <a:pt x="4209" y="3520"/>
                      <a:pt x="4888" y="3520"/>
                    </a:cubicBezTo>
                    <a:cubicBezTo>
                      <a:pt x="5139" y="3520"/>
                      <a:pt x="5355" y="3457"/>
                      <a:pt x="5477" y="3285"/>
                    </a:cubicBezTo>
                    <a:cubicBezTo>
                      <a:pt x="5929" y="2644"/>
                      <a:pt x="4020" y="1692"/>
                      <a:pt x="4020" y="1692"/>
                    </a:cubicBezTo>
                    <a:cubicBezTo>
                      <a:pt x="4020" y="1692"/>
                      <a:pt x="5412" y="739"/>
                      <a:pt x="4798" y="129"/>
                    </a:cubicBezTo>
                    <a:cubicBezTo>
                      <a:pt x="4707" y="39"/>
                      <a:pt x="4600" y="1"/>
                      <a:pt x="448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3" name="Google Shape;2063;p42"/>
              <p:cNvSpPr/>
              <p:nvPr/>
            </p:nvSpPr>
            <p:spPr>
              <a:xfrm>
                <a:off x="6935920" y="780489"/>
                <a:ext cx="235513" cy="173037"/>
              </a:xfrm>
              <a:custGeom>
                <a:avLst/>
                <a:gdLst/>
                <a:ahLst/>
                <a:cxnLst/>
                <a:rect l="l" t="t" r="r" b="b"/>
                <a:pathLst>
                  <a:path w="3928" h="2886" extrusionOk="0">
                    <a:moveTo>
                      <a:pt x="3267" y="1"/>
                    </a:moveTo>
                    <a:cubicBezTo>
                      <a:pt x="2930" y="1"/>
                      <a:pt x="1887" y="875"/>
                      <a:pt x="1887" y="875"/>
                    </a:cubicBezTo>
                    <a:cubicBezTo>
                      <a:pt x="1887" y="875"/>
                      <a:pt x="1281" y="127"/>
                      <a:pt x="1008" y="127"/>
                    </a:cubicBezTo>
                    <a:cubicBezTo>
                      <a:pt x="984" y="127"/>
                      <a:pt x="963" y="132"/>
                      <a:pt x="945" y="145"/>
                    </a:cubicBezTo>
                    <a:cubicBezTo>
                      <a:pt x="718" y="298"/>
                      <a:pt x="1279" y="1160"/>
                      <a:pt x="1279" y="1160"/>
                    </a:cubicBezTo>
                    <a:cubicBezTo>
                      <a:pt x="1279" y="1160"/>
                      <a:pt x="1" y="1528"/>
                      <a:pt x="81" y="1774"/>
                    </a:cubicBezTo>
                    <a:cubicBezTo>
                      <a:pt x="99" y="1832"/>
                      <a:pt x="182" y="1854"/>
                      <a:pt x="297" y="1854"/>
                    </a:cubicBezTo>
                    <a:cubicBezTo>
                      <a:pt x="672" y="1854"/>
                      <a:pt x="1391" y="1621"/>
                      <a:pt x="1391" y="1621"/>
                    </a:cubicBezTo>
                    <a:cubicBezTo>
                      <a:pt x="1391" y="1621"/>
                      <a:pt x="1574" y="2885"/>
                      <a:pt x="1866" y="2885"/>
                    </a:cubicBezTo>
                    <a:cubicBezTo>
                      <a:pt x="1871" y="2885"/>
                      <a:pt x="1877" y="2885"/>
                      <a:pt x="1882" y="2884"/>
                    </a:cubicBezTo>
                    <a:cubicBezTo>
                      <a:pt x="2184" y="2837"/>
                      <a:pt x="2102" y="1621"/>
                      <a:pt x="2102" y="1621"/>
                    </a:cubicBezTo>
                    <a:lnTo>
                      <a:pt x="2102" y="1621"/>
                    </a:lnTo>
                    <a:cubicBezTo>
                      <a:pt x="2102" y="1621"/>
                      <a:pt x="2861" y="2133"/>
                      <a:pt x="3334" y="2133"/>
                    </a:cubicBezTo>
                    <a:cubicBezTo>
                      <a:pt x="3491" y="2133"/>
                      <a:pt x="3617" y="2077"/>
                      <a:pt x="3673" y="1927"/>
                    </a:cubicBezTo>
                    <a:cubicBezTo>
                      <a:pt x="3928" y="1252"/>
                      <a:pt x="2421" y="1076"/>
                      <a:pt x="2421" y="1076"/>
                    </a:cubicBezTo>
                    <a:cubicBezTo>
                      <a:pt x="2421" y="1076"/>
                      <a:pt x="3525" y="283"/>
                      <a:pt x="3352" y="37"/>
                    </a:cubicBezTo>
                    <a:cubicBezTo>
                      <a:pt x="3335" y="12"/>
                      <a:pt x="3306" y="1"/>
                      <a:pt x="326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4" name="Google Shape;2064;p42"/>
              <p:cNvSpPr/>
              <p:nvPr/>
            </p:nvSpPr>
            <p:spPr>
              <a:xfrm>
                <a:off x="7026936" y="841047"/>
                <a:ext cx="37893" cy="24283"/>
              </a:xfrm>
              <a:custGeom>
                <a:avLst/>
                <a:gdLst/>
                <a:ahLst/>
                <a:cxnLst/>
                <a:rect l="l" t="t" r="r" b="b"/>
                <a:pathLst>
                  <a:path w="632" h="405" extrusionOk="0">
                    <a:moveTo>
                      <a:pt x="512" y="1"/>
                    </a:moveTo>
                    <a:cubicBezTo>
                      <a:pt x="447" y="1"/>
                      <a:pt x="357" y="28"/>
                      <a:pt x="265" y="81"/>
                    </a:cubicBezTo>
                    <a:cubicBezTo>
                      <a:pt x="106" y="169"/>
                      <a:pt x="0" y="296"/>
                      <a:pt x="28" y="363"/>
                    </a:cubicBezTo>
                    <a:cubicBezTo>
                      <a:pt x="40" y="391"/>
                      <a:pt x="72" y="404"/>
                      <a:pt x="118" y="404"/>
                    </a:cubicBezTo>
                    <a:cubicBezTo>
                      <a:pt x="183" y="404"/>
                      <a:pt x="273" y="377"/>
                      <a:pt x="366" y="324"/>
                    </a:cubicBezTo>
                    <a:cubicBezTo>
                      <a:pt x="526" y="236"/>
                      <a:pt x="632" y="109"/>
                      <a:pt x="604" y="42"/>
                    </a:cubicBezTo>
                    <a:cubicBezTo>
                      <a:pt x="591" y="14"/>
                      <a:pt x="558" y="1"/>
                      <a:pt x="512" y="1"/>
                    </a:cubicBezTo>
                    <a:close/>
                  </a:path>
                </a:pathLst>
              </a:custGeom>
              <a:solidFill>
                <a:srgbClr val="FFDB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5" name="Google Shape;2065;p42"/>
              <p:cNvSpPr/>
              <p:nvPr/>
            </p:nvSpPr>
            <p:spPr>
              <a:xfrm>
                <a:off x="5954224" y="975054"/>
                <a:ext cx="540697" cy="378752"/>
              </a:xfrm>
              <a:custGeom>
                <a:avLst/>
                <a:gdLst/>
                <a:ahLst/>
                <a:cxnLst/>
                <a:rect l="l" t="t" r="r" b="b"/>
                <a:pathLst>
                  <a:path w="9018" h="6317" extrusionOk="0">
                    <a:moveTo>
                      <a:pt x="4435" y="0"/>
                    </a:moveTo>
                    <a:cubicBezTo>
                      <a:pt x="4416" y="0"/>
                      <a:pt x="4397" y="1"/>
                      <a:pt x="4378" y="3"/>
                    </a:cubicBezTo>
                    <a:cubicBezTo>
                      <a:pt x="3403" y="102"/>
                      <a:pt x="4031" y="2296"/>
                      <a:pt x="4031" y="2296"/>
                    </a:cubicBezTo>
                    <a:cubicBezTo>
                      <a:pt x="4031" y="2296"/>
                      <a:pt x="2613" y="1690"/>
                      <a:pt x="1582" y="1690"/>
                    </a:cubicBezTo>
                    <a:cubicBezTo>
                      <a:pt x="1201" y="1690"/>
                      <a:pt x="873" y="1772"/>
                      <a:pt x="688" y="1999"/>
                    </a:cubicBezTo>
                    <a:cubicBezTo>
                      <a:pt x="0" y="2840"/>
                      <a:pt x="2903" y="4092"/>
                      <a:pt x="2903" y="4092"/>
                    </a:cubicBezTo>
                    <a:cubicBezTo>
                      <a:pt x="2903" y="4092"/>
                      <a:pt x="787" y="5346"/>
                      <a:pt x="1722" y="6148"/>
                    </a:cubicBezTo>
                    <a:cubicBezTo>
                      <a:pt x="1860" y="6266"/>
                      <a:pt x="2023" y="6317"/>
                      <a:pt x="2199" y="6317"/>
                    </a:cubicBezTo>
                    <a:cubicBezTo>
                      <a:pt x="3214" y="6317"/>
                      <a:pt x="4697" y="4648"/>
                      <a:pt x="4697" y="4648"/>
                    </a:cubicBezTo>
                    <a:cubicBezTo>
                      <a:pt x="4697" y="4648"/>
                      <a:pt x="6076" y="5524"/>
                      <a:pt x="6968" y="5524"/>
                    </a:cubicBezTo>
                    <a:cubicBezTo>
                      <a:pt x="7220" y="5524"/>
                      <a:pt x="7433" y="5454"/>
                      <a:pt x="7565" y="5275"/>
                    </a:cubicBezTo>
                    <a:cubicBezTo>
                      <a:pt x="8162" y="4462"/>
                      <a:pt x="6481" y="3635"/>
                      <a:pt x="6481" y="3635"/>
                    </a:cubicBezTo>
                    <a:cubicBezTo>
                      <a:pt x="6481" y="3635"/>
                      <a:pt x="9018" y="3040"/>
                      <a:pt x="8755" y="2115"/>
                    </a:cubicBezTo>
                    <a:cubicBezTo>
                      <a:pt x="8682" y="1857"/>
                      <a:pt x="8444" y="1764"/>
                      <a:pt x="8140" y="1764"/>
                    </a:cubicBezTo>
                    <a:cubicBezTo>
                      <a:pt x="7350" y="1764"/>
                      <a:pt x="6110" y="2389"/>
                      <a:pt x="6110" y="2389"/>
                    </a:cubicBezTo>
                    <a:cubicBezTo>
                      <a:pt x="6110" y="2389"/>
                      <a:pt x="5383" y="0"/>
                      <a:pt x="443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6" name="Google Shape;2066;p42"/>
              <p:cNvSpPr/>
              <p:nvPr/>
            </p:nvSpPr>
            <p:spPr>
              <a:xfrm>
                <a:off x="6058492" y="1054618"/>
                <a:ext cx="358246" cy="227719"/>
              </a:xfrm>
              <a:custGeom>
                <a:avLst/>
                <a:gdLst/>
                <a:ahLst/>
                <a:cxnLst/>
                <a:rect l="l" t="t" r="r" b="b"/>
                <a:pathLst>
                  <a:path w="5975" h="3798" extrusionOk="0">
                    <a:moveTo>
                      <a:pt x="3135" y="0"/>
                    </a:moveTo>
                    <a:cubicBezTo>
                      <a:pt x="3127" y="0"/>
                      <a:pt x="3119" y="1"/>
                      <a:pt x="3111" y="2"/>
                    </a:cubicBezTo>
                    <a:cubicBezTo>
                      <a:pt x="2652" y="62"/>
                      <a:pt x="2774" y="1663"/>
                      <a:pt x="2774" y="1663"/>
                    </a:cubicBezTo>
                    <a:cubicBezTo>
                      <a:pt x="2774" y="1663"/>
                      <a:pt x="1620" y="990"/>
                      <a:pt x="901" y="990"/>
                    </a:cubicBezTo>
                    <a:cubicBezTo>
                      <a:pt x="662" y="990"/>
                      <a:pt x="472" y="1064"/>
                      <a:pt x="386" y="1260"/>
                    </a:cubicBezTo>
                    <a:cubicBezTo>
                      <a:pt x="1" y="2151"/>
                      <a:pt x="2292" y="2379"/>
                      <a:pt x="2292" y="2379"/>
                    </a:cubicBezTo>
                    <a:cubicBezTo>
                      <a:pt x="2292" y="2379"/>
                      <a:pt x="613" y="3426"/>
                      <a:pt x="873" y="3750"/>
                    </a:cubicBezTo>
                    <a:cubicBezTo>
                      <a:pt x="900" y="3783"/>
                      <a:pt x="945" y="3797"/>
                      <a:pt x="1003" y="3797"/>
                    </a:cubicBezTo>
                    <a:cubicBezTo>
                      <a:pt x="1518" y="3797"/>
                      <a:pt x="3102" y="2646"/>
                      <a:pt x="3102" y="2646"/>
                    </a:cubicBezTo>
                    <a:cubicBezTo>
                      <a:pt x="3102" y="2646"/>
                      <a:pt x="4025" y="3631"/>
                      <a:pt x="4441" y="3631"/>
                    </a:cubicBezTo>
                    <a:cubicBezTo>
                      <a:pt x="4477" y="3631"/>
                      <a:pt x="4510" y="3624"/>
                      <a:pt x="4537" y="3607"/>
                    </a:cubicBezTo>
                    <a:cubicBezTo>
                      <a:pt x="4882" y="3407"/>
                      <a:pt x="4031" y="2271"/>
                      <a:pt x="4031" y="2271"/>
                    </a:cubicBezTo>
                    <a:cubicBezTo>
                      <a:pt x="4031" y="2271"/>
                      <a:pt x="5975" y="1786"/>
                      <a:pt x="5852" y="1461"/>
                    </a:cubicBezTo>
                    <a:cubicBezTo>
                      <a:pt x="5824" y="1385"/>
                      <a:pt x="5698" y="1356"/>
                      <a:pt x="5523" y="1356"/>
                    </a:cubicBezTo>
                    <a:cubicBezTo>
                      <a:pt x="4953" y="1356"/>
                      <a:pt x="3856" y="1663"/>
                      <a:pt x="3856" y="1663"/>
                    </a:cubicBezTo>
                    <a:cubicBezTo>
                      <a:pt x="3856" y="1663"/>
                      <a:pt x="3578" y="0"/>
                      <a:pt x="313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7" name="Google Shape;2067;p42"/>
              <p:cNvSpPr/>
              <p:nvPr/>
            </p:nvSpPr>
            <p:spPr>
              <a:xfrm>
                <a:off x="6220439" y="1170578"/>
                <a:ext cx="57679" cy="31777"/>
              </a:xfrm>
              <a:custGeom>
                <a:avLst/>
                <a:gdLst/>
                <a:ahLst/>
                <a:cxnLst/>
                <a:rect l="l" t="t" r="r" b="b"/>
                <a:pathLst>
                  <a:path w="962" h="530" extrusionOk="0">
                    <a:moveTo>
                      <a:pt x="781" y="1"/>
                    </a:moveTo>
                    <a:cubicBezTo>
                      <a:pt x="682" y="1"/>
                      <a:pt x="544" y="36"/>
                      <a:pt x="401" y="104"/>
                    </a:cubicBezTo>
                    <a:cubicBezTo>
                      <a:pt x="162" y="219"/>
                      <a:pt x="0" y="387"/>
                      <a:pt x="43" y="475"/>
                    </a:cubicBezTo>
                    <a:cubicBezTo>
                      <a:pt x="61" y="512"/>
                      <a:pt x="111" y="530"/>
                      <a:pt x="181" y="530"/>
                    </a:cubicBezTo>
                    <a:cubicBezTo>
                      <a:pt x="279" y="530"/>
                      <a:pt x="416" y="495"/>
                      <a:pt x="558" y="428"/>
                    </a:cubicBezTo>
                    <a:cubicBezTo>
                      <a:pt x="800" y="311"/>
                      <a:pt x="961" y="143"/>
                      <a:pt x="918" y="55"/>
                    </a:cubicBezTo>
                    <a:cubicBezTo>
                      <a:pt x="900" y="18"/>
                      <a:pt x="851" y="1"/>
                      <a:pt x="781" y="1"/>
                    </a:cubicBezTo>
                    <a:close/>
                  </a:path>
                </a:pathLst>
              </a:custGeom>
              <a:solidFill>
                <a:srgbClr val="FF676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8" name="Google Shape;2068;p42"/>
              <p:cNvSpPr/>
              <p:nvPr/>
            </p:nvSpPr>
            <p:spPr>
              <a:xfrm>
                <a:off x="6036367" y="1228197"/>
                <a:ext cx="418144" cy="315616"/>
              </a:xfrm>
              <a:custGeom>
                <a:avLst/>
                <a:gdLst/>
                <a:ahLst/>
                <a:cxnLst/>
                <a:rect l="l" t="t" r="r" b="b"/>
                <a:pathLst>
                  <a:path w="6974" h="5264" extrusionOk="0">
                    <a:moveTo>
                      <a:pt x="4256" y="0"/>
                    </a:moveTo>
                    <a:cubicBezTo>
                      <a:pt x="3437" y="0"/>
                      <a:pt x="3215" y="1730"/>
                      <a:pt x="3215" y="1730"/>
                    </a:cubicBezTo>
                    <a:cubicBezTo>
                      <a:pt x="3062" y="1378"/>
                      <a:pt x="2575" y="1240"/>
                      <a:pt x="2154" y="1240"/>
                    </a:cubicBezTo>
                    <a:cubicBezTo>
                      <a:pt x="1851" y="1240"/>
                      <a:pt x="1581" y="1311"/>
                      <a:pt x="1495" y="1426"/>
                    </a:cubicBezTo>
                    <a:cubicBezTo>
                      <a:pt x="1156" y="1875"/>
                      <a:pt x="2212" y="2489"/>
                      <a:pt x="2305" y="2489"/>
                    </a:cubicBezTo>
                    <a:cubicBezTo>
                      <a:pt x="2307" y="2489"/>
                      <a:pt x="2308" y="2489"/>
                      <a:pt x="2309" y="2488"/>
                    </a:cubicBezTo>
                    <a:cubicBezTo>
                      <a:pt x="2310" y="2488"/>
                      <a:pt x="2311" y="2488"/>
                      <a:pt x="2311" y="2488"/>
                    </a:cubicBezTo>
                    <a:lnTo>
                      <a:pt x="2311" y="2488"/>
                    </a:lnTo>
                    <a:cubicBezTo>
                      <a:pt x="2315" y="2488"/>
                      <a:pt x="0" y="3407"/>
                      <a:pt x="111" y="3812"/>
                    </a:cubicBezTo>
                    <a:cubicBezTo>
                      <a:pt x="146" y="3940"/>
                      <a:pt x="360" y="3984"/>
                      <a:pt x="637" y="3984"/>
                    </a:cubicBezTo>
                    <a:cubicBezTo>
                      <a:pt x="1240" y="3984"/>
                      <a:pt x="2141" y="3775"/>
                      <a:pt x="2141" y="3775"/>
                    </a:cubicBezTo>
                    <a:lnTo>
                      <a:pt x="2141" y="3775"/>
                    </a:lnTo>
                    <a:cubicBezTo>
                      <a:pt x="2141" y="3775"/>
                      <a:pt x="1488" y="4626"/>
                      <a:pt x="1822" y="4846"/>
                    </a:cubicBezTo>
                    <a:cubicBezTo>
                      <a:pt x="1851" y="4866"/>
                      <a:pt x="1882" y="4874"/>
                      <a:pt x="1914" y="4874"/>
                    </a:cubicBezTo>
                    <a:cubicBezTo>
                      <a:pt x="2258" y="4874"/>
                      <a:pt x="2771" y="3885"/>
                      <a:pt x="2771" y="3885"/>
                    </a:cubicBezTo>
                    <a:cubicBezTo>
                      <a:pt x="2771" y="3885"/>
                      <a:pt x="2850" y="5264"/>
                      <a:pt x="3538" y="5264"/>
                    </a:cubicBezTo>
                    <a:cubicBezTo>
                      <a:pt x="3568" y="5264"/>
                      <a:pt x="3599" y="5261"/>
                      <a:pt x="3630" y="5256"/>
                    </a:cubicBezTo>
                    <a:cubicBezTo>
                      <a:pt x="4404" y="5129"/>
                      <a:pt x="4740" y="2659"/>
                      <a:pt x="4740" y="2659"/>
                    </a:cubicBezTo>
                    <a:cubicBezTo>
                      <a:pt x="4740" y="2659"/>
                      <a:pt x="5731" y="2995"/>
                      <a:pt x="6351" y="2995"/>
                    </a:cubicBezTo>
                    <a:cubicBezTo>
                      <a:pt x="6602" y="2995"/>
                      <a:pt x="6793" y="2940"/>
                      <a:pt x="6833" y="2786"/>
                    </a:cubicBezTo>
                    <a:cubicBezTo>
                      <a:pt x="6973" y="2249"/>
                      <a:pt x="4687" y="1663"/>
                      <a:pt x="4687" y="1663"/>
                    </a:cubicBezTo>
                    <a:cubicBezTo>
                      <a:pt x="4687" y="1663"/>
                      <a:pt x="5215" y="118"/>
                      <a:pt x="4335" y="6"/>
                    </a:cubicBezTo>
                    <a:cubicBezTo>
                      <a:pt x="4308" y="2"/>
                      <a:pt x="4282" y="0"/>
                      <a:pt x="425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9" name="Google Shape;2069;p42"/>
              <p:cNvSpPr/>
              <p:nvPr/>
            </p:nvSpPr>
            <p:spPr>
              <a:xfrm>
                <a:off x="6091469" y="1257097"/>
                <a:ext cx="285338" cy="272747"/>
              </a:xfrm>
              <a:custGeom>
                <a:avLst/>
                <a:gdLst/>
                <a:ahLst/>
                <a:cxnLst/>
                <a:rect l="l" t="t" r="r" b="b"/>
                <a:pathLst>
                  <a:path w="4759" h="4549" extrusionOk="0">
                    <a:moveTo>
                      <a:pt x="4627" y="1771"/>
                    </a:moveTo>
                    <a:cubicBezTo>
                      <a:pt x="4627" y="1771"/>
                      <a:pt x="4627" y="1771"/>
                      <a:pt x="4628" y="1772"/>
                    </a:cubicBezTo>
                    <a:lnTo>
                      <a:pt x="4628" y="1772"/>
                    </a:lnTo>
                    <a:lnTo>
                      <a:pt x="4627" y="1771"/>
                    </a:lnTo>
                    <a:close/>
                    <a:moveTo>
                      <a:pt x="3170" y="206"/>
                    </a:moveTo>
                    <a:cubicBezTo>
                      <a:pt x="3172" y="209"/>
                      <a:pt x="3174" y="212"/>
                      <a:pt x="3175" y="215"/>
                    </a:cubicBezTo>
                    <a:cubicBezTo>
                      <a:pt x="3181" y="237"/>
                      <a:pt x="3192" y="265"/>
                      <a:pt x="3201" y="291"/>
                    </a:cubicBezTo>
                    <a:cubicBezTo>
                      <a:pt x="3218" y="347"/>
                      <a:pt x="3229" y="407"/>
                      <a:pt x="3240" y="470"/>
                    </a:cubicBezTo>
                    <a:cubicBezTo>
                      <a:pt x="3261" y="593"/>
                      <a:pt x="3276" y="718"/>
                      <a:pt x="3287" y="843"/>
                    </a:cubicBezTo>
                    <a:cubicBezTo>
                      <a:pt x="3311" y="1097"/>
                      <a:pt x="3321" y="1353"/>
                      <a:pt x="3328" y="1606"/>
                    </a:cubicBezTo>
                    <a:lnTo>
                      <a:pt x="3330" y="1703"/>
                    </a:lnTo>
                    <a:lnTo>
                      <a:pt x="3427" y="1687"/>
                    </a:lnTo>
                    <a:cubicBezTo>
                      <a:pt x="3653" y="1650"/>
                      <a:pt x="3887" y="1629"/>
                      <a:pt x="4116" y="1629"/>
                    </a:cubicBezTo>
                    <a:cubicBezTo>
                      <a:pt x="4127" y="1629"/>
                      <a:pt x="4138" y="1629"/>
                      <a:pt x="4149" y="1629"/>
                    </a:cubicBezTo>
                    <a:cubicBezTo>
                      <a:pt x="4212" y="1629"/>
                      <a:pt x="4268" y="1636"/>
                      <a:pt x="4328" y="1640"/>
                    </a:cubicBezTo>
                    <a:cubicBezTo>
                      <a:pt x="4386" y="1649"/>
                      <a:pt x="4440" y="1659"/>
                      <a:pt x="4494" y="1677"/>
                    </a:cubicBezTo>
                    <a:cubicBezTo>
                      <a:pt x="4515" y="1687"/>
                      <a:pt x="4546" y="1694"/>
                      <a:pt x="4561" y="1705"/>
                    </a:cubicBezTo>
                    <a:cubicBezTo>
                      <a:pt x="4576" y="1715"/>
                      <a:pt x="4591" y="1715"/>
                      <a:pt x="4610" y="1748"/>
                    </a:cubicBezTo>
                    <a:lnTo>
                      <a:pt x="4623" y="1767"/>
                    </a:lnTo>
                    <a:cubicBezTo>
                      <a:pt x="4623" y="1767"/>
                      <a:pt x="4623" y="1767"/>
                      <a:pt x="4623" y="1767"/>
                    </a:cubicBezTo>
                    <a:lnTo>
                      <a:pt x="4623" y="1767"/>
                    </a:lnTo>
                    <a:lnTo>
                      <a:pt x="4628" y="1774"/>
                    </a:lnTo>
                    <a:cubicBezTo>
                      <a:pt x="4630" y="1776"/>
                      <a:pt x="4612" y="1789"/>
                      <a:pt x="4597" y="1802"/>
                    </a:cubicBezTo>
                    <a:cubicBezTo>
                      <a:pt x="4511" y="1853"/>
                      <a:pt x="4384" y="1881"/>
                      <a:pt x="4268" y="1903"/>
                    </a:cubicBezTo>
                    <a:cubicBezTo>
                      <a:pt x="4149" y="1925"/>
                      <a:pt x="4026" y="1937"/>
                      <a:pt x="3906" y="1948"/>
                    </a:cubicBezTo>
                    <a:cubicBezTo>
                      <a:pt x="3662" y="1970"/>
                      <a:pt x="3414" y="1978"/>
                      <a:pt x="3168" y="1981"/>
                    </a:cubicBezTo>
                    <a:lnTo>
                      <a:pt x="3130" y="1981"/>
                    </a:lnTo>
                    <a:lnTo>
                      <a:pt x="3132" y="2022"/>
                    </a:lnTo>
                    <a:cubicBezTo>
                      <a:pt x="3162" y="2392"/>
                      <a:pt x="3164" y="2767"/>
                      <a:pt x="3151" y="3138"/>
                    </a:cubicBezTo>
                    <a:cubicBezTo>
                      <a:pt x="3140" y="3325"/>
                      <a:pt x="3123" y="3511"/>
                      <a:pt x="3097" y="3694"/>
                    </a:cubicBezTo>
                    <a:cubicBezTo>
                      <a:pt x="3067" y="3877"/>
                      <a:pt x="3035" y="4063"/>
                      <a:pt x="2959" y="4226"/>
                    </a:cubicBezTo>
                    <a:cubicBezTo>
                      <a:pt x="2940" y="4267"/>
                      <a:pt x="2918" y="4308"/>
                      <a:pt x="2895" y="4343"/>
                    </a:cubicBezTo>
                    <a:cubicBezTo>
                      <a:pt x="2884" y="4364"/>
                      <a:pt x="2867" y="4375"/>
                      <a:pt x="2856" y="4392"/>
                    </a:cubicBezTo>
                    <a:cubicBezTo>
                      <a:pt x="2845" y="4405"/>
                      <a:pt x="2819" y="4425"/>
                      <a:pt x="2808" y="4431"/>
                    </a:cubicBezTo>
                    <a:cubicBezTo>
                      <a:pt x="2779" y="4451"/>
                      <a:pt x="2748" y="4459"/>
                      <a:pt x="2719" y="4459"/>
                    </a:cubicBezTo>
                    <a:cubicBezTo>
                      <a:pt x="2716" y="4459"/>
                      <a:pt x="2713" y="4459"/>
                      <a:pt x="2709" y="4459"/>
                    </a:cubicBezTo>
                    <a:cubicBezTo>
                      <a:pt x="2673" y="4453"/>
                      <a:pt x="2640" y="4435"/>
                      <a:pt x="2608" y="4410"/>
                    </a:cubicBezTo>
                    <a:cubicBezTo>
                      <a:pt x="2485" y="4297"/>
                      <a:pt x="2399" y="4127"/>
                      <a:pt x="2324" y="3963"/>
                    </a:cubicBezTo>
                    <a:cubicBezTo>
                      <a:pt x="2177" y="3627"/>
                      <a:pt x="2063" y="3272"/>
                      <a:pt x="1968" y="2916"/>
                    </a:cubicBezTo>
                    <a:lnTo>
                      <a:pt x="1949" y="2843"/>
                    </a:lnTo>
                    <a:lnTo>
                      <a:pt x="1873" y="2858"/>
                    </a:lnTo>
                    <a:cubicBezTo>
                      <a:pt x="1580" y="2922"/>
                      <a:pt x="1278" y="2983"/>
                      <a:pt x="979" y="3009"/>
                    </a:cubicBezTo>
                    <a:cubicBezTo>
                      <a:pt x="876" y="3017"/>
                      <a:pt x="773" y="3024"/>
                      <a:pt x="672" y="3024"/>
                    </a:cubicBezTo>
                    <a:cubicBezTo>
                      <a:pt x="625" y="3024"/>
                      <a:pt x="578" y="3023"/>
                      <a:pt x="533" y="3019"/>
                    </a:cubicBezTo>
                    <a:cubicBezTo>
                      <a:pt x="459" y="3013"/>
                      <a:pt x="386" y="3006"/>
                      <a:pt x="319" y="2985"/>
                    </a:cubicBezTo>
                    <a:cubicBezTo>
                      <a:pt x="280" y="2976"/>
                      <a:pt x="259" y="2963"/>
                      <a:pt x="233" y="2953"/>
                    </a:cubicBezTo>
                    <a:lnTo>
                      <a:pt x="211" y="2944"/>
                    </a:lnTo>
                    <a:lnTo>
                      <a:pt x="190" y="2925"/>
                    </a:lnTo>
                    <a:lnTo>
                      <a:pt x="147" y="2888"/>
                    </a:lnTo>
                    <a:lnTo>
                      <a:pt x="147" y="2888"/>
                    </a:lnTo>
                    <a:cubicBezTo>
                      <a:pt x="147" y="2888"/>
                      <a:pt x="147" y="2888"/>
                      <a:pt x="147" y="2888"/>
                    </a:cubicBezTo>
                    <a:cubicBezTo>
                      <a:pt x="149" y="2888"/>
                      <a:pt x="134" y="2870"/>
                      <a:pt x="136" y="2866"/>
                    </a:cubicBezTo>
                    <a:cubicBezTo>
                      <a:pt x="129" y="2858"/>
                      <a:pt x="134" y="2853"/>
                      <a:pt x="134" y="2845"/>
                    </a:cubicBezTo>
                    <a:cubicBezTo>
                      <a:pt x="134" y="2830"/>
                      <a:pt x="158" y="2804"/>
                      <a:pt x="179" y="2782"/>
                    </a:cubicBezTo>
                    <a:cubicBezTo>
                      <a:pt x="231" y="2744"/>
                      <a:pt x="298" y="2709"/>
                      <a:pt x="364" y="2681"/>
                    </a:cubicBezTo>
                    <a:cubicBezTo>
                      <a:pt x="502" y="2625"/>
                      <a:pt x="647" y="2582"/>
                      <a:pt x="795" y="2543"/>
                    </a:cubicBezTo>
                    <a:cubicBezTo>
                      <a:pt x="1089" y="2465"/>
                      <a:pt x="1390" y="2412"/>
                      <a:pt x="1692" y="2358"/>
                    </a:cubicBezTo>
                    <a:lnTo>
                      <a:pt x="1709" y="2360"/>
                    </a:lnTo>
                    <a:lnTo>
                      <a:pt x="1696" y="2347"/>
                    </a:lnTo>
                    <a:cubicBezTo>
                      <a:pt x="1595" y="2254"/>
                      <a:pt x="1502" y="2157"/>
                      <a:pt x="1412" y="2054"/>
                    </a:cubicBezTo>
                    <a:cubicBezTo>
                      <a:pt x="1326" y="1948"/>
                      <a:pt x="1246" y="1838"/>
                      <a:pt x="1181" y="1722"/>
                    </a:cubicBezTo>
                    <a:cubicBezTo>
                      <a:pt x="1145" y="1662"/>
                      <a:pt x="1119" y="1603"/>
                      <a:pt x="1097" y="1541"/>
                    </a:cubicBezTo>
                    <a:cubicBezTo>
                      <a:pt x="1074" y="1478"/>
                      <a:pt x="1063" y="1418"/>
                      <a:pt x="1056" y="1356"/>
                    </a:cubicBezTo>
                    <a:cubicBezTo>
                      <a:pt x="1058" y="1323"/>
                      <a:pt x="1056" y="1291"/>
                      <a:pt x="1063" y="1263"/>
                    </a:cubicBezTo>
                    <a:cubicBezTo>
                      <a:pt x="1074" y="1237"/>
                      <a:pt x="1076" y="1213"/>
                      <a:pt x="1089" y="1183"/>
                    </a:cubicBezTo>
                    <a:cubicBezTo>
                      <a:pt x="1106" y="1155"/>
                      <a:pt x="1130" y="1116"/>
                      <a:pt x="1140" y="1101"/>
                    </a:cubicBezTo>
                    <a:cubicBezTo>
                      <a:pt x="1160" y="1080"/>
                      <a:pt x="1181" y="1062"/>
                      <a:pt x="1205" y="1045"/>
                    </a:cubicBezTo>
                    <a:cubicBezTo>
                      <a:pt x="1261" y="1009"/>
                      <a:pt x="1329" y="996"/>
                      <a:pt x="1400" y="996"/>
                    </a:cubicBezTo>
                    <a:cubicBezTo>
                      <a:pt x="1452" y="996"/>
                      <a:pt x="1506" y="1003"/>
                      <a:pt x="1558" y="1013"/>
                    </a:cubicBezTo>
                    <a:cubicBezTo>
                      <a:pt x="1683" y="1037"/>
                      <a:pt x="1808" y="1086"/>
                      <a:pt x="1929" y="1142"/>
                    </a:cubicBezTo>
                    <a:cubicBezTo>
                      <a:pt x="2168" y="1256"/>
                      <a:pt x="2399" y="1407"/>
                      <a:pt x="2610" y="1565"/>
                    </a:cubicBezTo>
                    <a:lnTo>
                      <a:pt x="2716" y="1644"/>
                    </a:lnTo>
                    <a:lnTo>
                      <a:pt x="2746" y="1515"/>
                    </a:lnTo>
                    <a:cubicBezTo>
                      <a:pt x="2802" y="1267"/>
                      <a:pt x="2858" y="1019"/>
                      <a:pt x="2931" y="776"/>
                    </a:cubicBezTo>
                    <a:cubicBezTo>
                      <a:pt x="2966" y="655"/>
                      <a:pt x="3007" y="534"/>
                      <a:pt x="3052" y="420"/>
                    </a:cubicBezTo>
                    <a:cubicBezTo>
                      <a:pt x="3078" y="364"/>
                      <a:pt x="3102" y="310"/>
                      <a:pt x="3132" y="261"/>
                    </a:cubicBezTo>
                    <a:cubicBezTo>
                      <a:pt x="3143" y="239"/>
                      <a:pt x="3157" y="220"/>
                      <a:pt x="3170" y="206"/>
                    </a:cubicBezTo>
                    <a:close/>
                    <a:moveTo>
                      <a:pt x="3184" y="1"/>
                    </a:moveTo>
                    <a:cubicBezTo>
                      <a:pt x="3177" y="1"/>
                      <a:pt x="3169" y="1"/>
                      <a:pt x="3162" y="2"/>
                    </a:cubicBezTo>
                    <a:lnTo>
                      <a:pt x="3145" y="6"/>
                    </a:lnTo>
                    <a:lnTo>
                      <a:pt x="3143" y="6"/>
                    </a:lnTo>
                    <a:cubicBezTo>
                      <a:pt x="3142" y="7"/>
                      <a:pt x="3141" y="7"/>
                      <a:pt x="3141" y="7"/>
                    </a:cubicBezTo>
                    <a:cubicBezTo>
                      <a:pt x="3141" y="7"/>
                      <a:pt x="3143" y="6"/>
                      <a:pt x="3142" y="6"/>
                    </a:cubicBezTo>
                    <a:lnTo>
                      <a:pt x="3142" y="6"/>
                    </a:lnTo>
                    <a:cubicBezTo>
                      <a:pt x="3142" y="6"/>
                      <a:pt x="3139" y="7"/>
                      <a:pt x="3127" y="11"/>
                    </a:cubicBezTo>
                    <a:lnTo>
                      <a:pt x="3123" y="11"/>
                    </a:lnTo>
                    <a:lnTo>
                      <a:pt x="3112" y="17"/>
                    </a:lnTo>
                    <a:cubicBezTo>
                      <a:pt x="3099" y="21"/>
                      <a:pt x="3052" y="54"/>
                      <a:pt x="3046" y="65"/>
                    </a:cubicBezTo>
                    <a:cubicBezTo>
                      <a:pt x="3009" y="97"/>
                      <a:pt x="2992" y="127"/>
                      <a:pt x="2972" y="159"/>
                    </a:cubicBezTo>
                    <a:cubicBezTo>
                      <a:pt x="2938" y="222"/>
                      <a:pt x="2908" y="282"/>
                      <a:pt x="2884" y="345"/>
                    </a:cubicBezTo>
                    <a:cubicBezTo>
                      <a:pt x="2832" y="470"/>
                      <a:pt x="2793" y="595"/>
                      <a:pt x="2757" y="720"/>
                    </a:cubicBezTo>
                    <a:cubicBezTo>
                      <a:pt x="2699" y="928"/>
                      <a:pt x="2646" y="1137"/>
                      <a:pt x="2601" y="1349"/>
                    </a:cubicBezTo>
                    <a:lnTo>
                      <a:pt x="2601" y="1349"/>
                    </a:lnTo>
                    <a:cubicBezTo>
                      <a:pt x="2406" y="1218"/>
                      <a:pt x="2205" y="1100"/>
                      <a:pt x="1987" y="1004"/>
                    </a:cubicBezTo>
                    <a:cubicBezTo>
                      <a:pt x="1858" y="948"/>
                      <a:pt x="1722" y="901"/>
                      <a:pt x="1580" y="875"/>
                    </a:cubicBezTo>
                    <a:cubicBezTo>
                      <a:pt x="1533" y="868"/>
                      <a:pt x="1483" y="863"/>
                      <a:pt x="1433" y="863"/>
                    </a:cubicBezTo>
                    <a:cubicBezTo>
                      <a:pt x="1332" y="863"/>
                      <a:pt x="1227" y="883"/>
                      <a:pt x="1138" y="946"/>
                    </a:cubicBezTo>
                    <a:cubicBezTo>
                      <a:pt x="1106" y="970"/>
                      <a:pt x="1076" y="998"/>
                      <a:pt x="1052" y="1030"/>
                    </a:cubicBezTo>
                    <a:cubicBezTo>
                      <a:pt x="1024" y="1073"/>
                      <a:pt x="1017" y="1093"/>
                      <a:pt x="998" y="1127"/>
                    </a:cubicBezTo>
                    <a:cubicBezTo>
                      <a:pt x="985" y="1159"/>
                      <a:pt x="977" y="1205"/>
                      <a:pt x="966" y="1241"/>
                    </a:cubicBezTo>
                    <a:cubicBezTo>
                      <a:pt x="959" y="1280"/>
                      <a:pt x="964" y="1317"/>
                      <a:pt x="964" y="1356"/>
                    </a:cubicBezTo>
                    <a:cubicBezTo>
                      <a:pt x="970" y="1431"/>
                      <a:pt x="989" y="1500"/>
                      <a:pt x="1017" y="1569"/>
                    </a:cubicBezTo>
                    <a:cubicBezTo>
                      <a:pt x="1043" y="1636"/>
                      <a:pt x="1076" y="1700"/>
                      <a:pt x="1117" y="1756"/>
                    </a:cubicBezTo>
                    <a:cubicBezTo>
                      <a:pt x="1194" y="1875"/>
                      <a:pt x="1283" y="1981"/>
                      <a:pt x="1380" y="2080"/>
                    </a:cubicBezTo>
                    <a:cubicBezTo>
                      <a:pt x="1472" y="2175"/>
                      <a:pt x="1569" y="2263"/>
                      <a:pt x="1671" y="2345"/>
                    </a:cubicBezTo>
                    <a:cubicBezTo>
                      <a:pt x="1373" y="2366"/>
                      <a:pt x="1076" y="2405"/>
                      <a:pt x="772" y="2459"/>
                    </a:cubicBezTo>
                    <a:cubicBezTo>
                      <a:pt x="621" y="2491"/>
                      <a:pt x="470" y="2528"/>
                      <a:pt x="321" y="2582"/>
                    </a:cubicBezTo>
                    <a:cubicBezTo>
                      <a:pt x="248" y="2608"/>
                      <a:pt x="173" y="2640"/>
                      <a:pt x="104" y="2692"/>
                    </a:cubicBezTo>
                    <a:cubicBezTo>
                      <a:pt x="69" y="2722"/>
                      <a:pt x="30" y="2750"/>
                      <a:pt x="11" y="2810"/>
                    </a:cubicBezTo>
                    <a:cubicBezTo>
                      <a:pt x="2" y="2836"/>
                      <a:pt x="0" y="2873"/>
                      <a:pt x="11" y="2899"/>
                    </a:cubicBezTo>
                    <a:cubicBezTo>
                      <a:pt x="20" y="2931"/>
                      <a:pt x="28" y="2942"/>
                      <a:pt x="54" y="2976"/>
                    </a:cubicBezTo>
                    <a:cubicBezTo>
                      <a:pt x="86" y="3002"/>
                      <a:pt x="101" y="3030"/>
                      <a:pt x="149" y="3052"/>
                    </a:cubicBezTo>
                    <a:cubicBezTo>
                      <a:pt x="190" y="3073"/>
                      <a:pt x="235" y="3099"/>
                      <a:pt x="274" y="3106"/>
                    </a:cubicBezTo>
                    <a:cubicBezTo>
                      <a:pt x="354" y="3131"/>
                      <a:pt x="431" y="3142"/>
                      <a:pt x="513" y="3149"/>
                    </a:cubicBezTo>
                    <a:cubicBezTo>
                      <a:pt x="579" y="3156"/>
                      <a:pt x="643" y="3159"/>
                      <a:pt x="708" y="3159"/>
                    </a:cubicBezTo>
                    <a:cubicBezTo>
                      <a:pt x="800" y="3159"/>
                      <a:pt x="892" y="3153"/>
                      <a:pt x="985" y="3147"/>
                    </a:cubicBezTo>
                    <a:cubicBezTo>
                      <a:pt x="1268" y="3123"/>
                      <a:pt x="1552" y="3081"/>
                      <a:pt x="1830" y="3019"/>
                    </a:cubicBezTo>
                    <a:lnTo>
                      <a:pt x="1830" y="3019"/>
                    </a:lnTo>
                    <a:cubicBezTo>
                      <a:pt x="1928" y="3357"/>
                      <a:pt x="2038" y="3690"/>
                      <a:pt x="2196" y="4009"/>
                    </a:cubicBezTo>
                    <a:cubicBezTo>
                      <a:pt x="2239" y="4095"/>
                      <a:pt x="2285" y="4179"/>
                      <a:pt x="2339" y="4259"/>
                    </a:cubicBezTo>
                    <a:cubicBezTo>
                      <a:pt x="2393" y="4341"/>
                      <a:pt x="2453" y="4418"/>
                      <a:pt x="2537" y="4483"/>
                    </a:cubicBezTo>
                    <a:cubicBezTo>
                      <a:pt x="2580" y="4513"/>
                      <a:pt x="2630" y="4543"/>
                      <a:pt x="2690" y="4547"/>
                    </a:cubicBezTo>
                    <a:cubicBezTo>
                      <a:pt x="2697" y="4548"/>
                      <a:pt x="2705" y="4549"/>
                      <a:pt x="2712" y="4549"/>
                    </a:cubicBezTo>
                    <a:cubicBezTo>
                      <a:pt x="2766" y="4549"/>
                      <a:pt x="2814" y="4529"/>
                      <a:pt x="2854" y="4500"/>
                    </a:cubicBezTo>
                    <a:cubicBezTo>
                      <a:pt x="2882" y="4479"/>
                      <a:pt x="2893" y="4470"/>
                      <a:pt x="2910" y="4448"/>
                    </a:cubicBezTo>
                    <a:cubicBezTo>
                      <a:pt x="2929" y="4427"/>
                      <a:pt x="2949" y="4405"/>
                      <a:pt x="2959" y="4384"/>
                    </a:cubicBezTo>
                    <a:cubicBezTo>
                      <a:pt x="2985" y="4341"/>
                      <a:pt x="3005" y="4297"/>
                      <a:pt x="3024" y="4252"/>
                    </a:cubicBezTo>
                    <a:cubicBezTo>
                      <a:pt x="3091" y="4071"/>
                      <a:pt x="3125" y="3882"/>
                      <a:pt x="3151" y="3696"/>
                    </a:cubicBezTo>
                    <a:cubicBezTo>
                      <a:pt x="3175" y="3511"/>
                      <a:pt x="3186" y="3321"/>
                      <a:pt x="3194" y="3136"/>
                    </a:cubicBezTo>
                    <a:cubicBezTo>
                      <a:pt x="3215" y="2772"/>
                      <a:pt x="3210" y="2410"/>
                      <a:pt x="3198" y="2051"/>
                    </a:cubicBezTo>
                    <a:lnTo>
                      <a:pt x="3198" y="2051"/>
                    </a:lnTo>
                    <a:cubicBezTo>
                      <a:pt x="3289" y="2054"/>
                      <a:pt x="3381" y="2055"/>
                      <a:pt x="3471" y="2055"/>
                    </a:cubicBezTo>
                    <a:cubicBezTo>
                      <a:pt x="3617" y="2055"/>
                      <a:pt x="3761" y="2051"/>
                      <a:pt x="3906" y="2045"/>
                    </a:cubicBezTo>
                    <a:cubicBezTo>
                      <a:pt x="4028" y="2037"/>
                      <a:pt x="4156" y="2028"/>
                      <a:pt x="4278" y="2013"/>
                    </a:cubicBezTo>
                    <a:cubicBezTo>
                      <a:pt x="4341" y="2004"/>
                      <a:pt x="4406" y="1993"/>
                      <a:pt x="4468" y="1981"/>
                    </a:cubicBezTo>
                    <a:cubicBezTo>
                      <a:pt x="4531" y="1963"/>
                      <a:pt x="4595" y="1946"/>
                      <a:pt x="4660" y="1907"/>
                    </a:cubicBezTo>
                    <a:cubicBezTo>
                      <a:pt x="4692" y="1884"/>
                      <a:pt x="4731" y="1862"/>
                      <a:pt x="4750" y="1802"/>
                    </a:cubicBezTo>
                    <a:cubicBezTo>
                      <a:pt x="4759" y="1776"/>
                      <a:pt x="4759" y="1743"/>
                      <a:pt x="4750" y="1720"/>
                    </a:cubicBezTo>
                    <a:lnTo>
                      <a:pt x="4746" y="1700"/>
                    </a:lnTo>
                    <a:lnTo>
                      <a:pt x="4746" y="1698"/>
                    </a:lnTo>
                    <a:lnTo>
                      <a:pt x="4746" y="1698"/>
                    </a:lnTo>
                    <a:cubicBezTo>
                      <a:pt x="4746" y="1699"/>
                      <a:pt x="4746" y="1699"/>
                      <a:pt x="4746" y="1699"/>
                    </a:cubicBezTo>
                    <a:cubicBezTo>
                      <a:pt x="4746" y="1699"/>
                      <a:pt x="4746" y="1699"/>
                      <a:pt x="4746" y="1698"/>
                    </a:cubicBezTo>
                    <a:lnTo>
                      <a:pt x="4746" y="1698"/>
                    </a:lnTo>
                    <a:lnTo>
                      <a:pt x="4746" y="1698"/>
                    </a:lnTo>
                    <a:cubicBezTo>
                      <a:pt x="4746" y="1698"/>
                      <a:pt x="4746" y="1698"/>
                      <a:pt x="4745" y="1697"/>
                    </a:cubicBezTo>
                    <a:lnTo>
                      <a:pt x="4745" y="1697"/>
                    </a:lnTo>
                    <a:cubicBezTo>
                      <a:pt x="4745" y="1696"/>
                      <a:pt x="4743" y="1693"/>
                      <a:pt x="4740" y="1687"/>
                    </a:cubicBezTo>
                    <a:lnTo>
                      <a:pt x="4737" y="1683"/>
                    </a:lnTo>
                    <a:lnTo>
                      <a:pt x="4735" y="1679"/>
                    </a:lnTo>
                    <a:lnTo>
                      <a:pt x="4720" y="1659"/>
                    </a:lnTo>
                    <a:cubicBezTo>
                      <a:pt x="4709" y="1638"/>
                      <a:pt x="4673" y="1606"/>
                      <a:pt x="4638" y="1580"/>
                    </a:cubicBezTo>
                    <a:cubicBezTo>
                      <a:pt x="4602" y="1554"/>
                      <a:pt x="4569" y="1547"/>
                      <a:pt x="4537" y="1530"/>
                    </a:cubicBezTo>
                    <a:cubicBezTo>
                      <a:pt x="4472" y="1509"/>
                      <a:pt x="4408" y="1496"/>
                      <a:pt x="4343" y="1485"/>
                    </a:cubicBezTo>
                    <a:cubicBezTo>
                      <a:pt x="4283" y="1474"/>
                      <a:pt x="4214" y="1468"/>
                      <a:pt x="4153" y="1465"/>
                    </a:cubicBezTo>
                    <a:cubicBezTo>
                      <a:pt x="4108" y="1464"/>
                      <a:pt x="4063" y="1463"/>
                      <a:pt x="4019" y="1463"/>
                    </a:cubicBezTo>
                    <a:cubicBezTo>
                      <a:pt x="3842" y="1463"/>
                      <a:pt x="3669" y="1477"/>
                      <a:pt x="3496" y="1498"/>
                    </a:cubicBezTo>
                    <a:lnTo>
                      <a:pt x="3496" y="1498"/>
                    </a:lnTo>
                    <a:cubicBezTo>
                      <a:pt x="3494" y="1272"/>
                      <a:pt x="3485" y="1045"/>
                      <a:pt x="3468" y="819"/>
                    </a:cubicBezTo>
                    <a:cubicBezTo>
                      <a:pt x="3457" y="690"/>
                      <a:pt x="3446" y="560"/>
                      <a:pt x="3425" y="429"/>
                    </a:cubicBezTo>
                    <a:cubicBezTo>
                      <a:pt x="3414" y="362"/>
                      <a:pt x="3401" y="297"/>
                      <a:pt x="3382" y="228"/>
                    </a:cubicBezTo>
                    <a:cubicBezTo>
                      <a:pt x="3371" y="194"/>
                      <a:pt x="3360" y="162"/>
                      <a:pt x="3341" y="125"/>
                    </a:cubicBezTo>
                    <a:cubicBezTo>
                      <a:pt x="3324" y="93"/>
                      <a:pt x="3306" y="43"/>
                      <a:pt x="3227" y="8"/>
                    </a:cubicBezTo>
                    <a:cubicBezTo>
                      <a:pt x="3214" y="3"/>
                      <a:pt x="3199" y="1"/>
                      <a:pt x="318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0" name="Google Shape;2070;p42"/>
              <p:cNvSpPr/>
              <p:nvPr/>
            </p:nvSpPr>
            <p:spPr>
              <a:xfrm>
                <a:off x="6218100" y="1360945"/>
                <a:ext cx="47187" cy="95332"/>
              </a:xfrm>
              <a:custGeom>
                <a:avLst/>
                <a:gdLst/>
                <a:ahLst/>
                <a:cxnLst/>
                <a:rect l="l" t="t" r="r" b="b"/>
                <a:pathLst>
                  <a:path w="787" h="1590" extrusionOk="0">
                    <a:moveTo>
                      <a:pt x="395" y="1"/>
                    </a:moveTo>
                    <a:cubicBezTo>
                      <a:pt x="179" y="1"/>
                      <a:pt x="0" y="356"/>
                      <a:pt x="0" y="796"/>
                    </a:cubicBezTo>
                    <a:cubicBezTo>
                      <a:pt x="0" y="1234"/>
                      <a:pt x="177" y="1589"/>
                      <a:pt x="395" y="1589"/>
                    </a:cubicBezTo>
                    <a:cubicBezTo>
                      <a:pt x="612" y="1589"/>
                      <a:pt x="787" y="1234"/>
                      <a:pt x="787" y="796"/>
                    </a:cubicBezTo>
                    <a:cubicBezTo>
                      <a:pt x="787" y="356"/>
                      <a:pt x="612" y="1"/>
                      <a:pt x="39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1" name="Google Shape;2071;p42"/>
              <p:cNvSpPr/>
              <p:nvPr/>
            </p:nvSpPr>
            <p:spPr>
              <a:xfrm>
                <a:off x="5379525" y="1012887"/>
                <a:ext cx="418383" cy="315676"/>
              </a:xfrm>
              <a:custGeom>
                <a:avLst/>
                <a:gdLst/>
                <a:ahLst/>
                <a:cxnLst/>
                <a:rect l="l" t="t" r="r" b="b"/>
                <a:pathLst>
                  <a:path w="6978" h="5265" extrusionOk="0">
                    <a:moveTo>
                      <a:pt x="4258" y="1"/>
                    </a:moveTo>
                    <a:cubicBezTo>
                      <a:pt x="3441" y="1"/>
                      <a:pt x="3217" y="1730"/>
                      <a:pt x="3217" y="1730"/>
                    </a:cubicBezTo>
                    <a:cubicBezTo>
                      <a:pt x="3062" y="1377"/>
                      <a:pt x="2575" y="1239"/>
                      <a:pt x="2154" y="1239"/>
                    </a:cubicBezTo>
                    <a:cubicBezTo>
                      <a:pt x="1850" y="1239"/>
                      <a:pt x="1581" y="1310"/>
                      <a:pt x="1494" y="1424"/>
                    </a:cubicBezTo>
                    <a:cubicBezTo>
                      <a:pt x="1155" y="1875"/>
                      <a:pt x="2212" y="2489"/>
                      <a:pt x="2307" y="2489"/>
                    </a:cubicBezTo>
                    <a:cubicBezTo>
                      <a:pt x="2309" y="2489"/>
                      <a:pt x="2310" y="2489"/>
                      <a:pt x="2311" y="2489"/>
                    </a:cubicBezTo>
                    <a:cubicBezTo>
                      <a:pt x="2312" y="2488"/>
                      <a:pt x="2313" y="2488"/>
                      <a:pt x="2313" y="2488"/>
                    </a:cubicBezTo>
                    <a:lnTo>
                      <a:pt x="2313" y="2488"/>
                    </a:lnTo>
                    <a:cubicBezTo>
                      <a:pt x="2317" y="2488"/>
                      <a:pt x="0" y="3408"/>
                      <a:pt x="113" y="3812"/>
                    </a:cubicBezTo>
                    <a:cubicBezTo>
                      <a:pt x="148" y="3940"/>
                      <a:pt x="360" y="3984"/>
                      <a:pt x="635" y="3984"/>
                    </a:cubicBezTo>
                    <a:cubicBezTo>
                      <a:pt x="1238" y="3984"/>
                      <a:pt x="2141" y="3773"/>
                      <a:pt x="2141" y="3773"/>
                    </a:cubicBezTo>
                    <a:lnTo>
                      <a:pt x="2141" y="3773"/>
                    </a:lnTo>
                    <a:cubicBezTo>
                      <a:pt x="2141" y="3773"/>
                      <a:pt x="1492" y="4625"/>
                      <a:pt x="1826" y="4847"/>
                    </a:cubicBezTo>
                    <a:cubicBezTo>
                      <a:pt x="1855" y="4866"/>
                      <a:pt x="1886" y="4875"/>
                      <a:pt x="1919" y="4875"/>
                    </a:cubicBezTo>
                    <a:cubicBezTo>
                      <a:pt x="2262" y="4875"/>
                      <a:pt x="2775" y="3885"/>
                      <a:pt x="2775" y="3885"/>
                    </a:cubicBezTo>
                    <a:cubicBezTo>
                      <a:pt x="2775" y="3885"/>
                      <a:pt x="2854" y="5264"/>
                      <a:pt x="3542" y="5264"/>
                    </a:cubicBezTo>
                    <a:cubicBezTo>
                      <a:pt x="3572" y="5264"/>
                      <a:pt x="3603" y="5261"/>
                      <a:pt x="3635" y="5256"/>
                    </a:cubicBezTo>
                    <a:cubicBezTo>
                      <a:pt x="4406" y="5129"/>
                      <a:pt x="4745" y="2659"/>
                      <a:pt x="4745" y="2659"/>
                    </a:cubicBezTo>
                    <a:cubicBezTo>
                      <a:pt x="4745" y="2659"/>
                      <a:pt x="5735" y="2995"/>
                      <a:pt x="6356" y="2995"/>
                    </a:cubicBezTo>
                    <a:cubicBezTo>
                      <a:pt x="6607" y="2995"/>
                      <a:pt x="6797" y="2940"/>
                      <a:pt x="6837" y="2786"/>
                    </a:cubicBezTo>
                    <a:cubicBezTo>
                      <a:pt x="6977" y="2250"/>
                      <a:pt x="4691" y="1661"/>
                      <a:pt x="4691" y="1661"/>
                    </a:cubicBezTo>
                    <a:cubicBezTo>
                      <a:pt x="4691" y="1661"/>
                      <a:pt x="5221" y="118"/>
                      <a:pt x="4337" y="6"/>
                    </a:cubicBezTo>
                    <a:cubicBezTo>
                      <a:pt x="4310" y="2"/>
                      <a:pt x="4284" y="1"/>
                      <a:pt x="42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2" name="Google Shape;2072;p42"/>
              <p:cNvSpPr/>
              <p:nvPr/>
            </p:nvSpPr>
            <p:spPr>
              <a:xfrm>
                <a:off x="5435526" y="1041667"/>
                <a:ext cx="285098" cy="272867"/>
              </a:xfrm>
              <a:custGeom>
                <a:avLst/>
                <a:gdLst/>
                <a:ahLst/>
                <a:cxnLst/>
                <a:rect l="l" t="t" r="r" b="b"/>
                <a:pathLst>
                  <a:path w="4755" h="4551" extrusionOk="0">
                    <a:moveTo>
                      <a:pt x="3163" y="202"/>
                    </a:moveTo>
                    <a:cubicBezTo>
                      <a:pt x="3164" y="204"/>
                      <a:pt x="3165" y="207"/>
                      <a:pt x="3166" y="209"/>
                    </a:cubicBezTo>
                    <a:cubicBezTo>
                      <a:pt x="3177" y="231"/>
                      <a:pt x="3183" y="259"/>
                      <a:pt x="3192" y="285"/>
                    </a:cubicBezTo>
                    <a:cubicBezTo>
                      <a:pt x="3209" y="341"/>
                      <a:pt x="3220" y="401"/>
                      <a:pt x="3231" y="463"/>
                    </a:cubicBezTo>
                    <a:cubicBezTo>
                      <a:pt x="3248" y="586"/>
                      <a:pt x="3265" y="711"/>
                      <a:pt x="3276" y="836"/>
                    </a:cubicBezTo>
                    <a:cubicBezTo>
                      <a:pt x="3300" y="1091"/>
                      <a:pt x="3311" y="1347"/>
                      <a:pt x="3317" y="1599"/>
                    </a:cubicBezTo>
                    <a:lnTo>
                      <a:pt x="3319" y="1698"/>
                    </a:lnTo>
                    <a:lnTo>
                      <a:pt x="3416" y="1683"/>
                    </a:lnTo>
                    <a:cubicBezTo>
                      <a:pt x="3633" y="1648"/>
                      <a:pt x="3857" y="1627"/>
                      <a:pt x="4077" y="1627"/>
                    </a:cubicBezTo>
                    <a:cubicBezTo>
                      <a:pt x="4098" y="1627"/>
                      <a:pt x="4118" y="1627"/>
                      <a:pt x="4138" y="1627"/>
                    </a:cubicBezTo>
                    <a:cubicBezTo>
                      <a:pt x="4199" y="1627"/>
                      <a:pt x="4257" y="1632"/>
                      <a:pt x="4317" y="1638"/>
                    </a:cubicBezTo>
                    <a:cubicBezTo>
                      <a:pt x="4375" y="1645"/>
                      <a:pt x="4429" y="1655"/>
                      <a:pt x="4483" y="1673"/>
                    </a:cubicBezTo>
                    <a:cubicBezTo>
                      <a:pt x="4505" y="1683"/>
                      <a:pt x="4535" y="1692"/>
                      <a:pt x="4550" y="1703"/>
                    </a:cubicBezTo>
                    <a:cubicBezTo>
                      <a:pt x="4565" y="1713"/>
                      <a:pt x="4580" y="1713"/>
                      <a:pt x="4599" y="1746"/>
                    </a:cubicBezTo>
                    <a:lnTo>
                      <a:pt x="4612" y="1763"/>
                    </a:lnTo>
                    <a:cubicBezTo>
                      <a:pt x="4612" y="1763"/>
                      <a:pt x="4612" y="1763"/>
                      <a:pt x="4612" y="1763"/>
                    </a:cubicBezTo>
                    <a:lnTo>
                      <a:pt x="4612" y="1763"/>
                    </a:lnTo>
                    <a:lnTo>
                      <a:pt x="4614" y="1770"/>
                    </a:lnTo>
                    <a:lnTo>
                      <a:pt x="4615" y="1770"/>
                    </a:lnTo>
                    <a:lnTo>
                      <a:pt x="4615" y="1770"/>
                    </a:lnTo>
                    <a:cubicBezTo>
                      <a:pt x="4615" y="1770"/>
                      <a:pt x="4614" y="1771"/>
                      <a:pt x="4614" y="1772"/>
                    </a:cubicBezTo>
                    <a:cubicBezTo>
                      <a:pt x="4619" y="1774"/>
                      <a:pt x="4602" y="1789"/>
                      <a:pt x="4586" y="1802"/>
                    </a:cubicBezTo>
                    <a:cubicBezTo>
                      <a:pt x="4500" y="1854"/>
                      <a:pt x="4373" y="1879"/>
                      <a:pt x="4257" y="1901"/>
                    </a:cubicBezTo>
                    <a:cubicBezTo>
                      <a:pt x="4136" y="1923"/>
                      <a:pt x="4015" y="1935"/>
                      <a:pt x="3892" y="1946"/>
                    </a:cubicBezTo>
                    <a:cubicBezTo>
                      <a:pt x="3649" y="1968"/>
                      <a:pt x="3401" y="1976"/>
                      <a:pt x="3155" y="1979"/>
                    </a:cubicBezTo>
                    <a:lnTo>
                      <a:pt x="3114" y="1979"/>
                    </a:lnTo>
                    <a:lnTo>
                      <a:pt x="3117" y="2020"/>
                    </a:lnTo>
                    <a:cubicBezTo>
                      <a:pt x="3147" y="2392"/>
                      <a:pt x="3149" y="2765"/>
                      <a:pt x="3136" y="3138"/>
                    </a:cubicBezTo>
                    <a:cubicBezTo>
                      <a:pt x="3125" y="3323"/>
                      <a:pt x="3110" y="3509"/>
                      <a:pt x="3082" y="3692"/>
                    </a:cubicBezTo>
                    <a:cubicBezTo>
                      <a:pt x="3052" y="3875"/>
                      <a:pt x="3020" y="4063"/>
                      <a:pt x="2944" y="4227"/>
                    </a:cubicBezTo>
                    <a:cubicBezTo>
                      <a:pt x="2927" y="4267"/>
                      <a:pt x="2905" y="4306"/>
                      <a:pt x="2880" y="4343"/>
                    </a:cubicBezTo>
                    <a:cubicBezTo>
                      <a:pt x="2869" y="4364"/>
                      <a:pt x="2856" y="4375"/>
                      <a:pt x="2843" y="4390"/>
                    </a:cubicBezTo>
                    <a:cubicBezTo>
                      <a:pt x="2832" y="4403"/>
                      <a:pt x="2804" y="4423"/>
                      <a:pt x="2793" y="4431"/>
                    </a:cubicBezTo>
                    <a:cubicBezTo>
                      <a:pt x="2766" y="4449"/>
                      <a:pt x="2738" y="4458"/>
                      <a:pt x="2710" y="4458"/>
                    </a:cubicBezTo>
                    <a:cubicBezTo>
                      <a:pt x="2705" y="4458"/>
                      <a:pt x="2700" y="4458"/>
                      <a:pt x="2694" y="4457"/>
                    </a:cubicBezTo>
                    <a:cubicBezTo>
                      <a:pt x="2662" y="4453"/>
                      <a:pt x="2627" y="4433"/>
                      <a:pt x="2595" y="4410"/>
                    </a:cubicBezTo>
                    <a:cubicBezTo>
                      <a:pt x="2470" y="4295"/>
                      <a:pt x="2384" y="4127"/>
                      <a:pt x="2308" y="3961"/>
                    </a:cubicBezTo>
                    <a:cubicBezTo>
                      <a:pt x="2164" y="3625"/>
                      <a:pt x="2048" y="3270"/>
                      <a:pt x="1953" y="2914"/>
                    </a:cubicBezTo>
                    <a:lnTo>
                      <a:pt x="1936" y="2841"/>
                    </a:lnTo>
                    <a:lnTo>
                      <a:pt x="1860" y="2858"/>
                    </a:lnTo>
                    <a:cubicBezTo>
                      <a:pt x="1565" y="2923"/>
                      <a:pt x="1267" y="2979"/>
                      <a:pt x="968" y="3009"/>
                    </a:cubicBezTo>
                    <a:cubicBezTo>
                      <a:pt x="861" y="3016"/>
                      <a:pt x="754" y="3024"/>
                      <a:pt x="649" y="3024"/>
                    </a:cubicBezTo>
                    <a:cubicBezTo>
                      <a:pt x="606" y="3024"/>
                      <a:pt x="562" y="3023"/>
                      <a:pt x="520" y="3020"/>
                    </a:cubicBezTo>
                    <a:cubicBezTo>
                      <a:pt x="451" y="3013"/>
                      <a:pt x="375" y="3007"/>
                      <a:pt x="310" y="2985"/>
                    </a:cubicBezTo>
                    <a:cubicBezTo>
                      <a:pt x="272" y="2976"/>
                      <a:pt x="250" y="2964"/>
                      <a:pt x="224" y="2953"/>
                    </a:cubicBezTo>
                    <a:lnTo>
                      <a:pt x="203" y="2944"/>
                    </a:lnTo>
                    <a:lnTo>
                      <a:pt x="181" y="2925"/>
                    </a:lnTo>
                    <a:lnTo>
                      <a:pt x="139" y="2887"/>
                    </a:lnTo>
                    <a:lnTo>
                      <a:pt x="139" y="2887"/>
                    </a:lnTo>
                    <a:cubicBezTo>
                      <a:pt x="139" y="2887"/>
                      <a:pt x="125" y="2870"/>
                      <a:pt x="127" y="2864"/>
                    </a:cubicBezTo>
                    <a:cubicBezTo>
                      <a:pt x="121" y="2858"/>
                      <a:pt x="125" y="2851"/>
                      <a:pt x="125" y="2845"/>
                    </a:cubicBezTo>
                    <a:cubicBezTo>
                      <a:pt x="125" y="2828"/>
                      <a:pt x="149" y="2806"/>
                      <a:pt x="170" y="2785"/>
                    </a:cubicBezTo>
                    <a:cubicBezTo>
                      <a:pt x="222" y="2744"/>
                      <a:pt x="289" y="2711"/>
                      <a:pt x="356" y="2683"/>
                    </a:cubicBezTo>
                    <a:cubicBezTo>
                      <a:pt x="494" y="2625"/>
                      <a:pt x="638" y="2582"/>
                      <a:pt x="787" y="2545"/>
                    </a:cubicBezTo>
                    <a:cubicBezTo>
                      <a:pt x="1080" y="2470"/>
                      <a:pt x="1382" y="2414"/>
                      <a:pt x="1683" y="2360"/>
                    </a:cubicBezTo>
                    <a:lnTo>
                      <a:pt x="1701" y="2354"/>
                    </a:lnTo>
                    <a:lnTo>
                      <a:pt x="1688" y="2341"/>
                    </a:lnTo>
                    <a:cubicBezTo>
                      <a:pt x="1586" y="2248"/>
                      <a:pt x="1494" y="2149"/>
                      <a:pt x="1403" y="2048"/>
                    </a:cubicBezTo>
                    <a:cubicBezTo>
                      <a:pt x="1317" y="1942"/>
                      <a:pt x="1237" y="1832"/>
                      <a:pt x="1173" y="1716"/>
                    </a:cubicBezTo>
                    <a:cubicBezTo>
                      <a:pt x="1138" y="1655"/>
                      <a:pt x="1110" y="1597"/>
                      <a:pt x="1088" y="1535"/>
                    </a:cubicBezTo>
                    <a:cubicBezTo>
                      <a:pt x="1067" y="1472"/>
                      <a:pt x="1054" y="1412"/>
                      <a:pt x="1052" y="1349"/>
                    </a:cubicBezTo>
                    <a:cubicBezTo>
                      <a:pt x="1054" y="1317"/>
                      <a:pt x="1052" y="1285"/>
                      <a:pt x="1056" y="1257"/>
                    </a:cubicBezTo>
                    <a:cubicBezTo>
                      <a:pt x="1065" y="1231"/>
                      <a:pt x="1067" y="1207"/>
                      <a:pt x="1080" y="1177"/>
                    </a:cubicBezTo>
                    <a:cubicBezTo>
                      <a:pt x="1097" y="1149"/>
                      <a:pt x="1121" y="1110"/>
                      <a:pt x="1132" y="1095"/>
                    </a:cubicBezTo>
                    <a:cubicBezTo>
                      <a:pt x="1151" y="1073"/>
                      <a:pt x="1173" y="1056"/>
                      <a:pt x="1196" y="1039"/>
                    </a:cubicBezTo>
                    <a:cubicBezTo>
                      <a:pt x="1253" y="1001"/>
                      <a:pt x="1321" y="988"/>
                      <a:pt x="1393" y="988"/>
                    </a:cubicBezTo>
                    <a:cubicBezTo>
                      <a:pt x="1444" y="988"/>
                      <a:pt x="1498" y="995"/>
                      <a:pt x="1550" y="1004"/>
                    </a:cubicBezTo>
                    <a:cubicBezTo>
                      <a:pt x="1675" y="1028"/>
                      <a:pt x="1800" y="1078"/>
                      <a:pt x="1920" y="1134"/>
                    </a:cubicBezTo>
                    <a:cubicBezTo>
                      <a:pt x="2164" y="1250"/>
                      <a:pt x="2392" y="1397"/>
                      <a:pt x="2606" y="1556"/>
                    </a:cubicBezTo>
                    <a:lnTo>
                      <a:pt x="2709" y="1638"/>
                    </a:lnTo>
                    <a:lnTo>
                      <a:pt x="2739" y="1509"/>
                    </a:lnTo>
                    <a:cubicBezTo>
                      <a:pt x="2795" y="1261"/>
                      <a:pt x="2854" y="1013"/>
                      <a:pt x="2925" y="769"/>
                    </a:cubicBezTo>
                    <a:cubicBezTo>
                      <a:pt x="2961" y="649"/>
                      <a:pt x="3000" y="528"/>
                      <a:pt x="3048" y="414"/>
                    </a:cubicBezTo>
                    <a:cubicBezTo>
                      <a:pt x="3071" y="358"/>
                      <a:pt x="3095" y="304"/>
                      <a:pt x="3125" y="254"/>
                    </a:cubicBezTo>
                    <a:cubicBezTo>
                      <a:pt x="3136" y="234"/>
                      <a:pt x="3151" y="215"/>
                      <a:pt x="3163" y="202"/>
                    </a:cubicBezTo>
                    <a:close/>
                    <a:moveTo>
                      <a:pt x="3180" y="1"/>
                    </a:moveTo>
                    <a:cubicBezTo>
                      <a:pt x="3171" y="1"/>
                      <a:pt x="3163" y="1"/>
                      <a:pt x="3155" y="2"/>
                    </a:cubicBezTo>
                    <a:lnTo>
                      <a:pt x="3138" y="4"/>
                    </a:lnTo>
                    <a:lnTo>
                      <a:pt x="3136" y="4"/>
                    </a:lnTo>
                    <a:cubicBezTo>
                      <a:pt x="3132" y="7"/>
                      <a:pt x="3147" y="2"/>
                      <a:pt x="3123" y="11"/>
                    </a:cubicBezTo>
                    <a:lnTo>
                      <a:pt x="3117" y="11"/>
                    </a:lnTo>
                    <a:lnTo>
                      <a:pt x="3106" y="15"/>
                    </a:lnTo>
                    <a:cubicBezTo>
                      <a:pt x="3093" y="22"/>
                      <a:pt x="3048" y="54"/>
                      <a:pt x="3039" y="65"/>
                    </a:cubicBezTo>
                    <a:cubicBezTo>
                      <a:pt x="3007" y="97"/>
                      <a:pt x="2985" y="125"/>
                      <a:pt x="2966" y="157"/>
                    </a:cubicBezTo>
                    <a:cubicBezTo>
                      <a:pt x="2929" y="220"/>
                      <a:pt x="2901" y="282"/>
                      <a:pt x="2877" y="345"/>
                    </a:cubicBezTo>
                    <a:cubicBezTo>
                      <a:pt x="2826" y="468"/>
                      <a:pt x="2789" y="595"/>
                      <a:pt x="2750" y="718"/>
                    </a:cubicBezTo>
                    <a:cubicBezTo>
                      <a:pt x="2693" y="928"/>
                      <a:pt x="2640" y="1137"/>
                      <a:pt x="2596" y="1349"/>
                    </a:cubicBezTo>
                    <a:lnTo>
                      <a:pt x="2596" y="1349"/>
                    </a:lnTo>
                    <a:cubicBezTo>
                      <a:pt x="2401" y="1216"/>
                      <a:pt x="2199" y="1099"/>
                      <a:pt x="1981" y="1004"/>
                    </a:cubicBezTo>
                    <a:cubicBezTo>
                      <a:pt x="1851" y="948"/>
                      <a:pt x="1716" y="899"/>
                      <a:pt x="1573" y="875"/>
                    </a:cubicBezTo>
                    <a:cubicBezTo>
                      <a:pt x="1526" y="868"/>
                      <a:pt x="1476" y="863"/>
                      <a:pt x="1426" y="863"/>
                    </a:cubicBezTo>
                    <a:cubicBezTo>
                      <a:pt x="1325" y="863"/>
                      <a:pt x="1222" y="883"/>
                      <a:pt x="1132" y="944"/>
                    </a:cubicBezTo>
                    <a:cubicBezTo>
                      <a:pt x="1099" y="970"/>
                      <a:pt x="1069" y="996"/>
                      <a:pt x="1045" y="1028"/>
                    </a:cubicBezTo>
                    <a:cubicBezTo>
                      <a:pt x="1020" y="1071"/>
                      <a:pt x="1011" y="1093"/>
                      <a:pt x="992" y="1125"/>
                    </a:cubicBezTo>
                    <a:cubicBezTo>
                      <a:pt x="979" y="1157"/>
                      <a:pt x="970" y="1203"/>
                      <a:pt x="959" y="1241"/>
                    </a:cubicBezTo>
                    <a:cubicBezTo>
                      <a:pt x="955" y="1278"/>
                      <a:pt x="957" y="1317"/>
                      <a:pt x="957" y="1354"/>
                    </a:cubicBezTo>
                    <a:cubicBezTo>
                      <a:pt x="966" y="1429"/>
                      <a:pt x="983" y="1502"/>
                      <a:pt x="1011" y="1567"/>
                    </a:cubicBezTo>
                    <a:cubicBezTo>
                      <a:pt x="1037" y="1634"/>
                      <a:pt x="1069" y="1698"/>
                      <a:pt x="1110" y="1757"/>
                    </a:cubicBezTo>
                    <a:cubicBezTo>
                      <a:pt x="1185" y="1875"/>
                      <a:pt x="1274" y="1979"/>
                      <a:pt x="1371" y="2080"/>
                    </a:cubicBezTo>
                    <a:cubicBezTo>
                      <a:pt x="1464" y="2173"/>
                      <a:pt x="1560" y="2263"/>
                      <a:pt x="1662" y="2343"/>
                    </a:cubicBezTo>
                    <a:cubicBezTo>
                      <a:pt x="1364" y="2367"/>
                      <a:pt x="1065" y="2407"/>
                      <a:pt x="772" y="2457"/>
                    </a:cubicBezTo>
                    <a:cubicBezTo>
                      <a:pt x="621" y="2489"/>
                      <a:pt x="470" y="2524"/>
                      <a:pt x="321" y="2578"/>
                    </a:cubicBezTo>
                    <a:cubicBezTo>
                      <a:pt x="248" y="2604"/>
                      <a:pt x="173" y="2636"/>
                      <a:pt x="104" y="2688"/>
                    </a:cubicBezTo>
                    <a:cubicBezTo>
                      <a:pt x="67" y="2718"/>
                      <a:pt x="30" y="2748"/>
                      <a:pt x="11" y="2806"/>
                    </a:cubicBezTo>
                    <a:cubicBezTo>
                      <a:pt x="2" y="2836"/>
                      <a:pt x="0" y="2871"/>
                      <a:pt x="11" y="2899"/>
                    </a:cubicBezTo>
                    <a:cubicBezTo>
                      <a:pt x="19" y="2931"/>
                      <a:pt x="28" y="2942"/>
                      <a:pt x="54" y="2976"/>
                    </a:cubicBezTo>
                    <a:cubicBezTo>
                      <a:pt x="86" y="3000"/>
                      <a:pt x="99" y="3030"/>
                      <a:pt x="149" y="3052"/>
                    </a:cubicBezTo>
                    <a:cubicBezTo>
                      <a:pt x="190" y="3073"/>
                      <a:pt x="235" y="3097"/>
                      <a:pt x="272" y="3106"/>
                    </a:cubicBezTo>
                    <a:cubicBezTo>
                      <a:pt x="354" y="3132"/>
                      <a:pt x="431" y="3142"/>
                      <a:pt x="513" y="3151"/>
                    </a:cubicBezTo>
                    <a:cubicBezTo>
                      <a:pt x="577" y="3158"/>
                      <a:pt x="641" y="3161"/>
                      <a:pt x="705" y="3161"/>
                    </a:cubicBezTo>
                    <a:cubicBezTo>
                      <a:pt x="797" y="3161"/>
                      <a:pt x="889" y="3155"/>
                      <a:pt x="981" y="3149"/>
                    </a:cubicBezTo>
                    <a:cubicBezTo>
                      <a:pt x="1268" y="3123"/>
                      <a:pt x="1549" y="3083"/>
                      <a:pt x="1827" y="3019"/>
                    </a:cubicBezTo>
                    <a:lnTo>
                      <a:pt x="1827" y="3019"/>
                    </a:lnTo>
                    <a:cubicBezTo>
                      <a:pt x="1923" y="3358"/>
                      <a:pt x="2033" y="3691"/>
                      <a:pt x="2194" y="4011"/>
                    </a:cubicBezTo>
                    <a:cubicBezTo>
                      <a:pt x="2237" y="4097"/>
                      <a:pt x="2283" y="4181"/>
                      <a:pt x="2336" y="4261"/>
                    </a:cubicBezTo>
                    <a:cubicBezTo>
                      <a:pt x="2390" y="4343"/>
                      <a:pt x="2448" y="4420"/>
                      <a:pt x="2533" y="4485"/>
                    </a:cubicBezTo>
                    <a:cubicBezTo>
                      <a:pt x="2578" y="4515"/>
                      <a:pt x="2627" y="4543"/>
                      <a:pt x="2686" y="4550"/>
                    </a:cubicBezTo>
                    <a:cubicBezTo>
                      <a:pt x="2691" y="4550"/>
                      <a:pt x="2696" y="4550"/>
                      <a:pt x="2701" y="4550"/>
                    </a:cubicBezTo>
                    <a:cubicBezTo>
                      <a:pt x="2758" y="4550"/>
                      <a:pt x="2808" y="4530"/>
                      <a:pt x="2851" y="4500"/>
                    </a:cubicBezTo>
                    <a:cubicBezTo>
                      <a:pt x="2875" y="4477"/>
                      <a:pt x="2888" y="4468"/>
                      <a:pt x="2908" y="4446"/>
                    </a:cubicBezTo>
                    <a:cubicBezTo>
                      <a:pt x="2927" y="4425"/>
                      <a:pt x="2944" y="4403"/>
                      <a:pt x="2955" y="4382"/>
                    </a:cubicBezTo>
                    <a:cubicBezTo>
                      <a:pt x="2983" y="4339"/>
                      <a:pt x="3002" y="4295"/>
                      <a:pt x="3020" y="4250"/>
                    </a:cubicBezTo>
                    <a:cubicBezTo>
                      <a:pt x="3089" y="4067"/>
                      <a:pt x="3123" y="3882"/>
                      <a:pt x="3147" y="3696"/>
                    </a:cubicBezTo>
                    <a:cubicBezTo>
                      <a:pt x="3170" y="3507"/>
                      <a:pt x="3181" y="3321"/>
                      <a:pt x="3190" y="3132"/>
                    </a:cubicBezTo>
                    <a:cubicBezTo>
                      <a:pt x="3209" y="2773"/>
                      <a:pt x="3207" y="2412"/>
                      <a:pt x="3194" y="2051"/>
                    </a:cubicBezTo>
                    <a:lnTo>
                      <a:pt x="3194" y="2051"/>
                    </a:lnTo>
                    <a:cubicBezTo>
                      <a:pt x="3273" y="2053"/>
                      <a:pt x="3351" y="2054"/>
                      <a:pt x="3430" y="2054"/>
                    </a:cubicBezTo>
                    <a:cubicBezTo>
                      <a:pt x="3587" y="2054"/>
                      <a:pt x="3744" y="2050"/>
                      <a:pt x="3901" y="2043"/>
                    </a:cubicBezTo>
                    <a:cubicBezTo>
                      <a:pt x="4026" y="2037"/>
                      <a:pt x="4149" y="2028"/>
                      <a:pt x="4276" y="2011"/>
                    </a:cubicBezTo>
                    <a:cubicBezTo>
                      <a:pt x="4339" y="2004"/>
                      <a:pt x="4403" y="1994"/>
                      <a:pt x="4464" y="1979"/>
                    </a:cubicBezTo>
                    <a:cubicBezTo>
                      <a:pt x="4526" y="1966"/>
                      <a:pt x="4591" y="1946"/>
                      <a:pt x="4655" y="1910"/>
                    </a:cubicBezTo>
                    <a:cubicBezTo>
                      <a:pt x="4688" y="1886"/>
                      <a:pt x="4729" y="1864"/>
                      <a:pt x="4748" y="1804"/>
                    </a:cubicBezTo>
                    <a:cubicBezTo>
                      <a:pt x="4755" y="1778"/>
                      <a:pt x="4755" y="1746"/>
                      <a:pt x="4748" y="1720"/>
                    </a:cubicBezTo>
                    <a:lnTo>
                      <a:pt x="4742" y="1703"/>
                    </a:lnTo>
                    <a:lnTo>
                      <a:pt x="4742" y="1699"/>
                    </a:lnTo>
                    <a:lnTo>
                      <a:pt x="4742" y="1699"/>
                    </a:lnTo>
                    <a:cubicBezTo>
                      <a:pt x="4742" y="1699"/>
                      <a:pt x="4743" y="1700"/>
                      <a:pt x="4744" y="1700"/>
                    </a:cubicBezTo>
                    <a:cubicBezTo>
                      <a:pt x="4744" y="1700"/>
                      <a:pt x="4743" y="1698"/>
                      <a:pt x="4737" y="1688"/>
                    </a:cubicBezTo>
                    <a:lnTo>
                      <a:pt x="4733" y="1685"/>
                    </a:lnTo>
                    <a:lnTo>
                      <a:pt x="4731" y="1681"/>
                    </a:lnTo>
                    <a:lnTo>
                      <a:pt x="4718" y="1662"/>
                    </a:lnTo>
                    <a:cubicBezTo>
                      <a:pt x="4707" y="1638"/>
                      <a:pt x="4668" y="1608"/>
                      <a:pt x="4634" y="1580"/>
                    </a:cubicBezTo>
                    <a:cubicBezTo>
                      <a:pt x="4597" y="1554"/>
                      <a:pt x="4567" y="1545"/>
                      <a:pt x="4535" y="1530"/>
                    </a:cubicBezTo>
                    <a:cubicBezTo>
                      <a:pt x="4470" y="1509"/>
                      <a:pt x="4405" y="1494"/>
                      <a:pt x="4341" y="1483"/>
                    </a:cubicBezTo>
                    <a:cubicBezTo>
                      <a:pt x="4276" y="1472"/>
                      <a:pt x="4214" y="1468"/>
                      <a:pt x="4149" y="1466"/>
                    </a:cubicBezTo>
                    <a:cubicBezTo>
                      <a:pt x="4104" y="1464"/>
                      <a:pt x="4059" y="1463"/>
                      <a:pt x="4014" y="1463"/>
                    </a:cubicBezTo>
                    <a:cubicBezTo>
                      <a:pt x="3838" y="1463"/>
                      <a:pt x="3665" y="1477"/>
                      <a:pt x="3491" y="1498"/>
                    </a:cubicBezTo>
                    <a:lnTo>
                      <a:pt x="3491" y="1498"/>
                    </a:lnTo>
                    <a:cubicBezTo>
                      <a:pt x="3489" y="1272"/>
                      <a:pt x="3481" y="1045"/>
                      <a:pt x="3466" y="819"/>
                    </a:cubicBezTo>
                    <a:cubicBezTo>
                      <a:pt x="3455" y="690"/>
                      <a:pt x="3444" y="560"/>
                      <a:pt x="3423" y="427"/>
                    </a:cubicBezTo>
                    <a:cubicBezTo>
                      <a:pt x="3408" y="360"/>
                      <a:pt x="3397" y="295"/>
                      <a:pt x="3375" y="229"/>
                    </a:cubicBezTo>
                    <a:cubicBezTo>
                      <a:pt x="3364" y="194"/>
                      <a:pt x="3354" y="157"/>
                      <a:pt x="3336" y="123"/>
                    </a:cubicBezTo>
                    <a:cubicBezTo>
                      <a:pt x="3317" y="91"/>
                      <a:pt x="3300" y="39"/>
                      <a:pt x="3220" y="7"/>
                    </a:cubicBezTo>
                    <a:cubicBezTo>
                      <a:pt x="3208" y="2"/>
                      <a:pt x="3194" y="1"/>
                      <a:pt x="3180" y="1"/>
                    </a:cubicBezTo>
                    <a:close/>
                  </a:path>
                </a:pathLst>
              </a:custGeom>
              <a:solidFill>
                <a:srgbClr val="FF8E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3" name="Google Shape;2073;p42"/>
              <p:cNvSpPr/>
              <p:nvPr/>
            </p:nvSpPr>
            <p:spPr>
              <a:xfrm>
                <a:off x="5561618" y="1145395"/>
                <a:ext cx="47247" cy="95452"/>
              </a:xfrm>
              <a:custGeom>
                <a:avLst/>
                <a:gdLst/>
                <a:ahLst/>
                <a:cxnLst/>
                <a:rect l="l" t="t" r="r" b="b"/>
                <a:pathLst>
                  <a:path w="788" h="1592" extrusionOk="0">
                    <a:moveTo>
                      <a:pt x="395" y="1"/>
                    </a:moveTo>
                    <a:cubicBezTo>
                      <a:pt x="175" y="1"/>
                      <a:pt x="1" y="356"/>
                      <a:pt x="1" y="796"/>
                    </a:cubicBezTo>
                    <a:cubicBezTo>
                      <a:pt x="1" y="1236"/>
                      <a:pt x="175" y="1591"/>
                      <a:pt x="395" y="1591"/>
                    </a:cubicBezTo>
                    <a:cubicBezTo>
                      <a:pt x="611" y="1591"/>
                      <a:pt x="787" y="1236"/>
                      <a:pt x="787" y="796"/>
                    </a:cubicBezTo>
                    <a:cubicBezTo>
                      <a:pt x="787" y="361"/>
                      <a:pt x="611" y="1"/>
                      <a:pt x="395" y="1"/>
                    </a:cubicBezTo>
                    <a:close/>
                  </a:path>
                </a:pathLst>
              </a:custGeom>
              <a:solidFill>
                <a:srgbClr val="FF8E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4" name="Google Shape;2074;p42"/>
              <p:cNvSpPr/>
              <p:nvPr/>
            </p:nvSpPr>
            <p:spPr>
              <a:xfrm>
                <a:off x="6838248" y="1004493"/>
                <a:ext cx="493090" cy="282100"/>
              </a:xfrm>
              <a:custGeom>
                <a:avLst/>
                <a:gdLst/>
                <a:ahLst/>
                <a:cxnLst/>
                <a:rect l="l" t="t" r="r" b="b"/>
                <a:pathLst>
                  <a:path w="8224" h="4705" extrusionOk="0">
                    <a:moveTo>
                      <a:pt x="4052" y="1"/>
                    </a:moveTo>
                    <a:cubicBezTo>
                      <a:pt x="4017" y="1"/>
                      <a:pt x="3980" y="3"/>
                      <a:pt x="3942" y="8"/>
                    </a:cubicBezTo>
                    <a:cubicBezTo>
                      <a:pt x="3029" y="124"/>
                      <a:pt x="2632" y="2329"/>
                      <a:pt x="2632" y="2329"/>
                    </a:cubicBezTo>
                    <a:cubicBezTo>
                      <a:pt x="2632" y="2329"/>
                      <a:pt x="1467" y="2029"/>
                      <a:pt x="735" y="2029"/>
                    </a:cubicBezTo>
                    <a:cubicBezTo>
                      <a:pt x="438" y="2029"/>
                      <a:pt x="212" y="2078"/>
                      <a:pt x="164" y="2217"/>
                    </a:cubicBezTo>
                    <a:cubicBezTo>
                      <a:pt x="0" y="2693"/>
                      <a:pt x="2694" y="3219"/>
                      <a:pt x="2694" y="3219"/>
                    </a:cubicBezTo>
                    <a:cubicBezTo>
                      <a:pt x="2694" y="3219"/>
                      <a:pt x="2069" y="4599"/>
                      <a:pt x="3115" y="4700"/>
                    </a:cubicBezTo>
                    <a:cubicBezTo>
                      <a:pt x="3147" y="4703"/>
                      <a:pt x="3178" y="4705"/>
                      <a:pt x="3208" y="4705"/>
                    </a:cubicBezTo>
                    <a:cubicBezTo>
                      <a:pt x="4173" y="4705"/>
                      <a:pt x="4436" y="3159"/>
                      <a:pt x="4436" y="3159"/>
                    </a:cubicBezTo>
                    <a:cubicBezTo>
                      <a:pt x="4618" y="3474"/>
                      <a:pt x="5192" y="3597"/>
                      <a:pt x="5688" y="3597"/>
                    </a:cubicBezTo>
                    <a:cubicBezTo>
                      <a:pt x="6045" y="3597"/>
                      <a:pt x="6362" y="3533"/>
                      <a:pt x="6464" y="3431"/>
                    </a:cubicBezTo>
                    <a:cubicBezTo>
                      <a:pt x="6864" y="3028"/>
                      <a:pt x="5621" y="2480"/>
                      <a:pt x="5508" y="2480"/>
                    </a:cubicBezTo>
                    <a:cubicBezTo>
                      <a:pt x="5506" y="2480"/>
                      <a:pt x="5504" y="2480"/>
                      <a:pt x="5503" y="2480"/>
                    </a:cubicBezTo>
                    <a:cubicBezTo>
                      <a:pt x="5502" y="2480"/>
                      <a:pt x="5501" y="2480"/>
                      <a:pt x="5501" y="2480"/>
                    </a:cubicBezTo>
                    <a:cubicBezTo>
                      <a:pt x="5491" y="2480"/>
                      <a:pt x="8223" y="1657"/>
                      <a:pt x="8093" y="1297"/>
                    </a:cubicBezTo>
                    <a:cubicBezTo>
                      <a:pt x="8051" y="1182"/>
                      <a:pt x="7799" y="1143"/>
                      <a:pt x="7472" y="1143"/>
                    </a:cubicBezTo>
                    <a:cubicBezTo>
                      <a:pt x="6762" y="1143"/>
                      <a:pt x="5701" y="1329"/>
                      <a:pt x="5701" y="1329"/>
                    </a:cubicBezTo>
                    <a:cubicBezTo>
                      <a:pt x="5701" y="1329"/>
                      <a:pt x="6468" y="573"/>
                      <a:pt x="6074" y="374"/>
                    </a:cubicBezTo>
                    <a:cubicBezTo>
                      <a:pt x="6040" y="357"/>
                      <a:pt x="6003" y="349"/>
                      <a:pt x="5965" y="349"/>
                    </a:cubicBezTo>
                    <a:cubicBezTo>
                      <a:pt x="5558" y="349"/>
                      <a:pt x="4955" y="1234"/>
                      <a:pt x="4955" y="1234"/>
                    </a:cubicBezTo>
                    <a:cubicBezTo>
                      <a:pt x="4955" y="1234"/>
                      <a:pt x="4860" y="1"/>
                      <a:pt x="405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5" name="Google Shape;2075;p42"/>
              <p:cNvSpPr/>
              <p:nvPr/>
            </p:nvSpPr>
            <p:spPr>
              <a:xfrm>
                <a:off x="6929744" y="1016485"/>
                <a:ext cx="335882" cy="243787"/>
              </a:xfrm>
              <a:custGeom>
                <a:avLst/>
                <a:gdLst/>
                <a:ahLst/>
                <a:cxnLst/>
                <a:rect l="l" t="t" r="r" b="b"/>
                <a:pathLst>
                  <a:path w="5602" h="4066" extrusionOk="0">
                    <a:moveTo>
                      <a:pt x="157" y="2496"/>
                    </a:moveTo>
                    <a:lnTo>
                      <a:pt x="157" y="2496"/>
                    </a:lnTo>
                    <a:cubicBezTo>
                      <a:pt x="158" y="2497"/>
                      <a:pt x="158" y="2498"/>
                      <a:pt x="159" y="2499"/>
                    </a:cubicBezTo>
                    <a:lnTo>
                      <a:pt x="159" y="2499"/>
                    </a:lnTo>
                    <a:lnTo>
                      <a:pt x="158" y="2498"/>
                    </a:lnTo>
                    <a:lnTo>
                      <a:pt x="157" y="2496"/>
                    </a:lnTo>
                    <a:close/>
                    <a:moveTo>
                      <a:pt x="2404" y="92"/>
                    </a:moveTo>
                    <a:cubicBezTo>
                      <a:pt x="2408" y="92"/>
                      <a:pt x="2412" y="92"/>
                      <a:pt x="2416" y="92"/>
                    </a:cubicBezTo>
                    <a:cubicBezTo>
                      <a:pt x="2457" y="95"/>
                      <a:pt x="2496" y="114"/>
                      <a:pt x="2535" y="136"/>
                    </a:cubicBezTo>
                    <a:cubicBezTo>
                      <a:pt x="2684" y="235"/>
                      <a:pt x="2783" y="390"/>
                      <a:pt x="2871" y="534"/>
                    </a:cubicBezTo>
                    <a:cubicBezTo>
                      <a:pt x="3041" y="836"/>
                      <a:pt x="3179" y="1155"/>
                      <a:pt x="3289" y="1472"/>
                    </a:cubicBezTo>
                    <a:lnTo>
                      <a:pt x="3311" y="1536"/>
                    </a:lnTo>
                    <a:lnTo>
                      <a:pt x="3399" y="1521"/>
                    </a:lnTo>
                    <a:cubicBezTo>
                      <a:pt x="3746" y="1465"/>
                      <a:pt x="4100" y="1411"/>
                      <a:pt x="4453" y="1386"/>
                    </a:cubicBezTo>
                    <a:cubicBezTo>
                      <a:pt x="4577" y="1378"/>
                      <a:pt x="4702" y="1370"/>
                      <a:pt x="4826" y="1370"/>
                    </a:cubicBezTo>
                    <a:cubicBezTo>
                      <a:pt x="4877" y="1370"/>
                      <a:pt x="4928" y="1372"/>
                      <a:pt x="4979" y="1375"/>
                    </a:cubicBezTo>
                    <a:cubicBezTo>
                      <a:pt x="5065" y="1383"/>
                      <a:pt x="5151" y="1388"/>
                      <a:pt x="5229" y="1407"/>
                    </a:cubicBezTo>
                    <a:cubicBezTo>
                      <a:pt x="5272" y="1416"/>
                      <a:pt x="5298" y="1429"/>
                      <a:pt x="5330" y="1437"/>
                    </a:cubicBezTo>
                    <a:lnTo>
                      <a:pt x="5356" y="1446"/>
                    </a:lnTo>
                    <a:lnTo>
                      <a:pt x="5382" y="1461"/>
                    </a:lnTo>
                    <a:lnTo>
                      <a:pt x="5434" y="1493"/>
                    </a:lnTo>
                    <a:cubicBezTo>
                      <a:pt x="5433" y="1493"/>
                      <a:pt x="5433" y="1493"/>
                      <a:pt x="5433" y="1493"/>
                    </a:cubicBezTo>
                    <a:lnTo>
                      <a:pt x="5433" y="1493"/>
                    </a:lnTo>
                    <a:cubicBezTo>
                      <a:pt x="5430" y="1493"/>
                      <a:pt x="5449" y="1507"/>
                      <a:pt x="5447" y="1513"/>
                    </a:cubicBezTo>
                    <a:cubicBezTo>
                      <a:pt x="5453" y="1517"/>
                      <a:pt x="5449" y="1524"/>
                      <a:pt x="5449" y="1532"/>
                    </a:cubicBezTo>
                    <a:cubicBezTo>
                      <a:pt x="5447" y="1545"/>
                      <a:pt x="5421" y="1567"/>
                      <a:pt x="5393" y="1586"/>
                    </a:cubicBezTo>
                    <a:cubicBezTo>
                      <a:pt x="5335" y="1621"/>
                      <a:pt x="5255" y="1653"/>
                      <a:pt x="5175" y="1677"/>
                    </a:cubicBezTo>
                    <a:cubicBezTo>
                      <a:pt x="5013" y="1726"/>
                      <a:pt x="4841" y="1763"/>
                      <a:pt x="4669" y="1797"/>
                    </a:cubicBezTo>
                    <a:cubicBezTo>
                      <a:pt x="4322" y="1868"/>
                      <a:pt x="3968" y="1918"/>
                      <a:pt x="3613" y="1965"/>
                    </a:cubicBezTo>
                    <a:lnTo>
                      <a:pt x="3595" y="1970"/>
                    </a:lnTo>
                    <a:lnTo>
                      <a:pt x="3613" y="1980"/>
                    </a:lnTo>
                    <a:cubicBezTo>
                      <a:pt x="3731" y="2065"/>
                      <a:pt x="3843" y="2153"/>
                      <a:pt x="3947" y="2246"/>
                    </a:cubicBezTo>
                    <a:cubicBezTo>
                      <a:pt x="4052" y="2340"/>
                      <a:pt x="4145" y="2437"/>
                      <a:pt x="4220" y="2541"/>
                    </a:cubicBezTo>
                    <a:cubicBezTo>
                      <a:pt x="4259" y="2595"/>
                      <a:pt x="4291" y="2649"/>
                      <a:pt x="4317" y="2702"/>
                    </a:cubicBezTo>
                    <a:cubicBezTo>
                      <a:pt x="4345" y="2761"/>
                      <a:pt x="4358" y="2815"/>
                      <a:pt x="4365" y="2871"/>
                    </a:cubicBezTo>
                    <a:cubicBezTo>
                      <a:pt x="4360" y="2896"/>
                      <a:pt x="4365" y="2927"/>
                      <a:pt x="4356" y="2950"/>
                    </a:cubicBezTo>
                    <a:cubicBezTo>
                      <a:pt x="4345" y="2976"/>
                      <a:pt x="4343" y="2998"/>
                      <a:pt x="4326" y="3024"/>
                    </a:cubicBezTo>
                    <a:cubicBezTo>
                      <a:pt x="4307" y="3045"/>
                      <a:pt x="4281" y="3080"/>
                      <a:pt x="4268" y="3095"/>
                    </a:cubicBezTo>
                    <a:cubicBezTo>
                      <a:pt x="4246" y="3112"/>
                      <a:pt x="4218" y="3131"/>
                      <a:pt x="4192" y="3144"/>
                    </a:cubicBezTo>
                    <a:cubicBezTo>
                      <a:pt x="4126" y="3178"/>
                      <a:pt x="4047" y="3190"/>
                      <a:pt x="3963" y="3190"/>
                    </a:cubicBezTo>
                    <a:cubicBezTo>
                      <a:pt x="3902" y="3190"/>
                      <a:pt x="3838" y="3184"/>
                      <a:pt x="3776" y="3174"/>
                    </a:cubicBezTo>
                    <a:cubicBezTo>
                      <a:pt x="3628" y="3153"/>
                      <a:pt x="3483" y="3110"/>
                      <a:pt x="3341" y="3058"/>
                    </a:cubicBezTo>
                    <a:cubicBezTo>
                      <a:pt x="3056" y="2957"/>
                      <a:pt x="2785" y="2825"/>
                      <a:pt x="2535" y="2681"/>
                    </a:cubicBezTo>
                    <a:lnTo>
                      <a:pt x="2410" y="2612"/>
                    </a:lnTo>
                    <a:lnTo>
                      <a:pt x="2375" y="2728"/>
                    </a:lnTo>
                    <a:cubicBezTo>
                      <a:pt x="2309" y="2948"/>
                      <a:pt x="2242" y="3172"/>
                      <a:pt x="2156" y="3388"/>
                    </a:cubicBezTo>
                    <a:cubicBezTo>
                      <a:pt x="2112" y="3496"/>
                      <a:pt x="2063" y="3603"/>
                      <a:pt x="2009" y="3705"/>
                    </a:cubicBezTo>
                    <a:cubicBezTo>
                      <a:pt x="1983" y="3756"/>
                      <a:pt x="1953" y="3806"/>
                      <a:pt x="1919" y="3849"/>
                    </a:cubicBezTo>
                    <a:cubicBezTo>
                      <a:pt x="1903" y="3865"/>
                      <a:pt x="1886" y="3884"/>
                      <a:pt x="1871" y="3895"/>
                    </a:cubicBezTo>
                    <a:lnTo>
                      <a:pt x="1871" y="3895"/>
                    </a:lnTo>
                    <a:cubicBezTo>
                      <a:pt x="1870" y="3893"/>
                      <a:pt x="1868" y="3890"/>
                      <a:pt x="1867" y="3888"/>
                    </a:cubicBezTo>
                    <a:cubicBezTo>
                      <a:pt x="1856" y="3871"/>
                      <a:pt x="1845" y="3845"/>
                      <a:pt x="1834" y="3821"/>
                    </a:cubicBezTo>
                    <a:cubicBezTo>
                      <a:pt x="1813" y="3769"/>
                      <a:pt x="1800" y="3715"/>
                      <a:pt x="1789" y="3662"/>
                    </a:cubicBezTo>
                    <a:cubicBezTo>
                      <a:pt x="1761" y="3554"/>
                      <a:pt x="1746" y="3442"/>
                      <a:pt x="1731" y="3327"/>
                    </a:cubicBezTo>
                    <a:cubicBezTo>
                      <a:pt x="1705" y="3101"/>
                      <a:pt x="1692" y="2873"/>
                      <a:pt x="1686" y="2646"/>
                    </a:cubicBezTo>
                    <a:lnTo>
                      <a:pt x="1684" y="2558"/>
                    </a:lnTo>
                    <a:lnTo>
                      <a:pt x="1569" y="2571"/>
                    </a:lnTo>
                    <a:cubicBezTo>
                      <a:pt x="1303" y="2604"/>
                      <a:pt x="1028" y="2623"/>
                      <a:pt x="760" y="2623"/>
                    </a:cubicBezTo>
                    <a:cubicBezTo>
                      <a:pt x="746" y="2623"/>
                      <a:pt x="732" y="2623"/>
                      <a:pt x="718" y="2623"/>
                    </a:cubicBezTo>
                    <a:cubicBezTo>
                      <a:pt x="647" y="2621"/>
                      <a:pt x="578" y="2616"/>
                      <a:pt x="509" y="2612"/>
                    </a:cubicBezTo>
                    <a:cubicBezTo>
                      <a:pt x="438" y="2605"/>
                      <a:pt x="373" y="2595"/>
                      <a:pt x="313" y="2582"/>
                    </a:cubicBezTo>
                    <a:cubicBezTo>
                      <a:pt x="287" y="2573"/>
                      <a:pt x="253" y="2567"/>
                      <a:pt x="233" y="2556"/>
                    </a:cubicBezTo>
                    <a:cubicBezTo>
                      <a:pt x="218" y="2545"/>
                      <a:pt x="196" y="2545"/>
                      <a:pt x="175" y="2515"/>
                    </a:cubicBezTo>
                    <a:lnTo>
                      <a:pt x="161" y="2501"/>
                    </a:lnTo>
                    <a:lnTo>
                      <a:pt x="161" y="2501"/>
                    </a:lnTo>
                    <a:cubicBezTo>
                      <a:pt x="161" y="2501"/>
                      <a:pt x="161" y="2500"/>
                      <a:pt x="161" y="2500"/>
                    </a:cubicBezTo>
                    <a:lnTo>
                      <a:pt x="161" y="2500"/>
                    </a:lnTo>
                    <a:cubicBezTo>
                      <a:pt x="161" y="2500"/>
                      <a:pt x="161" y="2501"/>
                      <a:pt x="162" y="2502"/>
                    </a:cubicBezTo>
                    <a:lnTo>
                      <a:pt x="162" y="2498"/>
                    </a:lnTo>
                    <a:cubicBezTo>
                      <a:pt x="156" y="2493"/>
                      <a:pt x="158" y="2496"/>
                      <a:pt x="158" y="2493"/>
                    </a:cubicBezTo>
                    <a:cubicBezTo>
                      <a:pt x="156" y="2491"/>
                      <a:pt x="175" y="2476"/>
                      <a:pt x="194" y="2465"/>
                    </a:cubicBezTo>
                    <a:cubicBezTo>
                      <a:pt x="293" y="2420"/>
                      <a:pt x="442" y="2396"/>
                      <a:pt x="578" y="2377"/>
                    </a:cubicBezTo>
                    <a:cubicBezTo>
                      <a:pt x="718" y="2358"/>
                      <a:pt x="865" y="2349"/>
                      <a:pt x="1007" y="2336"/>
                    </a:cubicBezTo>
                    <a:cubicBezTo>
                      <a:pt x="1296" y="2319"/>
                      <a:pt x="1587" y="2310"/>
                      <a:pt x="1875" y="2308"/>
                    </a:cubicBezTo>
                    <a:lnTo>
                      <a:pt x="1923" y="2308"/>
                    </a:lnTo>
                    <a:lnTo>
                      <a:pt x="1921" y="2274"/>
                    </a:lnTo>
                    <a:cubicBezTo>
                      <a:pt x="1888" y="1942"/>
                      <a:pt x="1886" y="1605"/>
                      <a:pt x="1899" y="1274"/>
                    </a:cubicBezTo>
                    <a:cubicBezTo>
                      <a:pt x="1910" y="1110"/>
                      <a:pt x="1929" y="942"/>
                      <a:pt x="1962" y="778"/>
                    </a:cubicBezTo>
                    <a:cubicBezTo>
                      <a:pt x="1996" y="612"/>
                      <a:pt x="2033" y="448"/>
                      <a:pt x="2123" y="302"/>
                    </a:cubicBezTo>
                    <a:cubicBezTo>
                      <a:pt x="2145" y="265"/>
                      <a:pt x="2169" y="230"/>
                      <a:pt x="2199" y="198"/>
                    </a:cubicBezTo>
                    <a:cubicBezTo>
                      <a:pt x="2212" y="179"/>
                      <a:pt x="2227" y="168"/>
                      <a:pt x="2242" y="155"/>
                    </a:cubicBezTo>
                    <a:cubicBezTo>
                      <a:pt x="2255" y="142"/>
                      <a:pt x="2287" y="125"/>
                      <a:pt x="2298" y="118"/>
                    </a:cubicBezTo>
                    <a:cubicBezTo>
                      <a:pt x="2335" y="101"/>
                      <a:pt x="2368" y="92"/>
                      <a:pt x="2404" y="92"/>
                    </a:cubicBezTo>
                    <a:close/>
                    <a:moveTo>
                      <a:pt x="2405" y="1"/>
                    </a:moveTo>
                    <a:cubicBezTo>
                      <a:pt x="2345" y="1"/>
                      <a:pt x="2287" y="19"/>
                      <a:pt x="2240" y="45"/>
                    </a:cubicBezTo>
                    <a:cubicBezTo>
                      <a:pt x="2214" y="62"/>
                      <a:pt x="2197" y="71"/>
                      <a:pt x="2175" y="90"/>
                    </a:cubicBezTo>
                    <a:cubicBezTo>
                      <a:pt x="2153" y="110"/>
                      <a:pt x="2132" y="127"/>
                      <a:pt x="2119" y="146"/>
                    </a:cubicBezTo>
                    <a:cubicBezTo>
                      <a:pt x="2087" y="185"/>
                      <a:pt x="2063" y="224"/>
                      <a:pt x="2041" y="265"/>
                    </a:cubicBezTo>
                    <a:cubicBezTo>
                      <a:pt x="1959" y="427"/>
                      <a:pt x="1921" y="595"/>
                      <a:pt x="1891" y="761"/>
                    </a:cubicBezTo>
                    <a:cubicBezTo>
                      <a:pt x="1860" y="929"/>
                      <a:pt x="1850" y="1095"/>
                      <a:pt x="1839" y="1263"/>
                    </a:cubicBezTo>
                    <a:cubicBezTo>
                      <a:pt x="1816" y="1585"/>
                      <a:pt x="1819" y="1907"/>
                      <a:pt x="1835" y="2232"/>
                    </a:cubicBezTo>
                    <a:lnTo>
                      <a:pt x="1835" y="2232"/>
                    </a:lnTo>
                    <a:cubicBezTo>
                      <a:pt x="1723" y="2229"/>
                      <a:pt x="1611" y="2228"/>
                      <a:pt x="1499" y="2228"/>
                    </a:cubicBezTo>
                    <a:cubicBezTo>
                      <a:pt x="1334" y="2228"/>
                      <a:pt x="1170" y="2231"/>
                      <a:pt x="1005" y="2237"/>
                    </a:cubicBezTo>
                    <a:cubicBezTo>
                      <a:pt x="856" y="2243"/>
                      <a:pt x="709" y="2250"/>
                      <a:pt x="563" y="2265"/>
                    </a:cubicBezTo>
                    <a:cubicBezTo>
                      <a:pt x="490" y="2271"/>
                      <a:pt x="416" y="2280"/>
                      <a:pt x="341" y="2293"/>
                    </a:cubicBezTo>
                    <a:cubicBezTo>
                      <a:pt x="268" y="2310"/>
                      <a:pt x="192" y="2323"/>
                      <a:pt x="115" y="2358"/>
                    </a:cubicBezTo>
                    <a:cubicBezTo>
                      <a:pt x="80" y="2379"/>
                      <a:pt x="31" y="2399"/>
                      <a:pt x="9" y="2452"/>
                    </a:cubicBezTo>
                    <a:cubicBezTo>
                      <a:pt x="2" y="2476"/>
                      <a:pt x="0" y="2506"/>
                      <a:pt x="9" y="2528"/>
                    </a:cubicBezTo>
                    <a:lnTo>
                      <a:pt x="18" y="2545"/>
                    </a:lnTo>
                    <a:lnTo>
                      <a:pt x="18" y="2547"/>
                    </a:lnTo>
                    <a:cubicBezTo>
                      <a:pt x="18" y="2548"/>
                      <a:pt x="19" y="2548"/>
                      <a:pt x="19" y="2548"/>
                    </a:cubicBezTo>
                    <a:cubicBezTo>
                      <a:pt x="19" y="2548"/>
                      <a:pt x="17" y="2547"/>
                      <a:pt x="17" y="2547"/>
                    </a:cubicBezTo>
                    <a:lnTo>
                      <a:pt x="17" y="2547"/>
                    </a:lnTo>
                    <a:cubicBezTo>
                      <a:pt x="17" y="2547"/>
                      <a:pt x="18" y="2549"/>
                      <a:pt x="26" y="2558"/>
                    </a:cubicBezTo>
                    <a:lnTo>
                      <a:pt x="28" y="2560"/>
                    </a:lnTo>
                    <a:lnTo>
                      <a:pt x="35" y="2567"/>
                    </a:lnTo>
                    <a:lnTo>
                      <a:pt x="50" y="2582"/>
                    </a:lnTo>
                    <a:cubicBezTo>
                      <a:pt x="65" y="2603"/>
                      <a:pt x="108" y="2631"/>
                      <a:pt x="151" y="2655"/>
                    </a:cubicBezTo>
                    <a:cubicBezTo>
                      <a:pt x="190" y="2677"/>
                      <a:pt x="227" y="2681"/>
                      <a:pt x="265" y="2698"/>
                    </a:cubicBezTo>
                    <a:cubicBezTo>
                      <a:pt x="341" y="2720"/>
                      <a:pt x="421" y="2733"/>
                      <a:pt x="496" y="2741"/>
                    </a:cubicBezTo>
                    <a:cubicBezTo>
                      <a:pt x="569" y="2750"/>
                      <a:pt x="647" y="2754"/>
                      <a:pt x="722" y="2756"/>
                    </a:cubicBezTo>
                    <a:cubicBezTo>
                      <a:pt x="782" y="2759"/>
                      <a:pt x="842" y="2760"/>
                      <a:pt x="902" y="2760"/>
                    </a:cubicBezTo>
                    <a:cubicBezTo>
                      <a:pt x="1100" y="2760"/>
                      <a:pt x="1297" y="2748"/>
                      <a:pt x="1494" y="2729"/>
                    </a:cubicBezTo>
                    <a:lnTo>
                      <a:pt x="1494" y="2729"/>
                    </a:lnTo>
                    <a:cubicBezTo>
                      <a:pt x="1497" y="2931"/>
                      <a:pt x="1507" y="3131"/>
                      <a:pt x="1526" y="3334"/>
                    </a:cubicBezTo>
                    <a:cubicBezTo>
                      <a:pt x="1537" y="3450"/>
                      <a:pt x="1550" y="3565"/>
                      <a:pt x="1578" y="3681"/>
                    </a:cubicBezTo>
                    <a:cubicBezTo>
                      <a:pt x="1591" y="3741"/>
                      <a:pt x="1604" y="3799"/>
                      <a:pt x="1630" y="3860"/>
                    </a:cubicBezTo>
                    <a:cubicBezTo>
                      <a:pt x="1640" y="3892"/>
                      <a:pt x="1653" y="3920"/>
                      <a:pt x="1675" y="3953"/>
                    </a:cubicBezTo>
                    <a:cubicBezTo>
                      <a:pt x="1699" y="3985"/>
                      <a:pt x="1718" y="4028"/>
                      <a:pt x="1813" y="4058"/>
                    </a:cubicBezTo>
                    <a:cubicBezTo>
                      <a:pt x="1829" y="4064"/>
                      <a:pt x="1845" y="4066"/>
                      <a:pt x="1862" y="4066"/>
                    </a:cubicBezTo>
                    <a:cubicBezTo>
                      <a:pt x="1870" y="4066"/>
                      <a:pt x="1879" y="4065"/>
                      <a:pt x="1888" y="4065"/>
                    </a:cubicBezTo>
                    <a:lnTo>
                      <a:pt x="1906" y="4060"/>
                    </a:lnTo>
                    <a:lnTo>
                      <a:pt x="1910" y="4060"/>
                    </a:lnTo>
                    <a:cubicBezTo>
                      <a:pt x="1914" y="4060"/>
                      <a:pt x="1909" y="4063"/>
                      <a:pt x="1910" y="4063"/>
                    </a:cubicBezTo>
                    <a:cubicBezTo>
                      <a:pt x="1911" y="4063"/>
                      <a:pt x="1915" y="4062"/>
                      <a:pt x="1925" y="4058"/>
                    </a:cubicBezTo>
                    <a:lnTo>
                      <a:pt x="1931" y="4058"/>
                    </a:lnTo>
                    <a:lnTo>
                      <a:pt x="1944" y="4054"/>
                    </a:lnTo>
                    <a:cubicBezTo>
                      <a:pt x="1957" y="4050"/>
                      <a:pt x="2016" y="4021"/>
                      <a:pt x="2022" y="4011"/>
                    </a:cubicBezTo>
                    <a:cubicBezTo>
                      <a:pt x="2061" y="3983"/>
                      <a:pt x="2082" y="3955"/>
                      <a:pt x="2106" y="3927"/>
                    </a:cubicBezTo>
                    <a:cubicBezTo>
                      <a:pt x="2149" y="3871"/>
                      <a:pt x="2181" y="3817"/>
                      <a:pt x="2212" y="3759"/>
                    </a:cubicBezTo>
                    <a:cubicBezTo>
                      <a:pt x="2270" y="3649"/>
                      <a:pt x="2317" y="3537"/>
                      <a:pt x="2360" y="3424"/>
                    </a:cubicBezTo>
                    <a:cubicBezTo>
                      <a:pt x="2429" y="3239"/>
                      <a:pt x="2491" y="3052"/>
                      <a:pt x="2542" y="2863"/>
                    </a:cubicBezTo>
                    <a:lnTo>
                      <a:pt x="2542" y="2863"/>
                    </a:lnTo>
                    <a:cubicBezTo>
                      <a:pt x="2773" y="2981"/>
                      <a:pt x="3012" y="3083"/>
                      <a:pt x="3268" y="3170"/>
                    </a:cubicBezTo>
                    <a:cubicBezTo>
                      <a:pt x="3419" y="3220"/>
                      <a:pt x="3578" y="3265"/>
                      <a:pt x="3746" y="3284"/>
                    </a:cubicBezTo>
                    <a:cubicBezTo>
                      <a:pt x="3802" y="3292"/>
                      <a:pt x="3862" y="3297"/>
                      <a:pt x="3923" y="3297"/>
                    </a:cubicBezTo>
                    <a:cubicBezTo>
                      <a:pt x="4041" y="3297"/>
                      <a:pt x="4162" y="3278"/>
                      <a:pt x="4268" y="3224"/>
                    </a:cubicBezTo>
                    <a:cubicBezTo>
                      <a:pt x="4304" y="3202"/>
                      <a:pt x="4337" y="3174"/>
                      <a:pt x="4367" y="3149"/>
                    </a:cubicBezTo>
                    <a:cubicBezTo>
                      <a:pt x="4399" y="3110"/>
                      <a:pt x="4410" y="3090"/>
                      <a:pt x="4432" y="3062"/>
                    </a:cubicBezTo>
                    <a:cubicBezTo>
                      <a:pt x="4449" y="3034"/>
                      <a:pt x="4462" y="2996"/>
                      <a:pt x="4473" y="2959"/>
                    </a:cubicBezTo>
                    <a:cubicBezTo>
                      <a:pt x="4479" y="2924"/>
                      <a:pt x="4475" y="2892"/>
                      <a:pt x="4475" y="2858"/>
                    </a:cubicBezTo>
                    <a:cubicBezTo>
                      <a:pt x="4464" y="2793"/>
                      <a:pt x="4442" y="2728"/>
                      <a:pt x="4410" y="2668"/>
                    </a:cubicBezTo>
                    <a:cubicBezTo>
                      <a:pt x="4378" y="2610"/>
                      <a:pt x="4337" y="2554"/>
                      <a:pt x="4291" y="2502"/>
                    </a:cubicBezTo>
                    <a:cubicBezTo>
                      <a:pt x="4199" y="2396"/>
                      <a:pt x="4095" y="2302"/>
                      <a:pt x="3981" y="2213"/>
                    </a:cubicBezTo>
                    <a:cubicBezTo>
                      <a:pt x="3871" y="2129"/>
                      <a:pt x="3757" y="2052"/>
                      <a:pt x="3636" y="1978"/>
                    </a:cubicBezTo>
                    <a:cubicBezTo>
                      <a:pt x="3990" y="1961"/>
                      <a:pt x="4339" y="1922"/>
                      <a:pt x="4694" y="1868"/>
                    </a:cubicBezTo>
                    <a:cubicBezTo>
                      <a:pt x="4873" y="1840"/>
                      <a:pt x="5050" y="1808"/>
                      <a:pt x="5225" y="1761"/>
                    </a:cubicBezTo>
                    <a:cubicBezTo>
                      <a:pt x="5315" y="1733"/>
                      <a:pt x="5401" y="1707"/>
                      <a:pt x="5483" y="1661"/>
                    </a:cubicBezTo>
                    <a:cubicBezTo>
                      <a:pt x="5524" y="1636"/>
                      <a:pt x="5570" y="1610"/>
                      <a:pt x="5591" y="1556"/>
                    </a:cubicBezTo>
                    <a:cubicBezTo>
                      <a:pt x="5602" y="1528"/>
                      <a:pt x="5602" y="1500"/>
                      <a:pt x="5591" y="1474"/>
                    </a:cubicBezTo>
                    <a:cubicBezTo>
                      <a:pt x="5580" y="1446"/>
                      <a:pt x="5574" y="1435"/>
                      <a:pt x="5542" y="1405"/>
                    </a:cubicBezTo>
                    <a:cubicBezTo>
                      <a:pt x="5503" y="1383"/>
                      <a:pt x="5488" y="1355"/>
                      <a:pt x="5429" y="1338"/>
                    </a:cubicBezTo>
                    <a:cubicBezTo>
                      <a:pt x="5380" y="1317"/>
                      <a:pt x="5328" y="1295"/>
                      <a:pt x="5283" y="1289"/>
                    </a:cubicBezTo>
                    <a:cubicBezTo>
                      <a:pt x="5188" y="1265"/>
                      <a:pt x="5093" y="1256"/>
                      <a:pt x="4998" y="1248"/>
                    </a:cubicBezTo>
                    <a:cubicBezTo>
                      <a:pt x="4929" y="1243"/>
                      <a:pt x="4861" y="1241"/>
                      <a:pt x="4793" y="1241"/>
                    </a:cubicBezTo>
                    <a:cubicBezTo>
                      <a:pt x="4676" y="1241"/>
                      <a:pt x="4560" y="1247"/>
                      <a:pt x="4444" y="1252"/>
                    </a:cubicBezTo>
                    <a:cubicBezTo>
                      <a:pt x="4108" y="1274"/>
                      <a:pt x="3775" y="1310"/>
                      <a:pt x="3448" y="1366"/>
                    </a:cubicBezTo>
                    <a:lnTo>
                      <a:pt x="3448" y="1366"/>
                    </a:lnTo>
                    <a:cubicBezTo>
                      <a:pt x="3332" y="1063"/>
                      <a:pt x="3202" y="764"/>
                      <a:pt x="3013" y="480"/>
                    </a:cubicBezTo>
                    <a:cubicBezTo>
                      <a:pt x="2962" y="405"/>
                      <a:pt x="2906" y="330"/>
                      <a:pt x="2843" y="256"/>
                    </a:cubicBezTo>
                    <a:cubicBezTo>
                      <a:pt x="2783" y="185"/>
                      <a:pt x="2710" y="114"/>
                      <a:pt x="2613" y="58"/>
                    </a:cubicBezTo>
                    <a:cubicBezTo>
                      <a:pt x="2561" y="30"/>
                      <a:pt x="2503" y="6"/>
                      <a:pt x="2431" y="2"/>
                    </a:cubicBezTo>
                    <a:cubicBezTo>
                      <a:pt x="2423" y="1"/>
                      <a:pt x="2414" y="1"/>
                      <a:pt x="240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6" name="Google Shape;2076;p42"/>
              <p:cNvSpPr/>
              <p:nvPr/>
            </p:nvSpPr>
            <p:spPr>
              <a:xfrm>
                <a:off x="7061052" y="1082979"/>
                <a:ext cx="55701" cy="84960"/>
              </a:xfrm>
              <a:custGeom>
                <a:avLst/>
                <a:gdLst/>
                <a:ahLst/>
                <a:cxnLst/>
                <a:rect l="l" t="t" r="r" b="b"/>
                <a:pathLst>
                  <a:path w="929" h="1417" extrusionOk="0">
                    <a:moveTo>
                      <a:pt x="463" y="1"/>
                    </a:moveTo>
                    <a:cubicBezTo>
                      <a:pt x="207" y="1"/>
                      <a:pt x="0" y="318"/>
                      <a:pt x="0" y="708"/>
                    </a:cubicBezTo>
                    <a:cubicBezTo>
                      <a:pt x="0" y="1098"/>
                      <a:pt x="207" y="1417"/>
                      <a:pt x="463" y="1417"/>
                    </a:cubicBezTo>
                    <a:cubicBezTo>
                      <a:pt x="722" y="1417"/>
                      <a:pt x="929" y="1102"/>
                      <a:pt x="929" y="708"/>
                    </a:cubicBezTo>
                    <a:cubicBezTo>
                      <a:pt x="929" y="318"/>
                      <a:pt x="720" y="1"/>
                      <a:pt x="46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7" name="Google Shape;2077;p42"/>
              <p:cNvSpPr/>
              <p:nvPr/>
            </p:nvSpPr>
            <p:spPr>
              <a:xfrm>
                <a:off x="6292928" y="859994"/>
                <a:ext cx="437390" cy="322511"/>
              </a:xfrm>
              <a:custGeom>
                <a:avLst/>
                <a:gdLst/>
                <a:ahLst/>
                <a:cxnLst/>
                <a:rect l="l" t="t" r="r" b="b"/>
                <a:pathLst>
                  <a:path w="7295" h="5379" extrusionOk="0">
                    <a:moveTo>
                      <a:pt x="3590" y="0"/>
                    </a:moveTo>
                    <a:cubicBezTo>
                      <a:pt x="3559" y="0"/>
                      <a:pt x="3527" y="3"/>
                      <a:pt x="3494" y="8"/>
                    </a:cubicBezTo>
                    <a:cubicBezTo>
                      <a:pt x="2686" y="142"/>
                      <a:pt x="2334" y="2664"/>
                      <a:pt x="2334" y="2664"/>
                    </a:cubicBezTo>
                    <a:cubicBezTo>
                      <a:pt x="2334" y="2664"/>
                      <a:pt x="1299" y="2321"/>
                      <a:pt x="650" y="2321"/>
                    </a:cubicBezTo>
                    <a:cubicBezTo>
                      <a:pt x="387" y="2321"/>
                      <a:pt x="188" y="2377"/>
                      <a:pt x="147" y="2534"/>
                    </a:cubicBezTo>
                    <a:cubicBezTo>
                      <a:pt x="0" y="3084"/>
                      <a:pt x="2390" y="3681"/>
                      <a:pt x="2390" y="3681"/>
                    </a:cubicBezTo>
                    <a:cubicBezTo>
                      <a:pt x="2390" y="3681"/>
                      <a:pt x="1834" y="5256"/>
                      <a:pt x="2759" y="5373"/>
                    </a:cubicBezTo>
                    <a:cubicBezTo>
                      <a:pt x="2787" y="5376"/>
                      <a:pt x="2814" y="5378"/>
                      <a:pt x="2841" y="5378"/>
                    </a:cubicBezTo>
                    <a:cubicBezTo>
                      <a:pt x="3698" y="5378"/>
                      <a:pt x="3931" y="3612"/>
                      <a:pt x="3931" y="3612"/>
                    </a:cubicBezTo>
                    <a:cubicBezTo>
                      <a:pt x="4093" y="3970"/>
                      <a:pt x="4602" y="4111"/>
                      <a:pt x="5042" y="4111"/>
                    </a:cubicBezTo>
                    <a:cubicBezTo>
                      <a:pt x="5359" y="4111"/>
                      <a:pt x="5641" y="4038"/>
                      <a:pt x="5731" y="3920"/>
                    </a:cubicBezTo>
                    <a:cubicBezTo>
                      <a:pt x="6085" y="3462"/>
                      <a:pt x="4980" y="2836"/>
                      <a:pt x="4882" y="2836"/>
                    </a:cubicBezTo>
                    <a:cubicBezTo>
                      <a:pt x="4880" y="2836"/>
                      <a:pt x="4879" y="2836"/>
                      <a:pt x="4878" y="2836"/>
                    </a:cubicBezTo>
                    <a:cubicBezTo>
                      <a:pt x="4877" y="2836"/>
                      <a:pt x="4876" y="2836"/>
                      <a:pt x="4876" y="2836"/>
                    </a:cubicBezTo>
                    <a:cubicBezTo>
                      <a:pt x="4868" y="2836"/>
                      <a:pt x="7294" y="1896"/>
                      <a:pt x="7177" y="1483"/>
                    </a:cubicBezTo>
                    <a:cubicBezTo>
                      <a:pt x="7140" y="1351"/>
                      <a:pt x="6917" y="1306"/>
                      <a:pt x="6628" y="1306"/>
                    </a:cubicBezTo>
                    <a:cubicBezTo>
                      <a:pt x="5998" y="1306"/>
                      <a:pt x="5054" y="1521"/>
                      <a:pt x="5054" y="1521"/>
                    </a:cubicBezTo>
                    <a:cubicBezTo>
                      <a:pt x="5054" y="1521"/>
                      <a:pt x="5735" y="653"/>
                      <a:pt x="5386" y="426"/>
                    </a:cubicBezTo>
                    <a:cubicBezTo>
                      <a:pt x="5356" y="407"/>
                      <a:pt x="5324" y="398"/>
                      <a:pt x="5290" y="398"/>
                    </a:cubicBezTo>
                    <a:cubicBezTo>
                      <a:pt x="4930" y="398"/>
                      <a:pt x="4395" y="1409"/>
                      <a:pt x="4395" y="1409"/>
                    </a:cubicBezTo>
                    <a:cubicBezTo>
                      <a:pt x="4395" y="1409"/>
                      <a:pt x="4310" y="0"/>
                      <a:pt x="359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8" name="Google Shape;2078;p42"/>
              <p:cNvSpPr/>
              <p:nvPr/>
            </p:nvSpPr>
            <p:spPr>
              <a:xfrm>
                <a:off x="6373692" y="874144"/>
                <a:ext cx="297749" cy="278862"/>
              </a:xfrm>
              <a:custGeom>
                <a:avLst/>
                <a:gdLst/>
                <a:ahLst/>
                <a:cxnLst/>
                <a:rect l="l" t="t" r="r" b="b"/>
                <a:pathLst>
                  <a:path w="4966" h="4651" extrusionOk="0">
                    <a:moveTo>
                      <a:pt x="13" y="2912"/>
                    </a:moveTo>
                    <a:lnTo>
                      <a:pt x="13" y="2912"/>
                    </a:lnTo>
                    <a:cubicBezTo>
                      <a:pt x="13" y="2912"/>
                      <a:pt x="14" y="2912"/>
                      <a:pt x="14" y="2912"/>
                    </a:cubicBezTo>
                    <a:lnTo>
                      <a:pt x="14" y="2912"/>
                    </a:lnTo>
                    <a:cubicBezTo>
                      <a:pt x="13" y="2912"/>
                      <a:pt x="13" y="2912"/>
                      <a:pt x="13" y="2912"/>
                    </a:cubicBezTo>
                    <a:close/>
                    <a:moveTo>
                      <a:pt x="2143" y="97"/>
                    </a:moveTo>
                    <a:cubicBezTo>
                      <a:pt x="2147" y="97"/>
                      <a:pt x="2150" y="98"/>
                      <a:pt x="2153" y="98"/>
                    </a:cubicBezTo>
                    <a:cubicBezTo>
                      <a:pt x="2188" y="104"/>
                      <a:pt x="2227" y="126"/>
                      <a:pt x="2259" y="150"/>
                    </a:cubicBezTo>
                    <a:cubicBezTo>
                      <a:pt x="2390" y="264"/>
                      <a:pt x="2479" y="438"/>
                      <a:pt x="2556" y="606"/>
                    </a:cubicBezTo>
                    <a:cubicBezTo>
                      <a:pt x="2707" y="947"/>
                      <a:pt x="2830" y="1311"/>
                      <a:pt x="2927" y="1675"/>
                    </a:cubicBezTo>
                    <a:lnTo>
                      <a:pt x="2944" y="1751"/>
                    </a:lnTo>
                    <a:lnTo>
                      <a:pt x="3024" y="1734"/>
                    </a:lnTo>
                    <a:cubicBezTo>
                      <a:pt x="3330" y="1667"/>
                      <a:pt x="3645" y="1609"/>
                      <a:pt x="3957" y="1578"/>
                    </a:cubicBezTo>
                    <a:cubicBezTo>
                      <a:pt x="4069" y="1571"/>
                      <a:pt x="4179" y="1563"/>
                      <a:pt x="4289" y="1563"/>
                    </a:cubicBezTo>
                    <a:cubicBezTo>
                      <a:pt x="4334" y="1563"/>
                      <a:pt x="4380" y="1565"/>
                      <a:pt x="4425" y="1568"/>
                    </a:cubicBezTo>
                    <a:cubicBezTo>
                      <a:pt x="4500" y="1572"/>
                      <a:pt x="4576" y="1581"/>
                      <a:pt x="4645" y="1602"/>
                    </a:cubicBezTo>
                    <a:cubicBezTo>
                      <a:pt x="4686" y="1611"/>
                      <a:pt x="4707" y="1624"/>
                      <a:pt x="4738" y="1635"/>
                    </a:cubicBezTo>
                    <a:lnTo>
                      <a:pt x="4759" y="1643"/>
                    </a:lnTo>
                    <a:lnTo>
                      <a:pt x="4781" y="1663"/>
                    </a:lnTo>
                    <a:lnTo>
                      <a:pt x="4826" y="1699"/>
                    </a:lnTo>
                    <a:cubicBezTo>
                      <a:pt x="4825" y="1699"/>
                      <a:pt x="4825" y="1699"/>
                      <a:pt x="4825" y="1699"/>
                    </a:cubicBezTo>
                    <a:lnTo>
                      <a:pt x="4825" y="1699"/>
                    </a:lnTo>
                    <a:cubicBezTo>
                      <a:pt x="4819" y="1699"/>
                      <a:pt x="4839" y="1717"/>
                      <a:pt x="4837" y="1721"/>
                    </a:cubicBezTo>
                    <a:cubicBezTo>
                      <a:pt x="4841" y="1729"/>
                      <a:pt x="4839" y="1734"/>
                      <a:pt x="4839" y="1742"/>
                    </a:cubicBezTo>
                    <a:cubicBezTo>
                      <a:pt x="4839" y="1760"/>
                      <a:pt x="4815" y="1783"/>
                      <a:pt x="4791" y="1805"/>
                    </a:cubicBezTo>
                    <a:cubicBezTo>
                      <a:pt x="4738" y="1848"/>
                      <a:pt x="4666" y="1880"/>
                      <a:pt x="4597" y="1910"/>
                    </a:cubicBezTo>
                    <a:cubicBezTo>
                      <a:pt x="4453" y="1969"/>
                      <a:pt x="4300" y="2012"/>
                      <a:pt x="4147" y="2050"/>
                    </a:cubicBezTo>
                    <a:cubicBezTo>
                      <a:pt x="3839" y="2130"/>
                      <a:pt x="3524" y="2186"/>
                      <a:pt x="3209" y="2240"/>
                    </a:cubicBezTo>
                    <a:lnTo>
                      <a:pt x="3192" y="2251"/>
                    </a:lnTo>
                    <a:lnTo>
                      <a:pt x="3207" y="2266"/>
                    </a:lnTo>
                    <a:cubicBezTo>
                      <a:pt x="3311" y="2359"/>
                      <a:pt x="3412" y="2462"/>
                      <a:pt x="3503" y="2568"/>
                    </a:cubicBezTo>
                    <a:cubicBezTo>
                      <a:pt x="3595" y="2671"/>
                      <a:pt x="3677" y="2785"/>
                      <a:pt x="3746" y="2904"/>
                    </a:cubicBezTo>
                    <a:cubicBezTo>
                      <a:pt x="3781" y="2962"/>
                      <a:pt x="3806" y="3025"/>
                      <a:pt x="3832" y="3087"/>
                    </a:cubicBezTo>
                    <a:cubicBezTo>
                      <a:pt x="3856" y="3152"/>
                      <a:pt x="3869" y="3216"/>
                      <a:pt x="3871" y="3279"/>
                    </a:cubicBezTo>
                    <a:cubicBezTo>
                      <a:pt x="3869" y="3307"/>
                      <a:pt x="3871" y="3344"/>
                      <a:pt x="3865" y="3369"/>
                    </a:cubicBezTo>
                    <a:cubicBezTo>
                      <a:pt x="3854" y="3400"/>
                      <a:pt x="3854" y="3423"/>
                      <a:pt x="3837" y="3454"/>
                    </a:cubicBezTo>
                    <a:cubicBezTo>
                      <a:pt x="3822" y="3477"/>
                      <a:pt x="3796" y="3520"/>
                      <a:pt x="3785" y="3533"/>
                    </a:cubicBezTo>
                    <a:cubicBezTo>
                      <a:pt x="3768" y="3559"/>
                      <a:pt x="3742" y="3576"/>
                      <a:pt x="3718" y="3594"/>
                    </a:cubicBezTo>
                    <a:cubicBezTo>
                      <a:pt x="3659" y="3631"/>
                      <a:pt x="3587" y="3645"/>
                      <a:pt x="3512" y="3645"/>
                    </a:cubicBezTo>
                    <a:cubicBezTo>
                      <a:pt x="3459" y="3645"/>
                      <a:pt x="3403" y="3638"/>
                      <a:pt x="3350" y="3628"/>
                    </a:cubicBezTo>
                    <a:cubicBezTo>
                      <a:pt x="3218" y="3602"/>
                      <a:pt x="3089" y="3551"/>
                      <a:pt x="2962" y="3495"/>
                    </a:cubicBezTo>
                    <a:cubicBezTo>
                      <a:pt x="2712" y="3378"/>
                      <a:pt x="2468" y="3227"/>
                      <a:pt x="2248" y="3063"/>
                    </a:cubicBezTo>
                    <a:lnTo>
                      <a:pt x="2136" y="2982"/>
                    </a:lnTo>
                    <a:lnTo>
                      <a:pt x="2104" y="3117"/>
                    </a:lnTo>
                    <a:cubicBezTo>
                      <a:pt x="2046" y="3369"/>
                      <a:pt x="1985" y="3624"/>
                      <a:pt x="1910" y="3872"/>
                    </a:cubicBezTo>
                    <a:cubicBezTo>
                      <a:pt x="1873" y="3992"/>
                      <a:pt x="1832" y="4115"/>
                      <a:pt x="1785" y="4232"/>
                    </a:cubicBezTo>
                    <a:cubicBezTo>
                      <a:pt x="1759" y="4292"/>
                      <a:pt x="1733" y="4348"/>
                      <a:pt x="1703" y="4395"/>
                    </a:cubicBezTo>
                    <a:cubicBezTo>
                      <a:pt x="1692" y="4414"/>
                      <a:pt x="1676" y="4436"/>
                      <a:pt x="1663" y="4450"/>
                    </a:cubicBezTo>
                    <a:lnTo>
                      <a:pt x="1663" y="4450"/>
                    </a:lnTo>
                    <a:cubicBezTo>
                      <a:pt x="1662" y="4448"/>
                      <a:pt x="1661" y="4445"/>
                      <a:pt x="1660" y="4443"/>
                    </a:cubicBezTo>
                    <a:cubicBezTo>
                      <a:pt x="1649" y="4417"/>
                      <a:pt x="1638" y="4391"/>
                      <a:pt x="1630" y="4363"/>
                    </a:cubicBezTo>
                    <a:cubicBezTo>
                      <a:pt x="1612" y="4307"/>
                      <a:pt x="1602" y="4245"/>
                      <a:pt x="1591" y="4184"/>
                    </a:cubicBezTo>
                    <a:cubicBezTo>
                      <a:pt x="1569" y="4057"/>
                      <a:pt x="1552" y="3930"/>
                      <a:pt x="1541" y="3801"/>
                    </a:cubicBezTo>
                    <a:cubicBezTo>
                      <a:pt x="1520" y="3542"/>
                      <a:pt x="1507" y="3281"/>
                      <a:pt x="1500" y="3023"/>
                    </a:cubicBezTo>
                    <a:lnTo>
                      <a:pt x="1498" y="2921"/>
                    </a:lnTo>
                    <a:lnTo>
                      <a:pt x="1399" y="2938"/>
                    </a:lnTo>
                    <a:cubicBezTo>
                      <a:pt x="1172" y="2976"/>
                      <a:pt x="938" y="2997"/>
                      <a:pt x="708" y="2997"/>
                    </a:cubicBezTo>
                    <a:cubicBezTo>
                      <a:pt x="687" y="2997"/>
                      <a:pt x="666" y="2997"/>
                      <a:pt x="645" y="2997"/>
                    </a:cubicBezTo>
                    <a:cubicBezTo>
                      <a:pt x="580" y="2997"/>
                      <a:pt x="520" y="2992"/>
                      <a:pt x="459" y="2986"/>
                    </a:cubicBezTo>
                    <a:cubicBezTo>
                      <a:pt x="397" y="2979"/>
                      <a:pt x="336" y="2969"/>
                      <a:pt x="283" y="2951"/>
                    </a:cubicBezTo>
                    <a:cubicBezTo>
                      <a:pt x="261" y="2941"/>
                      <a:pt x="229" y="2930"/>
                      <a:pt x="214" y="2919"/>
                    </a:cubicBezTo>
                    <a:cubicBezTo>
                      <a:pt x="201" y="2908"/>
                      <a:pt x="181" y="2906"/>
                      <a:pt x="162" y="2874"/>
                    </a:cubicBezTo>
                    <a:lnTo>
                      <a:pt x="149" y="2854"/>
                    </a:lnTo>
                    <a:cubicBezTo>
                      <a:pt x="147" y="2850"/>
                      <a:pt x="149" y="2850"/>
                      <a:pt x="147" y="2846"/>
                    </a:cubicBezTo>
                    <a:cubicBezTo>
                      <a:pt x="143" y="2844"/>
                      <a:pt x="160" y="2829"/>
                      <a:pt x="179" y="2813"/>
                    </a:cubicBezTo>
                    <a:cubicBezTo>
                      <a:pt x="268" y="2760"/>
                      <a:pt x="399" y="2734"/>
                      <a:pt x="520" y="2712"/>
                    </a:cubicBezTo>
                    <a:cubicBezTo>
                      <a:pt x="645" y="2691"/>
                      <a:pt x="774" y="2676"/>
                      <a:pt x="901" y="2663"/>
                    </a:cubicBezTo>
                    <a:cubicBezTo>
                      <a:pt x="1155" y="2639"/>
                      <a:pt x="1414" y="2630"/>
                      <a:pt x="1671" y="2628"/>
                    </a:cubicBezTo>
                    <a:lnTo>
                      <a:pt x="1714" y="2628"/>
                    </a:lnTo>
                    <a:lnTo>
                      <a:pt x="1712" y="2587"/>
                    </a:lnTo>
                    <a:cubicBezTo>
                      <a:pt x="1681" y="2208"/>
                      <a:pt x="1679" y="1826"/>
                      <a:pt x="1692" y="1445"/>
                    </a:cubicBezTo>
                    <a:cubicBezTo>
                      <a:pt x="1701" y="1257"/>
                      <a:pt x="1720" y="1068"/>
                      <a:pt x="1746" y="880"/>
                    </a:cubicBezTo>
                    <a:cubicBezTo>
                      <a:pt x="1776" y="695"/>
                      <a:pt x="1811" y="503"/>
                      <a:pt x="1888" y="335"/>
                    </a:cubicBezTo>
                    <a:cubicBezTo>
                      <a:pt x="1908" y="292"/>
                      <a:pt x="1929" y="253"/>
                      <a:pt x="1957" y="216"/>
                    </a:cubicBezTo>
                    <a:cubicBezTo>
                      <a:pt x="1970" y="199"/>
                      <a:pt x="1983" y="184"/>
                      <a:pt x="1996" y="169"/>
                    </a:cubicBezTo>
                    <a:cubicBezTo>
                      <a:pt x="2007" y="156"/>
                      <a:pt x="2037" y="134"/>
                      <a:pt x="2048" y="126"/>
                    </a:cubicBezTo>
                    <a:cubicBezTo>
                      <a:pt x="2079" y="106"/>
                      <a:pt x="2112" y="97"/>
                      <a:pt x="2143" y="97"/>
                    </a:cubicBezTo>
                    <a:close/>
                    <a:moveTo>
                      <a:pt x="2142" y="0"/>
                    </a:moveTo>
                    <a:cubicBezTo>
                      <a:pt x="2085" y="0"/>
                      <a:pt x="2031" y="21"/>
                      <a:pt x="1987" y="50"/>
                    </a:cubicBezTo>
                    <a:cubicBezTo>
                      <a:pt x="1962" y="72"/>
                      <a:pt x="1951" y="81"/>
                      <a:pt x="1929" y="104"/>
                    </a:cubicBezTo>
                    <a:cubicBezTo>
                      <a:pt x="1912" y="126"/>
                      <a:pt x="1895" y="147"/>
                      <a:pt x="1880" y="169"/>
                    </a:cubicBezTo>
                    <a:cubicBezTo>
                      <a:pt x="1854" y="212"/>
                      <a:pt x="1832" y="257"/>
                      <a:pt x="1813" y="303"/>
                    </a:cubicBezTo>
                    <a:cubicBezTo>
                      <a:pt x="1740" y="490"/>
                      <a:pt x="1703" y="678"/>
                      <a:pt x="1679" y="869"/>
                    </a:cubicBezTo>
                    <a:cubicBezTo>
                      <a:pt x="1651" y="1061"/>
                      <a:pt x="1640" y="1251"/>
                      <a:pt x="1632" y="1443"/>
                    </a:cubicBezTo>
                    <a:cubicBezTo>
                      <a:pt x="1611" y="1812"/>
                      <a:pt x="1616" y="2180"/>
                      <a:pt x="1628" y="2549"/>
                    </a:cubicBezTo>
                    <a:lnTo>
                      <a:pt x="1628" y="2549"/>
                    </a:lnTo>
                    <a:cubicBezTo>
                      <a:pt x="1534" y="2546"/>
                      <a:pt x="1441" y="2545"/>
                      <a:pt x="1347" y="2545"/>
                    </a:cubicBezTo>
                    <a:cubicBezTo>
                      <a:pt x="1196" y="2545"/>
                      <a:pt x="1044" y="2549"/>
                      <a:pt x="893" y="2555"/>
                    </a:cubicBezTo>
                    <a:cubicBezTo>
                      <a:pt x="763" y="2561"/>
                      <a:pt x="634" y="2572"/>
                      <a:pt x="500" y="2587"/>
                    </a:cubicBezTo>
                    <a:cubicBezTo>
                      <a:pt x="436" y="2598"/>
                      <a:pt x="369" y="2609"/>
                      <a:pt x="304" y="2624"/>
                    </a:cubicBezTo>
                    <a:cubicBezTo>
                      <a:pt x="237" y="2639"/>
                      <a:pt x="171" y="2656"/>
                      <a:pt x="102" y="2695"/>
                    </a:cubicBezTo>
                    <a:cubicBezTo>
                      <a:pt x="69" y="2721"/>
                      <a:pt x="30" y="2744"/>
                      <a:pt x="9" y="2803"/>
                    </a:cubicBezTo>
                    <a:cubicBezTo>
                      <a:pt x="0" y="2833"/>
                      <a:pt x="0" y="2865"/>
                      <a:pt x="9" y="2889"/>
                    </a:cubicBezTo>
                    <a:lnTo>
                      <a:pt x="13" y="2908"/>
                    </a:lnTo>
                    <a:lnTo>
                      <a:pt x="13" y="2910"/>
                    </a:lnTo>
                    <a:cubicBezTo>
                      <a:pt x="14" y="2912"/>
                      <a:pt x="14" y="2912"/>
                      <a:pt x="14" y="2912"/>
                    </a:cubicBezTo>
                    <a:cubicBezTo>
                      <a:pt x="14" y="2912"/>
                      <a:pt x="14" y="2912"/>
                      <a:pt x="14" y="2912"/>
                    </a:cubicBezTo>
                    <a:lnTo>
                      <a:pt x="14" y="2912"/>
                    </a:lnTo>
                    <a:cubicBezTo>
                      <a:pt x="14" y="2913"/>
                      <a:pt x="16" y="2916"/>
                      <a:pt x="22" y="2926"/>
                    </a:cubicBezTo>
                    <a:lnTo>
                      <a:pt x="24" y="2928"/>
                    </a:lnTo>
                    <a:lnTo>
                      <a:pt x="26" y="2932"/>
                    </a:lnTo>
                    <a:lnTo>
                      <a:pt x="41" y="2951"/>
                    </a:lnTo>
                    <a:cubicBezTo>
                      <a:pt x="54" y="2975"/>
                      <a:pt x="91" y="3007"/>
                      <a:pt x="130" y="3035"/>
                    </a:cubicBezTo>
                    <a:cubicBezTo>
                      <a:pt x="164" y="3059"/>
                      <a:pt x="196" y="3070"/>
                      <a:pt x="231" y="3087"/>
                    </a:cubicBezTo>
                    <a:cubicBezTo>
                      <a:pt x="302" y="3111"/>
                      <a:pt x="369" y="3124"/>
                      <a:pt x="436" y="3135"/>
                    </a:cubicBezTo>
                    <a:cubicBezTo>
                      <a:pt x="505" y="3143"/>
                      <a:pt x="571" y="3152"/>
                      <a:pt x="638" y="3154"/>
                    </a:cubicBezTo>
                    <a:cubicBezTo>
                      <a:pt x="685" y="3156"/>
                      <a:pt x="732" y="3157"/>
                      <a:pt x="779" y="3157"/>
                    </a:cubicBezTo>
                    <a:cubicBezTo>
                      <a:pt x="963" y="3157"/>
                      <a:pt x="1144" y="3143"/>
                      <a:pt x="1327" y="3121"/>
                    </a:cubicBezTo>
                    <a:lnTo>
                      <a:pt x="1327" y="3121"/>
                    </a:lnTo>
                    <a:cubicBezTo>
                      <a:pt x="1330" y="3352"/>
                      <a:pt x="1339" y="3585"/>
                      <a:pt x="1356" y="3816"/>
                    </a:cubicBezTo>
                    <a:cubicBezTo>
                      <a:pt x="1367" y="3949"/>
                      <a:pt x="1377" y="4081"/>
                      <a:pt x="1401" y="4214"/>
                    </a:cubicBezTo>
                    <a:cubicBezTo>
                      <a:pt x="1412" y="4283"/>
                      <a:pt x="1425" y="4348"/>
                      <a:pt x="1446" y="4417"/>
                    </a:cubicBezTo>
                    <a:cubicBezTo>
                      <a:pt x="1457" y="4451"/>
                      <a:pt x="1468" y="4488"/>
                      <a:pt x="1487" y="4525"/>
                    </a:cubicBezTo>
                    <a:cubicBezTo>
                      <a:pt x="1509" y="4559"/>
                      <a:pt x="1524" y="4609"/>
                      <a:pt x="1608" y="4643"/>
                    </a:cubicBezTo>
                    <a:cubicBezTo>
                      <a:pt x="1622" y="4649"/>
                      <a:pt x="1637" y="4651"/>
                      <a:pt x="1652" y="4651"/>
                    </a:cubicBezTo>
                    <a:cubicBezTo>
                      <a:pt x="1659" y="4651"/>
                      <a:pt x="1667" y="4650"/>
                      <a:pt x="1675" y="4650"/>
                    </a:cubicBezTo>
                    <a:lnTo>
                      <a:pt x="1692" y="4645"/>
                    </a:lnTo>
                    <a:lnTo>
                      <a:pt x="1694" y="4645"/>
                    </a:lnTo>
                    <a:cubicBezTo>
                      <a:pt x="1695" y="4645"/>
                      <a:pt x="1696" y="4645"/>
                      <a:pt x="1696" y="4645"/>
                    </a:cubicBezTo>
                    <a:lnTo>
                      <a:pt x="1696" y="4645"/>
                    </a:lnTo>
                    <a:cubicBezTo>
                      <a:pt x="1696" y="4645"/>
                      <a:pt x="1694" y="4646"/>
                      <a:pt x="1694" y="4646"/>
                    </a:cubicBezTo>
                    <a:cubicBezTo>
                      <a:pt x="1694" y="4646"/>
                      <a:pt x="1697" y="4645"/>
                      <a:pt x="1707" y="4641"/>
                    </a:cubicBezTo>
                    <a:lnTo>
                      <a:pt x="1712" y="4641"/>
                    </a:lnTo>
                    <a:lnTo>
                      <a:pt x="1714" y="4639"/>
                    </a:lnTo>
                    <a:lnTo>
                      <a:pt x="1724" y="4632"/>
                    </a:lnTo>
                    <a:cubicBezTo>
                      <a:pt x="1737" y="4630"/>
                      <a:pt x="1787" y="4596"/>
                      <a:pt x="1793" y="4585"/>
                    </a:cubicBezTo>
                    <a:cubicBezTo>
                      <a:pt x="1830" y="4553"/>
                      <a:pt x="1847" y="4520"/>
                      <a:pt x="1869" y="4488"/>
                    </a:cubicBezTo>
                    <a:cubicBezTo>
                      <a:pt x="1910" y="4423"/>
                      <a:pt x="1938" y="4361"/>
                      <a:pt x="1964" y="4296"/>
                    </a:cubicBezTo>
                    <a:cubicBezTo>
                      <a:pt x="2018" y="4169"/>
                      <a:pt x="2059" y="4042"/>
                      <a:pt x="2095" y="3917"/>
                    </a:cubicBezTo>
                    <a:cubicBezTo>
                      <a:pt x="2158" y="3703"/>
                      <a:pt x="2214" y="3489"/>
                      <a:pt x="2259" y="3272"/>
                    </a:cubicBezTo>
                    <a:lnTo>
                      <a:pt x="2259" y="3272"/>
                    </a:lnTo>
                    <a:cubicBezTo>
                      <a:pt x="2463" y="3406"/>
                      <a:pt x="2674" y="3526"/>
                      <a:pt x="2901" y="3622"/>
                    </a:cubicBezTo>
                    <a:cubicBezTo>
                      <a:pt x="3037" y="3680"/>
                      <a:pt x="3177" y="3727"/>
                      <a:pt x="3328" y="3755"/>
                    </a:cubicBezTo>
                    <a:cubicBezTo>
                      <a:pt x="3376" y="3762"/>
                      <a:pt x="3428" y="3767"/>
                      <a:pt x="3480" y="3767"/>
                    </a:cubicBezTo>
                    <a:cubicBezTo>
                      <a:pt x="3586" y="3767"/>
                      <a:pt x="3695" y="3747"/>
                      <a:pt x="3791" y="3682"/>
                    </a:cubicBezTo>
                    <a:cubicBezTo>
                      <a:pt x="3824" y="3654"/>
                      <a:pt x="3856" y="3628"/>
                      <a:pt x="3880" y="3596"/>
                    </a:cubicBezTo>
                    <a:cubicBezTo>
                      <a:pt x="3910" y="3553"/>
                      <a:pt x="3916" y="3531"/>
                      <a:pt x="3936" y="3499"/>
                    </a:cubicBezTo>
                    <a:cubicBezTo>
                      <a:pt x="3953" y="3464"/>
                      <a:pt x="3962" y="3417"/>
                      <a:pt x="3970" y="3380"/>
                    </a:cubicBezTo>
                    <a:cubicBezTo>
                      <a:pt x="3977" y="3339"/>
                      <a:pt x="3975" y="3303"/>
                      <a:pt x="3975" y="3264"/>
                    </a:cubicBezTo>
                    <a:cubicBezTo>
                      <a:pt x="3966" y="3188"/>
                      <a:pt x="3947" y="3115"/>
                      <a:pt x="3916" y="3048"/>
                    </a:cubicBezTo>
                    <a:cubicBezTo>
                      <a:pt x="3888" y="2982"/>
                      <a:pt x="3854" y="2917"/>
                      <a:pt x="3813" y="2857"/>
                    </a:cubicBezTo>
                    <a:cubicBezTo>
                      <a:pt x="3731" y="2736"/>
                      <a:pt x="3638" y="2626"/>
                      <a:pt x="3537" y="2527"/>
                    </a:cubicBezTo>
                    <a:cubicBezTo>
                      <a:pt x="3444" y="2430"/>
                      <a:pt x="3341" y="2339"/>
                      <a:pt x="3233" y="2257"/>
                    </a:cubicBezTo>
                    <a:cubicBezTo>
                      <a:pt x="3546" y="2234"/>
                      <a:pt x="3858" y="2193"/>
                      <a:pt x="4160" y="2141"/>
                    </a:cubicBezTo>
                    <a:cubicBezTo>
                      <a:pt x="4319" y="2109"/>
                      <a:pt x="4475" y="2070"/>
                      <a:pt x="4632" y="2016"/>
                    </a:cubicBezTo>
                    <a:cubicBezTo>
                      <a:pt x="4710" y="1988"/>
                      <a:pt x="4787" y="1958"/>
                      <a:pt x="4860" y="1904"/>
                    </a:cubicBezTo>
                    <a:cubicBezTo>
                      <a:pt x="4895" y="1874"/>
                      <a:pt x="4936" y="1844"/>
                      <a:pt x="4955" y="1783"/>
                    </a:cubicBezTo>
                    <a:cubicBezTo>
                      <a:pt x="4962" y="1753"/>
                      <a:pt x="4966" y="1721"/>
                      <a:pt x="4955" y="1691"/>
                    </a:cubicBezTo>
                    <a:cubicBezTo>
                      <a:pt x="4944" y="1656"/>
                      <a:pt x="4936" y="1645"/>
                      <a:pt x="4908" y="1611"/>
                    </a:cubicBezTo>
                    <a:cubicBezTo>
                      <a:pt x="4875" y="1583"/>
                      <a:pt x="4863" y="1553"/>
                      <a:pt x="4811" y="1531"/>
                    </a:cubicBezTo>
                    <a:cubicBezTo>
                      <a:pt x="4768" y="1510"/>
                      <a:pt x="4722" y="1486"/>
                      <a:pt x="4681" y="1477"/>
                    </a:cubicBezTo>
                    <a:cubicBezTo>
                      <a:pt x="4600" y="1451"/>
                      <a:pt x="4516" y="1441"/>
                      <a:pt x="4431" y="1432"/>
                    </a:cubicBezTo>
                    <a:cubicBezTo>
                      <a:pt x="4362" y="1426"/>
                      <a:pt x="4292" y="1423"/>
                      <a:pt x="4222" y="1423"/>
                    </a:cubicBezTo>
                    <a:cubicBezTo>
                      <a:pt x="4127" y="1423"/>
                      <a:pt x="4032" y="1428"/>
                      <a:pt x="3938" y="1434"/>
                    </a:cubicBezTo>
                    <a:cubicBezTo>
                      <a:pt x="3642" y="1460"/>
                      <a:pt x="3351" y="1500"/>
                      <a:pt x="3058" y="1565"/>
                    </a:cubicBezTo>
                    <a:lnTo>
                      <a:pt x="3058" y="1565"/>
                    </a:lnTo>
                    <a:cubicBezTo>
                      <a:pt x="2956" y="1217"/>
                      <a:pt x="2838" y="876"/>
                      <a:pt x="2673" y="550"/>
                    </a:cubicBezTo>
                    <a:cubicBezTo>
                      <a:pt x="2630" y="462"/>
                      <a:pt x="2580" y="378"/>
                      <a:pt x="2524" y="296"/>
                    </a:cubicBezTo>
                    <a:cubicBezTo>
                      <a:pt x="2466" y="212"/>
                      <a:pt x="2403" y="130"/>
                      <a:pt x="2317" y="65"/>
                    </a:cubicBezTo>
                    <a:cubicBezTo>
                      <a:pt x="2272" y="37"/>
                      <a:pt x="2220" y="7"/>
                      <a:pt x="2158" y="1"/>
                    </a:cubicBezTo>
                    <a:cubicBezTo>
                      <a:pt x="2152" y="0"/>
                      <a:pt x="2147" y="0"/>
                      <a:pt x="214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9" name="Google Shape;2079;p42"/>
              <p:cNvSpPr/>
              <p:nvPr/>
            </p:nvSpPr>
            <p:spPr>
              <a:xfrm>
                <a:off x="6490490" y="949631"/>
                <a:ext cx="49405" cy="97371"/>
              </a:xfrm>
              <a:custGeom>
                <a:avLst/>
                <a:gdLst/>
                <a:ahLst/>
                <a:cxnLst/>
                <a:rect l="l" t="t" r="r" b="b"/>
                <a:pathLst>
                  <a:path w="824" h="1624" extrusionOk="0">
                    <a:moveTo>
                      <a:pt x="412" y="0"/>
                    </a:moveTo>
                    <a:cubicBezTo>
                      <a:pt x="184" y="0"/>
                      <a:pt x="1" y="365"/>
                      <a:pt x="1" y="813"/>
                    </a:cubicBezTo>
                    <a:cubicBezTo>
                      <a:pt x="1" y="1259"/>
                      <a:pt x="186" y="1621"/>
                      <a:pt x="412" y="1623"/>
                    </a:cubicBezTo>
                    <a:cubicBezTo>
                      <a:pt x="641" y="1623"/>
                      <a:pt x="824" y="1259"/>
                      <a:pt x="824" y="813"/>
                    </a:cubicBezTo>
                    <a:cubicBezTo>
                      <a:pt x="824" y="365"/>
                      <a:pt x="639" y="0"/>
                      <a:pt x="4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0" name="Google Shape;2080;p42"/>
              <p:cNvSpPr/>
              <p:nvPr/>
            </p:nvSpPr>
            <p:spPr>
              <a:xfrm>
                <a:off x="6375371" y="1455019"/>
                <a:ext cx="410589" cy="439488"/>
              </a:xfrm>
              <a:custGeom>
                <a:avLst/>
                <a:gdLst/>
                <a:ahLst/>
                <a:cxnLst/>
                <a:rect l="l" t="t" r="r" b="b"/>
                <a:pathLst>
                  <a:path w="6848" h="7330" extrusionOk="0">
                    <a:moveTo>
                      <a:pt x="6199" y="1"/>
                    </a:moveTo>
                    <a:cubicBezTo>
                      <a:pt x="6040" y="1"/>
                      <a:pt x="5835" y="104"/>
                      <a:pt x="5863" y="238"/>
                    </a:cubicBezTo>
                    <a:cubicBezTo>
                      <a:pt x="6296" y="2272"/>
                      <a:pt x="6304" y="6152"/>
                      <a:pt x="3828" y="6956"/>
                    </a:cubicBezTo>
                    <a:cubicBezTo>
                      <a:pt x="3655" y="7012"/>
                      <a:pt x="3488" y="7038"/>
                      <a:pt x="3327" y="7038"/>
                    </a:cubicBezTo>
                    <a:cubicBezTo>
                      <a:pt x="2188" y="7038"/>
                      <a:pt x="1379" y="5740"/>
                      <a:pt x="1024" y="4792"/>
                    </a:cubicBezTo>
                    <a:cubicBezTo>
                      <a:pt x="617" y="3712"/>
                      <a:pt x="563" y="2488"/>
                      <a:pt x="619" y="1348"/>
                    </a:cubicBezTo>
                    <a:cubicBezTo>
                      <a:pt x="624" y="1252"/>
                      <a:pt x="539" y="1213"/>
                      <a:pt x="438" y="1213"/>
                    </a:cubicBezTo>
                    <a:cubicBezTo>
                      <a:pt x="293" y="1213"/>
                      <a:pt x="114" y="1292"/>
                      <a:pt x="108" y="1406"/>
                    </a:cubicBezTo>
                    <a:cubicBezTo>
                      <a:pt x="0" y="3539"/>
                      <a:pt x="516" y="7330"/>
                      <a:pt x="3266" y="7330"/>
                    </a:cubicBezTo>
                    <a:cubicBezTo>
                      <a:pt x="3381" y="7330"/>
                      <a:pt x="3500" y="7323"/>
                      <a:pt x="3623" y="7309"/>
                    </a:cubicBezTo>
                    <a:cubicBezTo>
                      <a:pt x="6710" y="6964"/>
                      <a:pt x="6848" y="2326"/>
                      <a:pt x="6373" y="102"/>
                    </a:cubicBezTo>
                    <a:cubicBezTo>
                      <a:pt x="6358" y="31"/>
                      <a:pt x="6286" y="1"/>
                      <a:pt x="61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1" name="Google Shape;2081;p42"/>
              <p:cNvSpPr/>
              <p:nvPr/>
            </p:nvSpPr>
            <p:spPr>
              <a:xfrm>
                <a:off x="6670005" y="1828859"/>
                <a:ext cx="270768" cy="528765"/>
              </a:xfrm>
              <a:custGeom>
                <a:avLst/>
                <a:gdLst/>
                <a:ahLst/>
                <a:cxnLst/>
                <a:rect l="l" t="t" r="r" b="b"/>
                <a:pathLst>
                  <a:path w="4516" h="8819" extrusionOk="0">
                    <a:moveTo>
                      <a:pt x="1408" y="1"/>
                    </a:moveTo>
                    <a:lnTo>
                      <a:pt x="1263" y="406"/>
                    </a:lnTo>
                    <a:cubicBezTo>
                      <a:pt x="1212" y="548"/>
                      <a:pt x="0" y="3967"/>
                      <a:pt x="886" y="7421"/>
                    </a:cubicBezTo>
                    <a:cubicBezTo>
                      <a:pt x="1108" y="8290"/>
                      <a:pt x="1462" y="8760"/>
                      <a:pt x="1934" y="8814"/>
                    </a:cubicBezTo>
                    <a:cubicBezTo>
                      <a:pt x="1964" y="8816"/>
                      <a:pt x="1992" y="8818"/>
                      <a:pt x="2022" y="8818"/>
                    </a:cubicBezTo>
                    <a:cubicBezTo>
                      <a:pt x="3138" y="8818"/>
                      <a:pt x="4369" y="6497"/>
                      <a:pt x="4509" y="6225"/>
                    </a:cubicBezTo>
                    <a:lnTo>
                      <a:pt x="4197" y="6064"/>
                    </a:lnTo>
                    <a:cubicBezTo>
                      <a:pt x="3711" y="7005"/>
                      <a:pt x="2704" y="8466"/>
                      <a:pt x="2029" y="8466"/>
                    </a:cubicBezTo>
                    <a:cubicBezTo>
                      <a:pt x="2011" y="8466"/>
                      <a:pt x="1994" y="8465"/>
                      <a:pt x="1977" y="8462"/>
                    </a:cubicBezTo>
                    <a:cubicBezTo>
                      <a:pt x="1589" y="8419"/>
                      <a:pt x="1358" y="7825"/>
                      <a:pt x="1231" y="7333"/>
                    </a:cubicBezTo>
                    <a:cubicBezTo>
                      <a:pt x="546" y="4665"/>
                      <a:pt x="1179" y="1941"/>
                      <a:pt x="1470" y="932"/>
                    </a:cubicBezTo>
                    <a:cubicBezTo>
                      <a:pt x="1867" y="1641"/>
                      <a:pt x="2306" y="1986"/>
                      <a:pt x="2783" y="1990"/>
                    </a:cubicBezTo>
                    <a:cubicBezTo>
                      <a:pt x="3778" y="1973"/>
                      <a:pt x="4485" y="339"/>
                      <a:pt x="4516" y="270"/>
                    </a:cubicBezTo>
                    <a:lnTo>
                      <a:pt x="4188" y="132"/>
                    </a:lnTo>
                    <a:cubicBezTo>
                      <a:pt x="4011" y="548"/>
                      <a:pt x="3412" y="1628"/>
                      <a:pt x="2774" y="1637"/>
                    </a:cubicBezTo>
                    <a:lnTo>
                      <a:pt x="2765" y="1637"/>
                    </a:lnTo>
                    <a:cubicBezTo>
                      <a:pt x="2369" y="1637"/>
                      <a:pt x="1964" y="1206"/>
                      <a:pt x="1589" y="391"/>
                    </a:cubicBezTo>
                    <a:lnTo>
                      <a:pt x="140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2" name="Google Shape;2082;p42"/>
              <p:cNvSpPr/>
              <p:nvPr/>
            </p:nvSpPr>
            <p:spPr>
              <a:xfrm>
                <a:off x="6830693" y="1275564"/>
                <a:ext cx="469467" cy="469947"/>
              </a:xfrm>
              <a:custGeom>
                <a:avLst/>
                <a:gdLst/>
                <a:ahLst/>
                <a:cxnLst/>
                <a:rect l="l" t="t" r="r" b="b"/>
                <a:pathLst>
                  <a:path w="7830" h="7838" extrusionOk="0">
                    <a:moveTo>
                      <a:pt x="5649" y="0"/>
                    </a:moveTo>
                    <a:cubicBezTo>
                      <a:pt x="5479" y="0"/>
                      <a:pt x="5270" y="111"/>
                      <a:pt x="5327" y="229"/>
                    </a:cubicBezTo>
                    <a:cubicBezTo>
                      <a:pt x="6258" y="2162"/>
                      <a:pt x="7109" y="5673"/>
                      <a:pt x="5071" y="7220"/>
                    </a:cubicBezTo>
                    <a:cubicBezTo>
                      <a:pt x="4759" y="7456"/>
                      <a:pt x="4440" y="7554"/>
                      <a:pt x="4126" y="7554"/>
                    </a:cubicBezTo>
                    <a:cubicBezTo>
                      <a:pt x="3166" y="7554"/>
                      <a:pt x="2252" y="6634"/>
                      <a:pt x="1739" y="5884"/>
                    </a:cubicBezTo>
                    <a:cubicBezTo>
                      <a:pt x="1086" y="4931"/>
                      <a:pt x="749" y="3752"/>
                      <a:pt x="536" y="2634"/>
                    </a:cubicBezTo>
                    <a:cubicBezTo>
                      <a:pt x="524" y="2562"/>
                      <a:pt x="452" y="2532"/>
                      <a:pt x="366" y="2532"/>
                    </a:cubicBezTo>
                    <a:cubicBezTo>
                      <a:pt x="207" y="2532"/>
                      <a:pt x="1" y="2634"/>
                      <a:pt x="27" y="2770"/>
                    </a:cubicBezTo>
                    <a:cubicBezTo>
                      <a:pt x="410" y="4763"/>
                      <a:pt x="1600" y="7837"/>
                      <a:pt x="3953" y="7837"/>
                    </a:cubicBezTo>
                    <a:cubicBezTo>
                      <a:pt x="4185" y="7837"/>
                      <a:pt x="4428" y="7807"/>
                      <a:pt x="4683" y="7744"/>
                    </a:cubicBezTo>
                    <a:cubicBezTo>
                      <a:pt x="7829" y="6957"/>
                      <a:pt x="6806" y="2093"/>
                      <a:pt x="5838" y="91"/>
                    </a:cubicBezTo>
                    <a:cubicBezTo>
                      <a:pt x="5807" y="26"/>
                      <a:pt x="5733" y="0"/>
                      <a:pt x="56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3" name="Google Shape;2083;p42"/>
              <p:cNvSpPr/>
              <p:nvPr/>
            </p:nvSpPr>
            <p:spPr>
              <a:xfrm>
                <a:off x="6719471" y="2013171"/>
                <a:ext cx="136763" cy="42930"/>
              </a:xfrm>
              <a:custGeom>
                <a:avLst/>
                <a:gdLst/>
                <a:ahLst/>
                <a:cxnLst/>
                <a:rect l="l" t="t" r="r" b="b"/>
                <a:pathLst>
                  <a:path w="2281" h="716" extrusionOk="0">
                    <a:moveTo>
                      <a:pt x="42" y="0"/>
                    </a:moveTo>
                    <a:lnTo>
                      <a:pt x="1" y="171"/>
                    </a:lnTo>
                    <a:lnTo>
                      <a:pt x="2238" y="716"/>
                    </a:lnTo>
                    <a:lnTo>
                      <a:pt x="2281" y="546"/>
                    </a:lnTo>
                    <a:lnTo>
                      <a:pt x="4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4" name="Google Shape;2084;p42"/>
              <p:cNvSpPr/>
              <p:nvPr/>
            </p:nvSpPr>
            <p:spPr>
              <a:xfrm>
                <a:off x="6773493" y="1932767"/>
                <a:ext cx="36094" cy="412328"/>
              </a:xfrm>
              <a:custGeom>
                <a:avLst/>
                <a:gdLst/>
                <a:ahLst/>
                <a:cxnLst/>
                <a:rect l="l" t="t" r="r" b="b"/>
                <a:pathLst>
                  <a:path w="602" h="6877" extrusionOk="0">
                    <a:moveTo>
                      <a:pt x="425" y="1"/>
                    </a:moveTo>
                    <a:lnTo>
                      <a:pt x="1" y="6865"/>
                    </a:lnTo>
                    <a:lnTo>
                      <a:pt x="175" y="6876"/>
                    </a:lnTo>
                    <a:lnTo>
                      <a:pt x="602" y="12"/>
                    </a:lnTo>
                    <a:lnTo>
                      <a:pt x="425"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5" name="Google Shape;2085;p42"/>
              <p:cNvSpPr/>
              <p:nvPr/>
            </p:nvSpPr>
            <p:spPr>
              <a:xfrm>
                <a:off x="6723608" y="1897391"/>
                <a:ext cx="60437" cy="355128"/>
              </a:xfrm>
              <a:custGeom>
                <a:avLst/>
                <a:gdLst/>
                <a:ahLst/>
                <a:cxnLst/>
                <a:rect l="l" t="t" r="r" b="b"/>
                <a:pathLst>
                  <a:path w="1008" h="5923" extrusionOk="0">
                    <a:moveTo>
                      <a:pt x="833" y="0"/>
                    </a:moveTo>
                    <a:lnTo>
                      <a:pt x="1" y="5895"/>
                    </a:lnTo>
                    <a:lnTo>
                      <a:pt x="175" y="5923"/>
                    </a:lnTo>
                    <a:lnTo>
                      <a:pt x="1007" y="24"/>
                    </a:lnTo>
                    <a:lnTo>
                      <a:pt x="83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6" name="Google Shape;2086;p42"/>
              <p:cNvSpPr/>
              <p:nvPr/>
            </p:nvSpPr>
            <p:spPr>
              <a:xfrm>
                <a:off x="6816903" y="1935225"/>
                <a:ext cx="21285" cy="393561"/>
              </a:xfrm>
              <a:custGeom>
                <a:avLst/>
                <a:gdLst/>
                <a:ahLst/>
                <a:cxnLst/>
                <a:rect l="l" t="t" r="r" b="b"/>
                <a:pathLst>
                  <a:path w="355" h="6564" extrusionOk="0">
                    <a:moveTo>
                      <a:pt x="180" y="1"/>
                    </a:moveTo>
                    <a:lnTo>
                      <a:pt x="1" y="7"/>
                    </a:lnTo>
                    <a:lnTo>
                      <a:pt x="175" y="6563"/>
                    </a:lnTo>
                    <a:lnTo>
                      <a:pt x="354" y="6559"/>
                    </a:lnTo>
                    <a:lnTo>
                      <a:pt x="18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7" name="Google Shape;2087;p42"/>
              <p:cNvSpPr/>
              <p:nvPr/>
            </p:nvSpPr>
            <p:spPr>
              <a:xfrm>
                <a:off x="6680438" y="1857040"/>
                <a:ext cx="213569" cy="490033"/>
              </a:xfrm>
              <a:custGeom>
                <a:avLst/>
                <a:gdLst/>
                <a:ahLst/>
                <a:cxnLst/>
                <a:rect l="l" t="t" r="r" b="b"/>
                <a:pathLst>
                  <a:path w="3562" h="8173" extrusionOk="0">
                    <a:moveTo>
                      <a:pt x="1255" y="1"/>
                    </a:moveTo>
                    <a:cubicBezTo>
                      <a:pt x="1255" y="1"/>
                      <a:pt x="1" y="3471"/>
                      <a:pt x="885" y="6911"/>
                    </a:cubicBezTo>
                    <a:cubicBezTo>
                      <a:pt x="1121" y="7835"/>
                      <a:pt x="1468" y="8173"/>
                      <a:pt x="1850" y="8173"/>
                    </a:cubicBezTo>
                    <a:cubicBezTo>
                      <a:pt x="2432" y="8173"/>
                      <a:pt x="3093" y="7387"/>
                      <a:pt x="3561" y="6697"/>
                    </a:cubicBezTo>
                    <a:lnTo>
                      <a:pt x="2538" y="1343"/>
                    </a:lnTo>
                    <a:cubicBezTo>
                      <a:pt x="2137" y="1315"/>
                      <a:pt x="1697" y="960"/>
                      <a:pt x="125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aphicFrame>
        <p:nvGraphicFramePr>
          <p:cNvPr id="2" name="Table 1"/>
          <p:cNvGraphicFramePr>
            <a:graphicFrameLocks noGrp="1"/>
          </p:cNvGraphicFramePr>
          <p:nvPr>
            <p:extLst>
              <p:ext uri="{D42A27DB-BD31-4B8C-83A1-F6EECF244321}">
                <p14:modId xmlns:p14="http://schemas.microsoft.com/office/powerpoint/2010/main" val="1219410029"/>
              </p:ext>
            </p:extLst>
          </p:nvPr>
        </p:nvGraphicFramePr>
        <p:xfrm>
          <a:off x="1977462" y="1892469"/>
          <a:ext cx="8198973" cy="568920"/>
        </p:xfrm>
        <a:graphic>
          <a:graphicData uri="http://schemas.openxmlformats.org/drawingml/2006/table">
            <a:tbl>
              <a:tblPr>
                <a:noFill/>
              </a:tblPr>
              <a:tblGrid>
                <a:gridCol w="7014138">
                  <a:extLst>
                    <a:ext uri="{9D8B030D-6E8A-4147-A177-3AD203B41FA5}">
                      <a16:colId xmlns:a16="http://schemas.microsoft.com/office/drawing/2014/main" val="3264275026"/>
                    </a:ext>
                  </a:extLst>
                </a:gridCol>
                <a:gridCol w="1184835">
                  <a:extLst>
                    <a:ext uri="{9D8B030D-6E8A-4147-A177-3AD203B41FA5}">
                      <a16:colId xmlns:a16="http://schemas.microsoft.com/office/drawing/2014/main" val="3143085819"/>
                    </a:ext>
                  </a:extLst>
                </a:gridCol>
              </a:tblGrid>
              <a:tr h="568920">
                <a:tc>
                  <a:txBody>
                    <a:bodyPr/>
                    <a:lstStyle/>
                    <a:p>
                      <a:pPr marL="0" lvl="0" indent="0" algn="l" rtl="0">
                        <a:spcBef>
                          <a:spcPts val="0"/>
                        </a:spcBef>
                        <a:spcAft>
                          <a:spcPts val="0"/>
                        </a:spcAft>
                        <a:buNone/>
                      </a:pPr>
                      <a:r>
                        <a:rPr lang="en" sz="2000" b="1" dirty="0">
                          <a:solidFill>
                            <a:schemeClr val="dk2"/>
                          </a:solidFill>
                          <a:uFill>
                            <a:noFill/>
                          </a:uFill>
                          <a:latin typeface="Catamaran"/>
                          <a:ea typeface="Catamaran"/>
                          <a:cs typeface="Catamaran"/>
                          <a:sym typeface="Catamaran"/>
                        </a:rPr>
                        <a:t>I. PHÉP</a:t>
                      </a:r>
                      <a:r>
                        <a:rPr lang="en" sz="2000" b="1" baseline="0" dirty="0">
                          <a:solidFill>
                            <a:schemeClr val="dk2"/>
                          </a:solidFill>
                          <a:uFill>
                            <a:noFill/>
                          </a:uFill>
                          <a:latin typeface="Catamaran"/>
                          <a:ea typeface="Catamaran"/>
                          <a:cs typeface="Catamaran"/>
                          <a:sym typeface="Catamaran"/>
                        </a:rPr>
                        <a:t> TÍNH LŨY THỪA VỚI SỐ MŨ TỰ NHIÊN</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lvl="0" indent="0" algn="ctr" rtl="0">
                        <a:spcBef>
                          <a:spcPts val="0"/>
                        </a:spcBef>
                        <a:spcAft>
                          <a:spcPts val="1600"/>
                        </a:spcAft>
                        <a:buNone/>
                      </a:pPr>
                      <a:r>
                        <a:rPr lang="en" sz="2000" dirty="0">
                          <a:solidFill>
                            <a:schemeClr val="dk1"/>
                          </a:solidFill>
                          <a:latin typeface="Catamaran"/>
                          <a:ea typeface="Catamaran"/>
                          <a:cs typeface="Catamaran"/>
                          <a:sym typeface="Catamaran"/>
                        </a:rPr>
                        <a:t>TIẾT</a:t>
                      </a:r>
                      <a:r>
                        <a:rPr lang="en" sz="2000" baseline="0" dirty="0">
                          <a:solidFill>
                            <a:schemeClr val="dk1"/>
                          </a:solidFill>
                          <a:latin typeface="Catamaran"/>
                          <a:ea typeface="Catamaran"/>
                          <a:cs typeface="Catamaran"/>
                          <a:sym typeface="Catamaran"/>
                        </a:rPr>
                        <a:t> 1</a:t>
                      </a:r>
                      <a:endParaRPr sz="20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412381762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88396008"/>
              </p:ext>
            </p:extLst>
          </p:nvPr>
        </p:nvGraphicFramePr>
        <p:xfrm>
          <a:off x="1977462" y="2454264"/>
          <a:ext cx="8198973" cy="1701680"/>
        </p:xfrm>
        <a:graphic>
          <a:graphicData uri="http://schemas.openxmlformats.org/drawingml/2006/table">
            <a:tbl>
              <a:tblPr>
                <a:noFill/>
              </a:tblPr>
              <a:tblGrid>
                <a:gridCol w="7014138">
                  <a:extLst>
                    <a:ext uri="{9D8B030D-6E8A-4147-A177-3AD203B41FA5}">
                      <a16:colId xmlns:a16="http://schemas.microsoft.com/office/drawing/2014/main" val="3359417919"/>
                    </a:ext>
                  </a:extLst>
                </a:gridCol>
                <a:gridCol w="1184835">
                  <a:extLst>
                    <a:ext uri="{9D8B030D-6E8A-4147-A177-3AD203B41FA5}">
                      <a16:colId xmlns:a16="http://schemas.microsoft.com/office/drawing/2014/main" val="3944368664"/>
                    </a:ext>
                  </a:extLst>
                </a:gridCol>
              </a:tblGrid>
              <a:tr h="517536">
                <a:tc>
                  <a:txBody>
                    <a:bodyPr/>
                    <a:lstStyle/>
                    <a:p>
                      <a:pPr marL="0" lvl="0" indent="0" algn="l" rtl="0">
                        <a:spcBef>
                          <a:spcPts val="0"/>
                        </a:spcBef>
                        <a:spcAft>
                          <a:spcPts val="0"/>
                        </a:spcAft>
                        <a:buNone/>
                      </a:pPr>
                      <a:r>
                        <a:rPr lang="en" sz="2000" b="1" dirty="0">
                          <a:solidFill>
                            <a:schemeClr val="dk2"/>
                          </a:solidFill>
                          <a:latin typeface="Catamaran"/>
                          <a:ea typeface="Catamaran"/>
                          <a:cs typeface="Catamaran"/>
                          <a:sym typeface="Catamaran"/>
                        </a:rPr>
                        <a:t>II. TÍCH</a:t>
                      </a:r>
                      <a:r>
                        <a:rPr lang="en" sz="2000" b="1" baseline="0" dirty="0">
                          <a:solidFill>
                            <a:schemeClr val="dk2"/>
                          </a:solidFill>
                          <a:latin typeface="Catamaran"/>
                          <a:ea typeface="Catamaran"/>
                          <a:cs typeface="Catamaran"/>
                          <a:sym typeface="Catamaran"/>
                        </a:rPr>
                        <a:t> VÀ THƯƠNG CỦA HAI LŨY THỪA CÙNG CƠ SỐ</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1600"/>
                        </a:spcAft>
                        <a:buNone/>
                      </a:pPr>
                      <a:r>
                        <a:rPr lang="en" sz="2100" dirty="0">
                          <a:solidFill>
                            <a:schemeClr val="dk1"/>
                          </a:solidFill>
                          <a:latin typeface="Catamaran"/>
                          <a:ea typeface="Catamaran"/>
                          <a:cs typeface="Catamaran"/>
                          <a:sym typeface="Catamaran"/>
                        </a:rPr>
                        <a:t>TIẾT</a:t>
                      </a:r>
                      <a:r>
                        <a:rPr lang="en" sz="2100" baseline="0" dirty="0">
                          <a:solidFill>
                            <a:schemeClr val="dk1"/>
                          </a:solidFill>
                          <a:latin typeface="Catamaran"/>
                          <a:ea typeface="Catamaran"/>
                          <a:cs typeface="Catamaran"/>
                          <a:sym typeface="Catamaran"/>
                        </a:rPr>
                        <a:t> 2</a:t>
                      </a:r>
                      <a:endParaRPr sz="21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678202014"/>
                  </a:ext>
                </a:extLst>
              </a:tr>
              <a:tr h="568920">
                <a:tc>
                  <a:txBody>
                    <a:bodyPr/>
                    <a:lstStyle/>
                    <a:p>
                      <a:pPr marL="0" lvl="0" indent="0" algn="l" rtl="0">
                        <a:spcBef>
                          <a:spcPts val="0"/>
                        </a:spcBef>
                        <a:spcAft>
                          <a:spcPts val="0"/>
                        </a:spcAft>
                        <a:buNone/>
                      </a:pPr>
                      <a:r>
                        <a:rPr lang="en" sz="2000" b="1" dirty="0">
                          <a:solidFill>
                            <a:schemeClr val="dk2"/>
                          </a:solidFill>
                          <a:uFill>
                            <a:noFill/>
                          </a:uFill>
                          <a:latin typeface="Catamaran"/>
                          <a:ea typeface="Catamaran"/>
                          <a:cs typeface="Catamaran"/>
                          <a:sym typeface="Catamaran"/>
                        </a:rPr>
                        <a:t>III. LŨY</a:t>
                      </a:r>
                      <a:r>
                        <a:rPr lang="en" sz="2000" b="1" baseline="0" dirty="0">
                          <a:solidFill>
                            <a:schemeClr val="dk2"/>
                          </a:solidFill>
                          <a:uFill>
                            <a:noFill/>
                          </a:uFill>
                          <a:latin typeface="Catamaran"/>
                          <a:ea typeface="Catamaran"/>
                          <a:cs typeface="Catamaran"/>
                          <a:sym typeface="Catamaran"/>
                        </a:rPr>
                        <a:t> THỪA CỦA MỘT LŨY THỪA</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1600"/>
                        </a:spcAft>
                        <a:buNone/>
                      </a:pPr>
                      <a:r>
                        <a:rPr lang="en" sz="2100" dirty="0">
                          <a:solidFill>
                            <a:schemeClr val="dk1"/>
                          </a:solidFill>
                          <a:latin typeface="Catamaran"/>
                          <a:ea typeface="Catamaran"/>
                          <a:cs typeface="Catamaran"/>
                          <a:sym typeface="Catamaran"/>
                        </a:rPr>
                        <a:t>TIẾT</a:t>
                      </a:r>
                      <a:r>
                        <a:rPr lang="en" sz="2100" baseline="0" dirty="0">
                          <a:solidFill>
                            <a:schemeClr val="dk1"/>
                          </a:solidFill>
                          <a:latin typeface="Catamaran"/>
                          <a:ea typeface="Catamaran"/>
                          <a:cs typeface="Catamaran"/>
                          <a:sym typeface="Catamaran"/>
                        </a:rPr>
                        <a:t> 3</a:t>
                      </a:r>
                      <a:endParaRPr sz="21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2550634338"/>
                  </a:ext>
                </a:extLst>
              </a:tr>
              <a:tr h="568920">
                <a:tc>
                  <a:txBody>
                    <a:bodyPr/>
                    <a:lstStyle/>
                    <a:p>
                      <a:pPr marL="0" lvl="0" indent="0" algn="l" rtl="0">
                        <a:spcBef>
                          <a:spcPts val="0"/>
                        </a:spcBef>
                        <a:spcAft>
                          <a:spcPts val="0"/>
                        </a:spcAft>
                        <a:buNone/>
                      </a:pPr>
                      <a:r>
                        <a:rPr lang="en-US" sz="2000" b="1" dirty="0">
                          <a:solidFill>
                            <a:schemeClr val="dk2"/>
                          </a:solidFill>
                          <a:latin typeface="Catamaran"/>
                          <a:ea typeface="Catamaran"/>
                          <a:cs typeface="Catamaran"/>
                          <a:sym typeface="Catamaran"/>
                        </a:rPr>
                        <a:t>LUYỆN</a:t>
                      </a:r>
                      <a:r>
                        <a:rPr lang="en-US" sz="2000" b="1" baseline="0" dirty="0">
                          <a:solidFill>
                            <a:schemeClr val="dk2"/>
                          </a:solidFill>
                          <a:latin typeface="Catamaran"/>
                          <a:ea typeface="Catamaran"/>
                          <a:cs typeface="Catamaran"/>
                          <a:sym typeface="Catamaran"/>
                        </a:rPr>
                        <a:t> TẬP</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1600"/>
                        </a:spcAft>
                        <a:buNone/>
                      </a:pPr>
                      <a:r>
                        <a:rPr lang="en-US" sz="2100" dirty="0">
                          <a:solidFill>
                            <a:schemeClr val="dk1"/>
                          </a:solidFill>
                          <a:latin typeface="Catamaran"/>
                          <a:ea typeface="Catamaran"/>
                          <a:cs typeface="Catamaran"/>
                          <a:sym typeface="Catamaran"/>
                        </a:rPr>
                        <a:t>TIẾT</a:t>
                      </a:r>
                      <a:r>
                        <a:rPr lang="en-US" sz="2100" baseline="0" dirty="0">
                          <a:solidFill>
                            <a:schemeClr val="dk1"/>
                          </a:solidFill>
                          <a:latin typeface="Catamaran"/>
                          <a:ea typeface="Catamaran"/>
                          <a:cs typeface="Catamaran"/>
                          <a:sym typeface="Catamaran"/>
                        </a:rPr>
                        <a:t> 4</a:t>
                      </a:r>
                      <a:endParaRPr sz="2100" dirty="0">
                        <a:solidFill>
                          <a:schemeClr val="dk1"/>
                        </a:solidFill>
                        <a:latin typeface="Catamaran"/>
                        <a:ea typeface="Catamaran"/>
                        <a:cs typeface="Catamaran"/>
                        <a:sym typeface="Catamaran"/>
                      </a:endParaRPr>
                    </a:p>
                  </a:txBody>
                  <a:tcPr marL="121900" marR="121900" marT="121900" marB="121900">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673289969"/>
                  </a:ext>
                </a:extLst>
              </a:tr>
            </a:tbl>
          </a:graphicData>
        </a:graphic>
      </p:graphicFrame>
      <p:sp>
        <p:nvSpPr>
          <p:cNvPr id="140" name="TextBox 139"/>
          <p:cNvSpPr txBox="1"/>
          <p:nvPr/>
        </p:nvSpPr>
        <p:spPr>
          <a:xfrm>
            <a:off x="10464628" y="6104187"/>
            <a:ext cx="1529979" cy="379656"/>
          </a:xfrm>
          <a:prstGeom prst="rect">
            <a:avLst/>
          </a:prstGeom>
          <a:solidFill>
            <a:srgbClr val="F4F4F4"/>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Tree>
    <p:extLst>
      <p:ext uri="{BB962C8B-B14F-4D97-AF65-F5344CB8AC3E}">
        <p14:creationId xmlns:p14="http://schemas.microsoft.com/office/powerpoint/2010/main" val="2197760158"/>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grpSp>
        <p:nvGrpSpPr>
          <p:cNvPr id="2217" name="Google Shape;2217;p43"/>
          <p:cNvGrpSpPr/>
          <p:nvPr/>
        </p:nvGrpSpPr>
        <p:grpSpPr>
          <a:xfrm>
            <a:off x="145301" y="7789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solidFill>
                  <a:schemeClr val="accent4"/>
                </a:solidFill>
                <a:latin typeface="Catamaran" panose="020B0604020202020204" charset="0"/>
                <a:cs typeface="Catamaran" panose="020B0604020202020204" charset="0"/>
              </a:rPr>
              <a:t>HOẠT ĐỘNG KHỞI ĐỘNG</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1524228" y="1391966"/>
            <a:ext cx="10166451" cy="670337"/>
          </a:xfrm>
          <a:prstGeom prst="rect">
            <a:avLst/>
          </a:prstGeom>
          <a:solidFill>
            <a:srgbClr val="AFE23D"/>
          </a:solidFill>
        </p:spPr>
        <p:txBody>
          <a:bodyPr spcFirstLastPara="1" wrap="square" lIns="121900" tIns="121900" rIns="121900" bIns="121900" anchor="t" anchorCtr="0">
            <a:noAutofit/>
          </a:bodyPr>
          <a:lstStyle/>
          <a:p>
            <a:pPr marL="0" indent="0" algn="l"/>
            <a:r>
              <a:rPr lang="vi-VN" sz="2800" dirty="0">
                <a:solidFill>
                  <a:srgbClr val="C22960"/>
                </a:solidFill>
                <a:latin typeface="Catamaran" panose="020B0604020202020204" charset="0"/>
                <a:cs typeface="Catamaran" panose="020B0604020202020204" charset="0"/>
              </a:rPr>
              <a:t>Viết kết quả của mỗi phép tính sau dưới dạng một lũy thừa</a:t>
            </a:r>
            <a:endParaRPr sz="2800" dirty="0">
              <a:solidFill>
                <a:srgbClr val="C22960"/>
              </a:solidFill>
              <a:latin typeface="Catamaran" panose="020B0604020202020204" charset="0"/>
              <a:cs typeface="Catamaran" panose="020B0604020202020204" charset="0"/>
            </a:endParaRPr>
          </a:p>
        </p:txBody>
      </p:sp>
      <mc:AlternateContent xmlns:mc="http://schemas.openxmlformats.org/markup-compatibility/2006" xmlns:a14="http://schemas.microsoft.com/office/drawing/2010/main">
        <mc:Choice Requires="a14">
          <p:sp>
            <p:nvSpPr>
              <p:cNvPr id="23" name="TextBox 22"/>
              <p:cNvSpPr txBox="1"/>
              <p:nvPr/>
            </p:nvSpPr>
            <p:spPr>
              <a:xfrm>
                <a:off x="1524229" y="2210552"/>
                <a:ext cx="2106428" cy="584775"/>
              </a:xfrm>
              <a:prstGeom prst="rect">
                <a:avLst/>
              </a:prstGeom>
              <a:noFill/>
            </p:spPr>
            <p:txBody>
              <a:bodyPr wrap="square" rtlCol="0">
                <a:spAutoFit/>
              </a:bodyPr>
              <a:lstStyle/>
              <a:p>
                <a:pPr defTabSz="1219170">
                  <a:buClr>
                    <a:srgbClr val="000000"/>
                  </a:buClr>
                </a:pPr>
                <a:r>
                  <a:rPr lang="vi-VN" sz="3200" kern="0" dirty="0">
                    <a:solidFill>
                      <a:srgbClr val="000000"/>
                    </a:solidFill>
                    <a:latin typeface="Arial"/>
                    <a:cs typeface="Catamaran" panose="020B0604020202020204" charset="0"/>
                    <a:sym typeface="Arial"/>
                  </a:rPr>
                  <a:t>a) </a:t>
                </a:r>
                <a14:m>
                  <m:oMath xmlns:m="http://schemas.openxmlformats.org/officeDocument/2006/math">
                    <m:sSup>
                      <m:sSupPr>
                        <m:ctrlPr>
                          <a:rPr lang="vi-VN" sz="3200" i="1" kern="0">
                            <a:solidFill>
                              <a:srgbClr val="000000"/>
                            </a:solidFill>
                            <a:latin typeface="Cambria Math" panose="02040503050406030204" pitchFamily="18" charset="0"/>
                            <a:cs typeface="Catamaran" panose="020B0604020202020204" charset="0"/>
                            <a:sym typeface="Arial"/>
                          </a:rPr>
                        </m:ctrlPr>
                      </m:sSupPr>
                      <m:e>
                        <m:r>
                          <a:rPr lang="vi-VN" sz="3200" i="1" kern="0">
                            <a:solidFill>
                              <a:srgbClr val="000000"/>
                            </a:solidFill>
                            <a:latin typeface="Cambria Math" panose="02040503050406030204" pitchFamily="18" charset="0"/>
                            <a:cs typeface="Catamaran" panose="020B0604020202020204" charset="0"/>
                            <a:sym typeface="Arial"/>
                          </a:rPr>
                          <m:t>2</m:t>
                        </m:r>
                      </m:e>
                      <m:sup>
                        <m:r>
                          <a:rPr lang="vi-VN" sz="3200" i="1" kern="0">
                            <a:solidFill>
                              <a:srgbClr val="000000"/>
                            </a:solidFill>
                            <a:latin typeface="Cambria Math" panose="02040503050406030204" pitchFamily="18" charset="0"/>
                            <a:cs typeface="Catamaran" panose="020B0604020202020204" charset="0"/>
                            <a:sym typeface="Arial"/>
                          </a:rPr>
                          <m:t>𝑚</m:t>
                        </m:r>
                      </m:sup>
                    </m:sSup>
                    <m:r>
                      <a:rPr lang="vi-VN" sz="3200" i="1" kern="0">
                        <a:solidFill>
                          <a:srgbClr val="000000"/>
                        </a:solidFill>
                        <a:latin typeface="Cambria Math" panose="02040503050406030204" pitchFamily="18" charset="0"/>
                        <a:cs typeface="Catamaran" panose="020B0604020202020204" charset="0"/>
                        <a:sym typeface="Arial"/>
                      </a:rPr>
                      <m:t>.</m:t>
                    </m:r>
                    <m:sSup>
                      <m:sSupPr>
                        <m:ctrlPr>
                          <a:rPr lang="vi-VN" sz="3200" i="1" kern="0">
                            <a:solidFill>
                              <a:srgbClr val="000000"/>
                            </a:solidFill>
                            <a:latin typeface="Cambria Math" panose="02040503050406030204" pitchFamily="18" charset="0"/>
                            <a:cs typeface="Catamaran" panose="020B0604020202020204" charset="0"/>
                            <a:sym typeface="Arial"/>
                          </a:rPr>
                        </m:ctrlPr>
                      </m:sSupPr>
                      <m:e>
                        <m:r>
                          <a:rPr lang="vi-VN" sz="3200" i="1" kern="0">
                            <a:solidFill>
                              <a:srgbClr val="000000"/>
                            </a:solidFill>
                            <a:latin typeface="Cambria Math" panose="02040503050406030204" pitchFamily="18" charset="0"/>
                            <a:cs typeface="Catamaran" panose="020B0604020202020204" charset="0"/>
                            <a:sym typeface="Arial"/>
                          </a:rPr>
                          <m:t>2</m:t>
                        </m:r>
                      </m:e>
                      <m:sup>
                        <m:r>
                          <a:rPr lang="vi-VN" sz="3200" i="1" kern="0">
                            <a:solidFill>
                              <a:srgbClr val="000000"/>
                            </a:solidFill>
                            <a:latin typeface="Cambria Math" panose="02040503050406030204" pitchFamily="18" charset="0"/>
                            <a:cs typeface="Catamaran" panose="020B0604020202020204" charset="0"/>
                            <a:sym typeface="Arial"/>
                          </a:rPr>
                          <m:t>𝑛</m:t>
                        </m:r>
                      </m:sup>
                    </m:sSup>
                  </m:oMath>
                </a14:m>
                <a:endParaRPr lang="en-US" sz="2933" kern="0" dirty="0">
                  <a:solidFill>
                    <a:srgbClr val="000000"/>
                  </a:solidFill>
                  <a:latin typeface="Arial"/>
                  <a:cs typeface="Arial"/>
                  <a:sym typeface="Aria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524229" y="2210552"/>
                <a:ext cx="2106428" cy="584775"/>
              </a:xfrm>
              <a:prstGeom prst="rect">
                <a:avLst/>
              </a:prstGeom>
              <a:blipFill>
                <a:blip r:embed="rId3"/>
                <a:stretch>
                  <a:fillRect l="-7225"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576569" y="2821789"/>
                <a:ext cx="1542152" cy="543675"/>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sSup>
                        <m:sSupPr>
                          <m:ctrlPr>
                            <a:rPr lang="en-US" sz="2933" i="1" kern="0">
                              <a:solidFill>
                                <a:srgbClr val="FF0000"/>
                              </a:solidFill>
                              <a:latin typeface="Cambria Math" panose="02040503050406030204" pitchFamily="18" charset="0"/>
                              <a:sym typeface="Arial"/>
                            </a:rPr>
                          </m:ctrlPr>
                        </m:sSupPr>
                        <m:e>
                          <m:r>
                            <a:rPr lang="en-US" sz="2933" i="1" kern="0">
                              <a:solidFill>
                                <a:srgbClr val="FF0000"/>
                              </a:solidFill>
                              <a:latin typeface="Cambria Math" panose="02040503050406030204" pitchFamily="18" charset="0"/>
                              <a:sym typeface="Arial"/>
                            </a:rPr>
                            <m:t>=</m:t>
                          </m:r>
                          <m:r>
                            <a:rPr lang="vi-VN" sz="2933" i="1" kern="0">
                              <a:solidFill>
                                <a:srgbClr val="FF0000"/>
                              </a:solidFill>
                              <a:latin typeface="Cambria Math" panose="02040503050406030204" pitchFamily="18" charset="0"/>
                              <a:sym typeface="Arial"/>
                            </a:rPr>
                            <m:t>2</m:t>
                          </m:r>
                        </m:e>
                        <m:sup>
                          <m:r>
                            <a:rPr lang="vi-VN" sz="2933" i="1" kern="0">
                              <a:solidFill>
                                <a:srgbClr val="FF0000"/>
                              </a:solidFill>
                              <a:latin typeface="Cambria Math" panose="02040503050406030204" pitchFamily="18" charset="0"/>
                              <a:sym typeface="Arial"/>
                            </a:rPr>
                            <m:t>𝑚</m:t>
                          </m:r>
                          <m:r>
                            <a:rPr lang="vi-VN" sz="2933" i="1" kern="0">
                              <a:solidFill>
                                <a:srgbClr val="FF0000"/>
                              </a:solidFill>
                              <a:latin typeface="Cambria Math" panose="02040503050406030204" pitchFamily="18" charset="0"/>
                              <a:sym typeface="Arial"/>
                            </a:rPr>
                            <m:t>+</m:t>
                          </m:r>
                          <m:r>
                            <a:rPr lang="vi-VN" sz="2933" i="1" kern="0">
                              <a:solidFill>
                                <a:srgbClr val="FF0000"/>
                              </a:solidFill>
                              <a:latin typeface="Cambria Math" panose="02040503050406030204" pitchFamily="18" charset="0"/>
                              <a:sym typeface="Arial"/>
                            </a:rPr>
                            <m:t>𝑛</m:t>
                          </m:r>
                        </m:sup>
                      </m:sSup>
                    </m:oMath>
                  </m:oMathPara>
                </a14:m>
                <a:endParaRPr lang="en-US" sz="2933" kern="0" dirty="0">
                  <a:solidFill>
                    <a:srgbClr val="FF0000"/>
                  </a:solidFill>
                  <a:latin typeface="Arial"/>
                  <a:cs typeface="Arial"/>
                  <a:sym typeface="Arial"/>
                </a:endParaRPr>
              </a:p>
            </p:txBody>
          </p:sp>
        </mc:Choice>
        <mc:Fallback xmlns="">
          <p:sp>
            <p:nvSpPr>
              <p:cNvPr id="25" name="Rectangle 24"/>
              <p:cNvSpPr>
                <a:spLocks noRot="1" noChangeAspect="1" noMove="1" noResize="1" noEditPoints="1" noAdjustHandles="1" noChangeArrowheads="1" noChangeShapeType="1" noTextEdit="1"/>
              </p:cNvSpPr>
              <p:nvPr/>
            </p:nvSpPr>
            <p:spPr>
              <a:xfrm>
                <a:off x="1576569" y="2821789"/>
                <a:ext cx="1542152" cy="5436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7" name="Rectangle 196"/>
              <p:cNvSpPr/>
              <p:nvPr/>
            </p:nvSpPr>
            <p:spPr>
              <a:xfrm>
                <a:off x="6156989" y="2821789"/>
                <a:ext cx="1542152" cy="543675"/>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sSup>
                        <m:sSupPr>
                          <m:ctrlPr>
                            <a:rPr lang="en-US" sz="2933" i="1" kern="0">
                              <a:solidFill>
                                <a:srgbClr val="FF0000"/>
                              </a:solidFill>
                              <a:latin typeface="Cambria Math" panose="02040503050406030204" pitchFamily="18" charset="0"/>
                              <a:sym typeface="Arial"/>
                            </a:rPr>
                          </m:ctrlPr>
                        </m:sSupPr>
                        <m:e>
                          <m:r>
                            <a:rPr lang="en-US" sz="2933" i="1" kern="0">
                              <a:solidFill>
                                <a:srgbClr val="FF0000"/>
                              </a:solidFill>
                              <a:latin typeface="Cambria Math" panose="02040503050406030204" pitchFamily="18" charset="0"/>
                              <a:sym typeface="Arial"/>
                            </a:rPr>
                            <m:t>=</m:t>
                          </m:r>
                          <m:r>
                            <a:rPr lang="vi-VN" sz="2933" i="1" kern="0">
                              <a:solidFill>
                                <a:srgbClr val="FF0000"/>
                              </a:solidFill>
                              <a:latin typeface="Cambria Math" panose="02040503050406030204" pitchFamily="18" charset="0"/>
                              <a:sym typeface="Arial"/>
                            </a:rPr>
                            <m:t>3</m:t>
                          </m:r>
                        </m:e>
                        <m:sup>
                          <m:r>
                            <a:rPr lang="vi-VN" sz="2933" i="1" kern="0">
                              <a:solidFill>
                                <a:srgbClr val="FF0000"/>
                              </a:solidFill>
                              <a:latin typeface="Cambria Math" panose="02040503050406030204" pitchFamily="18" charset="0"/>
                              <a:sym typeface="Arial"/>
                            </a:rPr>
                            <m:t>𝑚</m:t>
                          </m:r>
                          <m:r>
                            <a:rPr lang="vi-VN" sz="2933" i="1" kern="0">
                              <a:solidFill>
                                <a:srgbClr val="FF0000"/>
                              </a:solidFill>
                              <a:latin typeface="Cambria Math" panose="02040503050406030204" pitchFamily="18" charset="0"/>
                              <a:sym typeface="Arial"/>
                            </a:rPr>
                            <m:t>−</m:t>
                          </m:r>
                          <m:r>
                            <a:rPr lang="vi-VN" sz="2933" i="1" kern="0">
                              <a:solidFill>
                                <a:srgbClr val="FF0000"/>
                              </a:solidFill>
                              <a:latin typeface="Cambria Math" panose="02040503050406030204" pitchFamily="18" charset="0"/>
                              <a:sym typeface="Arial"/>
                            </a:rPr>
                            <m:t>𝑛</m:t>
                          </m:r>
                        </m:sup>
                      </m:sSup>
                    </m:oMath>
                  </m:oMathPara>
                </a14:m>
                <a:endParaRPr lang="en-US" sz="2933" kern="0" dirty="0">
                  <a:solidFill>
                    <a:srgbClr val="FF0000"/>
                  </a:solidFill>
                  <a:latin typeface="Arial"/>
                  <a:cs typeface="Arial"/>
                  <a:sym typeface="Arial"/>
                </a:endParaRPr>
              </a:p>
            </p:txBody>
          </p:sp>
        </mc:Choice>
        <mc:Fallback xmlns="">
          <p:sp>
            <p:nvSpPr>
              <p:cNvPr id="197" name="Rectangle 196"/>
              <p:cNvSpPr>
                <a:spLocks noRot="1" noChangeAspect="1" noMove="1" noResize="1" noEditPoints="1" noAdjustHandles="1" noChangeArrowheads="1" noChangeShapeType="1" noTextEdit="1"/>
              </p:cNvSpPr>
              <p:nvPr/>
            </p:nvSpPr>
            <p:spPr>
              <a:xfrm>
                <a:off x="6156989" y="2821789"/>
                <a:ext cx="1542152" cy="543675"/>
              </a:xfrm>
              <a:prstGeom prst="rect">
                <a:avLst/>
              </a:prstGeom>
              <a:blipFill>
                <a:blip r:embed="rId5"/>
                <a:stretch>
                  <a:fillRect/>
                </a:stretch>
              </a:blipFill>
            </p:spPr>
            <p:txBody>
              <a:bodyPr/>
              <a:lstStyle/>
              <a:p>
                <a:r>
                  <a:rPr lang="en-US">
                    <a:noFill/>
                  </a:rPr>
                  <a:t> </a:t>
                </a:r>
              </a:p>
            </p:txBody>
          </p:sp>
        </mc:Fallback>
      </mc:AlternateContent>
      <p:sp>
        <p:nvSpPr>
          <p:cNvPr id="198" name="Rounded Rectangle 197"/>
          <p:cNvSpPr/>
          <p:nvPr/>
        </p:nvSpPr>
        <p:spPr>
          <a:xfrm>
            <a:off x="1524229" y="3493159"/>
            <a:ext cx="10114111" cy="822567"/>
          </a:xfrm>
          <a:prstGeom prst="roundRect">
            <a:avLst/>
          </a:prstGeom>
          <a:solidFill>
            <a:schemeClr val="accent3">
              <a:lumMod val="20000"/>
              <a:lumOff val="80000"/>
            </a:schemeClr>
          </a:solidFill>
          <a:effectLst>
            <a:outerShdw dist="76200" dir="192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800" kern="0" dirty="0">
                <a:solidFill>
                  <a:srgbClr val="C22960"/>
                </a:solidFill>
                <a:latin typeface="Catamaran" panose="020B0604020202020204" charset="0"/>
                <a:cs typeface="Catamaran" panose="020B0604020202020204" charset="0"/>
                <a:sym typeface="Arial"/>
              </a:rPr>
              <a:t>Cũng như lũy thừa </a:t>
            </a:r>
            <a:r>
              <a:rPr lang="en-US" sz="2800" kern="0" dirty="0" err="1">
                <a:solidFill>
                  <a:srgbClr val="C22960"/>
                </a:solidFill>
                <a:latin typeface="Catamaran" panose="020B0604020202020204" charset="0"/>
                <a:cs typeface="Catamaran" panose="020B0604020202020204" charset="0"/>
                <a:sym typeface="Arial"/>
              </a:rPr>
              <a:t>với</a:t>
            </a:r>
            <a:r>
              <a:rPr lang="en-US" sz="2800" kern="0" dirty="0">
                <a:solidFill>
                  <a:srgbClr val="C22960"/>
                </a:solidFill>
                <a:latin typeface="Catamaran" panose="020B0604020202020204" charset="0"/>
                <a:cs typeface="Catamaran" panose="020B0604020202020204" charset="0"/>
                <a:sym typeface="Arial"/>
              </a:rPr>
              <a:t> </a:t>
            </a:r>
            <a:r>
              <a:rPr lang="vi-VN" sz="2800" kern="0" dirty="0">
                <a:solidFill>
                  <a:srgbClr val="C22960"/>
                </a:solidFill>
                <a:latin typeface="Catamaran" panose="020B0604020202020204" charset="0"/>
                <a:cs typeface="Catamaran" panose="020B0604020202020204" charset="0"/>
                <a:sym typeface="Arial"/>
              </a:rPr>
              <a:t>cơ số</a:t>
            </a:r>
            <a:r>
              <a:rPr lang="en-US" sz="2800" kern="0" dirty="0">
                <a:solidFill>
                  <a:srgbClr val="C22960"/>
                </a:solidFill>
                <a:latin typeface="Catamaran" panose="020B0604020202020204" charset="0"/>
                <a:cs typeface="Catamaran" panose="020B0604020202020204" charset="0"/>
                <a:sym typeface="Arial"/>
              </a:rPr>
              <a:t> </a:t>
            </a:r>
            <a:r>
              <a:rPr lang="vi-VN" sz="2800" kern="0" dirty="0">
                <a:solidFill>
                  <a:srgbClr val="C22960"/>
                </a:solidFill>
                <a:latin typeface="Catamaran" panose="020B0604020202020204" charset="0"/>
                <a:cs typeface="Catamaran" panose="020B0604020202020204" charset="0"/>
                <a:sym typeface="Arial"/>
              </a:rPr>
              <a:t>là số </a:t>
            </a:r>
            <a:r>
              <a:rPr lang="en-US" sz="2800" kern="0" dirty="0" err="1">
                <a:solidFill>
                  <a:srgbClr val="C22960"/>
                </a:solidFill>
                <a:latin typeface="Catamaran" panose="020B0604020202020204" charset="0"/>
                <a:cs typeface="Catamaran" panose="020B0604020202020204" charset="0"/>
                <a:sym typeface="Arial"/>
              </a:rPr>
              <a:t>tự</a:t>
            </a:r>
            <a:r>
              <a:rPr lang="en-US" sz="2800" kern="0" dirty="0">
                <a:solidFill>
                  <a:srgbClr val="C22960"/>
                </a:solidFill>
                <a:latin typeface="Catamaran" panose="020B0604020202020204" charset="0"/>
                <a:cs typeface="Catamaran" panose="020B0604020202020204" charset="0"/>
                <a:sym typeface="Arial"/>
              </a:rPr>
              <a:t> </a:t>
            </a:r>
            <a:r>
              <a:rPr lang="en-US" sz="2800" kern="0" dirty="0" err="1">
                <a:solidFill>
                  <a:srgbClr val="C22960"/>
                </a:solidFill>
                <a:latin typeface="Catamaran" panose="020B0604020202020204" charset="0"/>
                <a:cs typeface="Catamaran" panose="020B0604020202020204" charset="0"/>
                <a:sym typeface="Arial"/>
              </a:rPr>
              <a:t>nhiên</a:t>
            </a:r>
            <a:r>
              <a:rPr lang="vi-VN" sz="2800" kern="0" dirty="0">
                <a:solidFill>
                  <a:srgbClr val="C22960"/>
                </a:solidFill>
                <a:latin typeface="Catamaran" panose="020B0604020202020204" charset="0"/>
                <a:cs typeface="Catamaran" panose="020B0604020202020204" charset="0"/>
                <a:sym typeface="Arial"/>
              </a:rPr>
              <a:t>, đối với cơ số là số hữu tỉ ta cũng có quy tắc nhân chia tương tự</a:t>
            </a:r>
            <a:endParaRPr lang="en-US" sz="2800" kern="0" dirty="0">
              <a:solidFill>
                <a:srgbClr val="C22960"/>
              </a:solidFill>
              <a:latin typeface="Catamaran" panose="020B0604020202020204" charset="0"/>
              <a:cs typeface="Catamaran" panose="020B0604020202020204" charset="0"/>
              <a:sym typeface="Arial"/>
            </a:endParaRPr>
          </a:p>
        </p:txBody>
      </p:sp>
      <mc:AlternateContent xmlns:mc="http://schemas.openxmlformats.org/markup-compatibility/2006" xmlns:a14="http://schemas.microsoft.com/office/drawing/2010/main">
        <mc:Choice Requires="a14">
          <p:sp>
            <p:nvSpPr>
              <p:cNvPr id="62" name="TextBox 61"/>
              <p:cNvSpPr txBox="1"/>
              <p:nvPr/>
            </p:nvSpPr>
            <p:spPr>
              <a:xfrm>
                <a:off x="6096000" y="2206236"/>
                <a:ext cx="4241712" cy="584775"/>
              </a:xfrm>
              <a:prstGeom prst="rect">
                <a:avLst/>
              </a:prstGeom>
              <a:noFill/>
            </p:spPr>
            <p:txBody>
              <a:bodyPr wrap="square" rtlCol="0">
                <a:spAutoFit/>
              </a:bodyPr>
              <a:lstStyle/>
              <a:p>
                <a:pPr defTabSz="1219170">
                  <a:buClr>
                    <a:srgbClr val="000000"/>
                  </a:buClr>
                </a:pPr>
                <a:r>
                  <a:rPr lang="vi-VN" sz="3200" kern="0" dirty="0">
                    <a:solidFill>
                      <a:srgbClr val="000000"/>
                    </a:solidFill>
                    <a:latin typeface="Arial"/>
                    <a:cs typeface="Catamaran" panose="020B0604020202020204" charset="0"/>
                    <a:sym typeface="Arial"/>
                  </a:rPr>
                  <a:t>b) </a:t>
                </a:r>
                <a14:m>
                  <m:oMath xmlns:m="http://schemas.openxmlformats.org/officeDocument/2006/math">
                    <m:sSup>
                      <m:sSupPr>
                        <m:ctrlPr>
                          <a:rPr lang="vi-VN" sz="3200" i="1" kern="0">
                            <a:solidFill>
                              <a:srgbClr val="000000"/>
                            </a:solidFill>
                            <a:latin typeface="Cambria Math" panose="02040503050406030204" pitchFamily="18" charset="0"/>
                            <a:cs typeface="Catamaran" panose="020B0604020202020204" charset="0"/>
                            <a:sym typeface="Arial"/>
                          </a:rPr>
                        </m:ctrlPr>
                      </m:sSupPr>
                      <m:e>
                        <m:r>
                          <a:rPr lang="vi-VN" sz="3200" i="1" kern="0">
                            <a:solidFill>
                              <a:srgbClr val="000000"/>
                            </a:solidFill>
                            <a:latin typeface="Cambria Math" panose="02040503050406030204" pitchFamily="18" charset="0"/>
                            <a:cs typeface="Catamaran" panose="020B0604020202020204" charset="0"/>
                            <a:sym typeface="Arial"/>
                          </a:rPr>
                          <m:t>3</m:t>
                        </m:r>
                      </m:e>
                      <m:sup>
                        <m:r>
                          <a:rPr lang="vi-VN" sz="3200" i="1" kern="0">
                            <a:solidFill>
                              <a:srgbClr val="000000"/>
                            </a:solidFill>
                            <a:latin typeface="Cambria Math" panose="02040503050406030204" pitchFamily="18" charset="0"/>
                            <a:cs typeface="Catamaran" panose="020B0604020202020204" charset="0"/>
                            <a:sym typeface="Arial"/>
                          </a:rPr>
                          <m:t>𝑚</m:t>
                        </m:r>
                      </m:sup>
                    </m:sSup>
                    <m:r>
                      <a:rPr lang="vi-VN" sz="3200" i="1" kern="0">
                        <a:solidFill>
                          <a:srgbClr val="000000"/>
                        </a:solidFill>
                        <a:latin typeface="Cambria Math" panose="02040503050406030204" pitchFamily="18" charset="0"/>
                        <a:cs typeface="Catamaran" panose="020B0604020202020204" charset="0"/>
                        <a:sym typeface="Arial"/>
                      </a:rPr>
                      <m:t>:</m:t>
                    </m:r>
                    <m:sSup>
                      <m:sSupPr>
                        <m:ctrlPr>
                          <a:rPr lang="vi-VN" sz="3200" i="1" kern="0">
                            <a:solidFill>
                              <a:srgbClr val="000000"/>
                            </a:solidFill>
                            <a:latin typeface="Cambria Math" panose="02040503050406030204" pitchFamily="18" charset="0"/>
                            <a:cs typeface="Catamaran" panose="020B0604020202020204" charset="0"/>
                            <a:sym typeface="Arial"/>
                          </a:rPr>
                        </m:ctrlPr>
                      </m:sSupPr>
                      <m:e>
                        <m:r>
                          <a:rPr lang="vi-VN" sz="3200" i="1" kern="0">
                            <a:solidFill>
                              <a:srgbClr val="000000"/>
                            </a:solidFill>
                            <a:latin typeface="Cambria Math" panose="02040503050406030204" pitchFamily="18" charset="0"/>
                            <a:cs typeface="Catamaran" panose="020B0604020202020204" charset="0"/>
                            <a:sym typeface="Arial"/>
                          </a:rPr>
                          <m:t>3</m:t>
                        </m:r>
                      </m:e>
                      <m:sup>
                        <m:r>
                          <a:rPr lang="vi-VN" sz="3200" i="1" kern="0">
                            <a:solidFill>
                              <a:srgbClr val="000000"/>
                            </a:solidFill>
                            <a:latin typeface="Cambria Math" panose="02040503050406030204" pitchFamily="18" charset="0"/>
                            <a:cs typeface="Catamaran" panose="020B0604020202020204" charset="0"/>
                            <a:sym typeface="Arial"/>
                          </a:rPr>
                          <m:t>𝑛</m:t>
                        </m:r>
                      </m:sup>
                    </m:sSup>
                  </m:oMath>
                </a14:m>
                <a:r>
                  <a:rPr lang="vi-VN" sz="2933" kern="0" dirty="0">
                    <a:solidFill>
                      <a:srgbClr val="000000"/>
                    </a:solidFill>
                    <a:latin typeface="Arial"/>
                    <a:cs typeface="Arial"/>
                    <a:sym typeface="Arial"/>
                  </a:rPr>
                  <a:t> với </a:t>
                </a:r>
                <a14:m>
                  <m:oMath xmlns:m="http://schemas.openxmlformats.org/officeDocument/2006/math">
                    <m:r>
                      <a:rPr lang="vi-VN" sz="2933" i="1" kern="0">
                        <a:solidFill>
                          <a:srgbClr val="000000"/>
                        </a:solidFill>
                        <a:latin typeface="Cambria Math" panose="02040503050406030204" pitchFamily="18" charset="0"/>
                        <a:sym typeface="Arial"/>
                      </a:rPr>
                      <m:t>𝑚</m:t>
                    </m:r>
                    <m:r>
                      <a:rPr lang="vi-VN" sz="2933" i="1" kern="0">
                        <a:solidFill>
                          <a:srgbClr val="000000"/>
                        </a:solidFill>
                        <a:latin typeface="Cambria Math" panose="02040503050406030204" pitchFamily="18" charset="0"/>
                        <a:ea typeface="Cambria Math" panose="02040503050406030204" pitchFamily="18" charset="0"/>
                        <a:sym typeface="Arial"/>
                      </a:rPr>
                      <m:t>≥</m:t>
                    </m:r>
                    <m:r>
                      <a:rPr lang="vi-VN" sz="2933" i="1" kern="0">
                        <a:solidFill>
                          <a:srgbClr val="000000"/>
                        </a:solidFill>
                        <a:latin typeface="Cambria Math" panose="02040503050406030204" pitchFamily="18" charset="0"/>
                        <a:ea typeface="Cambria Math" panose="02040503050406030204" pitchFamily="18" charset="0"/>
                        <a:sym typeface="Arial"/>
                      </a:rPr>
                      <m:t>𝑛</m:t>
                    </m:r>
                  </m:oMath>
                </a14:m>
                <a:r>
                  <a:rPr lang="vi-VN" sz="2933" kern="0" dirty="0">
                    <a:solidFill>
                      <a:srgbClr val="000000"/>
                    </a:solidFill>
                    <a:latin typeface="Arial"/>
                    <a:cs typeface="Arial"/>
                    <a:sym typeface="Arial"/>
                  </a:rPr>
                  <a:t> </a:t>
                </a:r>
                <a:endParaRPr lang="en-US" sz="2933" kern="0" dirty="0">
                  <a:solidFill>
                    <a:srgbClr val="000000"/>
                  </a:solidFill>
                  <a:latin typeface="Arial"/>
                  <a:cs typeface="Arial"/>
                  <a:sym typeface="Aria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096000" y="2206236"/>
                <a:ext cx="4241712" cy="584775"/>
              </a:xfrm>
              <a:prstGeom prst="rect">
                <a:avLst/>
              </a:prstGeom>
              <a:blipFill>
                <a:blip r:embed="rId6"/>
                <a:stretch>
                  <a:fillRect l="-3592" t="-13542" b="-33333"/>
                </a:stretch>
              </a:blipFill>
            </p:spPr>
            <p:txBody>
              <a:bodyPr/>
              <a:lstStyle/>
              <a:p>
                <a:r>
                  <a:rPr lang="en-US">
                    <a:noFill/>
                  </a:rPr>
                  <a:t> </a:t>
                </a:r>
              </a:p>
            </p:txBody>
          </p:sp>
        </mc:Fallback>
      </mc:AlternateContent>
    </p:spTree>
    <p:extLst>
      <p:ext uri="{BB962C8B-B14F-4D97-AF65-F5344CB8AC3E}">
        <p14:creationId xmlns:p14="http://schemas.microsoft.com/office/powerpoint/2010/main" val="28003238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7"/>
                                        </p:tgtEl>
                                        <p:attrNameLst>
                                          <p:attrName>style.visibility</p:attrName>
                                        </p:attrNameLst>
                                      </p:cBhvr>
                                      <p:to>
                                        <p:strVal val="visible"/>
                                      </p:to>
                                    </p:set>
                                    <p:animEffect transition="in" filter="wipe(left)">
                                      <p:cBhvr>
                                        <p:cTn id="18" dur="500"/>
                                        <p:tgtEl>
                                          <p:spTgt spid="19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98"/>
                                        </p:tgtEl>
                                        <p:attrNameLst>
                                          <p:attrName>style.visibility</p:attrName>
                                        </p:attrNameLst>
                                      </p:cBhvr>
                                      <p:to>
                                        <p:strVal val="visible"/>
                                      </p:to>
                                    </p:set>
                                    <p:anim calcmode="lin" valueType="num">
                                      <p:cBhvr>
                                        <p:cTn id="23" dur="500" fill="hold"/>
                                        <p:tgtEl>
                                          <p:spTgt spid="198"/>
                                        </p:tgtEl>
                                        <p:attrNameLst>
                                          <p:attrName>ppt_w</p:attrName>
                                        </p:attrNameLst>
                                      </p:cBhvr>
                                      <p:tavLst>
                                        <p:tav tm="0">
                                          <p:val>
                                            <p:fltVal val="0"/>
                                          </p:val>
                                        </p:tav>
                                        <p:tav tm="100000">
                                          <p:val>
                                            <p:strVal val="#ppt_w"/>
                                          </p:val>
                                        </p:tav>
                                      </p:tavLst>
                                    </p:anim>
                                    <p:anim calcmode="lin" valueType="num">
                                      <p:cBhvr>
                                        <p:cTn id="24" dur="500" fill="hold"/>
                                        <p:tgtEl>
                                          <p:spTgt spid="198"/>
                                        </p:tgtEl>
                                        <p:attrNameLst>
                                          <p:attrName>ppt_h</p:attrName>
                                        </p:attrNameLst>
                                      </p:cBhvr>
                                      <p:tavLst>
                                        <p:tav tm="0">
                                          <p:val>
                                            <p:fltVal val="0"/>
                                          </p:val>
                                        </p:tav>
                                        <p:tav tm="100000">
                                          <p:val>
                                            <p:strVal val="#ppt_h"/>
                                          </p:val>
                                        </p:tav>
                                      </p:tavLst>
                                    </p:anim>
                                    <p:animEffect transition="in" filter="fade">
                                      <p:cBhvr>
                                        <p:cTn id="25"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197" grpId="0"/>
      <p:bldP spid="198"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HÌNH THÀNH KIẾN THỨC</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2148713" y="1251834"/>
            <a:ext cx="9702177" cy="616479"/>
          </a:xfrm>
          <a:prstGeom prst="rect">
            <a:avLst/>
          </a:prstGeom>
          <a:solidFill>
            <a:srgbClr val="AFE23D"/>
          </a:solidFill>
        </p:spPr>
        <p:txBody>
          <a:bodyPr spcFirstLastPara="1" wrap="square" lIns="121900" tIns="121900" rIns="121900" bIns="121900" anchor="t" anchorCtr="0">
            <a:noAutofit/>
          </a:bodyPr>
          <a:lstStyle/>
          <a:p>
            <a:pPr marL="0" indent="0" algn="l"/>
            <a:r>
              <a:rPr lang="en" sz="2800" dirty="0">
                <a:solidFill>
                  <a:srgbClr val="C22960"/>
                </a:solidFill>
                <a:latin typeface="Catamaran" panose="020B0604020202020204" charset="0"/>
                <a:cs typeface="Catamaran" panose="020B0604020202020204" charset="0"/>
              </a:rPr>
              <a:t>I</a:t>
            </a:r>
            <a:r>
              <a:rPr lang="vi-VN" sz="2800" dirty="0">
                <a:solidFill>
                  <a:srgbClr val="C22960"/>
                </a:solidFill>
                <a:latin typeface="Catamaran" panose="020B0604020202020204" charset="0"/>
                <a:cs typeface="Catamaran" panose="020B0604020202020204" charset="0"/>
              </a:rPr>
              <a:t>I</a:t>
            </a:r>
            <a:r>
              <a:rPr lang="en" sz="2800" dirty="0">
                <a:solidFill>
                  <a:srgbClr val="C22960"/>
                </a:solidFill>
                <a:latin typeface="Catamaran" panose="020B0604020202020204" charset="0"/>
                <a:cs typeface="Catamaran" panose="020B0604020202020204" charset="0"/>
              </a:rPr>
              <a:t>. </a:t>
            </a:r>
            <a:r>
              <a:rPr lang="vi-VN" sz="2800" dirty="0">
                <a:solidFill>
                  <a:srgbClr val="C22960"/>
                </a:solidFill>
                <a:latin typeface="Catamaran" panose="020B0604020202020204" charset="0"/>
                <a:cs typeface="Catamaran" panose="020B0604020202020204" charset="0"/>
              </a:rPr>
              <a:t>TÍCH VÀ THƯƠNG CỦA HAI LŨY THỪA CÙNG CƠ SỐ</a:t>
            </a:r>
            <a:endParaRPr sz="2800" dirty="0">
              <a:solidFill>
                <a:srgbClr val="C22960"/>
              </a:solidFill>
              <a:latin typeface="Catamaran" panose="020B0604020202020204" charset="0"/>
              <a:cs typeface="Catamaran" panose="020B0604020202020204" charset="0"/>
            </a:endParaRP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mc:AlternateContent xmlns:mc="http://schemas.openxmlformats.org/markup-compatibility/2006" xmlns:a14="http://schemas.microsoft.com/office/drawing/2010/main">
        <mc:Choice Requires="a14">
          <p:sp>
            <p:nvSpPr>
              <p:cNvPr id="198" name="Rounded Rectangle 197"/>
              <p:cNvSpPr/>
              <p:nvPr/>
            </p:nvSpPr>
            <p:spPr>
              <a:xfrm>
                <a:off x="2164275" y="1991584"/>
                <a:ext cx="5305851" cy="551149"/>
              </a:xfrm>
              <a:prstGeom prst="roundRect">
                <a:avLst/>
              </a:prstGeom>
              <a:solidFill>
                <a:schemeClr val="accent3">
                  <a:lumMod val="20000"/>
                  <a:lumOff val="80000"/>
                </a:schemeClr>
              </a:solidFill>
              <a:ln>
                <a:noFill/>
              </a:ln>
              <a:effectLst>
                <a:outerShdw blurRad="165100" dist="12700" dir="900000" algn="ctr" rotWithShape="0">
                  <a:srgbClr val="000000">
                    <a:alpha val="9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14:m>
                  <m:oMath xmlns:m="http://schemas.openxmlformats.org/officeDocument/2006/math">
                    <m:sSup>
                      <m:sSupPr>
                        <m:ctrlPr>
                          <a:rPr lang="en-US" sz="3200" i="1" kern="0">
                            <a:solidFill>
                              <a:srgbClr val="C22960"/>
                            </a:solidFill>
                            <a:latin typeface="Cambria Math" panose="02040503050406030204" pitchFamily="18" charset="0"/>
                            <a:cs typeface="Catamaran" panose="020B0604020202020204" charset="0"/>
                            <a:sym typeface="Arial"/>
                          </a:rPr>
                        </m:ctrlPr>
                      </m:sSupPr>
                      <m:e>
                        <m:sSup>
                          <m:sSupPr>
                            <m:ctrlPr>
                              <a:rPr lang="en-US" sz="3200" i="1" kern="0">
                                <a:solidFill>
                                  <a:srgbClr val="C22960"/>
                                </a:solidFill>
                                <a:latin typeface="Cambria Math" panose="02040503050406030204" pitchFamily="18" charset="0"/>
                                <a:cs typeface="Catamaran" panose="020B0604020202020204" charset="0"/>
                                <a:sym typeface="Arial"/>
                              </a:rPr>
                            </m:ctrlPr>
                          </m:sSupPr>
                          <m:e>
                            <m:r>
                              <a:rPr lang="vi-VN" sz="3200" i="1" kern="0">
                                <a:solidFill>
                                  <a:srgbClr val="C22960"/>
                                </a:solidFill>
                                <a:latin typeface="Cambria Math" panose="02040503050406030204" pitchFamily="18" charset="0"/>
                                <a:cs typeface="Catamaran" panose="020B0604020202020204" charset="0"/>
                                <a:sym typeface="Arial"/>
                              </a:rPr>
                              <m:t>𝑥</m:t>
                            </m:r>
                          </m:e>
                          <m:sup>
                            <m:r>
                              <a:rPr lang="vi-VN" sz="3200" i="1" kern="0">
                                <a:solidFill>
                                  <a:srgbClr val="C22960"/>
                                </a:solidFill>
                                <a:latin typeface="Cambria Math" panose="02040503050406030204" pitchFamily="18" charset="0"/>
                                <a:cs typeface="Catamaran" panose="020B0604020202020204" charset="0"/>
                                <a:sym typeface="Arial"/>
                              </a:rPr>
                              <m:t>𝑚</m:t>
                            </m:r>
                          </m:sup>
                        </m:sSup>
                        <m:r>
                          <a:rPr lang="vi-VN" sz="3200" i="1" kern="0">
                            <a:solidFill>
                              <a:srgbClr val="C22960"/>
                            </a:solidFill>
                            <a:latin typeface="Cambria Math" panose="02040503050406030204" pitchFamily="18" charset="0"/>
                            <a:cs typeface="Catamaran" panose="020B0604020202020204" charset="0"/>
                            <a:sym typeface="Arial"/>
                          </a:rPr>
                          <m:t>.</m:t>
                        </m:r>
                        <m:r>
                          <a:rPr lang="en-US" sz="3200" i="1" kern="0">
                            <a:solidFill>
                              <a:srgbClr val="C22960"/>
                            </a:solidFill>
                            <a:latin typeface="Cambria Math" panose="02040503050406030204" pitchFamily="18" charset="0"/>
                            <a:cs typeface="Catamaran" panose="020B0604020202020204" charset="0"/>
                            <a:sym typeface="Arial"/>
                          </a:rPr>
                          <m:t>𝑥</m:t>
                        </m:r>
                      </m:e>
                      <m:sup>
                        <m:r>
                          <a:rPr lang="en-US" sz="3200" i="1" kern="0">
                            <a:solidFill>
                              <a:srgbClr val="C22960"/>
                            </a:solidFill>
                            <a:latin typeface="Cambria Math" panose="02040503050406030204" pitchFamily="18" charset="0"/>
                            <a:cs typeface="Catamaran" panose="020B0604020202020204" charset="0"/>
                            <a:sym typeface="Arial"/>
                          </a:rPr>
                          <m:t>𝑛</m:t>
                        </m:r>
                      </m:sup>
                    </m:sSup>
                    <m:r>
                      <a:rPr lang="en-US" sz="3200" i="1" kern="0">
                        <a:solidFill>
                          <a:srgbClr val="C22960"/>
                        </a:solidFill>
                        <a:latin typeface="Cambria Math" panose="02040503050406030204" pitchFamily="18" charset="0"/>
                        <a:cs typeface="Catamaran" panose="020B0604020202020204" charset="0"/>
                        <a:sym typeface="Arial"/>
                      </a:rPr>
                      <m:t>=</m:t>
                    </m:r>
                    <m:sSup>
                      <m:sSupPr>
                        <m:ctrlPr>
                          <a:rPr lang="en-US" sz="3200" i="1" kern="0">
                            <a:solidFill>
                              <a:srgbClr val="C22960"/>
                            </a:solidFill>
                            <a:latin typeface="Cambria Math" panose="02040503050406030204" pitchFamily="18" charset="0"/>
                            <a:cs typeface="Catamaran" panose="020B0604020202020204" charset="0"/>
                            <a:sym typeface="Arial"/>
                          </a:rPr>
                        </m:ctrlPr>
                      </m:sSupPr>
                      <m:e>
                        <m:r>
                          <a:rPr lang="vi-VN" sz="3200" i="1" kern="0">
                            <a:solidFill>
                              <a:srgbClr val="C22960"/>
                            </a:solidFill>
                            <a:latin typeface="Cambria Math" panose="02040503050406030204" pitchFamily="18" charset="0"/>
                            <a:cs typeface="Catamaran" panose="020B0604020202020204" charset="0"/>
                            <a:sym typeface="Arial"/>
                          </a:rPr>
                          <m:t>𝑥</m:t>
                        </m:r>
                      </m:e>
                      <m:sup>
                        <m:r>
                          <a:rPr lang="vi-VN" sz="3200" i="1" kern="0">
                            <a:solidFill>
                              <a:srgbClr val="C22960"/>
                            </a:solidFill>
                            <a:latin typeface="Cambria Math" panose="02040503050406030204" pitchFamily="18" charset="0"/>
                            <a:cs typeface="Catamaran" panose="020B0604020202020204" charset="0"/>
                            <a:sym typeface="Arial"/>
                          </a:rPr>
                          <m:t>𝑚</m:t>
                        </m:r>
                        <m:r>
                          <a:rPr lang="vi-VN" sz="3200" i="1" kern="0">
                            <a:solidFill>
                              <a:srgbClr val="C22960"/>
                            </a:solidFill>
                            <a:latin typeface="Cambria Math" panose="02040503050406030204" pitchFamily="18" charset="0"/>
                            <a:cs typeface="Catamaran" panose="020B0604020202020204" charset="0"/>
                            <a:sym typeface="Arial"/>
                          </a:rPr>
                          <m:t>+</m:t>
                        </m:r>
                        <m:r>
                          <a:rPr lang="vi-VN" sz="3200" i="1" kern="0">
                            <a:solidFill>
                              <a:srgbClr val="C22960"/>
                            </a:solidFill>
                            <a:latin typeface="Cambria Math" panose="02040503050406030204" pitchFamily="18" charset="0"/>
                            <a:cs typeface="Catamaran" panose="020B0604020202020204" charset="0"/>
                            <a:sym typeface="Arial"/>
                          </a:rPr>
                          <m:t>𝑛</m:t>
                        </m:r>
                      </m:sup>
                    </m:sSup>
                  </m:oMath>
                </a14:m>
                <a:r>
                  <a:rPr lang="vi-VN" sz="3200" kern="0" dirty="0">
                    <a:solidFill>
                      <a:srgbClr val="C22960"/>
                    </a:solidFill>
                    <a:latin typeface="Catamaran" panose="020B0604020202020204" charset="0"/>
                    <a:cs typeface="Catamaran" panose="020B0604020202020204" charset="0"/>
                    <a:sym typeface="Arial"/>
                  </a:rPr>
                  <a:t>   </a:t>
                </a:r>
                <a14:m>
                  <m:oMath xmlns:m="http://schemas.openxmlformats.org/officeDocument/2006/math">
                    <m:r>
                      <a:rPr lang="vi-VN" sz="3200" kern="0" dirty="0">
                        <a:solidFill>
                          <a:srgbClr val="C22960"/>
                        </a:solidFill>
                        <a:latin typeface="Cambria Math" panose="02040503050406030204" pitchFamily="18" charset="0"/>
                        <a:cs typeface="Catamaran" panose="020B0604020202020204" charset="0"/>
                        <a:sym typeface="Arial"/>
                      </a:rPr>
                      <m:t>(</m:t>
                    </m:r>
                    <m:r>
                      <a:rPr lang="vi-VN" sz="3200" i="1" kern="0" dirty="0">
                        <a:solidFill>
                          <a:srgbClr val="C22960"/>
                        </a:solidFill>
                        <a:latin typeface="Cambria Math" panose="02040503050406030204" pitchFamily="18" charset="0"/>
                        <a:cs typeface="Catamaran" panose="020B0604020202020204" charset="0"/>
                        <a:sym typeface="Arial"/>
                      </a:rPr>
                      <m:t>𝑚</m:t>
                    </m:r>
                    <m:r>
                      <a:rPr lang="vi-VN" sz="3200" i="1" kern="0" dirty="0">
                        <a:solidFill>
                          <a:srgbClr val="C22960"/>
                        </a:solidFill>
                        <a:latin typeface="Cambria Math" panose="02040503050406030204" pitchFamily="18" charset="0"/>
                        <a:cs typeface="Catamaran" panose="020B0604020202020204" charset="0"/>
                        <a:sym typeface="Arial"/>
                      </a:rPr>
                      <m:t>,</m:t>
                    </m:r>
                    <m:r>
                      <a:rPr lang="vi-VN" sz="3200" i="1" kern="0" dirty="0">
                        <a:solidFill>
                          <a:srgbClr val="C22960"/>
                        </a:solidFill>
                        <a:latin typeface="Cambria Math" panose="02040503050406030204" pitchFamily="18" charset="0"/>
                        <a:cs typeface="Catamaran" panose="020B0604020202020204" charset="0"/>
                        <a:sym typeface="Arial"/>
                      </a:rPr>
                      <m:t>𝑛</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 </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ℕ</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m:t>
                    </m:r>
                  </m:oMath>
                </a14:m>
                <a:endParaRPr lang="en-US" sz="3200" kern="0" dirty="0">
                  <a:solidFill>
                    <a:srgbClr val="C22960"/>
                  </a:solidFill>
                  <a:latin typeface="Catamaran" panose="020B0604020202020204" charset="0"/>
                  <a:cs typeface="Catamaran" panose="020B0604020202020204" charset="0"/>
                  <a:sym typeface="Arial"/>
                </a:endParaRPr>
              </a:p>
            </p:txBody>
          </p:sp>
        </mc:Choice>
        <mc:Fallback xmlns="">
          <p:sp>
            <p:nvSpPr>
              <p:cNvPr id="198" name="Rounded Rectangle 197"/>
              <p:cNvSpPr>
                <a:spLocks noRot="1" noChangeAspect="1" noMove="1" noResize="1" noEditPoints="1" noAdjustHandles="1" noChangeArrowheads="1" noChangeShapeType="1" noTextEdit="1"/>
              </p:cNvSpPr>
              <p:nvPr/>
            </p:nvSpPr>
            <p:spPr>
              <a:xfrm>
                <a:off x="2164275" y="1991584"/>
                <a:ext cx="5305851" cy="551149"/>
              </a:xfrm>
              <a:prstGeom prst="roundRect">
                <a:avLst/>
              </a:prstGeom>
              <a:blipFill>
                <a:blip r:embed="rId3"/>
                <a:stretch>
                  <a:fillRect/>
                </a:stretch>
              </a:blipFill>
              <a:ln>
                <a:noFill/>
              </a:ln>
              <a:effectLst>
                <a:outerShdw blurRad="165100" dist="12700" dir="900000" algn="ctr" rotWithShape="0">
                  <a:srgbClr val="000000">
                    <a:alpha val="97000"/>
                  </a:srgbClr>
                </a:outerShdw>
              </a:effectLst>
            </p:spPr>
            <p:txBody>
              <a:bodyPr/>
              <a:lstStyle/>
              <a:p>
                <a:r>
                  <a:rPr lang="en-US">
                    <a:noFill/>
                  </a:rPr>
                  <a:t> </a:t>
                </a:r>
              </a:p>
            </p:txBody>
          </p:sp>
        </mc:Fallback>
      </mc:AlternateContent>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mc:AlternateContent xmlns:mc="http://schemas.openxmlformats.org/markup-compatibility/2006" xmlns:a14="http://schemas.microsoft.com/office/drawing/2010/main">
        <mc:Choice Requires="a14">
          <p:sp>
            <p:nvSpPr>
              <p:cNvPr id="63" name="Rounded Rectangle 62"/>
              <p:cNvSpPr/>
              <p:nvPr/>
            </p:nvSpPr>
            <p:spPr>
              <a:xfrm>
                <a:off x="2159763" y="2736376"/>
                <a:ext cx="8004728" cy="551149"/>
              </a:xfrm>
              <a:prstGeom prst="roundRect">
                <a:avLst/>
              </a:prstGeom>
              <a:solidFill>
                <a:schemeClr val="accent3">
                  <a:lumMod val="20000"/>
                  <a:lumOff val="80000"/>
                </a:schemeClr>
              </a:solidFill>
              <a:ln>
                <a:noFill/>
              </a:ln>
              <a:effectLst>
                <a:outerShdw blurRad="165100" dist="12700" dir="900000" algn="ctr" rotWithShape="0">
                  <a:srgbClr val="000000">
                    <a:alpha val="9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14:m>
                  <m:oMath xmlns:m="http://schemas.openxmlformats.org/officeDocument/2006/math">
                    <m:sSup>
                      <m:sSupPr>
                        <m:ctrlPr>
                          <a:rPr lang="en-US" sz="3200" i="1" kern="0">
                            <a:solidFill>
                              <a:srgbClr val="C22960"/>
                            </a:solidFill>
                            <a:latin typeface="Cambria Math" panose="02040503050406030204" pitchFamily="18" charset="0"/>
                            <a:cs typeface="Catamaran" panose="020B0604020202020204" charset="0"/>
                            <a:sym typeface="Arial"/>
                          </a:rPr>
                        </m:ctrlPr>
                      </m:sSupPr>
                      <m:e>
                        <m:sSup>
                          <m:sSupPr>
                            <m:ctrlPr>
                              <a:rPr lang="en-US" sz="3200" i="1" kern="0">
                                <a:solidFill>
                                  <a:srgbClr val="C22960"/>
                                </a:solidFill>
                                <a:latin typeface="Cambria Math" panose="02040503050406030204" pitchFamily="18" charset="0"/>
                                <a:cs typeface="Catamaran" panose="020B0604020202020204" charset="0"/>
                                <a:sym typeface="Arial"/>
                              </a:rPr>
                            </m:ctrlPr>
                          </m:sSupPr>
                          <m:e>
                            <m:r>
                              <a:rPr lang="vi-VN" sz="3200" i="1" kern="0">
                                <a:solidFill>
                                  <a:srgbClr val="C22960"/>
                                </a:solidFill>
                                <a:latin typeface="Cambria Math" panose="02040503050406030204" pitchFamily="18" charset="0"/>
                                <a:cs typeface="Catamaran" panose="020B0604020202020204" charset="0"/>
                                <a:sym typeface="Arial"/>
                              </a:rPr>
                              <m:t>𝑥</m:t>
                            </m:r>
                          </m:e>
                          <m:sup>
                            <m:r>
                              <a:rPr lang="vi-VN" sz="3200" i="1" kern="0">
                                <a:solidFill>
                                  <a:srgbClr val="C22960"/>
                                </a:solidFill>
                                <a:latin typeface="Cambria Math" panose="02040503050406030204" pitchFamily="18" charset="0"/>
                                <a:cs typeface="Catamaran" panose="020B0604020202020204" charset="0"/>
                                <a:sym typeface="Arial"/>
                              </a:rPr>
                              <m:t>𝑚</m:t>
                            </m:r>
                          </m:sup>
                        </m:sSup>
                        <m:r>
                          <a:rPr lang="vi-VN" sz="3200" i="1" kern="0">
                            <a:solidFill>
                              <a:srgbClr val="C22960"/>
                            </a:solidFill>
                            <a:latin typeface="Cambria Math" panose="02040503050406030204" pitchFamily="18" charset="0"/>
                            <a:cs typeface="Catamaran" panose="020B0604020202020204" charset="0"/>
                            <a:sym typeface="Arial"/>
                          </a:rPr>
                          <m:t>:</m:t>
                        </m:r>
                        <m:r>
                          <a:rPr lang="en-US" sz="3200" i="1" kern="0">
                            <a:solidFill>
                              <a:srgbClr val="C22960"/>
                            </a:solidFill>
                            <a:latin typeface="Cambria Math" panose="02040503050406030204" pitchFamily="18" charset="0"/>
                            <a:cs typeface="Catamaran" panose="020B0604020202020204" charset="0"/>
                            <a:sym typeface="Arial"/>
                          </a:rPr>
                          <m:t>𝑥</m:t>
                        </m:r>
                      </m:e>
                      <m:sup>
                        <m:r>
                          <a:rPr lang="en-US" sz="3200" i="1" kern="0">
                            <a:solidFill>
                              <a:srgbClr val="C22960"/>
                            </a:solidFill>
                            <a:latin typeface="Cambria Math" panose="02040503050406030204" pitchFamily="18" charset="0"/>
                            <a:cs typeface="Catamaran" panose="020B0604020202020204" charset="0"/>
                            <a:sym typeface="Arial"/>
                          </a:rPr>
                          <m:t>𝑛</m:t>
                        </m:r>
                      </m:sup>
                    </m:sSup>
                    <m:r>
                      <a:rPr lang="en-US" sz="3200" i="1" kern="0">
                        <a:solidFill>
                          <a:srgbClr val="C22960"/>
                        </a:solidFill>
                        <a:latin typeface="Cambria Math" panose="02040503050406030204" pitchFamily="18" charset="0"/>
                        <a:cs typeface="Catamaran" panose="020B0604020202020204" charset="0"/>
                        <a:sym typeface="Arial"/>
                      </a:rPr>
                      <m:t>=</m:t>
                    </m:r>
                    <m:sSup>
                      <m:sSupPr>
                        <m:ctrlPr>
                          <a:rPr lang="en-US" sz="3200" i="1" kern="0">
                            <a:solidFill>
                              <a:srgbClr val="C22960"/>
                            </a:solidFill>
                            <a:latin typeface="Cambria Math" panose="02040503050406030204" pitchFamily="18" charset="0"/>
                            <a:cs typeface="Catamaran" panose="020B0604020202020204" charset="0"/>
                            <a:sym typeface="Arial"/>
                          </a:rPr>
                        </m:ctrlPr>
                      </m:sSupPr>
                      <m:e>
                        <m:r>
                          <a:rPr lang="vi-VN" sz="3200" i="1" kern="0">
                            <a:solidFill>
                              <a:srgbClr val="C22960"/>
                            </a:solidFill>
                            <a:latin typeface="Cambria Math" panose="02040503050406030204" pitchFamily="18" charset="0"/>
                            <a:cs typeface="Catamaran" panose="020B0604020202020204" charset="0"/>
                            <a:sym typeface="Arial"/>
                          </a:rPr>
                          <m:t>𝑥</m:t>
                        </m:r>
                      </m:e>
                      <m:sup>
                        <m:r>
                          <a:rPr lang="vi-VN" sz="3200" i="1" kern="0">
                            <a:solidFill>
                              <a:srgbClr val="C22960"/>
                            </a:solidFill>
                            <a:latin typeface="Cambria Math" panose="02040503050406030204" pitchFamily="18" charset="0"/>
                            <a:cs typeface="Catamaran" panose="020B0604020202020204" charset="0"/>
                            <a:sym typeface="Arial"/>
                          </a:rPr>
                          <m:t>𝑚</m:t>
                        </m:r>
                        <m:r>
                          <a:rPr lang="vi-VN" sz="3200" i="1" kern="0">
                            <a:solidFill>
                              <a:srgbClr val="C22960"/>
                            </a:solidFill>
                            <a:latin typeface="Cambria Math" panose="02040503050406030204" pitchFamily="18" charset="0"/>
                            <a:cs typeface="Catamaran" panose="020B0604020202020204" charset="0"/>
                            <a:sym typeface="Arial"/>
                          </a:rPr>
                          <m:t>−</m:t>
                        </m:r>
                        <m:r>
                          <a:rPr lang="vi-VN" sz="3200" i="1" kern="0">
                            <a:solidFill>
                              <a:srgbClr val="C22960"/>
                            </a:solidFill>
                            <a:latin typeface="Cambria Math" panose="02040503050406030204" pitchFamily="18" charset="0"/>
                            <a:cs typeface="Catamaran" panose="020B0604020202020204" charset="0"/>
                            <a:sym typeface="Arial"/>
                          </a:rPr>
                          <m:t>𝑛</m:t>
                        </m:r>
                      </m:sup>
                    </m:sSup>
                  </m:oMath>
                </a14:m>
                <a:r>
                  <a:rPr lang="vi-VN" sz="3200" kern="0" dirty="0">
                    <a:solidFill>
                      <a:srgbClr val="C22960"/>
                    </a:solidFill>
                    <a:latin typeface="Catamaran" panose="020B0604020202020204" charset="0"/>
                    <a:cs typeface="Catamaran" panose="020B0604020202020204" charset="0"/>
                    <a:sym typeface="Arial"/>
                  </a:rPr>
                  <a:t>   </a:t>
                </a:r>
                <a14:m>
                  <m:oMath xmlns:m="http://schemas.openxmlformats.org/officeDocument/2006/math">
                    <m:r>
                      <a:rPr lang="vi-VN" sz="3200" kern="0" dirty="0">
                        <a:solidFill>
                          <a:srgbClr val="C22960"/>
                        </a:solidFill>
                        <a:latin typeface="Cambria Math" panose="02040503050406030204" pitchFamily="18" charset="0"/>
                        <a:cs typeface="Catamaran" panose="020B0604020202020204" charset="0"/>
                        <a:sym typeface="Arial"/>
                      </a:rPr>
                      <m:t>(</m:t>
                    </m:r>
                    <m:r>
                      <a:rPr lang="vi-VN" sz="3200" i="1" kern="0" dirty="0">
                        <a:solidFill>
                          <a:srgbClr val="C22960"/>
                        </a:solidFill>
                        <a:latin typeface="Cambria Math" panose="02040503050406030204" pitchFamily="18" charset="0"/>
                        <a:cs typeface="Catamaran" panose="020B0604020202020204" charset="0"/>
                        <a:sym typeface="Arial"/>
                      </a:rPr>
                      <m:t>𝑚</m:t>
                    </m:r>
                    <m:r>
                      <a:rPr lang="vi-VN" sz="3200" i="1" kern="0" dirty="0">
                        <a:solidFill>
                          <a:srgbClr val="C22960"/>
                        </a:solidFill>
                        <a:latin typeface="Cambria Math" panose="02040503050406030204" pitchFamily="18" charset="0"/>
                        <a:cs typeface="Catamaran" panose="020B0604020202020204" charset="0"/>
                        <a:sym typeface="Arial"/>
                      </a:rPr>
                      <m:t>,</m:t>
                    </m:r>
                    <m:r>
                      <a:rPr lang="vi-VN" sz="3200" i="1" kern="0" dirty="0">
                        <a:solidFill>
                          <a:srgbClr val="C22960"/>
                        </a:solidFill>
                        <a:latin typeface="Cambria Math" panose="02040503050406030204" pitchFamily="18" charset="0"/>
                        <a:cs typeface="Catamaran" panose="020B0604020202020204" charset="0"/>
                        <a:sym typeface="Arial"/>
                      </a:rPr>
                      <m:t>𝑛</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 </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ℕ</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 </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𝑚</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𝑛</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𝑥</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≠0)</m:t>
                    </m:r>
                  </m:oMath>
                </a14:m>
                <a:endParaRPr lang="en-US" sz="3200" kern="0" dirty="0">
                  <a:solidFill>
                    <a:srgbClr val="C22960"/>
                  </a:solidFill>
                  <a:latin typeface="Catamaran" panose="020B0604020202020204" charset="0"/>
                  <a:cs typeface="Catamaran" panose="020B0604020202020204" charset="0"/>
                  <a:sym typeface="Arial"/>
                </a:endParaRPr>
              </a:p>
            </p:txBody>
          </p:sp>
        </mc:Choice>
        <mc:Fallback xmlns="">
          <p:sp>
            <p:nvSpPr>
              <p:cNvPr id="63" name="Rounded Rectangle 62"/>
              <p:cNvSpPr>
                <a:spLocks noRot="1" noChangeAspect="1" noMove="1" noResize="1" noEditPoints="1" noAdjustHandles="1" noChangeArrowheads="1" noChangeShapeType="1" noTextEdit="1"/>
              </p:cNvSpPr>
              <p:nvPr/>
            </p:nvSpPr>
            <p:spPr>
              <a:xfrm>
                <a:off x="2159763" y="2736376"/>
                <a:ext cx="8004728" cy="551149"/>
              </a:xfrm>
              <a:prstGeom prst="roundRect">
                <a:avLst/>
              </a:prstGeom>
              <a:blipFill>
                <a:blip r:embed="rId4"/>
                <a:stretch>
                  <a:fillRect/>
                </a:stretch>
              </a:blipFill>
              <a:ln>
                <a:noFill/>
              </a:ln>
              <a:effectLst>
                <a:outerShdw blurRad="165100" dist="12700" dir="900000" algn="ctr" rotWithShape="0">
                  <a:srgbClr val="000000">
                    <a:alpha val="97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396951" y="3352591"/>
                <a:ext cx="11453939" cy="1253164"/>
              </a:xfrm>
              <a:prstGeom prst="rect">
                <a:avLst/>
              </a:prstGeom>
              <a:noFill/>
            </p:spPr>
            <p:txBody>
              <a:bodyPr wrap="square" rtlCol="0">
                <a:spAutoFit/>
              </a:bodyPr>
              <a:lstStyle/>
              <a:p>
                <a:pPr defTabSz="1219170">
                  <a:buClr>
                    <a:srgbClr val="000000"/>
                  </a:buClr>
                </a:pPr>
                <a:r>
                  <a:rPr lang="en-US" sz="2800" kern="0" dirty="0">
                    <a:solidFill>
                      <a:srgbClr val="06AFBC"/>
                    </a:solidFill>
                    <a:latin typeface="Catamaran" panose="020B0604020202020204" charset="0"/>
                    <a:cs typeface="Catamaran" panose="020B0604020202020204" charset="0"/>
                    <a:sym typeface="Arial"/>
                  </a:rPr>
                  <a:t>Ví </a:t>
                </a:r>
                <a:r>
                  <a:rPr lang="en-US" sz="2800" kern="0" dirty="0" err="1">
                    <a:solidFill>
                      <a:srgbClr val="06AFBC"/>
                    </a:solidFill>
                    <a:latin typeface="Catamaran" panose="020B0604020202020204" charset="0"/>
                    <a:cs typeface="Catamaran" panose="020B0604020202020204" charset="0"/>
                    <a:sym typeface="Arial"/>
                  </a:rPr>
                  <a:t>dụ</a:t>
                </a:r>
                <a:r>
                  <a:rPr lang="en-US" sz="2800" kern="0" dirty="0">
                    <a:solidFill>
                      <a:srgbClr val="06AFBC"/>
                    </a:solidFill>
                    <a:latin typeface="Catamaran" panose="020B0604020202020204" charset="0"/>
                    <a:cs typeface="Catamaran" panose="020B0604020202020204" charset="0"/>
                    <a:sym typeface="Arial"/>
                  </a:rPr>
                  <a:t> </a:t>
                </a:r>
                <a:r>
                  <a:rPr lang="vi-VN" sz="2800" kern="0" dirty="0">
                    <a:solidFill>
                      <a:srgbClr val="06AFBC"/>
                    </a:solidFill>
                    <a:latin typeface="Catamaran" panose="020B0604020202020204" charset="0"/>
                    <a:cs typeface="Catamaran" panose="020B0604020202020204" charset="0"/>
                    <a:sym typeface="Arial"/>
                  </a:rPr>
                  <a:t>3</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Viết</a:t>
                </a:r>
                <a:r>
                  <a:rPr lang="en-US" sz="2800" kern="0" dirty="0">
                    <a:solidFill>
                      <a:srgbClr val="06AFBC"/>
                    </a:solidFill>
                    <a:latin typeface="Catamaran" panose="020B0604020202020204" charset="0"/>
                    <a:cs typeface="Catamaran" panose="020B0604020202020204" charset="0"/>
                    <a:sym typeface="Arial"/>
                  </a:rPr>
                  <a:t> </a:t>
                </a:r>
                <a:r>
                  <a:rPr lang="vi-VN" sz="2800" kern="0" dirty="0">
                    <a:solidFill>
                      <a:srgbClr val="06AFBC"/>
                    </a:solidFill>
                    <a:latin typeface="Catamaran" panose="020B0604020202020204" charset="0"/>
                    <a:cs typeface="Catamaran" panose="020B0604020202020204" charset="0"/>
                    <a:sym typeface="Arial"/>
                  </a:rPr>
                  <a:t>kết quả mỗi phép tính </a:t>
                </a:r>
                <a:r>
                  <a:rPr lang="en-US" sz="2800" kern="0" dirty="0" err="1">
                    <a:solidFill>
                      <a:srgbClr val="06AFBC"/>
                    </a:solidFill>
                    <a:latin typeface="Catamaran" panose="020B0604020202020204" charset="0"/>
                    <a:cs typeface="Catamaran" panose="020B0604020202020204" charset="0"/>
                    <a:sym typeface="Arial"/>
                  </a:rPr>
                  <a:t>sau</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dưới</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dạng</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một</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lũy</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thừa</a:t>
                </a:r>
                <a:r>
                  <a:rPr lang="en-US" sz="2800" kern="0" dirty="0">
                    <a:solidFill>
                      <a:srgbClr val="06AFBC"/>
                    </a:solidFill>
                    <a:latin typeface="Catamaran" panose="020B0604020202020204" charset="0"/>
                    <a:cs typeface="Catamaran" panose="020B0604020202020204" charset="0"/>
                    <a:sym typeface="Arial"/>
                  </a:rPr>
                  <a:t>:</a:t>
                </a:r>
              </a:p>
              <a:p>
                <a:pPr defTabSz="1219170">
                  <a:buClr>
                    <a:srgbClr val="000000"/>
                  </a:buClr>
                </a:pPr>
                <a:r>
                  <a:rPr lang="en-US" sz="2800" kern="0" dirty="0">
                    <a:solidFill>
                      <a:srgbClr val="06AFBC"/>
                    </a:solidFill>
                    <a:latin typeface="Catamaran" panose="020B0604020202020204" charset="0"/>
                    <a:cs typeface="Catamaran" panose="020B0604020202020204" charset="0"/>
                    <a:sym typeface="Arial"/>
                  </a:rPr>
                  <a:t>a) </a:t>
                </a:r>
                <a14:m>
                  <m:oMath xmlns:m="http://schemas.openxmlformats.org/officeDocument/2006/math">
                    <m:sSup>
                      <m:sSupPr>
                        <m:ctrlPr>
                          <a:rPr lang="en-US" sz="2800" i="1" kern="0">
                            <a:solidFill>
                              <a:srgbClr val="002933"/>
                            </a:solidFill>
                            <a:latin typeface="Cambria Math" panose="02040503050406030204" pitchFamily="18" charset="0"/>
                            <a:cs typeface="Catamaran" panose="020B0604020202020204" charset="0"/>
                            <a:sym typeface="Arial"/>
                          </a:rPr>
                        </m:ctrlPr>
                      </m:sSupPr>
                      <m:e>
                        <m:r>
                          <a:rPr lang="vi-VN" sz="2800" i="1" kern="0">
                            <a:solidFill>
                              <a:srgbClr val="002933"/>
                            </a:solidFill>
                            <a:latin typeface="Cambria Math" panose="02040503050406030204" pitchFamily="18" charset="0"/>
                            <a:cs typeface="Catamaran" panose="020B0604020202020204" charset="0"/>
                            <a:sym typeface="Arial"/>
                          </a:rPr>
                          <m:t>(−3)</m:t>
                        </m:r>
                      </m:e>
                      <m:sup>
                        <m:r>
                          <a:rPr lang="vi-VN" sz="2800" i="1" kern="0">
                            <a:solidFill>
                              <a:srgbClr val="002933"/>
                            </a:solidFill>
                            <a:latin typeface="Cambria Math" panose="02040503050406030204" pitchFamily="18" charset="0"/>
                            <a:cs typeface="Catamaran" panose="020B0604020202020204" charset="0"/>
                            <a:sym typeface="Arial"/>
                          </a:rPr>
                          <m:t>2</m:t>
                        </m:r>
                      </m:sup>
                    </m:sSup>
                    <m:r>
                      <a:rPr lang="vi-VN" sz="2800" i="1" kern="0">
                        <a:solidFill>
                          <a:srgbClr val="002933"/>
                        </a:solidFill>
                        <a:latin typeface="Cambria Math" panose="02040503050406030204" pitchFamily="18" charset="0"/>
                        <a:cs typeface="Catamaran" panose="020B0604020202020204" charset="0"/>
                        <a:sym typeface="Arial"/>
                      </a:rPr>
                      <m:t>.</m:t>
                    </m:r>
                    <m:sSup>
                      <m:sSupPr>
                        <m:ctrlPr>
                          <a:rPr lang="vi-VN" sz="2800" i="1" kern="0">
                            <a:solidFill>
                              <a:srgbClr val="002933"/>
                            </a:solidFill>
                            <a:latin typeface="Cambria Math" panose="02040503050406030204" pitchFamily="18" charset="0"/>
                            <a:cs typeface="Catamaran" panose="020B0604020202020204" charset="0"/>
                            <a:sym typeface="Arial"/>
                          </a:rPr>
                        </m:ctrlPr>
                      </m:sSupPr>
                      <m:e>
                        <m:r>
                          <a:rPr lang="vi-VN" sz="2800" i="1" kern="0">
                            <a:solidFill>
                              <a:srgbClr val="002933"/>
                            </a:solidFill>
                            <a:latin typeface="Cambria Math" panose="02040503050406030204" pitchFamily="18" charset="0"/>
                            <a:cs typeface="Catamaran" panose="020B0604020202020204" charset="0"/>
                            <a:sym typeface="Arial"/>
                          </a:rPr>
                          <m:t>(−3)</m:t>
                        </m:r>
                      </m:e>
                      <m:sup>
                        <m:r>
                          <a:rPr lang="vi-VN" sz="2800" i="1" kern="0">
                            <a:solidFill>
                              <a:srgbClr val="002933"/>
                            </a:solidFill>
                            <a:latin typeface="Cambria Math" panose="02040503050406030204" pitchFamily="18" charset="0"/>
                            <a:cs typeface="Catamaran" panose="020B0604020202020204" charset="0"/>
                            <a:sym typeface="Arial"/>
                          </a:rPr>
                          <m:t>3</m:t>
                        </m:r>
                      </m:sup>
                    </m:sSup>
                  </m:oMath>
                </a14:m>
                <a:r>
                  <a:rPr lang="vi-VN" sz="2800" kern="0" dirty="0">
                    <a:solidFill>
                      <a:srgbClr val="06AFBC"/>
                    </a:solidFill>
                    <a:latin typeface="Catamaran" panose="020B0604020202020204" charset="0"/>
                    <a:cs typeface="Catamaran" panose="020B0604020202020204" charset="0"/>
                    <a:sym typeface="Arial"/>
                  </a:rPr>
                  <a:t>      </a:t>
                </a:r>
                <a:r>
                  <a:rPr lang="en-US" sz="2800" kern="0" dirty="0">
                    <a:solidFill>
                      <a:srgbClr val="06AFBC"/>
                    </a:solidFill>
                    <a:latin typeface="Catamaran" panose="020B0604020202020204" charset="0"/>
                    <a:cs typeface="Catamaran" panose="020B0604020202020204" charset="0"/>
                    <a:sym typeface="Arial"/>
                  </a:rPr>
                  <a:t>b) </a:t>
                </a:r>
                <a14:m>
                  <m:oMath xmlns:m="http://schemas.openxmlformats.org/officeDocument/2006/math">
                    <m:sSup>
                      <m:sSupPr>
                        <m:ctrlPr>
                          <a:rPr lang="en-US" sz="2800" i="1" kern="0">
                            <a:solidFill>
                              <a:srgbClr val="002933"/>
                            </a:solidFill>
                            <a:latin typeface="Cambria Math" panose="02040503050406030204" pitchFamily="18" charset="0"/>
                            <a:cs typeface="Catamaran" panose="020B0604020202020204" charset="0"/>
                            <a:sym typeface="Arial"/>
                          </a:rPr>
                        </m:ctrlPr>
                      </m:sSupPr>
                      <m:e>
                        <m:r>
                          <a:rPr lang="vi-VN" sz="2800" i="1" kern="0">
                            <a:solidFill>
                              <a:srgbClr val="002933"/>
                            </a:solidFill>
                            <a:latin typeface="Cambria Math" panose="02040503050406030204" pitchFamily="18" charset="0"/>
                            <a:cs typeface="Catamaran" panose="020B0604020202020204" charset="0"/>
                            <a:sym typeface="Arial"/>
                          </a:rPr>
                          <m:t>(−0,25)</m:t>
                        </m:r>
                      </m:e>
                      <m:sup>
                        <m:r>
                          <a:rPr lang="vi-VN" sz="2800" i="1" kern="0">
                            <a:solidFill>
                              <a:srgbClr val="002933"/>
                            </a:solidFill>
                            <a:latin typeface="Cambria Math" panose="02040503050406030204" pitchFamily="18" charset="0"/>
                            <a:cs typeface="Catamaran" panose="020B0604020202020204" charset="0"/>
                            <a:sym typeface="Arial"/>
                          </a:rPr>
                          <m:t>5</m:t>
                        </m:r>
                      </m:sup>
                    </m:sSup>
                    <m:r>
                      <a:rPr lang="vi-VN" sz="2800" i="1" kern="0">
                        <a:solidFill>
                          <a:srgbClr val="002933"/>
                        </a:solidFill>
                        <a:latin typeface="Cambria Math" panose="02040503050406030204" pitchFamily="18" charset="0"/>
                        <a:cs typeface="Catamaran" panose="020B0604020202020204" charset="0"/>
                        <a:sym typeface="Arial"/>
                      </a:rPr>
                      <m:t>:</m:t>
                    </m:r>
                    <m:sSup>
                      <m:sSupPr>
                        <m:ctrlPr>
                          <a:rPr lang="vi-VN" sz="2800" i="1" kern="0">
                            <a:solidFill>
                              <a:srgbClr val="002933"/>
                            </a:solidFill>
                            <a:latin typeface="Cambria Math" panose="02040503050406030204" pitchFamily="18" charset="0"/>
                            <a:cs typeface="Catamaran" panose="020B0604020202020204" charset="0"/>
                            <a:sym typeface="Arial"/>
                          </a:rPr>
                        </m:ctrlPr>
                      </m:sSupPr>
                      <m:e>
                        <m:r>
                          <a:rPr lang="vi-VN" sz="2800" i="1" kern="0">
                            <a:solidFill>
                              <a:srgbClr val="002933"/>
                            </a:solidFill>
                            <a:latin typeface="Cambria Math" panose="02040503050406030204" pitchFamily="18" charset="0"/>
                            <a:cs typeface="Catamaran" panose="020B0604020202020204" charset="0"/>
                            <a:sym typeface="Arial"/>
                          </a:rPr>
                          <m:t>(−0,25)</m:t>
                        </m:r>
                      </m:e>
                      <m:sup>
                        <m:r>
                          <a:rPr lang="vi-VN" sz="2800" i="1" kern="0">
                            <a:solidFill>
                              <a:srgbClr val="002933"/>
                            </a:solidFill>
                            <a:latin typeface="Cambria Math" panose="02040503050406030204" pitchFamily="18" charset="0"/>
                            <a:cs typeface="Catamaran" panose="020B0604020202020204" charset="0"/>
                            <a:sym typeface="Arial"/>
                          </a:rPr>
                          <m:t>3</m:t>
                        </m:r>
                      </m:sup>
                    </m:sSup>
                  </m:oMath>
                </a14:m>
                <a:r>
                  <a:rPr lang="vi-VN" sz="2800" kern="0" dirty="0">
                    <a:solidFill>
                      <a:srgbClr val="06AFBC"/>
                    </a:solidFill>
                    <a:latin typeface="Catamaran" panose="020B0604020202020204" charset="0"/>
                    <a:cs typeface="Catamaran" panose="020B0604020202020204" charset="0"/>
                    <a:sym typeface="Arial"/>
                  </a:rPr>
                  <a:t>      </a:t>
                </a:r>
                <a:r>
                  <a:rPr lang="en-US" sz="2800" kern="0" dirty="0">
                    <a:solidFill>
                      <a:srgbClr val="06AFBC"/>
                    </a:solidFill>
                    <a:latin typeface="Catamaran" panose="020B0604020202020204" charset="0"/>
                    <a:cs typeface="Catamaran" panose="020B0604020202020204" charset="0"/>
                    <a:sym typeface="Arial"/>
                  </a:rPr>
                  <a:t>c) </a:t>
                </a:r>
                <a14:m>
                  <m:oMath xmlns:m="http://schemas.openxmlformats.org/officeDocument/2006/math">
                    <m:sSup>
                      <m:sSupPr>
                        <m:ctrlPr>
                          <a:rPr lang="en-US" sz="2800" i="1" kern="0">
                            <a:solidFill>
                              <a:srgbClr val="002933"/>
                            </a:solidFill>
                            <a:latin typeface="Cambria Math" panose="02040503050406030204" pitchFamily="18" charset="0"/>
                            <a:cs typeface="Catamaran" panose="020B0604020202020204" charset="0"/>
                            <a:sym typeface="Arial"/>
                          </a:rPr>
                        </m:ctrlPr>
                      </m:sSupPr>
                      <m:e>
                        <m:d>
                          <m:dPr>
                            <m:ctrlPr>
                              <a:rPr lang="en-US" sz="2800" i="1" kern="0">
                                <a:solidFill>
                                  <a:srgbClr val="002933"/>
                                </a:solidFill>
                                <a:latin typeface="Cambria Math" panose="02040503050406030204" pitchFamily="18" charset="0"/>
                                <a:cs typeface="Catamaran" panose="020B0604020202020204" charset="0"/>
                                <a:sym typeface="Arial"/>
                              </a:rPr>
                            </m:ctrlPr>
                          </m:dPr>
                          <m:e>
                            <m:f>
                              <m:fPr>
                                <m:ctrlPr>
                                  <a:rPr lang="en-US" sz="2800" i="1" kern="0">
                                    <a:solidFill>
                                      <a:srgbClr val="002933"/>
                                    </a:solidFill>
                                    <a:latin typeface="Cambria Math" panose="02040503050406030204" pitchFamily="18" charset="0"/>
                                    <a:cs typeface="Catamaran" panose="020B0604020202020204" charset="0"/>
                                    <a:sym typeface="Arial"/>
                                  </a:rPr>
                                </m:ctrlPr>
                              </m:fPr>
                              <m:num>
                                <m:r>
                                  <a:rPr lang="vi-VN" sz="2800" i="1" kern="0">
                                    <a:solidFill>
                                      <a:srgbClr val="002933"/>
                                    </a:solidFill>
                                    <a:latin typeface="Cambria Math" panose="02040503050406030204" pitchFamily="18" charset="0"/>
                                    <a:cs typeface="Catamaran" panose="020B0604020202020204" charset="0"/>
                                    <a:sym typeface="Arial"/>
                                  </a:rPr>
                                  <m:t>5</m:t>
                                </m:r>
                              </m:num>
                              <m:den>
                                <m:r>
                                  <a:rPr lang="vi-VN" sz="2800" i="1" kern="0">
                                    <a:solidFill>
                                      <a:srgbClr val="002933"/>
                                    </a:solidFill>
                                    <a:latin typeface="Cambria Math" panose="02040503050406030204" pitchFamily="18" charset="0"/>
                                    <a:cs typeface="Catamaran" panose="020B0604020202020204" charset="0"/>
                                    <a:sym typeface="Arial"/>
                                  </a:rPr>
                                  <m:t>9</m:t>
                                </m:r>
                              </m:den>
                            </m:f>
                          </m:e>
                        </m:d>
                      </m:e>
                      <m:sup>
                        <m:r>
                          <a:rPr lang="vi-VN" sz="2800" i="1" kern="0">
                            <a:solidFill>
                              <a:srgbClr val="002933"/>
                            </a:solidFill>
                            <a:latin typeface="Cambria Math" panose="02040503050406030204" pitchFamily="18" charset="0"/>
                            <a:cs typeface="Catamaran" panose="020B0604020202020204" charset="0"/>
                            <a:sym typeface="Arial"/>
                          </a:rPr>
                          <m:t>4</m:t>
                        </m:r>
                      </m:sup>
                    </m:sSup>
                    <m:r>
                      <a:rPr lang="vi-VN" sz="2800" i="1" kern="0">
                        <a:solidFill>
                          <a:srgbClr val="002933"/>
                        </a:solidFill>
                        <a:latin typeface="Cambria Math" panose="02040503050406030204" pitchFamily="18" charset="0"/>
                        <a:cs typeface="Catamaran" panose="020B0604020202020204" charset="0"/>
                        <a:sym typeface="Arial"/>
                      </a:rPr>
                      <m:t>.</m:t>
                    </m:r>
                    <m:sSup>
                      <m:sSupPr>
                        <m:ctrlPr>
                          <a:rPr lang="en-US" sz="2800" i="1" kern="0">
                            <a:solidFill>
                              <a:srgbClr val="002933"/>
                            </a:solidFill>
                            <a:latin typeface="Cambria Math" panose="02040503050406030204" pitchFamily="18" charset="0"/>
                            <a:cs typeface="Catamaran" panose="020B0604020202020204" charset="0"/>
                            <a:sym typeface="Arial"/>
                          </a:rPr>
                        </m:ctrlPr>
                      </m:sSupPr>
                      <m:e>
                        <m:d>
                          <m:dPr>
                            <m:ctrlPr>
                              <a:rPr lang="en-US" sz="2800" i="1" kern="0">
                                <a:solidFill>
                                  <a:srgbClr val="002933"/>
                                </a:solidFill>
                                <a:latin typeface="Cambria Math" panose="02040503050406030204" pitchFamily="18" charset="0"/>
                                <a:cs typeface="Catamaran" panose="020B0604020202020204" charset="0"/>
                                <a:sym typeface="Arial"/>
                              </a:rPr>
                            </m:ctrlPr>
                          </m:dPr>
                          <m:e>
                            <m:f>
                              <m:fPr>
                                <m:ctrlPr>
                                  <a:rPr lang="en-US" sz="2800" i="1" kern="0">
                                    <a:solidFill>
                                      <a:srgbClr val="002933"/>
                                    </a:solidFill>
                                    <a:latin typeface="Cambria Math" panose="02040503050406030204" pitchFamily="18" charset="0"/>
                                    <a:cs typeface="Catamaran" panose="020B0604020202020204" charset="0"/>
                                    <a:sym typeface="Arial"/>
                                  </a:rPr>
                                </m:ctrlPr>
                              </m:fPr>
                              <m:num>
                                <m:r>
                                  <a:rPr lang="vi-VN" sz="2800" i="1" kern="0">
                                    <a:solidFill>
                                      <a:srgbClr val="002933"/>
                                    </a:solidFill>
                                    <a:latin typeface="Cambria Math" panose="02040503050406030204" pitchFamily="18" charset="0"/>
                                    <a:cs typeface="Catamaran" panose="020B0604020202020204" charset="0"/>
                                    <a:sym typeface="Arial"/>
                                  </a:rPr>
                                  <m:t>5</m:t>
                                </m:r>
                              </m:num>
                              <m:den>
                                <m:r>
                                  <a:rPr lang="vi-VN" sz="2800" i="1" kern="0">
                                    <a:solidFill>
                                      <a:srgbClr val="002933"/>
                                    </a:solidFill>
                                    <a:latin typeface="Cambria Math" panose="02040503050406030204" pitchFamily="18" charset="0"/>
                                    <a:cs typeface="Catamaran" panose="020B0604020202020204" charset="0"/>
                                    <a:sym typeface="Arial"/>
                                  </a:rPr>
                                  <m:t>9</m:t>
                                </m:r>
                              </m:den>
                            </m:f>
                          </m:e>
                        </m:d>
                      </m:e>
                      <m:sup>
                        <m:r>
                          <a:rPr lang="vi-VN" sz="2800" i="1" kern="0">
                            <a:solidFill>
                              <a:srgbClr val="002933"/>
                            </a:solidFill>
                            <a:latin typeface="Cambria Math" panose="02040503050406030204" pitchFamily="18" charset="0"/>
                            <a:cs typeface="Catamaran" panose="020B0604020202020204" charset="0"/>
                            <a:sym typeface="Arial"/>
                          </a:rPr>
                          <m:t>3</m:t>
                        </m:r>
                      </m:sup>
                    </m:sSup>
                  </m:oMath>
                </a14:m>
                <a:endParaRPr lang="en-US" sz="2800" kern="0" dirty="0">
                  <a:solidFill>
                    <a:srgbClr val="000000"/>
                  </a:solidFill>
                  <a:latin typeface="Catamaran" panose="020B0604020202020204" charset="0"/>
                  <a:cs typeface="Catamaran" panose="020B0604020202020204" charset="0"/>
                  <a:sym typeface="Aria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396951" y="3352591"/>
                <a:ext cx="11453939" cy="1253164"/>
              </a:xfrm>
              <a:prstGeom prst="rect">
                <a:avLst/>
              </a:prstGeom>
              <a:blipFill>
                <a:blip r:embed="rId5"/>
                <a:stretch>
                  <a:fillRect l="-1064" t="-5340" b="-3398"/>
                </a:stretch>
              </a:blipFill>
            </p:spPr>
            <p:txBody>
              <a:bodyPr/>
              <a:lstStyle/>
              <a:p>
                <a:r>
                  <a:rPr lang="en-US">
                    <a:noFill/>
                  </a:rPr>
                  <a:t> </a:t>
                </a:r>
              </a:p>
            </p:txBody>
          </p:sp>
        </mc:Fallback>
      </mc:AlternateContent>
    </p:spTree>
    <p:extLst>
      <p:ext uri="{BB962C8B-B14F-4D97-AF65-F5344CB8AC3E}">
        <p14:creationId xmlns:p14="http://schemas.microsoft.com/office/powerpoint/2010/main" val="18721619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anim calcmode="lin" valueType="num">
                                      <p:cBhvr>
                                        <p:cTn id="8" dur="1000" fill="hold"/>
                                        <p:tgtEl>
                                          <p:spTgt spid="198"/>
                                        </p:tgtEl>
                                        <p:attrNameLst>
                                          <p:attrName>ppt_x</p:attrName>
                                        </p:attrNameLst>
                                      </p:cBhvr>
                                      <p:tavLst>
                                        <p:tav tm="0">
                                          <p:val>
                                            <p:strVal val="#ppt_x"/>
                                          </p:val>
                                        </p:tav>
                                        <p:tav tm="100000">
                                          <p:val>
                                            <p:strVal val="#ppt_x"/>
                                          </p:val>
                                        </p:tav>
                                      </p:tavLst>
                                    </p:anim>
                                    <p:anim calcmode="lin" valueType="num">
                                      <p:cBhvr>
                                        <p:cTn id="9" dur="1000" fill="hold"/>
                                        <p:tgtEl>
                                          <p:spTgt spid="1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1000"/>
                                        <p:tgtEl>
                                          <p:spTgt spid="63"/>
                                        </p:tgtEl>
                                      </p:cBhvr>
                                    </p:animEffect>
                                    <p:anim calcmode="lin" valueType="num">
                                      <p:cBhvr>
                                        <p:cTn id="15" dur="1000" fill="hold"/>
                                        <p:tgtEl>
                                          <p:spTgt spid="63"/>
                                        </p:tgtEl>
                                        <p:attrNameLst>
                                          <p:attrName>ppt_x</p:attrName>
                                        </p:attrNameLst>
                                      </p:cBhvr>
                                      <p:tavLst>
                                        <p:tav tm="0">
                                          <p:val>
                                            <p:strVal val="#ppt_x"/>
                                          </p:val>
                                        </p:tav>
                                        <p:tav tm="100000">
                                          <p:val>
                                            <p:strVal val="#ppt_x"/>
                                          </p:val>
                                        </p:tav>
                                      </p:tavLst>
                                    </p:anim>
                                    <p:anim calcmode="lin" valueType="num">
                                      <p:cBhvr>
                                        <p:cTn id="16"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63" grpId="0" animBg="1"/>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LUYỆN TẬP</a:t>
            </a:r>
            <a:endParaRPr b="1" dirty="0">
              <a:solidFill>
                <a:schemeClr val="dk2"/>
              </a:solidFill>
              <a:latin typeface="Catamaran" panose="020B0604020202020204" charset="0"/>
              <a:cs typeface="Catamaran" panose="020B0604020202020204" charset="0"/>
            </a:endParaRP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66" name="Google Shape;2211;p43"/>
          <p:cNvSpPr txBox="1">
            <a:spLocks noGrp="1"/>
          </p:cNvSpPr>
          <p:nvPr>
            <p:ph type="subTitle" idx="14"/>
          </p:nvPr>
        </p:nvSpPr>
        <p:spPr>
          <a:xfrm>
            <a:off x="397419" y="1336873"/>
            <a:ext cx="11579061" cy="670337"/>
          </a:xfrm>
          <a:prstGeom prst="rect">
            <a:avLst/>
          </a:prstGeom>
          <a:solidFill>
            <a:srgbClr val="AFE23D"/>
          </a:solidFill>
        </p:spPr>
        <p:txBody>
          <a:bodyPr spcFirstLastPara="1" wrap="square" lIns="121900" tIns="121900" rIns="121900" bIns="121900" anchor="t" anchorCtr="0">
            <a:noAutofit/>
          </a:bodyPr>
          <a:lstStyle/>
          <a:p>
            <a:pPr marL="0" indent="0" algn="l"/>
            <a:r>
              <a:rPr lang="en-US" sz="2800" dirty="0" err="1">
                <a:solidFill>
                  <a:srgbClr val="06AFBC"/>
                </a:solidFill>
                <a:latin typeface="Catamaran" panose="020B0604020202020204" charset="0"/>
                <a:cs typeface="Catamaran" panose="020B0604020202020204" charset="0"/>
              </a:rPr>
              <a:t>Ví</a:t>
            </a:r>
            <a:r>
              <a:rPr lang="en-US" sz="2800" dirty="0">
                <a:solidFill>
                  <a:srgbClr val="06AFBC"/>
                </a:solidFill>
                <a:latin typeface="Catamaran" panose="020B0604020202020204" charset="0"/>
                <a:cs typeface="Catamaran" panose="020B0604020202020204" charset="0"/>
              </a:rPr>
              <a:t> </a:t>
            </a:r>
            <a:r>
              <a:rPr lang="en-US" sz="2800" dirty="0" err="1">
                <a:solidFill>
                  <a:srgbClr val="06AFBC"/>
                </a:solidFill>
                <a:latin typeface="Catamaran" panose="020B0604020202020204" charset="0"/>
                <a:cs typeface="Catamaran" panose="020B0604020202020204" charset="0"/>
              </a:rPr>
              <a:t>dụ</a:t>
            </a:r>
            <a:r>
              <a:rPr lang="en-US" sz="2800" dirty="0">
                <a:solidFill>
                  <a:srgbClr val="06AFBC"/>
                </a:solidFill>
                <a:latin typeface="Catamaran" panose="020B0604020202020204" charset="0"/>
                <a:cs typeface="Catamaran" panose="020B0604020202020204" charset="0"/>
              </a:rPr>
              <a:t> </a:t>
            </a:r>
            <a:r>
              <a:rPr lang="vi-VN" sz="2800" dirty="0">
                <a:solidFill>
                  <a:srgbClr val="06AFBC"/>
                </a:solidFill>
                <a:latin typeface="Catamaran" panose="020B0604020202020204" charset="0"/>
                <a:cs typeface="Catamaran" panose="020B0604020202020204" charset="0"/>
              </a:rPr>
              <a:t>4</a:t>
            </a:r>
            <a:r>
              <a:rPr lang="en-US" sz="2800" dirty="0">
                <a:solidFill>
                  <a:srgbClr val="06AFBC"/>
                </a:solidFill>
                <a:latin typeface="Catamaran" panose="020B0604020202020204" charset="0"/>
                <a:cs typeface="Catamaran" panose="020B0604020202020204" charset="0"/>
              </a:rPr>
              <a:t>. </a:t>
            </a:r>
            <a:r>
              <a:rPr lang="vi-VN" sz="2800" dirty="0">
                <a:solidFill>
                  <a:srgbClr val="C22960"/>
                </a:solidFill>
                <a:latin typeface="Catamaran" panose="020B0604020202020204" charset="0"/>
                <a:cs typeface="Catamaran" panose="020B0604020202020204" charset="0"/>
              </a:rPr>
              <a:t>Viết kết quả của mỗi phép tính sau dưới dạng một lũy thừa</a:t>
            </a:r>
            <a:endParaRPr sz="2800" dirty="0">
              <a:solidFill>
                <a:srgbClr val="C22960"/>
              </a:solidFill>
              <a:latin typeface="Catamaran" panose="020B0604020202020204" charset="0"/>
              <a:cs typeface="Catamaran" panose="020B0604020202020204" charset="0"/>
            </a:endParaRPr>
          </a:p>
        </p:txBody>
      </p:sp>
      <mc:AlternateContent xmlns:mc="http://schemas.openxmlformats.org/markup-compatibility/2006" xmlns:a14="http://schemas.microsoft.com/office/drawing/2010/main">
        <mc:Choice Requires="a14">
          <p:sp>
            <p:nvSpPr>
              <p:cNvPr id="67" name="TextBox 66"/>
              <p:cNvSpPr txBox="1"/>
              <p:nvPr/>
            </p:nvSpPr>
            <p:spPr>
              <a:xfrm>
                <a:off x="1705188" y="2071846"/>
                <a:ext cx="11453939" cy="923779"/>
              </a:xfrm>
              <a:prstGeom prst="rect">
                <a:avLst/>
              </a:prstGeom>
              <a:noFill/>
            </p:spPr>
            <p:txBody>
              <a:bodyPr wrap="square" rtlCol="0">
                <a:spAutoFit/>
              </a:bodyPr>
              <a:lstStyle/>
              <a:p>
                <a:pPr defTabSz="1219170">
                  <a:buClr>
                    <a:srgbClr val="000000"/>
                  </a:buClr>
                </a:pPr>
                <a:r>
                  <a:rPr lang="vi-VN" sz="3200" kern="0" dirty="0">
                    <a:solidFill>
                      <a:srgbClr val="06AFBC"/>
                    </a:solidFill>
                    <a:latin typeface="Catamaran" panose="020B0604020202020204" charset="0"/>
                    <a:cs typeface="Catamaran" panose="020B0604020202020204" charset="0"/>
                    <a:sym typeface="Arial"/>
                  </a:rPr>
                  <a:t>a</a:t>
                </a:r>
                <a:r>
                  <a:rPr lang="en-US" sz="3200" kern="0" dirty="0">
                    <a:solidFill>
                      <a:srgbClr val="06AFBC"/>
                    </a:solidFill>
                    <a:latin typeface="Catamaran" panose="020B0604020202020204" charset="0"/>
                    <a:cs typeface="Catamaran" panose="020B0604020202020204" charset="0"/>
                    <a:sym typeface="Arial"/>
                  </a:rPr>
                  <a:t>) </a:t>
                </a:r>
                <a14:m>
                  <m:oMath xmlns:m="http://schemas.openxmlformats.org/officeDocument/2006/math">
                    <m:f>
                      <m:fPr>
                        <m:ctrlPr>
                          <a:rPr lang="vi-VN" sz="3200" i="1" kern="0">
                            <a:solidFill>
                              <a:srgbClr val="002933"/>
                            </a:solidFill>
                            <a:latin typeface="Cambria Math" panose="02040503050406030204" pitchFamily="18" charset="0"/>
                            <a:cs typeface="Catamaran" panose="020B0604020202020204" charset="0"/>
                            <a:sym typeface="Arial"/>
                          </a:rPr>
                        </m:ctrlPr>
                      </m:fPr>
                      <m:num>
                        <m:r>
                          <a:rPr lang="vi-VN" sz="3200" i="1" kern="0">
                            <a:solidFill>
                              <a:srgbClr val="002933"/>
                            </a:solidFill>
                            <a:latin typeface="Cambria Math" panose="02040503050406030204" pitchFamily="18" charset="0"/>
                            <a:cs typeface="Catamaran" panose="020B0604020202020204" charset="0"/>
                            <a:sym typeface="Arial"/>
                          </a:rPr>
                          <m:t>6</m:t>
                        </m:r>
                      </m:num>
                      <m:den>
                        <m:r>
                          <a:rPr lang="vi-VN" sz="3200" i="1" kern="0">
                            <a:solidFill>
                              <a:srgbClr val="002933"/>
                            </a:solidFill>
                            <a:latin typeface="Cambria Math" panose="02040503050406030204" pitchFamily="18" charset="0"/>
                            <a:cs typeface="Catamaran" panose="020B0604020202020204" charset="0"/>
                            <a:sym typeface="Arial"/>
                          </a:rPr>
                          <m:t>5</m:t>
                        </m:r>
                      </m:den>
                    </m:f>
                    <m:r>
                      <a:rPr lang="vi-VN" sz="32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m:t>
                    </m:r>
                    <m:sSup>
                      <m:sSupPr>
                        <m:ctrlPr>
                          <a:rPr lang="vi-VN" sz="3200" i="1" kern="0">
                            <a:solidFill>
                              <a:srgbClr val="002933"/>
                            </a:solidFill>
                            <a:latin typeface="Cambria Math" panose="02040503050406030204" pitchFamily="18" charset="0"/>
                            <a:cs typeface="Catamaran" panose="020B0604020202020204" charset="0"/>
                            <a:sym typeface="Arial"/>
                          </a:rPr>
                        </m:ctrlPr>
                      </m:sSupPr>
                      <m:e>
                        <m:r>
                          <a:rPr lang="vi-VN" sz="3200" i="1" kern="0">
                            <a:solidFill>
                              <a:srgbClr val="002933"/>
                            </a:solidFill>
                            <a:latin typeface="Cambria Math" panose="02040503050406030204" pitchFamily="18" charset="0"/>
                            <a:cs typeface="Catamaran" panose="020B0604020202020204" charset="0"/>
                            <a:sym typeface="Arial"/>
                          </a:rPr>
                          <m:t>(1,2)</m:t>
                        </m:r>
                      </m:e>
                      <m:sup>
                        <m:r>
                          <a:rPr lang="vi-VN" sz="3200" i="1" kern="0">
                            <a:solidFill>
                              <a:srgbClr val="002933"/>
                            </a:solidFill>
                            <a:latin typeface="Cambria Math" panose="02040503050406030204" pitchFamily="18" charset="0"/>
                            <a:cs typeface="Catamaran" panose="020B0604020202020204" charset="0"/>
                            <a:sym typeface="Arial"/>
                          </a:rPr>
                          <m:t>8</m:t>
                        </m:r>
                      </m:sup>
                    </m:sSup>
                  </m:oMath>
                </a14:m>
                <a:r>
                  <a:rPr lang="vi-VN" sz="3200" kern="0" dirty="0">
                    <a:solidFill>
                      <a:srgbClr val="06AFBC"/>
                    </a:solidFill>
                    <a:latin typeface="Catamaran" panose="020B0604020202020204" charset="0"/>
                    <a:cs typeface="Catamaran" panose="020B0604020202020204" charset="0"/>
                    <a:sym typeface="Arial"/>
                  </a:rPr>
                  <a:t>           b</a:t>
                </a:r>
                <a:r>
                  <a:rPr lang="en-US" sz="3200" kern="0" dirty="0">
                    <a:solidFill>
                      <a:srgbClr val="06AFBC"/>
                    </a:solidFill>
                    <a:latin typeface="Catamaran" panose="020B0604020202020204" charset="0"/>
                    <a:cs typeface="Catamaran" panose="020B0604020202020204" charset="0"/>
                    <a:sym typeface="Arial"/>
                  </a:rPr>
                  <a:t>) </a:t>
                </a:r>
                <a14:m>
                  <m:oMath xmlns:m="http://schemas.openxmlformats.org/officeDocument/2006/math">
                    <m:sSup>
                      <m:sSupPr>
                        <m:ctrlPr>
                          <a:rPr lang="en-US" sz="3200" i="1" kern="0">
                            <a:solidFill>
                              <a:srgbClr val="002933"/>
                            </a:solidFill>
                            <a:latin typeface="Cambria Math" panose="02040503050406030204" pitchFamily="18" charset="0"/>
                            <a:cs typeface="Catamaran" panose="020B0604020202020204" charset="0"/>
                            <a:sym typeface="Arial"/>
                          </a:rPr>
                        </m:ctrlPr>
                      </m:sSupPr>
                      <m:e>
                        <m:d>
                          <m:dPr>
                            <m:ctrlPr>
                              <a:rPr lang="en-US" sz="3200" i="1" kern="0">
                                <a:solidFill>
                                  <a:srgbClr val="002933"/>
                                </a:solidFill>
                                <a:latin typeface="Cambria Math" panose="02040503050406030204" pitchFamily="18" charset="0"/>
                                <a:cs typeface="Catamaran" panose="020B0604020202020204" charset="0"/>
                                <a:sym typeface="Arial"/>
                              </a:rPr>
                            </m:ctrlPr>
                          </m:dPr>
                          <m:e>
                            <m:f>
                              <m:fPr>
                                <m:ctrlPr>
                                  <a:rPr lang="en-US" sz="3200" i="1" kern="0">
                                    <a:solidFill>
                                      <a:srgbClr val="002933"/>
                                    </a:solidFill>
                                    <a:latin typeface="Cambria Math" panose="02040503050406030204" pitchFamily="18" charset="0"/>
                                    <a:cs typeface="Catamaran" panose="020B0604020202020204" charset="0"/>
                                    <a:sym typeface="Arial"/>
                                  </a:rPr>
                                </m:ctrlPr>
                              </m:fPr>
                              <m:num>
                                <m:r>
                                  <a:rPr lang="vi-VN" sz="3200" i="1" kern="0">
                                    <a:solidFill>
                                      <a:srgbClr val="002933"/>
                                    </a:solidFill>
                                    <a:latin typeface="Cambria Math" panose="02040503050406030204" pitchFamily="18" charset="0"/>
                                    <a:cs typeface="Catamaran" panose="020B0604020202020204" charset="0"/>
                                    <a:sym typeface="Arial"/>
                                  </a:rPr>
                                  <m:t>−4</m:t>
                                </m:r>
                              </m:num>
                              <m:den>
                                <m:r>
                                  <a:rPr lang="vi-VN" sz="3200" i="1" kern="0">
                                    <a:solidFill>
                                      <a:srgbClr val="002933"/>
                                    </a:solidFill>
                                    <a:latin typeface="Cambria Math" panose="02040503050406030204" pitchFamily="18" charset="0"/>
                                    <a:cs typeface="Catamaran" panose="020B0604020202020204" charset="0"/>
                                    <a:sym typeface="Arial"/>
                                  </a:rPr>
                                  <m:t>9</m:t>
                                </m:r>
                              </m:den>
                            </m:f>
                          </m:e>
                        </m:d>
                      </m:e>
                      <m:sup>
                        <m:r>
                          <a:rPr lang="vi-VN" sz="3200" i="1" kern="0">
                            <a:solidFill>
                              <a:srgbClr val="002933"/>
                            </a:solidFill>
                            <a:latin typeface="Cambria Math" panose="02040503050406030204" pitchFamily="18" charset="0"/>
                            <a:cs typeface="Catamaran" panose="020B0604020202020204" charset="0"/>
                            <a:sym typeface="Arial"/>
                          </a:rPr>
                          <m:t>7</m:t>
                        </m:r>
                      </m:sup>
                    </m:sSup>
                    <m:r>
                      <a:rPr lang="vi-VN" sz="3200" i="1" kern="0">
                        <a:solidFill>
                          <a:srgbClr val="002933"/>
                        </a:solidFill>
                        <a:latin typeface="Cambria Math" panose="02040503050406030204" pitchFamily="18" charset="0"/>
                        <a:cs typeface="Catamaran" panose="020B0604020202020204" charset="0"/>
                        <a:sym typeface="Arial"/>
                      </a:rPr>
                      <m:t>:</m:t>
                    </m:r>
                    <m:f>
                      <m:fPr>
                        <m:ctrlPr>
                          <a:rPr lang="vi-VN" sz="3200" i="1" kern="0">
                            <a:solidFill>
                              <a:srgbClr val="002933"/>
                            </a:solidFill>
                            <a:latin typeface="Cambria Math" panose="02040503050406030204" pitchFamily="18" charset="0"/>
                            <a:cs typeface="Catamaran" panose="020B0604020202020204" charset="0"/>
                            <a:sym typeface="Arial"/>
                          </a:rPr>
                        </m:ctrlPr>
                      </m:fPr>
                      <m:num>
                        <m:r>
                          <a:rPr lang="vi-VN" sz="3200" i="1" kern="0">
                            <a:solidFill>
                              <a:srgbClr val="002933"/>
                            </a:solidFill>
                            <a:latin typeface="Cambria Math" panose="02040503050406030204" pitchFamily="18" charset="0"/>
                            <a:cs typeface="Catamaran" panose="020B0604020202020204" charset="0"/>
                            <a:sym typeface="Arial"/>
                          </a:rPr>
                          <m:t>16</m:t>
                        </m:r>
                      </m:num>
                      <m:den>
                        <m:r>
                          <a:rPr lang="vi-VN" sz="3200" i="1" kern="0">
                            <a:solidFill>
                              <a:srgbClr val="002933"/>
                            </a:solidFill>
                            <a:latin typeface="Cambria Math" panose="02040503050406030204" pitchFamily="18" charset="0"/>
                            <a:cs typeface="Catamaran" panose="020B0604020202020204" charset="0"/>
                            <a:sym typeface="Arial"/>
                          </a:rPr>
                          <m:t>81</m:t>
                        </m:r>
                      </m:den>
                    </m:f>
                  </m:oMath>
                </a14:m>
                <a:endParaRPr lang="en-US" sz="3200" kern="0" dirty="0">
                  <a:solidFill>
                    <a:srgbClr val="000000"/>
                  </a:solidFill>
                  <a:latin typeface="Catamaran" panose="020B0604020202020204" charset="0"/>
                  <a:cs typeface="Catamaran" panose="020B0604020202020204" charset="0"/>
                  <a:sym typeface="Aria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705188" y="2071846"/>
                <a:ext cx="11453939" cy="923779"/>
              </a:xfrm>
              <a:prstGeom prst="rect">
                <a:avLst/>
              </a:prstGeom>
              <a:blipFill>
                <a:blip r:embed="rId3"/>
                <a:stretch>
                  <a:fillRect l="-1384" b="-7285"/>
                </a:stretch>
              </a:blipFill>
            </p:spPr>
            <p:txBody>
              <a:bodyPr/>
              <a:lstStyle/>
              <a:p>
                <a:r>
                  <a:rPr lang="en-US">
                    <a:noFill/>
                  </a:rPr>
                  <a:t> </a:t>
                </a:r>
              </a:p>
            </p:txBody>
          </p:sp>
        </mc:Fallback>
      </mc:AlternateContent>
    </p:spTree>
    <p:extLst>
      <p:ext uri="{BB962C8B-B14F-4D97-AF65-F5344CB8AC3E}">
        <p14:creationId xmlns:p14="http://schemas.microsoft.com/office/powerpoint/2010/main" val="3440850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LUYỆN TẬP</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3733435" y="1401509"/>
            <a:ext cx="4725131" cy="616479"/>
          </a:xfrm>
          <a:prstGeom prst="rect">
            <a:avLst/>
          </a:prstGeom>
          <a:solidFill>
            <a:srgbClr val="AFE23D"/>
          </a:solidFill>
        </p:spPr>
        <p:txBody>
          <a:bodyPr spcFirstLastPara="1" wrap="square" lIns="121900" tIns="121900" rIns="121900" bIns="121900" anchor="t" anchorCtr="0">
            <a:noAutofit/>
          </a:bodyPr>
          <a:lstStyle/>
          <a:p>
            <a:pPr marL="0" indent="0" algn="l"/>
            <a:r>
              <a:rPr lang="en" sz="2800" dirty="0">
                <a:solidFill>
                  <a:srgbClr val="C22960"/>
                </a:solidFill>
                <a:latin typeface="Catamaran" panose="020B0604020202020204" charset="0"/>
                <a:cs typeface="Catamaran" panose="020B0604020202020204" charset="0"/>
              </a:rPr>
              <a:t>BÀI TẬP </a:t>
            </a:r>
            <a:r>
              <a:rPr lang="vi-VN" sz="2800" dirty="0">
                <a:solidFill>
                  <a:srgbClr val="C22960"/>
                </a:solidFill>
                <a:latin typeface="Catamaran" panose="020B0604020202020204" charset="0"/>
                <a:cs typeface="Catamaran" panose="020B0604020202020204" charset="0"/>
              </a:rPr>
              <a:t>2</a:t>
            </a:r>
            <a:r>
              <a:rPr lang="en" sz="2800" dirty="0">
                <a:solidFill>
                  <a:srgbClr val="C22960"/>
                </a:solidFill>
                <a:latin typeface="Catamaran" panose="020B0604020202020204" charset="0"/>
                <a:cs typeface="Catamaran" panose="020B0604020202020204" charset="0"/>
              </a:rPr>
              <a:t> SGK TRANG 20</a:t>
            </a:r>
            <a:endParaRPr sz="2800" dirty="0">
              <a:solidFill>
                <a:srgbClr val="C22960"/>
              </a:solidFill>
              <a:latin typeface="Catamaran" panose="020B0604020202020204" charset="0"/>
              <a:cs typeface="Catamaran" panose="020B0604020202020204" charset="0"/>
            </a:endParaRP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mc:AlternateContent xmlns:mc="http://schemas.openxmlformats.org/markup-compatibility/2006" xmlns:a14="http://schemas.microsoft.com/office/drawing/2010/main">
        <mc:Choice Requires="a14">
          <p:sp>
            <p:nvSpPr>
              <p:cNvPr id="59" name="TextBox 58"/>
              <p:cNvSpPr txBox="1"/>
              <p:nvPr/>
            </p:nvSpPr>
            <p:spPr>
              <a:xfrm>
                <a:off x="684477" y="2167661"/>
                <a:ext cx="11453939" cy="1259319"/>
              </a:xfrm>
              <a:prstGeom prst="rect">
                <a:avLst/>
              </a:prstGeom>
              <a:noFill/>
            </p:spPr>
            <p:txBody>
              <a:bodyPr wrap="square" rtlCol="0">
                <a:spAutoFit/>
              </a:bodyPr>
              <a:lstStyle/>
              <a:p>
                <a:pPr defTabSz="1219170">
                  <a:buClr>
                    <a:srgbClr val="000000"/>
                  </a:buClr>
                </a:pPr>
                <a:r>
                  <a:rPr lang="vi-VN" sz="2800" kern="0" dirty="0">
                    <a:solidFill>
                      <a:srgbClr val="06AFBC"/>
                    </a:solidFill>
                    <a:latin typeface="Catamaran" panose="020B0604020202020204" charset="0"/>
                    <a:cs typeface="Catamaran" panose="020B0604020202020204" charset="0"/>
                    <a:sym typeface="Arial"/>
                  </a:rPr>
                  <a:t>So sánh:</a:t>
                </a:r>
              </a:p>
              <a:p>
                <a:pPr defTabSz="1219170">
                  <a:buClr>
                    <a:srgbClr val="000000"/>
                  </a:buClr>
                </a:pPr>
                <a:r>
                  <a:rPr lang="vi-VN" sz="2800" kern="0" dirty="0">
                    <a:solidFill>
                      <a:srgbClr val="06AFBC"/>
                    </a:solidFill>
                    <a:latin typeface="Catamaran" panose="020B0604020202020204" charset="0"/>
                    <a:cs typeface="Catamaran" panose="020B0604020202020204" charset="0"/>
                    <a:sym typeface="Arial"/>
                  </a:rPr>
                  <a:t>a</a:t>
                </a:r>
                <a:r>
                  <a:rPr lang="en-US" sz="2800" kern="0" dirty="0">
                    <a:solidFill>
                      <a:srgbClr val="06AFBC"/>
                    </a:solidFill>
                    <a:latin typeface="Catamaran" panose="020B0604020202020204" charset="0"/>
                    <a:cs typeface="Catamaran" panose="020B0604020202020204" charset="0"/>
                    <a:sym typeface="Arial"/>
                  </a:rPr>
                  <a:t>) </a:t>
                </a:r>
                <a14:m>
                  <m:oMath xmlns:m="http://schemas.openxmlformats.org/officeDocument/2006/math">
                    <m:sSup>
                      <m:sSup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sSupPr>
                      <m:e>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(−2)</m:t>
                        </m:r>
                      </m:e>
                      <m:sup>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4</m:t>
                        </m:r>
                      </m:sup>
                    </m:sSup>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m:t>
                    </m:r>
                    <m:sSup>
                      <m:sSupPr>
                        <m:ctrlPr>
                          <a:rPr lang="vi-VN" sz="2800" i="1" kern="0">
                            <a:solidFill>
                              <a:srgbClr val="002933"/>
                            </a:solidFill>
                            <a:latin typeface="Cambria Math" panose="02040503050406030204" pitchFamily="18" charset="0"/>
                            <a:cs typeface="Catamaran" panose="020B0604020202020204" charset="0"/>
                            <a:sym typeface="Arial"/>
                          </a:rPr>
                        </m:ctrlPr>
                      </m:sSupPr>
                      <m:e>
                        <m:r>
                          <a:rPr lang="vi-VN" sz="2800" i="1" kern="0">
                            <a:solidFill>
                              <a:srgbClr val="002933"/>
                            </a:solidFill>
                            <a:latin typeface="Cambria Math" panose="02040503050406030204" pitchFamily="18" charset="0"/>
                            <a:cs typeface="Catamaran" panose="020B0604020202020204" charset="0"/>
                            <a:sym typeface="Arial"/>
                          </a:rPr>
                          <m:t>(−2)</m:t>
                        </m:r>
                      </m:e>
                      <m:sup>
                        <m:r>
                          <a:rPr lang="vi-VN" sz="2800" i="1" kern="0">
                            <a:solidFill>
                              <a:srgbClr val="002933"/>
                            </a:solidFill>
                            <a:latin typeface="Cambria Math" panose="02040503050406030204" pitchFamily="18" charset="0"/>
                            <a:cs typeface="Catamaran" panose="020B0604020202020204" charset="0"/>
                            <a:sym typeface="Arial"/>
                          </a:rPr>
                          <m:t>5</m:t>
                        </m:r>
                      </m:sup>
                    </m:sSup>
                  </m:oMath>
                </a14:m>
                <a:r>
                  <a:rPr lang="vi-VN" sz="2800" kern="0" dirty="0">
                    <a:solidFill>
                      <a:srgbClr val="06AFBC"/>
                    </a:solidFill>
                    <a:latin typeface="Catamaran" panose="020B0604020202020204" charset="0"/>
                    <a:cs typeface="Catamaran" panose="020B0604020202020204" charset="0"/>
                    <a:sym typeface="Arial"/>
                  </a:rPr>
                  <a:t> </a:t>
                </a:r>
                <a:r>
                  <a:rPr lang="vi-VN" sz="2800" kern="0" dirty="0">
                    <a:solidFill>
                      <a:srgbClr val="002933"/>
                    </a:solidFill>
                    <a:latin typeface="Catamaran" panose="020B0604020202020204" charset="0"/>
                    <a:cs typeface="Catamaran" panose="020B0604020202020204" charset="0"/>
                    <a:sym typeface="Arial"/>
                  </a:rPr>
                  <a:t>và</a:t>
                </a:r>
                <a:r>
                  <a:rPr lang="vi-VN" sz="2800" kern="0" dirty="0">
                    <a:solidFill>
                      <a:srgbClr val="06AFBC"/>
                    </a:solidFill>
                    <a:latin typeface="Catamaran" panose="020B0604020202020204" charset="0"/>
                    <a:cs typeface="Catamaran" panose="020B0604020202020204" charset="0"/>
                    <a:sym typeface="Arial"/>
                  </a:rPr>
                  <a:t> </a:t>
                </a:r>
                <a14:m>
                  <m:oMath xmlns:m="http://schemas.openxmlformats.org/officeDocument/2006/math">
                    <m:sSup>
                      <m:sSup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sSupPr>
                      <m:e>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(−2)</m:t>
                        </m:r>
                      </m:e>
                      <m:sup>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12</m:t>
                        </m:r>
                      </m:sup>
                    </m:sSup>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m:t>
                    </m:r>
                    <m:sSup>
                      <m:sSupPr>
                        <m:ctrlPr>
                          <a:rPr lang="vi-VN" sz="2800" i="1" kern="0">
                            <a:solidFill>
                              <a:srgbClr val="002933"/>
                            </a:solidFill>
                            <a:latin typeface="Cambria Math" panose="02040503050406030204" pitchFamily="18" charset="0"/>
                            <a:cs typeface="Catamaran" panose="020B0604020202020204" charset="0"/>
                            <a:sym typeface="Arial"/>
                          </a:rPr>
                        </m:ctrlPr>
                      </m:sSupPr>
                      <m:e>
                        <m:r>
                          <a:rPr lang="vi-VN" sz="2800" i="1" kern="0">
                            <a:solidFill>
                              <a:srgbClr val="002933"/>
                            </a:solidFill>
                            <a:latin typeface="Cambria Math" panose="02040503050406030204" pitchFamily="18" charset="0"/>
                            <a:cs typeface="Catamaran" panose="020B0604020202020204" charset="0"/>
                            <a:sym typeface="Arial"/>
                          </a:rPr>
                          <m:t>(−2)</m:t>
                        </m:r>
                      </m:e>
                      <m:sup>
                        <m:r>
                          <a:rPr lang="vi-VN" sz="2800" i="1" kern="0">
                            <a:solidFill>
                              <a:srgbClr val="002933"/>
                            </a:solidFill>
                            <a:latin typeface="Cambria Math" panose="02040503050406030204" pitchFamily="18" charset="0"/>
                            <a:cs typeface="Catamaran" panose="020B0604020202020204" charset="0"/>
                            <a:sym typeface="Arial"/>
                          </a:rPr>
                          <m:t>3</m:t>
                        </m:r>
                      </m:sup>
                    </m:sSup>
                  </m:oMath>
                </a14:m>
                <a:r>
                  <a:rPr lang="vi-VN" sz="2800" kern="0" dirty="0">
                    <a:solidFill>
                      <a:srgbClr val="06AFBC"/>
                    </a:solidFill>
                    <a:latin typeface="Catamaran" panose="020B0604020202020204" charset="0"/>
                    <a:cs typeface="Catamaran" panose="020B0604020202020204" charset="0"/>
                    <a:sym typeface="Arial"/>
                  </a:rPr>
                  <a:t>        d</a:t>
                </a:r>
                <a:r>
                  <a:rPr lang="en-US" sz="2800" kern="0" dirty="0">
                    <a:solidFill>
                      <a:srgbClr val="06AFBC"/>
                    </a:solidFill>
                    <a:latin typeface="Catamaran" panose="020B0604020202020204" charset="0"/>
                    <a:cs typeface="Catamaran" panose="020B0604020202020204" charset="0"/>
                    <a:sym typeface="Arial"/>
                  </a:rPr>
                  <a:t>) </a:t>
                </a:r>
                <a14:m>
                  <m:oMath xmlns:m="http://schemas.openxmlformats.org/officeDocument/2006/math">
                    <m:sSup>
                      <m:sSupPr>
                        <m:ctrlPr>
                          <a:rPr lang="en-US" sz="2800" i="1" kern="0">
                            <a:solidFill>
                              <a:srgbClr val="002933"/>
                            </a:solidFill>
                            <a:latin typeface="Cambria Math" panose="02040503050406030204" pitchFamily="18" charset="0"/>
                            <a:cs typeface="Catamaran" panose="020B0604020202020204" charset="0"/>
                            <a:sym typeface="Arial"/>
                          </a:rPr>
                        </m:ctrlPr>
                      </m:sSupPr>
                      <m:e>
                        <m:d>
                          <m:dPr>
                            <m:ctrlPr>
                              <a:rPr lang="en-US" sz="2800" i="1" kern="0">
                                <a:solidFill>
                                  <a:srgbClr val="002933"/>
                                </a:solidFill>
                                <a:latin typeface="Cambria Math" panose="02040503050406030204" pitchFamily="18" charset="0"/>
                                <a:cs typeface="Catamaran" panose="020B0604020202020204" charset="0"/>
                                <a:sym typeface="Arial"/>
                              </a:rPr>
                            </m:ctrlPr>
                          </m:dPr>
                          <m:e>
                            <m:f>
                              <m:fPr>
                                <m:ctrlPr>
                                  <a:rPr lang="en-US" sz="2800" i="1" kern="0">
                                    <a:solidFill>
                                      <a:srgbClr val="002933"/>
                                    </a:solidFill>
                                    <a:latin typeface="Cambria Math" panose="02040503050406030204" pitchFamily="18" charset="0"/>
                                    <a:cs typeface="Catamaran" panose="020B0604020202020204" charset="0"/>
                                    <a:sym typeface="Arial"/>
                                  </a:rPr>
                                </m:ctrlPr>
                              </m:fPr>
                              <m:num>
                                <m:r>
                                  <a:rPr lang="vi-VN" sz="2800" i="1" kern="0">
                                    <a:solidFill>
                                      <a:srgbClr val="002933"/>
                                    </a:solidFill>
                                    <a:latin typeface="Cambria Math" panose="02040503050406030204" pitchFamily="18" charset="0"/>
                                    <a:cs typeface="Catamaran" panose="020B0604020202020204" charset="0"/>
                                    <a:sym typeface="Arial"/>
                                  </a:rPr>
                                  <m:t>−3</m:t>
                                </m:r>
                              </m:num>
                              <m:den>
                                <m:r>
                                  <a:rPr lang="vi-VN" sz="2800" i="1" kern="0">
                                    <a:solidFill>
                                      <a:srgbClr val="002933"/>
                                    </a:solidFill>
                                    <a:latin typeface="Cambria Math" panose="02040503050406030204" pitchFamily="18" charset="0"/>
                                    <a:cs typeface="Catamaran" panose="020B0604020202020204" charset="0"/>
                                    <a:sym typeface="Arial"/>
                                  </a:rPr>
                                  <m:t>2</m:t>
                                </m:r>
                              </m:den>
                            </m:f>
                          </m:e>
                        </m:d>
                      </m:e>
                      <m:sup>
                        <m:r>
                          <a:rPr lang="vi-VN" sz="2800" i="1" kern="0">
                            <a:solidFill>
                              <a:srgbClr val="002933"/>
                            </a:solidFill>
                            <a:latin typeface="Cambria Math" panose="02040503050406030204" pitchFamily="18" charset="0"/>
                            <a:cs typeface="Catamaran" panose="020B0604020202020204" charset="0"/>
                            <a:sym typeface="Arial"/>
                          </a:rPr>
                          <m:t>5</m:t>
                        </m:r>
                      </m:sup>
                    </m:sSup>
                    <m:r>
                      <a:rPr lang="vi-VN" sz="2800" i="1" kern="0">
                        <a:solidFill>
                          <a:srgbClr val="002933"/>
                        </a:solidFill>
                        <a:latin typeface="Cambria Math" panose="02040503050406030204" pitchFamily="18" charset="0"/>
                        <a:cs typeface="Catamaran" panose="020B0604020202020204" charset="0"/>
                        <a:sym typeface="Arial"/>
                      </a:rPr>
                      <m:t>:</m:t>
                    </m:r>
                    <m:sSup>
                      <m:sSupPr>
                        <m:ctrlPr>
                          <a:rPr lang="vi-VN" sz="2800" i="1" kern="0">
                            <a:solidFill>
                              <a:srgbClr val="002933"/>
                            </a:solidFill>
                            <a:latin typeface="Cambria Math" panose="02040503050406030204" pitchFamily="18" charset="0"/>
                            <a:cs typeface="Catamaran" panose="020B0604020202020204" charset="0"/>
                            <a:sym typeface="Arial"/>
                          </a:rPr>
                        </m:ctrlPr>
                      </m:sSupPr>
                      <m:e>
                        <m:d>
                          <m:dPr>
                            <m:ctrlPr>
                              <a:rPr lang="vi-VN" sz="2800" i="1" kern="0">
                                <a:solidFill>
                                  <a:srgbClr val="002933"/>
                                </a:solidFill>
                                <a:latin typeface="Cambria Math" panose="02040503050406030204" pitchFamily="18" charset="0"/>
                                <a:cs typeface="Catamaran" panose="020B0604020202020204" charset="0"/>
                                <a:sym typeface="Arial"/>
                              </a:rPr>
                            </m:ctrlPr>
                          </m:dPr>
                          <m:e>
                            <m:f>
                              <m:fPr>
                                <m:ctrlPr>
                                  <a:rPr lang="vi-VN" sz="2800" i="1" kern="0">
                                    <a:solidFill>
                                      <a:srgbClr val="002933"/>
                                    </a:solidFill>
                                    <a:latin typeface="Cambria Math" panose="02040503050406030204" pitchFamily="18" charset="0"/>
                                    <a:cs typeface="Catamaran" panose="020B0604020202020204" charset="0"/>
                                    <a:sym typeface="Arial"/>
                                  </a:rPr>
                                </m:ctrlPr>
                              </m:fPr>
                              <m:num>
                                <m:r>
                                  <a:rPr lang="vi-VN" sz="2800" i="1" kern="0">
                                    <a:solidFill>
                                      <a:srgbClr val="002933"/>
                                    </a:solidFill>
                                    <a:latin typeface="Cambria Math" panose="02040503050406030204" pitchFamily="18" charset="0"/>
                                    <a:cs typeface="Catamaran" panose="020B0604020202020204" charset="0"/>
                                    <a:sym typeface="Arial"/>
                                  </a:rPr>
                                  <m:t>−3</m:t>
                                </m:r>
                              </m:num>
                              <m:den>
                                <m:r>
                                  <a:rPr lang="vi-VN" sz="2800" i="1" kern="0">
                                    <a:solidFill>
                                      <a:srgbClr val="002933"/>
                                    </a:solidFill>
                                    <a:latin typeface="Cambria Math" panose="02040503050406030204" pitchFamily="18" charset="0"/>
                                    <a:cs typeface="Catamaran" panose="020B0604020202020204" charset="0"/>
                                    <a:sym typeface="Arial"/>
                                  </a:rPr>
                                  <m:t>2</m:t>
                                </m:r>
                              </m:den>
                            </m:f>
                          </m:e>
                        </m:d>
                      </m:e>
                      <m:sup>
                        <m:r>
                          <a:rPr lang="vi-VN" sz="2800" i="1" kern="0">
                            <a:solidFill>
                              <a:srgbClr val="002933"/>
                            </a:solidFill>
                            <a:latin typeface="Cambria Math" panose="02040503050406030204" pitchFamily="18" charset="0"/>
                            <a:cs typeface="Catamaran" panose="020B0604020202020204" charset="0"/>
                            <a:sym typeface="Arial"/>
                          </a:rPr>
                          <m:t>3</m:t>
                        </m:r>
                      </m:sup>
                    </m:sSup>
                  </m:oMath>
                </a14:m>
                <a:r>
                  <a:rPr lang="vi-VN" sz="2800" kern="0" dirty="0">
                    <a:solidFill>
                      <a:srgbClr val="000000"/>
                    </a:solidFill>
                    <a:latin typeface="Catamaran" panose="020B0604020202020204" charset="0"/>
                    <a:cs typeface="Catamaran" panose="020B0604020202020204" charset="0"/>
                    <a:sym typeface="Arial"/>
                  </a:rPr>
                  <a:t> và </a:t>
                </a:r>
                <a14:m>
                  <m:oMath xmlns:m="http://schemas.openxmlformats.org/officeDocument/2006/math">
                    <m:sSup>
                      <m:sSupPr>
                        <m:ctrlPr>
                          <a:rPr lang="vi-VN" sz="2800" i="1" kern="0">
                            <a:solidFill>
                              <a:srgbClr val="002933"/>
                            </a:solidFill>
                            <a:latin typeface="Cambria Math" panose="02040503050406030204" pitchFamily="18" charset="0"/>
                            <a:cs typeface="Catamaran" panose="020B0604020202020204" charset="0"/>
                            <a:sym typeface="Arial"/>
                          </a:rPr>
                        </m:ctrlPr>
                      </m:sSupPr>
                      <m:e>
                        <m:d>
                          <m:dPr>
                            <m:ctrlPr>
                              <a:rPr lang="vi-VN" sz="2800" i="1" kern="0">
                                <a:solidFill>
                                  <a:srgbClr val="002933"/>
                                </a:solidFill>
                                <a:latin typeface="Cambria Math" panose="02040503050406030204" pitchFamily="18" charset="0"/>
                                <a:cs typeface="Catamaran" panose="020B0604020202020204" charset="0"/>
                                <a:sym typeface="Arial"/>
                              </a:rPr>
                            </m:ctrlPr>
                          </m:dPr>
                          <m:e>
                            <m:f>
                              <m:fPr>
                                <m:ctrlPr>
                                  <a:rPr lang="vi-VN" sz="2800" i="1" kern="0">
                                    <a:solidFill>
                                      <a:srgbClr val="002933"/>
                                    </a:solidFill>
                                    <a:latin typeface="Cambria Math" panose="02040503050406030204" pitchFamily="18" charset="0"/>
                                    <a:cs typeface="Catamaran" panose="020B0604020202020204" charset="0"/>
                                    <a:sym typeface="Arial"/>
                                  </a:rPr>
                                </m:ctrlPr>
                              </m:fPr>
                              <m:num>
                                <m:r>
                                  <a:rPr lang="vi-VN" sz="2800" i="1" kern="0">
                                    <a:solidFill>
                                      <a:srgbClr val="002933"/>
                                    </a:solidFill>
                                    <a:latin typeface="Cambria Math" panose="02040503050406030204" pitchFamily="18" charset="0"/>
                                    <a:cs typeface="Catamaran" panose="020B0604020202020204" charset="0"/>
                                    <a:sym typeface="Arial"/>
                                  </a:rPr>
                                  <m:t>3</m:t>
                                </m:r>
                              </m:num>
                              <m:den>
                                <m:r>
                                  <a:rPr lang="vi-VN" sz="2800" i="1" kern="0">
                                    <a:solidFill>
                                      <a:srgbClr val="002933"/>
                                    </a:solidFill>
                                    <a:latin typeface="Cambria Math" panose="02040503050406030204" pitchFamily="18" charset="0"/>
                                    <a:cs typeface="Catamaran" panose="020B0604020202020204" charset="0"/>
                                    <a:sym typeface="Arial"/>
                                  </a:rPr>
                                  <m:t>2</m:t>
                                </m:r>
                              </m:den>
                            </m:f>
                          </m:e>
                        </m:d>
                      </m:e>
                      <m:sup>
                        <m:r>
                          <a:rPr lang="vi-VN" sz="2800" i="1" kern="0">
                            <a:solidFill>
                              <a:srgbClr val="002933"/>
                            </a:solidFill>
                            <a:latin typeface="Cambria Math" panose="02040503050406030204" pitchFamily="18" charset="0"/>
                            <a:cs typeface="Catamaran" panose="020B0604020202020204" charset="0"/>
                            <a:sym typeface="Arial"/>
                          </a:rPr>
                          <m:t>2</m:t>
                        </m:r>
                      </m:sup>
                    </m:sSup>
                  </m:oMath>
                </a14:m>
                <a:endParaRPr lang="en-US" sz="2800" kern="0" dirty="0">
                  <a:solidFill>
                    <a:srgbClr val="000000"/>
                  </a:solidFill>
                  <a:latin typeface="Catamaran" panose="020B0604020202020204" charset="0"/>
                  <a:cs typeface="Catamaran" panose="020B0604020202020204" charset="0"/>
                  <a:sym typeface="Aria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684477" y="2167661"/>
                <a:ext cx="11453939" cy="1259319"/>
              </a:xfrm>
              <a:prstGeom prst="rect">
                <a:avLst/>
              </a:prstGeom>
              <a:blipFill>
                <a:blip r:embed="rId3"/>
                <a:stretch>
                  <a:fillRect l="-1064" t="-5340" b="-3883"/>
                </a:stretch>
              </a:blipFill>
            </p:spPr>
            <p:txBody>
              <a:bodyPr/>
              <a:lstStyle/>
              <a:p>
                <a:r>
                  <a:rPr lang="en-US">
                    <a:noFill/>
                  </a:rPr>
                  <a:t> </a:t>
                </a:r>
              </a:p>
            </p:txBody>
          </p:sp>
        </mc:Fallback>
      </mc:AlternateContent>
    </p:spTree>
    <p:extLst>
      <p:ext uri="{BB962C8B-B14F-4D97-AF65-F5344CB8AC3E}">
        <p14:creationId xmlns:p14="http://schemas.microsoft.com/office/powerpoint/2010/main" val="252132435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VẬN DỤNG</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3766101" y="1220547"/>
            <a:ext cx="4659801" cy="611621"/>
          </a:xfrm>
          <a:prstGeom prst="rect">
            <a:avLst/>
          </a:prstGeom>
          <a:solidFill>
            <a:srgbClr val="AFE23D"/>
          </a:solidFill>
        </p:spPr>
        <p:txBody>
          <a:bodyPr spcFirstLastPara="1" wrap="square" lIns="121900" tIns="121900" rIns="121900" bIns="121900" anchor="t" anchorCtr="0">
            <a:noAutofit/>
          </a:bodyPr>
          <a:lstStyle/>
          <a:p>
            <a:pPr marL="0" indent="0" algn="l"/>
            <a:r>
              <a:rPr lang="en-US" sz="2800" dirty="0">
                <a:solidFill>
                  <a:srgbClr val="C22960"/>
                </a:solidFill>
                <a:latin typeface="Catamaran" panose="020B0604020202020204" charset="0"/>
                <a:cs typeface="Catamaran" panose="020B0604020202020204" charset="0"/>
              </a:rPr>
              <a:t>BÀI TẬP </a:t>
            </a:r>
            <a:r>
              <a:rPr lang="vi-VN" sz="2800" dirty="0">
                <a:solidFill>
                  <a:srgbClr val="C22960"/>
                </a:solidFill>
                <a:latin typeface="Catamaran" panose="020B0604020202020204" charset="0"/>
                <a:cs typeface="Catamaran" panose="020B0604020202020204" charset="0"/>
              </a:rPr>
              <a:t>3</a:t>
            </a:r>
            <a:r>
              <a:rPr lang="en-US" sz="2800" dirty="0">
                <a:solidFill>
                  <a:srgbClr val="C22960"/>
                </a:solidFill>
                <a:latin typeface="Catamaran" panose="020B0604020202020204" charset="0"/>
                <a:cs typeface="Catamaran" panose="020B0604020202020204" charset="0"/>
              </a:rPr>
              <a:t> SGK TRANG 20</a:t>
            </a: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mc:AlternateContent xmlns:mc="http://schemas.openxmlformats.org/markup-compatibility/2006" xmlns:a14="http://schemas.microsoft.com/office/drawing/2010/main">
        <mc:Choice Requires="a14">
          <p:sp>
            <p:nvSpPr>
              <p:cNvPr id="58" name="TextBox 57"/>
              <p:cNvSpPr txBox="1"/>
              <p:nvPr/>
            </p:nvSpPr>
            <p:spPr>
              <a:xfrm>
                <a:off x="369031" y="1850629"/>
                <a:ext cx="11453939" cy="926536"/>
              </a:xfrm>
              <a:prstGeom prst="rect">
                <a:avLst/>
              </a:prstGeom>
              <a:noFill/>
            </p:spPr>
            <p:txBody>
              <a:bodyPr wrap="square" rtlCol="0">
                <a:spAutoFit/>
              </a:bodyPr>
              <a:lstStyle/>
              <a:p>
                <a:pPr defTabSz="1219170">
                  <a:buClr>
                    <a:srgbClr val="000000"/>
                  </a:buClr>
                </a:pPr>
                <a:r>
                  <a:rPr lang="vi-VN" sz="3200" kern="0" dirty="0">
                    <a:solidFill>
                      <a:srgbClr val="06AFBC"/>
                    </a:solidFill>
                    <a:latin typeface="Catamaran" panose="020B0604020202020204" charset="0"/>
                    <a:cs typeface="Catamaran" panose="020B0604020202020204" charset="0"/>
                    <a:sym typeface="Arial"/>
                  </a:rPr>
                  <a:t>Tìm x biết:    </a:t>
                </a:r>
                <a:r>
                  <a:rPr lang="en-US" sz="3200" kern="0" dirty="0">
                    <a:solidFill>
                      <a:srgbClr val="06AFBC"/>
                    </a:solidFill>
                    <a:latin typeface="Catamaran" panose="020B0604020202020204" charset="0"/>
                    <a:cs typeface="Catamaran" panose="020B0604020202020204" charset="0"/>
                    <a:sym typeface="Arial"/>
                  </a:rPr>
                  <a:t>a) </a:t>
                </a:r>
                <a14:m>
                  <m:oMath xmlns:m="http://schemas.openxmlformats.org/officeDocument/2006/math">
                    <m:sSup>
                      <m:sSupPr>
                        <m:ctrlPr>
                          <a:rPr lang="en-US" sz="3200" i="1" kern="0">
                            <a:solidFill>
                              <a:srgbClr val="002933"/>
                            </a:solidFill>
                            <a:latin typeface="Cambria Math" panose="02040503050406030204" pitchFamily="18" charset="0"/>
                            <a:cs typeface="Catamaran" panose="020B0604020202020204" charset="0"/>
                            <a:sym typeface="Arial"/>
                          </a:rPr>
                        </m:ctrlPr>
                      </m:sSupPr>
                      <m:e>
                        <m:r>
                          <a:rPr lang="vi-VN" sz="3200" i="1" kern="0">
                            <a:solidFill>
                              <a:srgbClr val="002933"/>
                            </a:solidFill>
                            <a:latin typeface="Cambria Math" panose="02040503050406030204" pitchFamily="18" charset="0"/>
                            <a:cs typeface="Catamaran" panose="020B0604020202020204" charset="0"/>
                            <a:sym typeface="Arial"/>
                          </a:rPr>
                          <m:t>(1,2)</m:t>
                        </m:r>
                      </m:e>
                      <m:sup>
                        <m:r>
                          <a:rPr lang="vi-VN" sz="3200" i="1" kern="0">
                            <a:solidFill>
                              <a:srgbClr val="002933"/>
                            </a:solidFill>
                            <a:latin typeface="Cambria Math" panose="02040503050406030204" pitchFamily="18" charset="0"/>
                            <a:cs typeface="Catamaran" panose="020B0604020202020204" charset="0"/>
                            <a:sym typeface="Arial"/>
                          </a:rPr>
                          <m:t>3</m:t>
                        </m:r>
                      </m:sup>
                    </m:sSup>
                    <m:r>
                      <a:rPr lang="vi-VN" sz="3200" i="1" kern="0">
                        <a:solidFill>
                          <a:srgbClr val="002933"/>
                        </a:solidFill>
                        <a:latin typeface="Cambria Math" panose="02040503050406030204" pitchFamily="18" charset="0"/>
                        <a:cs typeface="Catamaran" panose="020B0604020202020204" charset="0"/>
                        <a:sym typeface="Arial"/>
                      </a:rPr>
                      <m:t>.</m:t>
                    </m:r>
                    <m:r>
                      <a:rPr lang="vi-VN" sz="3200" i="1" kern="0">
                        <a:solidFill>
                          <a:srgbClr val="002933"/>
                        </a:solidFill>
                        <a:latin typeface="Cambria Math" panose="02040503050406030204" pitchFamily="18" charset="0"/>
                        <a:cs typeface="Catamaran" panose="020B0604020202020204" charset="0"/>
                        <a:sym typeface="Arial"/>
                      </a:rPr>
                      <m:t>𝑥</m:t>
                    </m:r>
                    <m:r>
                      <a:rPr lang="vi-VN" sz="3200" i="1" kern="0">
                        <a:solidFill>
                          <a:srgbClr val="002933"/>
                        </a:solidFill>
                        <a:latin typeface="Cambria Math" panose="02040503050406030204" pitchFamily="18" charset="0"/>
                        <a:cs typeface="Catamaran" panose="020B0604020202020204" charset="0"/>
                        <a:sym typeface="Arial"/>
                      </a:rPr>
                      <m:t>=</m:t>
                    </m:r>
                    <m:sSup>
                      <m:sSupPr>
                        <m:ctrlPr>
                          <a:rPr lang="en-US" sz="3200" i="1" kern="0">
                            <a:solidFill>
                              <a:srgbClr val="002933"/>
                            </a:solidFill>
                            <a:latin typeface="Cambria Math" panose="02040503050406030204" pitchFamily="18" charset="0"/>
                            <a:cs typeface="Catamaran" panose="020B0604020202020204" charset="0"/>
                            <a:sym typeface="Arial"/>
                          </a:rPr>
                        </m:ctrlPr>
                      </m:sSupPr>
                      <m:e>
                        <m:r>
                          <a:rPr lang="vi-VN" sz="3200" i="1" kern="0">
                            <a:solidFill>
                              <a:srgbClr val="002933"/>
                            </a:solidFill>
                            <a:latin typeface="Cambria Math" panose="02040503050406030204" pitchFamily="18" charset="0"/>
                            <a:cs typeface="Catamaran" panose="020B0604020202020204" charset="0"/>
                            <a:sym typeface="Arial"/>
                          </a:rPr>
                          <m:t>(1,2)</m:t>
                        </m:r>
                      </m:e>
                      <m:sup>
                        <m:r>
                          <a:rPr lang="vi-VN" sz="3200" i="1" kern="0">
                            <a:solidFill>
                              <a:srgbClr val="002933"/>
                            </a:solidFill>
                            <a:latin typeface="Cambria Math" panose="02040503050406030204" pitchFamily="18" charset="0"/>
                            <a:cs typeface="Catamaran" panose="020B0604020202020204" charset="0"/>
                            <a:sym typeface="Arial"/>
                          </a:rPr>
                          <m:t>5</m:t>
                        </m:r>
                      </m:sup>
                    </m:sSup>
                  </m:oMath>
                </a14:m>
                <a:r>
                  <a:rPr lang="vi-VN" sz="3200" kern="0" dirty="0">
                    <a:solidFill>
                      <a:srgbClr val="06AFBC"/>
                    </a:solidFill>
                    <a:latin typeface="Catamaran" panose="020B0604020202020204" charset="0"/>
                    <a:cs typeface="Catamaran" panose="020B0604020202020204" charset="0"/>
                    <a:sym typeface="Arial"/>
                  </a:rPr>
                  <a:t>                   </a:t>
                </a:r>
                <a:r>
                  <a:rPr lang="en-US" sz="3200" kern="0" dirty="0">
                    <a:solidFill>
                      <a:srgbClr val="06AFBC"/>
                    </a:solidFill>
                    <a:latin typeface="Catamaran" panose="020B0604020202020204" charset="0"/>
                    <a:cs typeface="Catamaran" panose="020B0604020202020204" charset="0"/>
                    <a:sym typeface="Arial"/>
                  </a:rPr>
                  <a:t>b) </a:t>
                </a:r>
                <a14:m>
                  <m:oMath xmlns:m="http://schemas.openxmlformats.org/officeDocument/2006/math">
                    <m:sSup>
                      <m:sSupPr>
                        <m:ctrlPr>
                          <a:rPr lang="en-US" sz="3200" i="1" kern="0">
                            <a:solidFill>
                              <a:srgbClr val="002933"/>
                            </a:solidFill>
                            <a:latin typeface="Cambria Math" panose="02040503050406030204" pitchFamily="18" charset="0"/>
                            <a:cs typeface="Catamaran" panose="020B0604020202020204" charset="0"/>
                            <a:sym typeface="Arial"/>
                          </a:rPr>
                        </m:ctrlPr>
                      </m:sSupPr>
                      <m:e>
                        <m:d>
                          <m:dPr>
                            <m:ctrlPr>
                              <a:rPr lang="en-US" sz="3200" i="1" kern="0">
                                <a:solidFill>
                                  <a:srgbClr val="002933"/>
                                </a:solidFill>
                                <a:latin typeface="Cambria Math" panose="02040503050406030204" pitchFamily="18" charset="0"/>
                                <a:cs typeface="Catamaran" panose="020B0604020202020204" charset="0"/>
                                <a:sym typeface="Arial"/>
                              </a:rPr>
                            </m:ctrlPr>
                          </m:dPr>
                          <m:e>
                            <m:f>
                              <m:fPr>
                                <m:ctrlPr>
                                  <a:rPr lang="en-US" sz="3200" i="1" kern="0">
                                    <a:solidFill>
                                      <a:srgbClr val="002933"/>
                                    </a:solidFill>
                                    <a:latin typeface="Cambria Math" panose="02040503050406030204" pitchFamily="18" charset="0"/>
                                    <a:cs typeface="Catamaran" panose="020B0604020202020204" charset="0"/>
                                    <a:sym typeface="Arial"/>
                                  </a:rPr>
                                </m:ctrlPr>
                              </m:fPr>
                              <m:num>
                                <m:r>
                                  <a:rPr lang="vi-VN" sz="3200" i="1" kern="0">
                                    <a:solidFill>
                                      <a:srgbClr val="002933"/>
                                    </a:solidFill>
                                    <a:latin typeface="Cambria Math" panose="02040503050406030204" pitchFamily="18" charset="0"/>
                                    <a:cs typeface="Catamaran" panose="020B0604020202020204" charset="0"/>
                                    <a:sym typeface="Arial"/>
                                  </a:rPr>
                                  <m:t>2</m:t>
                                </m:r>
                              </m:num>
                              <m:den>
                                <m:r>
                                  <a:rPr lang="vi-VN" sz="3200" i="1" kern="0">
                                    <a:solidFill>
                                      <a:srgbClr val="002933"/>
                                    </a:solidFill>
                                    <a:latin typeface="Cambria Math" panose="02040503050406030204" pitchFamily="18" charset="0"/>
                                    <a:cs typeface="Catamaran" panose="020B0604020202020204" charset="0"/>
                                    <a:sym typeface="Arial"/>
                                  </a:rPr>
                                  <m:t>3</m:t>
                                </m:r>
                              </m:den>
                            </m:f>
                          </m:e>
                        </m:d>
                      </m:e>
                      <m:sup>
                        <m:r>
                          <a:rPr lang="vi-VN" sz="3200" i="1" kern="0">
                            <a:solidFill>
                              <a:srgbClr val="002933"/>
                            </a:solidFill>
                            <a:latin typeface="Cambria Math" panose="02040503050406030204" pitchFamily="18" charset="0"/>
                            <a:cs typeface="Catamaran" panose="020B0604020202020204" charset="0"/>
                            <a:sym typeface="Arial"/>
                          </a:rPr>
                          <m:t>7</m:t>
                        </m:r>
                      </m:sup>
                    </m:sSup>
                    <m:r>
                      <a:rPr lang="vi-VN" sz="3200" i="1" kern="0">
                        <a:solidFill>
                          <a:srgbClr val="002933"/>
                        </a:solidFill>
                        <a:latin typeface="Cambria Math" panose="02040503050406030204" pitchFamily="18" charset="0"/>
                        <a:cs typeface="Catamaran" panose="020B0604020202020204" charset="0"/>
                        <a:sym typeface="Arial"/>
                      </a:rPr>
                      <m:t>:</m:t>
                    </m:r>
                    <m:sSup>
                      <m:sSupPr>
                        <m:ctrlPr>
                          <a:rPr lang="vi-VN" sz="3200" i="1" kern="0">
                            <a:solidFill>
                              <a:srgbClr val="002933"/>
                            </a:solidFill>
                            <a:latin typeface="Cambria Math" panose="02040503050406030204" pitchFamily="18" charset="0"/>
                            <a:cs typeface="Catamaran" panose="020B0604020202020204" charset="0"/>
                            <a:sym typeface="Arial"/>
                          </a:rPr>
                        </m:ctrlPr>
                      </m:sSupPr>
                      <m:e>
                        <m:r>
                          <a:rPr lang="vi-VN" sz="3200" i="1" kern="0">
                            <a:solidFill>
                              <a:srgbClr val="002933"/>
                            </a:solidFill>
                            <a:latin typeface="Cambria Math" panose="02040503050406030204" pitchFamily="18" charset="0"/>
                            <a:cs typeface="Catamaran" panose="020B0604020202020204" charset="0"/>
                            <a:sym typeface="Arial"/>
                          </a:rPr>
                          <m:t>𝑥</m:t>
                        </m:r>
                        <m:r>
                          <a:rPr lang="vi-VN" sz="3200" i="1" kern="0">
                            <a:solidFill>
                              <a:srgbClr val="002933"/>
                            </a:solidFill>
                            <a:latin typeface="Cambria Math" panose="02040503050406030204" pitchFamily="18" charset="0"/>
                            <a:cs typeface="Catamaran" panose="020B0604020202020204" charset="0"/>
                            <a:sym typeface="Arial"/>
                          </a:rPr>
                          <m:t>=</m:t>
                        </m:r>
                        <m:d>
                          <m:dPr>
                            <m:ctrlPr>
                              <a:rPr lang="vi-VN" sz="3200" i="1" kern="0">
                                <a:solidFill>
                                  <a:srgbClr val="002933"/>
                                </a:solidFill>
                                <a:latin typeface="Cambria Math" panose="02040503050406030204" pitchFamily="18" charset="0"/>
                                <a:cs typeface="Catamaran" panose="020B0604020202020204" charset="0"/>
                                <a:sym typeface="Arial"/>
                              </a:rPr>
                            </m:ctrlPr>
                          </m:dPr>
                          <m:e>
                            <m:f>
                              <m:fPr>
                                <m:ctrlPr>
                                  <a:rPr lang="vi-VN" sz="3200" i="1" kern="0">
                                    <a:solidFill>
                                      <a:srgbClr val="002933"/>
                                    </a:solidFill>
                                    <a:latin typeface="Cambria Math" panose="02040503050406030204" pitchFamily="18" charset="0"/>
                                    <a:cs typeface="Catamaran" panose="020B0604020202020204" charset="0"/>
                                    <a:sym typeface="Arial"/>
                                  </a:rPr>
                                </m:ctrlPr>
                              </m:fPr>
                              <m:num>
                                <m:r>
                                  <a:rPr lang="vi-VN" sz="3200" i="1" kern="0">
                                    <a:solidFill>
                                      <a:srgbClr val="002933"/>
                                    </a:solidFill>
                                    <a:latin typeface="Cambria Math" panose="02040503050406030204" pitchFamily="18" charset="0"/>
                                    <a:cs typeface="Catamaran" panose="020B0604020202020204" charset="0"/>
                                    <a:sym typeface="Arial"/>
                                  </a:rPr>
                                  <m:t>2</m:t>
                                </m:r>
                              </m:num>
                              <m:den>
                                <m:r>
                                  <a:rPr lang="vi-VN" sz="3200" i="1" kern="0">
                                    <a:solidFill>
                                      <a:srgbClr val="002933"/>
                                    </a:solidFill>
                                    <a:latin typeface="Cambria Math" panose="02040503050406030204" pitchFamily="18" charset="0"/>
                                    <a:cs typeface="Catamaran" panose="020B0604020202020204" charset="0"/>
                                    <a:sym typeface="Arial"/>
                                  </a:rPr>
                                  <m:t>3</m:t>
                                </m:r>
                              </m:den>
                            </m:f>
                          </m:e>
                        </m:d>
                      </m:e>
                      <m:sup>
                        <m:r>
                          <a:rPr lang="vi-VN" sz="3200" i="1" kern="0">
                            <a:solidFill>
                              <a:srgbClr val="002933"/>
                            </a:solidFill>
                            <a:latin typeface="Cambria Math" panose="02040503050406030204" pitchFamily="18" charset="0"/>
                            <a:cs typeface="Catamaran" panose="020B0604020202020204" charset="0"/>
                            <a:sym typeface="Arial"/>
                          </a:rPr>
                          <m:t>6</m:t>
                        </m:r>
                      </m:sup>
                    </m:sSup>
                  </m:oMath>
                </a14:m>
                <a:endParaRPr lang="en-US" sz="3200" kern="0" dirty="0">
                  <a:solidFill>
                    <a:srgbClr val="000000"/>
                  </a:solidFill>
                  <a:latin typeface="Catamaran" panose="020B0604020202020204" charset="0"/>
                  <a:cs typeface="Catamaran" panose="020B0604020202020204" charset="0"/>
                  <a:sym typeface="Aria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369031" y="1850629"/>
                <a:ext cx="11453939" cy="926536"/>
              </a:xfrm>
              <a:prstGeom prst="rect">
                <a:avLst/>
              </a:prstGeom>
              <a:blipFill>
                <a:blip r:embed="rId3"/>
                <a:stretch>
                  <a:fillRect l="-1384" b="-7237"/>
                </a:stretch>
              </a:blipFill>
            </p:spPr>
            <p:txBody>
              <a:bodyPr/>
              <a:lstStyle/>
              <a:p>
                <a:r>
                  <a:rPr lang="en-US">
                    <a:noFill/>
                  </a:rPr>
                  <a:t> </a:t>
                </a:r>
              </a:p>
            </p:txBody>
          </p:sp>
        </mc:Fallback>
      </mc:AlternateContent>
    </p:spTree>
    <p:extLst>
      <p:ext uri="{BB962C8B-B14F-4D97-AF65-F5344CB8AC3E}">
        <p14:creationId xmlns:p14="http://schemas.microsoft.com/office/powerpoint/2010/main" val="42667275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1958" name="Google Shape;1958;p42"/>
          <p:cNvSpPr txBox="1">
            <a:spLocks noGrp="1"/>
          </p:cNvSpPr>
          <p:nvPr>
            <p:ph type="title"/>
          </p:nvPr>
        </p:nvSpPr>
        <p:spPr>
          <a:xfrm>
            <a:off x="1062184" y="492633"/>
            <a:ext cx="10067600" cy="759200"/>
          </a:xfrm>
          <a:prstGeom prst="rect">
            <a:avLst/>
          </a:prstGeom>
        </p:spPr>
        <p:txBody>
          <a:bodyPr spcFirstLastPara="1" wrap="square" lIns="121900" tIns="121900" rIns="121900" bIns="121900" anchor="t" anchorCtr="0">
            <a:noAutofit/>
          </a:bodyPr>
          <a:lstStyle/>
          <a:p>
            <a:r>
              <a:rPr lang="en" b="1" dirty="0">
                <a:solidFill>
                  <a:schemeClr val="accent4"/>
                </a:solidFill>
                <a:latin typeface="Catamaran" panose="020B0604020202020204" charset="0"/>
                <a:cs typeface="Catamaran" panose="020B0604020202020204" charset="0"/>
              </a:rPr>
              <a:t>TỔNG QUAN BÀI HỌC</a:t>
            </a:r>
            <a:endParaRPr b="1" dirty="0">
              <a:solidFill>
                <a:schemeClr val="dk2"/>
              </a:solidFill>
              <a:latin typeface="Catamaran" panose="020B0604020202020204" charset="0"/>
              <a:cs typeface="Catamaran" panose="020B0604020202020204" charset="0"/>
            </a:endParaRPr>
          </a:p>
        </p:txBody>
      </p:sp>
      <p:sp>
        <p:nvSpPr>
          <p:cNvPr id="1961" name="Google Shape;1961;p42"/>
          <p:cNvSpPr txBox="1"/>
          <p:nvPr/>
        </p:nvSpPr>
        <p:spPr>
          <a:xfrm>
            <a:off x="1599169" y="5361265"/>
            <a:ext cx="4438400" cy="615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3733" kern="0" dirty="0">
              <a:solidFill>
                <a:srgbClr val="06AFBC"/>
              </a:solidFill>
              <a:latin typeface="Catamaran"/>
              <a:ea typeface="Catamaran"/>
              <a:cs typeface="Catamaran"/>
              <a:sym typeface="Catamaran"/>
            </a:endParaRPr>
          </a:p>
        </p:txBody>
      </p:sp>
      <p:sp>
        <p:nvSpPr>
          <p:cNvPr id="1962" name="Google Shape;1962;p42"/>
          <p:cNvSpPr txBox="1"/>
          <p:nvPr/>
        </p:nvSpPr>
        <p:spPr>
          <a:xfrm>
            <a:off x="6217583" y="5530400"/>
            <a:ext cx="4438400" cy="615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1600" b="1" kern="0" dirty="0">
              <a:solidFill>
                <a:srgbClr val="06AFBC"/>
              </a:solidFill>
              <a:latin typeface="Catamaran"/>
              <a:ea typeface="Catamaran"/>
              <a:cs typeface="Catamaran"/>
              <a:sym typeface="Catamaran"/>
            </a:endParaRPr>
          </a:p>
        </p:txBody>
      </p:sp>
      <p:grpSp>
        <p:nvGrpSpPr>
          <p:cNvPr id="1963" name="Google Shape;1963;p42"/>
          <p:cNvGrpSpPr/>
          <p:nvPr/>
        </p:nvGrpSpPr>
        <p:grpSpPr>
          <a:xfrm>
            <a:off x="10176436" y="247133"/>
            <a:ext cx="1626673" cy="1724427"/>
            <a:chOff x="2755425" y="2402925"/>
            <a:chExt cx="2311054" cy="2449934"/>
          </a:xfrm>
        </p:grpSpPr>
        <p:grpSp>
          <p:nvGrpSpPr>
            <p:cNvPr id="1964" name="Google Shape;1964;p42"/>
            <p:cNvGrpSpPr/>
            <p:nvPr/>
          </p:nvGrpSpPr>
          <p:grpSpPr>
            <a:xfrm>
              <a:off x="2755425" y="2402925"/>
              <a:ext cx="2310070" cy="2449934"/>
              <a:chOff x="2755425" y="2402925"/>
              <a:chExt cx="2310070" cy="2449934"/>
            </a:xfrm>
          </p:grpSpPr>
          <p:sp>
            <p:nvSpPr>
              <p:cNvPr id="1965" name="Google Shape;1965;p42"/>
              <p:cNvSpPr/>
              <p:nvPr/>
            </p:nvSpPr>
            <p:spPr>
              <a:xfrm>
                <a:off x="4013265" y="2402925"/>
                <a:ext cx="1052230" cy="904372"/>
              </a:xfrm>
              <a:custGeom>
                <a:avLst/>
                <a:gdLst/>
                <a:ahLst/>
                <a:cxnLst/>
                <a:rect l="l" t="t" r="r" b="b"/>
                <a:pathLst>
                  <a:path w="18185" h="15629" extrusionOk="0">
                    <a:moveTo>
                      <a:pt x="4852" y="0"/>
                    </a:moveTo>
                    <a:cubicBezTo>
                      <a:pt x="4275" y="2755"/>
                      <a:pt x="2712" y="6048"/>
                      <a:pt x="1" y="6380"/>
                    </a:cubicBezTo>
                    <a:cubicBezTo>
                      <a:pt x="356" y="6988"/>
                      <a:pt x="529" y="7884"/>
                      <a:pt x="555" y="8257"/>
                    </a:cubicBezTo>
                    <a:cubicBezTo>
                      <a:pt x="643" y="9305"/>
                      <a:pt x="477" y="10339"/>
                      <a:pt x="31" y="11223"/>
                    </a:cubicBezTo>
                    <a:cubicBezTo>
                      <a:pt x="751" y="11415"/>
                      <a:pt x="1447" y="11973"/>
                      <a:pt x="1925" y="12449"/>
                    </a:cubicBezTo>
                    <a:cubicBezTo>
                      <a:pt x="2512" y="13055"/>
                      <a:pt x="2749" y="13831"/>
                      <a:pt x="2725" y="14609"/>
                    </a:cubicBezTo>
                    <a:cubicBezTo>
                      <a:pt x="3173" y="14366"/>
                      <a:pt x="3708" y="14258"/>
                      <a:pt x="4273" y="14258"/>
                    </a:cubicBezTo>
                    <a:cubicBezTo>
                      <a:pt x="5572" y="14258"/>
                      <a:pt x="7031" y="14826"/>
                      <a:pt x="7956" y="15628"/>
                    </a:cubicBezTo>
                    <a:cubicBezTo>
                      <a:pt x="8845" y="14978"/>
                      <a:pt x="9988" y="14633"/>
                      <a:pt x="11123" y="14633"/>
                    </a:cubicBezTo>
                    <a:cubicBezTo>
                      <a:pt x="11681" y="14633"/>
                      <a:pt x="12237" y="14716"/>
                      <a:pt x="12760" y="14887"/>
                    </a:cubicBezTo>
                    <a:cubicBezTo>
                      <a:pt x="13156" y="14035"/>
                      <a:pt x="13958" y="13240"/>
                      <a:pt x="14628" y="12880"/>
                    </a:cubicBezTo>
                    <a:cubicBezTo>
                      <a:pt x="15159" y="12576"/>
                      <a:pt x="15978" y="12285"/>
                      <a:pt x="16827" y="12128"/>
                    </a:cubicBezTo>
                    <a:cubicBezTo>
                      <a:pt x="16725" y="11585"/>
                      <a:pt x="16747" y="10960"/>
                      <a:pt x="16747" y="10723"/>
                    </a:cubicBezTo>
                    <a:cubicBezTo>
                      <a:pt x="16831" y="9182"/>
                      <a:pt x="17271" y="7363"/>
                      <a:pt x="18185" y="6007"/>
                    </a:cubicBezTo>
                    <a:cubicBezTo>
                      <a:pt x="17305" y="5725"/>
                      <a:pt x="16551" y="5199"/>
                      <a:pt x="16075" y="4263"/>
                    </a:cubicBezTo>
                    <a:cubicBezTo>
                      <a:pt x="15818" y="3768"/>
                      <a:pt x="15628" y="3041"/>
                      <a:pt x="15646" y="2354"/>
                    </a:cubicBezTo>
                    <a:cubicBezTo>
                      <a:pt x="14740" y="2300"/>
                      <a:pt x="13855" y="2082"/>
                      <a:pt x="13057" y="1597"/>
                    </a:cubicBezTo>
                    <a:cubicBezTo>
                      <a:pt x="12540" y="1304"/>
                      <a:pt x="12031" y="890"/>
                      <a:pt x="11738" y="382"/>
                    </a:cubicBezTo>
                    <a:cubicBezTo>
                      <a:pt x="10671" y="840"/>
                      <a:pt x="9530" y="1128"/>
                      <a:pt x="8393" y="1128"/>
                    </a:cubicBezTo>
                    <a:cubicBezTo>
                      <a:pt x="7920" y="1128"/>
                      <a:pt x="7447" y="1078"/>
                      <a:pt x="6982" y="970"/>
                    </a:cubicBezTo>
                    <a:cubicBezTo>
                      <a:pt x="6423" y="843"/>
                      <a:pt x="5484" y="500"/>
                      <a:pt x="4852"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6" name="Google Shape;1966;p42"/>
              <p:cNvSpPr/>
              <p:nvPr/>
            </p:nvSpPr>
            <p:spPr>
              <a:xfrm>
                <a:off x="2755425" y="3048165"/>
                <a:ext cx="1805831" cy="1804694"/>
              </a:xfrm>
              <a:custGeom>
                <a:avLst/>
                <a:gdLst/>
                <a:ahLst/>
                <a:cxnLst/>
                <a:rect l="l" t="t" r="r" b="b"/>
                <a:pathLst>
                  <a:path w="31209" h="31188" extrusionOk="0">
                    <a:moveTo>
                      <a:pt x="20034" y="1"/>
                    </a:moveTo>
                    <a:lnTo>
                      <a:pt x="5227" y="7505"/>
                    </a:lnTo>
                    <a:lnTo>
                      <a:pt x="7962" y="13200"/>
                    </a:lnTo>
                    <a:lnTo>
                      <a:pt x="7145" y="13758"/>
                    </a:lnTo>
                    <a:lnTo>
                      <a:pt x="7814" y="14538"/>
                    </a:lnTo>
                    <a:lnTo>
                      <a:pt x="8355" y="14019"/>
                    </a:lnTo>
                    <a:lnTo>
                      <a:pt x="9594" y="16596"/>
                    </a:lnTo>
                    <a:lnTo>
                      <a:pt x="7357" y="17463"/>
                    </a:lnTo>
                    <a:cubicBezTo>
                      <a:pt x="7266" y="16497"/>
                      <a:pt x="7068" y="15094"/>
                      <a:pt x="6637" y="14846"/>
                    </a:cubicBezTo>
                    <a:cubicBezTo>
                      <a:pt x="6521" y="14780"/>
                      <a:pt x="6417" y="14752"/>
                      <a:pt x="6325" y="14752"/>
                    </a:cubicBezTo>
                    <a:cubicBezTo>
                      <a:pt x="5887" y="14752"/>
                      <a:pt x="5712" y="15374"/>
                      <a:pt x="5712" y="15374"/>
                    </a:cubicBezTo>
                    <a:cubicBezTo>
                      <a:pt x="5712" y="15374"/>
                      <a:pt x="6594" y="11947"/>
                      <a:pt x="5600" y="11837"/>
                    </a:cubicBezTo>
                    <a:cubicBezTo>
                      <a:pt x="5578" y="11835"/>
                      <a:pt x="5556" y="11834"/>
                      <a:pt x="5534" y="11834"/>
                    </a:cubicBezTo>
                    <a:cubicBezTo>
                      <a:pt x="4862" y="11834"/>
                      <a:pt x="4599" y="13021"/>
                      <a:pt x="4402" y="13021"/>
                    </a:cubicBezTo>
                    <a:cubicBezTo>
                      <a:pt x="4325" y="13021"/>
                      <a:pt x="4258" y="12838"/>
                      <a:pt x="4180" y="12329"/>
                    </a:cubicBezTo>
                    <a:cubicBezTo>
                      <a:pt x="3893" y="10482"/>
                      <a:pt x="4891" y="8949"/>
                      <a:pt x="4322" y="8697"/>
                    </a:cubicBezTo>
                    <a:cubicBezTo>
                      <a:pt x="4234" y="8659"/>
                      <a:pt x="4154" y="8642"/>
                      <a:pt x="4081" y="8642"/>
                    </a:cubicBezTo>
                    <a:cubicBezTo>
                      <a:pt x="3681" y="8642"/>
                      <a:pt x="3499" y="9133"/>
                      <a:pt x="3499" y="9133"/>
                    </a:cubicBezTo>
                    <a:cubicBezTo>
                      <a:pt x="3499" y="9133"/>
                      <a:pt x="2647" y="7043"/>
                      <a:pt x="1670" y="7043"/>
                    </a:cubicBezTo>
                    <a:cubicBezTo>
                      <a:pt x="1504" y="7043"/>
                      <a:pt x="1336" y="7103"/>
                      <a:pt x="1167" y="7242"/>
                    </a:cubicBezTo>
                    <a:cubicBezTo>
                      <a:pt x="1" y="8210"/>
                      <a:pt x="2447" y="11327"/>
                      <a:pt x="2447" y="11327"/>
                    </a:cubicBezTo>
                    <a:cubicBezTo>
                      <a:pt x="2447" y="11327"/>
                      <a:pt x="2251" y="11272"/>
                      <a:pt x="1959" y="11272"/>
                    </a:cubicBezTo>
                    <a:cubicBezTo>
                      <a:pt x="1707" y="11272"/>
                      <a:pt x="1384" y="11313"/>
                      <a:pt x="1055" y="11465"/>
                    </a:cubicBezTo>
                    <a:cubicBezTo>
                      <a:pt x="343" y="11794"/>
                      <a:pt x="2759" y="13609"/>
                      <a:pt x="2759" y="13609"/>
                    </a:cubicBezTo>
                    <a:cubicBezTo>
                      <a:pt x="2759" y="13609"/>
                      <a:pt x="2269" y="13418"/>
                      <a:pt x="1733" y="13418"/>
                    </a:cubicBezTo>
                    <a:cubicBezTo>
                      <a:pt x="1100" y="13418"/>
                      <a:pt x="404" y="13684"/>
                      <a:pt x="374" y="14846"/>
                    </a:cubicBezTo>
                    <a:cubicBezTo>
                      <a:pt x="327" y="16555"/>
                      <a:pt x="2412" y="17083"/>
                      <a:pt x="4122" y="17083"/>
                    </a:cubicBezTo>
                    <a:cubicBezTo>
                      <a:pt x="4558" y="17083"/>
                      <a:pt x="4970" y="17048"/>
                      <a:pt x="5316" y="16991"/>
                    </a:cubicBezTo>
                    <a:cubicBezTo>
                      <a:pt x="5448" y="16969"/>
                      <a:pt x="5572" y="16959"/>
                      <a:pt x="5689" y="16959"/>
                    </a:cubicBezTo>
                    <a:cubicBezTo>
                      <a:pt x="6333" y="16959"/>
                      <a:pt x="6752" y="17264"/>
                      <a:pt x="7016" y="17594"/>
                    </a:cubicBezTo>
                    <a:lnTo>
                      <a:pt x="4010" y="18756"/>
                    </a:lnTo>
                    <a:lnTo>
                      <a:pt x="14398" y="31187"/>
                    </a:lnTo>
                    <a:lnTo>
                      <a:pt x="31209" y="19081"/>
                    </a:lnTo>
                    <a:lnTo>
                      <a:pt x="28439" y="17178"/>
                    </a:lnTo>
                    <a:cubicBezTo>
                      <a:pt x="29700" y="16915"/>
                      <a:pt x="31049" y="16217"/>
                      <a:pt x="30799" y="14907"/>
                    </a:cubicBezTo>
                    <a:cubicBezTo>
                      <a:pt x="30646" y="14106"/>
                      <a:pt x="30211" y="13888"/>
                      <a:pt x="29783" y="13888"/>
                    </a:cubicBezTo>
                    <a:cubicBezTo>
                      <a:pt x="29273" y="13888"/>
                      <a:pt x="28773" y="14197"/>
                      <a:pt x="28773" y="14197"/>
                    </a:cubicBezTo>
                    <a:cubicBezTo>
                      <a:pt x="28773" y="14197"/>
                      <a:pt x="30407" y="12398"/>
                      <a:pt x="29808" y="12219"/>
                    </a:cubicBezTo>
                    <a:cubicBezTo>
                      <a:pt x="29650" y="12172"/>
                      <a:pt x="29499" y="12155"/>
                      <a:pt x="29361" y="12155"/>
                    </a:cubicBezTo>
                    <a:cubicBezTo>
                      <a:pt x="28979" y="12155"/>
                      <a:pt x="28707" y="12288"/>
                      <a:pt x="28707" y="12288"/>
                    </a:cubicBezTo>
                    <a:cubicBezTo>
                      <a:pt x="28707" y="12288"/>
                      <a:pt x="30185" y="9413"/>
                      <a:pt x="29146" y="8770"/>
                    </a:cubicBezTo>
                    <a:cubicBezTo>
                      <a:pt x="29028" y="8697"/>
                      <a:pt x="28916" y="8665"/>
                      <a:pt x="28811" y="8665"/>
                    </a:cubicBezTo>
                    <a:cubicBezTo>
                      <a:pt x="27996" y="8665"/>
                      <a:pt x="27588" y="10622"/>
                      <a:pt x="27588" y="10622"/>
                    </a:cubicBezTo>
                    <a:cubicBezTo>
                      <a:pt x="27588" y="10622"/>
                      <a:pt x="27406" y="10291"/>
                      <a:pt x="27127" y="10291"/>
                    </a:cubicBezTo>
                    <a:cubicBezTo>
                      <a:pt x="27053" y="10291"/>
                      <a:pt x="26973" y="10314"/>
                      <a:pt x="26888" y="10372"/>
                    </a:cubicBezTo>
                    <a:cubicBezTo>
                      <a:pt x="26478" y="10650"/>
                      <a:pt x="27461" y="11781"/>
                      <a:pt x="27491" y="13331"/>
                    </a:cubicBezTo>
                    <a:cubicBezTo>
                      <a:pt x="27500" y="13773"/>
                      <a:pt x="27470" y="13928"/>
                      <a:pt x="27405" y="13928"/>
                    </a:cubicBezTo>
                    <a:cubicBezTo>
                      <a:pt x="27255" y="13928"/>
                      <a:pt x="26916" y="13094"/>
                      <a:pt x="26436" y="13094"/>
                    </a:cubicBezTo>
                    <a:cubicBezTo>
                      <a:pt x="26398" y="13094"/>
                      <a:pt x="26359" y="13100"/>
                      <a:pt x="26319" y="13111"/>
                    </a:cubicBezTo>
                    <a:cubicBezTo>
                      <a:pt x="25616" y="13314"/>
                      <a:pt x="26551" y="15639"/>
                      <a:pt x="26694" y="15986"/>
                    </a:cubicBezTo>
                    <a:lnTo>
                      <a:pt x="26689" y="15982"/>
                    </a:lnTo>
                    <a:cubicBezTo>
                      <a:pt x="26627" y="15870"/>
                      <a:pt x="26455" y="15594"/>
                      <a:pt x="26208" y="15594"/>
                    </a:cubicBezTo>
                    <a:cubicBezTo>
                      <a:pt x="26184" y="15594"/>
                      <a:pt x="26159" y="15597"/>
                      <a:pt x="26133" y="15603"/>
                    </a:cubicBezTo>
                    <a:lnTo>
                      <a:pt x="24900" y="14758"/>
                    </a:lnTo>
                    <a:lnTo>
                      <a:pt x="24900" y="14758"/>
                    </a:lnTo>
                    <a:cubicBezTo>
                      <a:pt x="25098" y="14807"/>
                      <a:pt x="25290" y="14837"/>
                      <a:pt x="25470" y="14837"/>
                    </a:cubicBezTo>
                    <a:cubicBezTo>
                      <a:pt x="25497" y="14837"/>
                      <a:pt x="25523" y="14837"/>
                      <a:pt x="25549" y="14835"/>
                    </a:cubicBezTo>
                    <a:cubicBezTo>
                      <a:pt x="26629" y="14779"/>
                      <a:pt x="24980" y="11680"/>
                      <a:pt x="24980" y="11680"/>
                    </a:cubicBezTo>
                    <a:lnTo>
                      <a:pt x="24980" y="11680"/>
                    </a:lnTo>
                    <a:cubicBezTo>
                      <a:pt x="24980" y="11680"/>
                      <a:pt x="24985" y="11680"/>
                      <a:pt x="24993" y="11680"/>
                    </a:cubicBezTo>
                    <a:cubicBezTo>
                      <a:pt x="25052" y="11680"/>
                      <a:pt x="25301" y="11674"/>
                      <a:pt x="25528" y="11568"/>
                    </a:cubicBezTo>
                    <a:cubicBezTo>
                      <a:pt x="25586" y="11564"/>
                      <a:pt x="25622" y="11559"/>
                      <a:pt x="25625" y="11559"/>
                    </a:cubicBezTo>
                    <a:lnTo>
                      <a:pt x="25618" y="11518"/>
                    </a:lnTo>
                    <a:cubicBezTo>
                      <a:pt x="25765" y="11428"/>
                      <a:pt x="25888" y="11281"/>
                      <a:pt x="25918" y="11055"/>
                    </a:cubicBezTo>
                    <a:cubicBezTo>
                      <a:pt x="25967" y="10702"/>
                      <a:pt x="25668" y="10475"/>
                      <a:pt x="25241" y="10421"/>
                    </a:cubicBezTo>
                    <a:cubicBezTo>
                      <a:pt x="25230" y="10404"/>
                      <a:pt x="25226" y="10393"/>
                      <a:pt x="25224" y="10393"/>
                    </a:cubicBezTo>
                    <a:lnTo>
                      <a:pt x="25187" y="10417"/>
                    </a:lnTo>
                    <a:cubicBezTo>
                      <a:pt x="25135" y="10412"/>
                      <a:pt x="25082" y="10409"/>
                      <a:pt x="25028" y="10409"/>
                    </a:cubicBezTo>
                    <a:cubicBezTo>
                      <a:pt x="24901" y="10409"/>
                      <a:pt x="24768" y="10424"/>
                      <a:pt x="24631" y="10454"/>
                    </a:cubicBezTo>
                    <a:cubicBezTo>
                      <a:pt x="24829" y="9628"/>
                      <a:pt x="25323" y="7387"/>
                      <a:pt x="24825" y="7305"/>
                    </a:cubicBezTo>
                    <a:cubicBezTo>
                      <a:pt x="24815" y="7303"/>
                      <a:pt x="24805" y="7303"/>
                      <a:pt x="24796" y="7303"/>
                    </a:cubicBezTo>
                    <a:cubicBezTo>
                      <a:pt x="24210" y="7303"/>
                      <a:pt x="24129" y="10234"/>
                      <a:pt x="24129" y="10234"/>
                    </a:cubicBezTo>
                    <a:cubicBezTo>
                      <a:pt x="24129" y="10234"/>
                      <a:pt x="23770" y="7676"/>
                      <a:pt x="23351" y="7676"/>
                    </a:cubicBezTo>
                    <a:cubicBezTo>
                      <a:pt x="23345" y="7676"/>
                      <a:pt x="23339" y="7677"/>
                      <a:pt x="23334" y="7678"/>
                    </a:cubicBezTo>
                    <a:cubicBezTo>
                      <a:pt x="23006" y="7732"/>
                      <a:pt x="23500" y="9542"/>
                      <a:pt x="23739" y="10363"/>
                    </a:cubicBezTo>
                    <a:cubicBezTo>
                      <a:pt x="23711" y="10362"/>
                      <a:pt x="23684" y="10361"/>
                      <a:pt x="23656" y="10361"/>
                    </a:cubicBezTo>
                    <a:cubicBezTo>
                      <a:pt x="23325" y="10361"/>
                      <a:pt x="23045" y="10486"/>
                      <a:pt x="23019" y="10831"/>
                    </a:cubicBezTo>
                    <a:cubicBezTo>
                      <a:pt x="22963" y="11656"/>
                      <a:pt x="24637" y="11768"/>
                      <a:pt x="24637" y="11768"/>
                    </a:cubicBezTo>
                    <a:lnTo>
                      <a:pt x="25237" y="14413"/>
                    </a:lnTo>
                    <a:lnTo>
                      <a:pt x="23834" y="14027"/>
                    </a:lnTo>
                    <a:lnTo>
                      <a:pt x="22364" y="13019"/>
                    </a:lnTo>
                    <a:lnTo>
                      <a:pt x="21290" y="7016"/>
                    </a:lnTo>
                    <a:lnTo>
                      <a:pt x="21510" y="6979"/>
                    </a:lnTo>
                    <a:lnTo>
                      <a:pt x="21355" y="5686"/>
                    </a:lnTo>
                    <a:lnTo>
                      <a:pt x="21075" y="5813"/>
                    </a:lnTo>
                    <a:lnTo>
                      <a:pt x="20034"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967" name="Google Shape;1967;p42"/>
            <p:cNvSpPr/>
            <p:nvPr/>
          </p:nvSpPr>
          <p:spPr>
            <a:xfrm>
              <a:off x="3610939" y="4535384"/>
              <a:ext cx="119718" cy="75572"/>
            </a:xfrm>
            <a:custGeom>
              <a:avLst/>
              <a:gdLst/>
              <a:ahLst/>
              <a:cxnLst/>
              <a:rect l="l" t="t" r="r" b="b"/>
              <a:pathLst>
                <a:path w="2069" h="1306" extrusionOk="0">
                  <a:moveTo>
                    <a:pt x="1183" y="0"/>
                  </a:moveTo>
                  <a:cubicBezTo>
                    <a:pt x="1122" y="0"/>
                    <a:pt x="1059" y="5"/>
                    <a:pt x="994" y="15"/>
                  </a:cubicBezTo>
                  <a:cubicBezTo>
                    <a:pt x="384" y="112"/>
                    <a:pt x="1" y="627"/>
                    <a:pt x="72" y="1235"/>
                  </a:cubicBezTo>
                  <a:cubicBezTo>
                    <a:pt x="76" y="1284"/>
                    <a:pt x="119" y="1305"/>
                    <a:pt x="172" y="1305"/>
                  </a:cubicBezTo>
                  <a:cubicBezTo>
                    <a:pt x="260" y="1305"/>
                    <a:pt x="373" y="1246"/>
                    <a:pt x="365" y="1158"/>
                  </a:cubicBezTo>
                  <a:cubicBezTo>
                    <a:pt x="313" y="709"/>
                    <a:pt x="553" y="289"/>
                    <a:pt x="1020" y="218"/>
                  </a:cubicBezTo>
                  <a:cubicBezTo>
                    <a:pt x="1060" y="212"/>
                    <a:pt x="1099" y="209"/>
                    <a:pt x="1136" y="209"/>
                  </a:cubicBezTo>
                  <a:cubicBezTo>
                    <a:pt x="1517" y="209"/>
                    <a:pt x="1764" y="525"/>
                    <a:pt x="1768" y="910"/>
                  </a:cubicBezTo>
                  <a:cubicBezTo>
                    <a:pt x="1769" y="977"/>
                    <a:pt x="1827" y="1005"/>
                    <a:pt x="1892" y="1005"/>
                  </a:cubicBezTo>
                  <a:cubicBezTo>
                    <a:pt x="1975" y="1005"/>
                    <a:pt x="2069" y="959"/>
                    <a:pt x="2068" y="886"/>
                  </a:cubicBezTo>
                  <a:cubicBezTo>
                    <a:pt x="2060" y="340"/>
                    <a:pt x="1687" y="0"/>
                    <a:pt x="118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8" name="Google Shape;1968;p42"/>
            <p:cNvSpPr/>
            <p:nvPr/>
          </p:nvSpPr>
          <p:spPr>
            <a:xfrm>
              <a:off x="3662727" y="4556735"/>
              <a:ext cx="46695" cy="32462"/>
            </a:xfrm>
            <a:custGeom>
              <a:avLst/>
              <a:gdLst/>
              <a:ahLst/>
              <a:cxnLst/>
              <a:rect l="l" t="t" r="r" b="b"/>
              <a:pathLst>
                <a:path w="807" h="561" extrusionOk="0">
                  <a:moveTo>
                    <a:pt x="220" y="1"/>
                  </a:moveTo>
                  <a:cubicBezTo>
                    <a:pt x="150" y="1"/>
                    <a:pt x="94" y="22"/>
                    <a:pt x="65" y="67"/>
                  </a:cubicBezTo>
                  <a:cubicBezTo>
                    <a:pt x="0" y="166"/>
                    <a:pt x="104" y="345"/>
                    <a:pt x="289" y="463"/>
                  </a:cubicBezTo>
                  <a:cubicBezTo>
                    <a:pt x="392" y="527"/>
                    <a:pt x="502" y="560"/>
                    <a:pt x="589" y="560"/>
                  </a:cubicBezTo>
                  <a:cubicBezTo>
                    <a:pt x="659" y="560"/>
                    <a:pt x="714" y="539"/>
                    <a:pt x="742" y="496"/>
                  </a:cubicBezTo>
                  <a:cubicBezTo>
                    <a:pt x="806" y="394"/>
                    <a:pt x="707" y="220"/>
                    <a:pt x="517" y="99"/>
                  </a:cubicBezTo>
                  <a:cubicBezTo>
                    <a:pt x="415" y="34"/>
                    <a:pt x="307" y="1"/>
                    <a:pt x="22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969" name="Google Shape;1969;p42"/>
            <p:cNvGrpSpPr/>
            <p:nvPr/>
          </p:nvGrpSpPr>
          <p:grpSpPr>
            <a:xfrm>
              <a:off x="2756929" y="2403156"/>
              <a:ext cx="2309549" cy="2449574"/>
              <a:chOff x="2756929" y="2403156"/>
              <a:chExt cx="2309549" cy="2449574"/>
            </a:xfrm>
          </p:grpSpPr>
          <p:sp>
            <p:nvSpPr>
              <p:cNvPr id="1970" name="Google Shape;1970;p42"/>
              <p:cNvSpPr/>
              <p:nvPr/>
            </p:nvSpPr>
            <p:spPr>
              <a:xfrm>
                <a:off x="4014423" y="2403156"/>
                <a:ext cx="1052056" cy="904372"/>
              </a:xfrm>
              <a:custGeom>
                <a:avLst/>
                <a:gdLst/>
                <a:ahLst/>
                <a:cxnLst/>
                <a:rect l="l" t="t" r="r" b="b"/>
                <a:pathLst>
                  <a:path w="18182" h="15629" extrusionOk="0">
                    <a:moveTo>
                      <a:pt x="4852" y="1"/>
                    </a:moveTo>
                    <a:cubicBezTo>
                      <a:pt x="4270" y="2757"/>
                      <a:pt x="2711" y="6048"/>
                      <a:pt x="0" y="6380"/>
                    </a:cubicBezTo>
                    <a:cubicBezTo>
                      <a:pt x="356" y="6988"/>
                      <a:pt x="528" y="7887"/>
                      <a:pt x="552" y="8258"/>
                    </a:cubicBezTo>
                    <a:cubicBezTo>
                      <a:pt x="642" y="9307"/>
                      <a:pt x="476" y="10342"/>
                      <a:pt x="30" y="11225"/>
                    </a:cubicBezTo>
                    <a:cubicBezTo>
                      <a:pt x="750" y="11415"/>
                      <a:pt x="1446" y="11973"/>
                      <a:pt x="1925" y="12449"/>
                    </a:cubicBezTo>
                    <a:cubicBezTo>
                      <a:pt x="2511" y="13057"/>
                      <a:pt x="2748" y="13833"/>
                      <a:pt x="2724" y="14611"/>
                    </a:cubicBezTo>
                    <a:cubicBezTo>
                      <a:pt x="3173" y="14367"/>
                      <a:pt x="3709" y="14259"/>
                      <a:pt x="4275" y="14259"/>
                    </a:cubicBezTo>
                    <a:cubicBezTo>
                      <a:pt x="5574" y="14259"/>
                      <a:pt x="7032" y="14828"/>
                      <a:pt x="7955" y="15629"/>
                    </a:cubicBezTo>
                    <a:cubicBezTo>
                      <a:pt x="8843" y="14979"/>
                      <a:pt x="9985" y="14634"/>
                      <a:pt x="11120" y="14634"/>
                    </a:cubicBezTo>
                    <a:cubicBezTo>
                      <a:pt x="11678" y="14634"/>
                      <a:pt x="12235" y="14717"/>
                      <a:pt x="12759" y="14889"/>
                    </a:cubicBezTo>
                    <a:cubicBezTo>
                      <a:pt x="13156" y="14034"/>
                      <a:pt x="13958" y="13243"/>
                      <a:pt x="14626" y="12881"/>
                    </a:cubicBezTo>
                    <a:cubicBezTo>
                      <a:pt x="15158" y="12577"/>
                      <a:pt x="15977" y="12286"/>
                      <a:pt x="16824" y="12131"/>
                    </a:cubicBezTo>
                    <a:cubicBezTo>
                      <a:pt x="16725" y="11585"/>
                      <a:pt x="16746" y="10960"/>
                      <a:pt x="16742" y="10732"/>
                    </a:cubicBezTo>
                    <a:cubicBezTo>
                      <a:pt x="16830" y="9182"/>
                      <a:pt x="17270" y="7363"/>
                      <a:pt x="18182" y="6010"/>
                    </a:cubicBezTo>
                    <a:cubicBezTo>
                      <a:pt x="17307" y="5725"/>
                      <a:pt x="16550" y="5201"/>
                      <a:pt x="16074" y="4266"/>
                    </a:cubicBezTo>
                    <a:cubicBezTo>
                      <a:pt x="15817" y="3770"/>
                      <a:pt x="15628" y="3042"/>
                      <a:pt x="15645" y="2356"/>
                    </a:cubicBezTo>
                    <a:cubicBezTo>
                      <a:pt x="14740" y="2303"/>
                      <a:pt x="13856" y="2081"/>
                      <a:pt x="13057" y="1598"/>
                    </a:cubicBezTo>
                    <a:cubicBezTo>
                      <a:pt x="12537" y="1302"/>
                      <a:pt x="12029" y="893"/>
                      <a:pt x="11738" y="384"/>
                    </a:cubicBezTo>
                    <a:cubicBezTo>
                      <a:pt x="10672" y="842"/>
                      <a:pt x="9532" y="1129"/>
                      <a:pt x="8396" y="1129"/>
                    </a:cubicBezTo>
                    <a:cubicBezTo>
                      <a:pt x="7922" y="1129"/>
                      <a:pt x="7448" y="1079"/>
                      <a:pt x="6981" y="971"/>
                    </a:cubicBezTo>
                    <a:cubicBezTo>
                      <a:pt x="6423" y="843"/>
                      <a:pt x="5483" y="503"/>
                      <a:pt x="485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1" name="Google Shape;1971;p42"/>
              <p:cNvSpPr/>
              <p:nvPr/>
            </p:nvSpPr>
            <p:spPr>
              <a:xfrm>
                <a:off x="4133969" y="2563613"/>
                <a:ext cx="774027" cy="607467"/>
              </a:xfrm>
              <a:custGeom>
                <a:avLst/>
                <a:gdLst/>
                <a:ahLst/>
                <a:cxnLst/>
                <a:rect l="l" t="t" r="r" b="b"/>
                <a:pathLst>
                  <a:path w="13377" h="10498" extrusionOk="0">
                    <a:moveTo>
                      <a:pt x="7368" y="0"/>
                    </a:moveTo>
                    <a:cubicBezTo>
                      <a:pt x="6552" y="0"/>
                      <a:pt x="5703" y="150"/>
                      <a:pt x="4870" y="467"/>
                    </a:cubicBezTo>
                    <a:cubicBezTo>
                      <a:pt x="1729" y="1659"/>
                      <a:pt x="1" y="4769"/>
                      <a:pt x="1005" y="7409"/>
                    </a:cubicBezTo>
                    <a:cubicBezTo>
                      <a:pt x="1743" y="9350"/>
                      <a:pt x="3751" y="10497"/>
                      <a:pt x="6008" y="10497"/>
                    </a:cubicBezTo>
                    <a:cubicBezTo>
                      <a:pt x="6825" y="10497"/>
                      <a:pt x="7674" y="10347"/>
                      <a:pt x="8508" y="10030"/>
                    </a:cubicBezTo>
                    <a:cubicBezTo>
                      <a:pt x="11648" y="8836"/>
                      <a:pt x="13376" y="5728"/>
                      <a:pt x="12372" y="3088"/>
                    </a:cubicBezTo>
                    <a:cubicBezTo>
                      <a:pt x="11634" y="1149"/>
                      <a:pt x="9626" y="0"/>
                      <a:pt x="736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2" name="Google Shape;1972;p42"/>
              <p:cNvSpPr/>
              <p:nvPr/>
            </p:nvSpPr>
            <p:spPr>
              <a:xfrm>
                <a:off x="2988789" y="3750807"/>
                <a:ext cx="1573744" cy="1101923"/>
              </a:xfrm>
              <a:custGeom>
                <a:avLst/>
                <a:gdLst/>
                <a:ahLst/>
                <a:cxnLst/>
                <a:rect l="l" t="t" r="r" b="b"/>
                <a:pathLst>
                  <a:path w="27198" h="19043" extrusionOk="0">
                    <a:moveTo>
                      <a:pt x="17096" y="0"/>
                    </a:moveTo>
                    <a:lnTo>
                      <a:pt x="0" y="6611"/>
                    </a:lnTo>
                    <a:lnTo>
                      <a:pt x="10389" y="19042"/>
                    </a:lnTo>
                    <a:lnTo>
                      <a:pt x="27197" y="6936"/>
                    </a:lnTo>
                    <a:lnTo>
                      <a:pt x="1709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3" name="Google Shape;1973;p42"/>
              <p:cNvSpPr/>
              <p:nvPr/>
            </p:nvSpPr>
            <p:spPr>
              <a:xfrm>
                <a:off x="3205026" y="3840496"/>
                <a:ext cx="1179932" cy="882383"/>
              </a:xfrm>
              <a:custGeom>
                <a:avLst/>
                <a:gdLst/>
                <a:ahLst/>
                <a:cxnLst/>
                <a:rect l="l" t="t" r="r" b="b"/>
                <a:pathLst>
                  <a:path w="20392" h="15249" extrusionOk="0">
                    <a:moveTo>
                      <a:pt x="14281" y="0"/>
                    </a:moveTo>
                    <a:lnTo>
                      <a:pt x="0" y="5643"/>
                    </a:lnTo>
                    <a:lnTo>
                      <a:pt x="7378" y="15249"/>
                    </a:lnTo>
                    <a:lnTo>
                      <a:pt x="20391" y="6166"/>
                    </a:lnTo>
                    <a:lnTo>
                      <a:pt x="14281"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4" name="Google Shape;1974;p42"/>
              <p:cNvSpPr/>
              <p:nvPr/>
            </p:nvSpPr>
            <p:spPr>
              <a:xfrm>
                <a:off x="3199934" y="3840496"/>
                <a:ext cx="1185024" cy="381041"/>
              </a:xfrm>
              <a:custGeom>
                <a:avLst/>
                <a:gdLst/>
                <a:ahLst/>
                <a:cxnLst/>
                <a:rect l="l" t="t" r="r" b="b"/>
                <a:pathLst>
                  <a:path w="20480" h="6585" extrusionOk="0">
                    <a:moveTo>
                      <a:pt x="14548" y="0"/>
                    </a:moveTo>
                    <a:lnTo>
                      <a:pt x="0" y="5574"/>
                    </a:lnTo>
                    <a:lnTo>
                      <a:pt x="610" y="6324"/>
                    </a:lnTo>
                    <a:lnTo>
                      <a:pt x="14356" y="621"/>
                    </a:lnTo>
                    <a:lnTo>
                      <a:pt x="19882" y="6584"/>
                    </a:lnTo>
                    <a:lnTo>
                      <a:pt x="20479" y="6166"/>
                    </a:lnTo>
                    <a:lnTo>
                      <a:pt x="1454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5" name="Google Shape;1975;p42"/>
              <p:cNvSpPr/>
              <p:nvPr/>
            </p:nvSpPr>
            <p:spPr>
              <a:xfrm>
                <a:off x="3451988" y="4012352"/>
                <a:ext cx="616467" cy="220639"/>
              </a:xfrm>
              <a:custGeom>
                <a:avLst/>
                <a:gdLst/>
                <a:ahLst/>
                <a:cxnLst/>
                <a:rect l="l" t="t" r="r" b="b"/>
                <a:pathLst>
                  <a:path w="10654" h="3813" extrusionOk="0">
                    <a:moveTo>
                      <a:pt x="10526" y="0"/>
                    </a:moveTo>
                    <a:cubicBezTo>
                      <a:pt x="10405" y="0"/>
                      <a:pt x="10213" y="40"/>
                      <a:pt x="10160" y="91"/>
                    </a:cubicBezTo>
                    <a:cubicBezTo>
                      <a:pt x="8120" y="2085"/>
                      <a:pt x="5475" y="3590"/>
                      <a:pt x="2654" y="3590"/>
                    </a:cubicBezTo>
                    <a:cubicBezTo>
                      <a:pt x="1960" y="3590"/>
                      <a:pt x="1256" y="3499"/>
                      <a:pt x="547" y="3302"/>
                    </a:cubicBezTo>
                    <a:cubicBezTo>
                      <a:pt x="539" y="3300"/>
                      <a:pt x="528" y="3299"/>
                      <a:pt x="516" y="3299"/>
                    </a:cubicBezTo>
                    <a:cubicBezTo>
                      <a:pt x="368" y="3299"/>
                      <a:pt x="0" y="3464"/>
                      <a:pt x="142" y="3502"/>
                    </a:cubicBezTo>
                    <a:cubicBezTo>
                      <a:pt x="906" y="3715"/>
                      <a:pt x="1670" y="3813"/>
                      <a:pt x="2427" y="3813"/>
                    </a:cubicBezTo>
                    <a:cubicBezTo>
                      <a:pt x="5488" y="3813"/>
                      <a:pt x="8415" y="2207"/>
                      <a:pt x="10610" y="60"/>
                    </a:cubicBezTo>
                    <a:cubicBezTo>
                      <a:pt x="10654" y="18"/>
                      <a:pt x="10606" y="0"/>
                      <a:pt x="105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6" name="Google Shape;1976;p42"/>
              <p:cNvSpPr/>
              <p:nvPr/>
            </p:nvSpPr>
            <p:spPr>
              <a:xfrm>
                <a:off x="3428322" y="4022999"/>
                <a:ext cx="715759" cy="312008"/>
              </a:xfrm>
              <a:custGeom>
                <a:avLst/>
                <a:gdLst/>
                <a:ahLst/>
                <a:cxnLst/>
                <a:rect l="l" t="t" r="r" b="b"/>
                <a:pathLst>
                  <a:path w="12370" h="5392" extrusionOk="0">
                    <a:moveTo>
                      <a:pt x="12055" y="0"/>
                    </a:moveTo>
                    <a:cubicBezTo>
                      <a:pt x="11966" y="0"/>
                      <a:pt x="11873" y="29"/>
                      <a:pt x="11819" y="92"/>
                    </a:cubicBezTo>
                    <a:cubicBezTo>
                      <a:pt x="10560" y="1562"/>
                      <a:pt x="9161" y="2879"/>
                      <a:pt x="7463" y="3818"/>
                    </a:cubicBezTo>
                    <a:cubicBezTo>
                      <a:pt x="6338" y="4441"/>
                      <a:pt x="4610" y="5037"/>
                      <a:pt x="3037" y="5037"/>
                    </a:cubicBezTo>
                    <a:cubicBezTo>
                      <a:pt x="2104" y="5037"/>
                      <a:pt x="1224" y="4827"/>
                      <a:pt x="558" y="4288"/>
                    </a:cubicBezTo>
                    <a:cubicBezTo>
                      <a:pt x="520" y="4258"/>
                      <a:pt x="472" y="4245"/>
                      <a:pt x="422" y="4245"/>
                    </a:cubicBezTo>
                    <a:cubicBezTo>
                      <a:pt x="229" y="4245"/>
                      <a:pt x="1" y="4437"/>
                      <a:pt x="180" y="4584"/>
                    </a:cubicBezTo>
                    <a:cubicBezTo>
                      <a:pt x="909" y="5171"/>
                      <a:pt x="1902" y="5392"/>
                      <a:pt x="2936" y="5392"/>
                    </a:cubicBezTo>
                    <a:cubicBezTo>
                      <a:pt x="4230" y="5392"/>
                      <a:pt x="5588" y="5046"/>
                      <a:pt x="6573" y="4644"/>
                    </a:cubicBezTo>
                    <a:cubicBezTo>
                      <a:pt x="8845" y="3713"/>
                      <a:pt x="10657" y="2096"/>
                      <a:pt x="12237" y="251"/>
                    </a:cubicBezTo>
                    <a:cubicBezTo>
                      <a:pt x="12369" y="97"/>
                      <a:pt x="12219" y="0"/>
                      <a:pt x="1205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7" name="Google Shape;1977;p42"/>
              <p:cNvSpPr/>
              <p:nvPr/>
            </p:nvSpPr>
            <p:spPr>
              <a:xfrm>
                <a:off x="3474960" y="4146307"/>
                <a:ext cx="683009" cy="365880"/>
              </a:xfrm>
              <a:custGeom>
                <a:avLst/>
                <a:gdLst/>
                <a:ahLst/>
                <a:cxnLst/>
                <a:rect l="l" t="t" r="r" b="b"/>
                <a:pathLst>
                  <a:path w="11804" h="6323" extrusionOk="0">
                    <a:moveTo>
                      <a:pt x="11593" y="0"/>
                    </a:moveTo>
                    <a:cubicBezTo>
                      <a:pt x="11472" y="0"/>
                      <a:pt x="11321" y="44"/>
                      <a:pt x="11271" y="116"/>
                    </a:cubicBezTo>
                    <a:cubicBezTo>
                      <a:pt x="9130" y="3280"/>
                      <a:pt x="6280" y="5995"/>
                      <a:pt x="2515" y="5995"/>
                    </a:cubicBezTo>
                    <a:cubicBezTo>
                      <a:pt x="1892" y="5995"/>
                      <a:pt x="1243" y="5920"/>
                      <a:pt x="568" y="5761"/>
                    </a:cubicBezTo>
                    <a:cubicBezTo>
                      <a:pt x="556" y="5758"/>
                      <a:pt x="542" y="5757"/>
                      <a:pt x="527" y="5757"/>
                    </a:cubicBezTo>
                    <a:cubicBezTo>
                      <a:pt x="334" y="5757"/>
                      <a:pt x="1" y="5988"/>
                      <a:pt x="269" y="6052"/>
                    </a:cubicBezTo>
                    <a:cubicBezTo>
                      <a:pt x="1031" y="6232"/>
                      <a:pt x="1770" y="6323"/>
                      <a:pt x="2492" y="6323"/>
                    </a:cubicBezTo>
                    <a:cubicBezTo>
                      <a:pt x="4025" y="6323"/>
                      <a:pt x="5482" y="5913"/>
                      <a:pt x="6937" y="5080"/>
                    </a:cubicBezTo>
                    <a:cubicBezTo>
                      <a:pt x="8946" y="3927"/>
                      <a:pt x="10455" y="2032"/>
                      <a:pt x="11735" y="144"/>
                    </a:cubicBezTo>
                    <a:cubicBezTo>
                      <a:pt x="11804" y="43"/>
                      <a:pt x="11713" y="0"/>
                      <a:pt x="1159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8" name="Google Shape;1978;p42"/>
              <p:cNvSpPr/>
              <p:nvPr/>
            </p:nvSpPr>
            <p:spPr>
              <a:xfrm>
                <a:off x="3578651" y="4412076"/>
                <a:ext cx="91886" cy="57865"/>
              </a:xfrm>
              <a:custGeom>
                <a:avLst/>
                <a:gdLst/>
                <a:ahLst/>
                <a:cxnLst/>
                <a:rect l="l" t="t" r="r" b="b"/>
                <a:pathLst>
                  <a:path w="1588" h="1000" extrusionOk="0">
                    <a:moveTo>
                      <a:pt x="909" y="1"/>
                    </a:moveTo>
                    <a:cubicBezTo>
                      <a:pt x="862" y="1"/>
                      <a:pt x="813" y="5"/>
                      <a:pt x="764" y="13"/>
                    </a:cubicBezTo>
                    <a:cubicBezTo>
                      <a:pt x="296" y="88"/>
                      <a:pt x="1" y="480"/>
                      <a:pt x="54" y="948"/>
                    </a:cubicBezTo>
                    <a:cubicBezTo>
                      <a:pt x="58" y="984"/>
                      <a:pt x="92" y="1000"/>
                      <a:pt x="131" y="1000"/>
                    </a:cubicBezTo>
                    <a:cubicBezTo>
                      <a:pt x="201" y="1000"/>
                      <a:pt x="290" y="953"/>
                      <a:pt x="281" y="886"/>
                    </a:cubicBezTo>
                    <a:cubicBezTo>
                      <a:pt x="242" y="543"/>
                      <a:pt x="427" y="220"/>
                      <a:pt x="783" y="166"/>
                    </a:cubicBezTo>
                    <a:cubicBezTo>
                      <a:pt x="813" y="161"/>
                      <a:pt x="843" y="159"/>
                      <a:pt x="871" y="159"/>
                    </a:cubicBezTo>
                    <a:cubicBezTo>
                      <a:pt x="1164" y="159"/>
                      <a:pt x="1352" y="401"/>
                      <a:pt x="1356" y="696"/>
                    </a:cubicBezTo>
                    <a:cubicBezTo>
                      <a:pt x="1357" y="747"/>
                      <a:pt x="1403" y="769"/>
                      <a:pt x="1453" y="769"/>
                    </a:cubicBezTo>
                    <a:cubicBezTo>
                      <a:pt x="1516" y="769"/>
                      <a:pt x="1587" y="734"/>
                      <a:pt x="1585" y="679"/>
                    </a:cubicBezTo>
                    <a:cubicBezTo>
                      <a:pt x="1581" y="260"/>
                      <a:pt x="1293" y="1"/>
                      <a:pt x="9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9" name="Google Shape;1979;p42"/>
              <p:cNvSpPr/>
              <p:nvPr/>
            </p:nvSpPr>
            <p:spPr>
              <a:xfrm>
                <a:off x="3618462" y="4428220"/>
                <a:ext cx="35701" cy="25056"/>
              </a:xfrm>
              <a:custGeom>
                <a:avLst/>
                <a:gdLst/>
                <a:ahLst/>
                <a:cxnLst/>
                <a:rect l="l" t="t" r="r" b="b"/>
                <a:pathLst>
                  <a:path w="617" h="433" extrusionOk="0">
                    <a:moveTo>
                      <a:pt x="166" y="1"/>
                    </a:moveTo>
                    <a:cubicBezTo>
                      <a:pt x="113" y="1"/>
                      <a:pt x="71" y="17"/>
                      <a:pt x="50" y="50"/>
                    </a:cubicBezTo>
                    <a:cubicBezTo>
                      <a:pt x="0" y="130"/>
                      <a:pt x="78" y="264"/>
                      <a:pt x="222" y="357"/>
                    </a:cubicBezTo>
                    <a:cubicBezTo>
                      <a:pt x="301" y="407"/>
                      <a:pt x="384" y="432"/>
                      <a:pt x="451" y="432"/>
                    </a:cubicBezTo>
                    <a:cubicBezTo>
                      <a:pt x="504" y="432"/>
                      <a:pt x="547" y="416"/>
                      <a:pt x="569" y="382"/>
                    </a:cubicBezTo>
                    <a:cubicBezTo>
                      <a:pt x="617" y="305"/>
                      <a:pt x="541" y="169"/>
                      <a:pt x="397" y="78"/>
                    </a:cubicBezTo>
                    <a:cubicBezTo>
                      <a:pt x="316" y="27"/>
                      <a:pt x="232" y="1"/>
                      <a:pt x="16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0" name="Google Shape;1980;p42"/>
              <p:cNvSpPr/>
              <p:nvPr/>
            </p:nvSpPr>
            <p:spPr>
              <a:xfrm>
                <a:off x="4106657" y="4230499"/>
                <a:ext cx="91828" cy="57923"/>
              </a:xfrm>
              <a:custGeom>
                <a:avLst/>
                <a:gdLst/>
                <a:ahLst/>
                <a:cxnLst/>
                <a:rect l="l" t="t" r="r" b="b"/>
                <a:pathLst>
                  <a:path w="1587" h="1001" extrusionOk="0">
                    <a:moveTo>
                      <a:pt x="910" y="1"/>
                    </a:moveTo>
                    <a:cubicBezTo>
                      <a:pt x="862" y="1"/>
                      <a:pt x="814" y="5"/>
                      <a:pt x="764" y="13"/>
                    </a:cubicBezTo>
                    <a:cubicBezTo>
                      <a:pt x="294" y="88"/>
                      <a:pt x="1" y="480"/>
                      <a:pt x="55" y="946"/>
                    </a:cubicBezTo>
                    <a:cubicBezTo>
                      <a:pt x="59" y="984"/>
                      <a:pt x="93" y="1001"/>
                      <a:pt x="134" y="1001"/>
                    </a:cubicBezTo>
                    <a:cubicBezTo>
                      <a:pt x="202" y="1001"/>
                      <a:pt x="289" y="954"/>
                      <a:pt x="281" y="888"/>
                    </a:cubicBezTo>
                    <a:cubicBezTo>
                      <a:pt x="240" y="545"/>
                      <a:pt x="423" y="222"/>
                      <a:pt x="783" y="166"/>
                    </a:cubicBezTo>
                    <a:cubicBezTo>
                      <a:pt x="814" y="161"/>
                      <a:pt x="843" y="159"/>
                      <a:pt x="871" y="159"/>
                    </a:cubicBezTo>
                    <a:cubicBezTo>
                      <a:pt x="1162" y="159"/>
                      <a:pt x="1351" y="401"/>
                      <a:pt x="1357" y="696"/>
                    </a:cubicBezTo>
                    <a:cubicBezTo>
                      <a:pt x="1358" y="747"/>
                      <a:pt x="1402" y="769"/>
                      <a:pt x="1452" y="769"/>
                    </a:cubicBezTo>
                    <a:cubicBezTo>
                      <a:pt x="1515" y="769"/>
                      <a:pt x="1586" y="733"/>
                      <a:pt x="1585" y="676"/>
                    </a:cubicBezTo>
                    <a:cubicBezTo>
                      <a:pt x="1581" y="260"/>
                      <a:pt x="1294" y="1"/>
                      <a:pt x="91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1" name="Google Shape;1981;p42"/>
              <p:cNvSpPr/>
              <p:nvPr/>
            </p:nvSpPr>
            <p:spPr>
              <a:xfrm>
                <a:off x="4146468" y="4246758"/>
                <a:ext cx="35875" cy="24940"/>
              </a:xfrm>
              <a:custGeom>
                <a:avLst/>
                <a:gdLst/>
                <a:ahLst/>
                <a:cxnLst/>
                <a:rect l="l" t="t" r="r" b="b"/>
                <a:pathLst>
                  <a:path w="620" h="431" extrusionOk="0">
                    <a:moveTo>
                      <a:pt x="166" y="1"/>
                    </a:moveTo>
                    <a:cubicBezTo>
                      <a:pt x="112" y="1"/>
                      <a:pt x="70" y="17"/>
                      <a:pt x="48" y="51"/>
                    </a:cubicBezTo>
                    <a:cubicBezTo>
                      <a:pt x="0" y="130"/>
                      <a:pt x="78" y="264"/>
                      <a:pt x="220" y="357"/>
                    </a:cubicBezTo>
                    <a:cubicBezTo>
                      <a:pt x="300" y="405"/>
                      <a:pt x="383" y="431"/>
                      <a:pt x="450" y="431"/>
                    </a:cubicBezTo>
                    <a:cubicBezTo>
                      <a:pt x="504" y="431"/>
                      <a:pt x="547" y="414"/>
                      <a:pt x="569" y="380"/>
                    </a:cubicBezTo>
                    <a:cubicBezTo>
                      <a:pt x="619" y="305"/>
                      <a:pt x="541" y="169"/>
                      <a:pt x="397" y="79"/>
                    </a:cubicBezTo>
                    <a:cubicBezTo>
                      <a:pt x="317" y="27"/>
                      <a:pt x="233" y="1"/>
                      <a:pt x="1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2" name="Google Shape;1982;p42"/>
              <p:cNvSpPr/>
              <p:nvPr/>
            </p:nvSpPr>
            <p:spPr>
              <a:xfrm>
                <a:off x="3812768" y="4343623"/>
                <a:ext cx="91770" cy="57981"/>
              </a:xfrm>
              <a:custGeom>
                <a:avLst/>
                <a:gdLst/>
                <a:ahLst/>
                <a:cxnLst/>
                <a:rect l="l" t="t" r="r" b="b"/>
                <a:pathLst>
                  <a:path w="1586" h="1002" extrusionOk="0">
                    <a:moveTo>
                      <a:pt x="907" y="0"/>
                    </a:moveTo>
                    <a:cubicBezTo>
                      <a:pt x="860" y="0"/>
                      <a:pt x="811" y="4"/>
                      <a:pt x="761" y="12"/>
                    </a:cubicBezTo>
                    <a:cubicBezTo>
                      <a:pt x="293" y="88"/>
                      <a:pt x="0" y="482"/>
                      <a:pt x="54" y="948"/>
                    </a:cubicBezTo>
                    <a:cubicBezTo>
                      <a:pt x="58" y="985"/>
                      <a:pt x="91" y="1001"/>
                      <a:pt x="131" y="1001"/>
                    </a:cubicBezTo>
                    <a:cubicBezTo>
                      <a:pt x="200" y="1001"/>
                      <a:pt x="288" y="954"/>
                      <a:pt x="280" y="887"/>
                    </a:cubicBezTo>
                    <a:cubicBezTo>
                      <a:pt x="239" y="547"/>
                      <a:pt x="425" y="224"/>
                      <a:pt x="780" y="165"/>
                    </a:cubicBezTo>
                    <a:cubicBezTo>
                      <a:pt x="810" y="161"/>
                      <a:pt x="840" y="158"/>
                      <a:pt x="868" y="158"/>
                    </a:cubicBezTo>
                    <a:cubicBezTo>
                      <a:pt x="1161" y="158"/>
                      <a:pt x="1350" y="403"/>
                      <a:pt x="1354" y="698"/>
                    </a:cubicBezTo>
                    <a:cubicBezTo>
                      <a:pt x="1354" y="748"/>
                      <a:pt x="1398" y="769"/>
                      <a:pt x="1448" y="769"/>
                    </a:cubicBezTo>
                    <a:cubicBezTo>
                      <a:pt x="1512" y="769"/>
                      <a:pt x="1585" y="734"/>
                      <a:pt x="1584" y="678"/>
                    </a:cubicBezTo>
                    <a:cubicBezTo>
                      <a:pt x="1578" y="260"/>
                      <a:pt x="1292" y="0"/>
                      <a:pt x="90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3" name="Google Shape;1983;p42"/>
              <p:cNvSpPr/>
              <p:nvPr/>
            </p:nvSpPr>
            <p:spPr>
              <a:xfrm>
                <a:off x="3852404" y="4359998"/>
                <a:ext cx="35990" cy="25056"/>
              </a:xfrm>
              <a:custGeom>
                <a:avLst/>
                <a:gdLst/>
                <a:ahLst/>
                <a:cxnLst/>
                <a:rect l="l" t="t" r="r" b="b"/>
                <a:pathLst>
                  <a:path w="622" h="433" extrusionOk="0">
                    <a:moveTo>
                      <a:pt x="168" y="0"/>
                    </a:moveTo>
                    <a:cubicBezTo>
                      <a:pt x="114" y="0"/>
                      <a:pt x="71" y="17"/>
                      <a:pt x="50" y="51"/>
                    </a:cubicBezTo>
                    <a:cubicBezTo>
                      <a:pt x="0" y="128"/>
                      <a:pt x="78" y="264"/>
                      <a:pt x="222" y="354"/>
                    </a:cubicBezTo>
                    <a:cubicBezTo>
                      <a:pt x="302" y="406"/>
                      <a:pt x="385" y="432"/>
                      <a:pt x="452" y="432"/>
                    </a:cubicBezTo>
                    <a:cubicBezTo>
                      <a:pt x="505" y="432"/>
                      <a:pt x="547" y="416"/>
                      <a:pt x="569" y="382"/>
                    </a:cubicBezTo>
                    <a:cubicBezTo>
                      <a:pt x="621" y="303"/>
                      <a:pt x="543" y="169"/>
                      <a:pt x="397" y="76"/>
                    </a:cubicBezTo>
                    <a:cubicBezTo>
                      <a:pt x="318" y="26"/>
                      <a:pt x="234" y="0"/>
                      <a:pt x="16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4" name="Google Shape;1984;p42"/>
              <p:cNvSpPr/>
              <p:nvPr/>
            </p:nvSpPr>
            <p:spPr>
              <a:xfrm>
                <a:off x="4092828" y="4065471"/>
                <a:ext cx="119718" cy="75630"/>
              </a:xfrm>
              <a:custGeom>
                <a:avLst/>
                <a:gdLst/>
                <a:ahLst/>
                <a:cxnLst/>
                <a:rect l="l" t="t" r="r" b="b"/>
                <a:pathLst>
                  <a:path w="2069" h="1307" extrusionOk="0">
                    <a:moveTo>
                      <a:pt x="1180" y="1"/>
                    </a:moveTo>
                    <a:cubicBezTo>
                      <a:pt x="1120" y="1"/>
                      <a:pt x="1058" y="5"/>
                      <a:pt x="994" y="15"/>
                    </a:cubicBezTo>
                    <a:cubicBezTo>
                      <a:pt x="382" y="112"/>
                      <a:pt x="1" y="627"/>
                      <a:pt x="68" y="1237"/>
                    </a:cubicBezTo>
                    <a:cubicBezTo>
                      <a:pt x="74" y="1286"/>
                      <a:pt x="118" y="1306"/>
                      <a:pt x="170" y="1306"/>
                    </a:cubicBezTo>
                    <a:cubicBezTo>
                      <a:pt x="261" y="1306"/>
                      <a:pt x="377" y="1245"/>
                      <a:pt x="367" y="1158"/>
                    </a:cubicBezTo>
                    <a:cubicBezTo>
                      <a:pt x="315" y="711"/>
                      <a:pt x="555" y="291"/>
                      <a:pt x="1022" y="218"/>
                    </a:cubicBezTo>
                    <a:cubicBezTo>
                      <a:pt x="1061" y="212"/>
                      <a:pt x="1099" y="209"/>
                      <a:pt x="1136" y="209"/>
                    </a:cubicBezTo>
                    <a:cubicBezTo>
                      <a:pt x="1518" y="209"/>
                      <a:pt x="1766" y="524"/>
                      <a:pt x="1768" y="910"/>
                    </a:cubicBezTo>
                    <a:cubicBezTo>
                      <a:pt x="1769" y="976"/>
                      <a:pt x="1827" y="1005"/>
                      <a:pt x="1893" y="1005"/>
                    </a:cubicBezTo>
                    <a:cubicBezTo>
                      <a:pt x="1975" y="1005"/>
                      <a:pt x="2069" y="958"/>
                      <a:pt x="2068" y="886"/>
                    </a:cubicBezTo>
                    <a:cubicBezTo>
                      <a:pt x="2060" y="339"/>
                      <a:pt x="1684" y="1"/>
                      <a:pt x="118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5" name="Google Shape;1985;p42"/>
              <p:cNvSpPr/>
              <p:nvPr/>
            </p:nvSpPr>
            <p:spPr>
              <a:xfrm>
                <a:off x="4144847" y="4086880"/>
                <a:ext cx="46579" cy="32462"/>
              </a:xfrm>
              <a:custGeom>
                <a:avLst/>
                <a:gdLst/>
                <a:ahLst/>
                <a:cxnLst/>
                <a:rect l="l" t="t" r="r" b="b"/>
                <a:pathLst>
                  <a:path w="805" h="561" extrusionOk="0">
                    <a:moveTo>
                      <a:pt x="218" y="1"/>
                    </a:moveTo>
                    <a:cubicBezTo>
                      <a:pt x="149" y="1"/>
                      <a:pt x="94" y="22"/>
                      <a:pt x="65" y="66"/>
                    </a:cubicBezTo>
                    <a:cubicBezTo>
                      <a:pt x="0" y="167"/>
                      <a:pt x="104" y="344"/>
                      <a:pt x="289" y="462"/>
                    </a:cubicBezTo>
                    <a:cubicBezTo>
                      <a:pt x="392" y="528"/>
                      <a:pt x="500" y="561"/>
                      <a:pt x="587" y="561"/>
                    </a:cubicBezTo>
                    <a:cubicBezTo>
                      <a:pt x="657" y="561"/>
                      <a:pt x="714" y="539"/>
                      <a:pt x="742" y="494"/>
                    </a:cubicBezTo>
                    <a:cubicBezTo>
                      <a:pt x="804" y="395"/>
                      <a:pt x="705" y="216"/>
                      <a:pt x="518" y="98"/>
                    </a:cubicBezTo>
                    <a:cubicBezTo>
                      <a:pt x="414" y="34"/>
                      <a:pt x="306" y="1"/>
                      <a:pt x="2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6" name="Google Shape;1986;p42"/>
              <p:cNvSpPr/>
              <p:nvPr/>
            </p:nvSpPr>
            <p:spPr>
              <a:xfrm>
                <a:off x="3410268" y="4347326"/>
                <a:ext cx="119775" cy="75630"/>
              </a:xfrm>
              <a:custGeom>
                <a:avLst/>
                <a:gdLst/>
                <a:ahLst/>
                <a:cxnLst/>
                <a:rect l="l" t="t" r="r" b="b"/>
                <a:pathLst>
                  <a:path w="2070" h="1307" extrusionOk="0">
                    <a:moveTo>
                      <a:pt x="1181" y="0"/>
                    </a:moveTo>
                    <a:cubicBezTo>
                      <a:pt x="1121" y="0"/>
                      <a:pt x="1058" y="5"/>
                      <a:pt x="995" y="15"/>
                    </a:cubicBezTo>
                    <a:cubicBezTo>
                      <a:pt x="385" y="112"/>
                      <a:pt x="1" y="627"/>
                      <a:pt x="72" y="1239"/>
                    </a:cubicBezTo>
                    <a:cubicBezTo>
                      <a:pt x="78" y="1287"/>
                      <a:pt x="121" y="1307"/>
                      <a:pt x="172" y="1307"/>
                    </a:cubicBezTo>
                    <a:cubicBezTo>
                      <a:pt x="262" y="1307"/>
                      <a:pt x="378" y="1245"/>
                      <a:pt x="367" y="1157"/>
                    </a:cubicBezTo>
                    <a:cubicBezTo>
                      <a:pt x="318" y="711"/>
                      <a:pt x="557" y="291"/>
                      <a:pt x="1023" y="218"/>
                    </a:cubicBezTo>
                    <a:cubicBezTo>
                      <a:pt x="1062" y="212"/>
                      <a:pt x="1100" y="209"/>
                      <a:pt x="1137" y="209"/>
                    </a:cubicBezTo>
                    <a:cubicBezTo>
                      <a:pt x="1520" y="209"/>
                      <a:pt x="1766" y="524"/>
                      <a:pt x="1768" y="910"/>
                    </a:cubicBezTo>
                    <a:cubicBezTo>
                      <a:pt x="1770" y="976"/>
                      <a:pt x="1829" y="1004"/>
                      <a:pt x="1894" y="1004"/>
                    </a:cubicBezTo>
                    <a:cubicBezTo>
                      <a:pt x="1976" y="1004"/>
                      <a:pt x="2069" y="958"/>
                      <a:pt x="2068" y="886"/>
                    </a:cubicBezTo>
                    <a:cubicBezTo>
                      <a:pt x="2060" y="339"/>
                      <a:pt x="1686" y="0"/>
                      <a:pt x="118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7" name="Google Shape;1987;p42"/>
              <p:cNvSpPr/>
              <p:nvPr/>
            </p:nvSpPr>
            <p:spPr>
              <a:xfrm>
                <a:off x="3462403" y="4368736"/>
                <a:ext cx="46695" cy="32404"/>
              </a:xfrm>
              <a:custGeom>
                <a:avLst/>
                <a:gdLst/>
                <a:ahLst/>
                <a:cxnLst/>
                <a:rect l="l" t="t" r="r" b="b"/>
                <a:pathLst>
                  <a:path w="807" h="560" extrusionOk="0">
                    <a:moveTo>
                      <a:pt x="217" y="1"/>
                    </a:moveTo>
                    <a:cubicBezTo>
                      <a:pt x="149" y="1"/>
                      <a:pt x="94" y="22"/>
                      <a:pt x="66" y="65"/>
                    </a:cubicBezTo>
                    <a:cubicBezTo>
                      <a:pt x="1" y="167"/>
                      <a:pt x="102" y="344"/>
                      <a:pt x="290" y="462"/>
                    </a:cubicBezTo>
                    <a:cubicBezTo>
                      <a:pt x="393" y="527"/>
                      <a:pt x="501" y="560"/>
                      <a:pt x="589" y="560"/>
                    </a:cubicBezTo>
                    <a:cubicBezTo>
                      <a:pt x="658" y="560"/>
                      <a:pt x="714" y="539"/>
                      <a:pt x="742" y="494"/>
                    </a:cubicBezTo>
                    <a:cubicBezTo>
                      <a:pt x="807" y="395"/>
                      <a:pt x="706" y="216"/>
                      <a:pt x="518" y="102"/>
                    </a:cubicBezTo>
                    <a:cubicBezTo>
                      <a:pt x="414" y="36"/>
                      <a:pt x="305" y="1"/>
                      <a:pt x="21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8" name="Google Shape;1988;p42"/>
              <p:cNvSpPr/>
              <p:nvPr/>
            </p:nvSpPr>
            <p:spPr>
              <a:xfrm>
                <a:off x="3664463" y="4233450"/>
                <a:ext cx="82454" cy="52021"/>
              </a:xfrm>
              <a:custGeom>
                <a:avLst/>
                <a:gdLst/>
                <a:ahLst/>
                <a:cxnLst/>
                <a:rect l="l" t="t" r="r" b="b"/>
                <a:pathLst>
                  <a:path w="1425" h="899" extrusionOk="0">
                    <a:moveTo>
                      <a:pt x="812" y="1"/>
                    </a:moveTo>
                    <a:cubicBezTo>
                      <a:pt x="771" y="1"/>
                      <a:pt x="728" y="4"/>
                      <a:pt x="684" y="11"/>
                    </a:cubicBezTo>
                    <a:cubicBezTo>
                      <a:pt x="263" y="80"/>
                      <a:pt x="0" y="436"/>
                      <a:pt x="48" y="852"/>
                    </a:cubicBezTo>
                    <a:cubicBezTo>
                      <a:pt x="52" y="885"/>
                      <a:pt x="81" y="899"/>
                      <a:pt x="117" y="899"/>
                    </a:cubicBezTo>
                    <a:cubicBezTo>
                      <a:pt x="179" y="899"/>
                      <a:pt x="259" y="856"/>
                      <a:pt x="253" y="796"/>
                    </a:cubicBezTo>
                    <a:cubicBezTo>
                      <a:pt x="218" y="490"/>
                      <a:pt x="382" y="201"/>
                      <a:pt x="703" y="149"/>
                    </a:cubicBezTo>
                    <a:cubicBezTo>
                      <a:pt x="730" y="145"/>
                      <a:pt x="756" y="143"/>
                      <a:pt x="782" y="143"/>
                    </a:cubicBezTo>
                    <a:cubicBezTo>
                      <a:pt x="1046" y="143"/>
                      <a:pt x="1216" y="360"/>
                      <a:pt x="1218" y="625"/>
                    </a:cubicBezTo>
                    <a:cubicBezTo>
                      <a:pt x="1218" y="672"/>
                      <a:pt x="1258" y="692"/>
                      <a:pt x="1303" y="692"/>
                    </a:cubicBezTo>
                    <a:cubicBezTo>
                      <a:pt x="1360" y="692"/>
                      <a:pt x="1424" y="660"/>
                      <a:pt x="1423" y="610"/>
                    </a:cubicBezTo>
                    <a:cubicBezTo>
                      <a:pt x="1417" y="235"/>
                      <a:pt x="1159" y="1"/>
                      <a:pt x="81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9" name="Google Shape;1989;p42"/>
              <p:cNvSpPr/>
              <p:nvPr/>
            </p:nvSpPr>
            <p:spPr>
              <a:xfrm>
                <a:off x="3700223" y="4248031"/>
                <a:ext cx="32114" cy="22452"/>
              </a:xfrm>
              <a:custGeom>
                <a:avLst/>
                <a:gdLst/>
                <a:ahLst/>
                <a:cxnLst/>
                <a:rect l="l" t="t" r="r" b="b"/>
                <a:pathLst>
                  <a:path w="555" h="388" extrusionOk="0">
                    <a:moveTo>
                      <a:pt x="151" y="1"/>
                    </a:moveTo>
                    <a:cubicBezTo>
                      <a:pt x="102" y="1"/>
                      <a:pt x="63" y="16"/>
                      <a:pt x="44" y="46"/>
                    </a:cubicBezTo>
                    <a:cubicBezTo>
                      <a:pt x="1" y="115"/>
                      <a:pt x="70" y="238"/>
                      <a:pt x="199" y="317"/>
                    </a:cubicBezTo>
                    <a:cubicBezTo>
                      <a:pt x="271" y="364"/>
                      <a:pt x="346" y="387"/>
                      <a:pt x="405" y="387"/>
                    </a:cubicBezTo>
                    <a:cubicBezTo>
                      <a:pt x="454" y="387"/>
                      <a:pt x="492" y="372"/>
                      <a:pt x="512" y="341"/>
                    </a:cubicBezTo>
                    <a:cubicBezTo>
                      <a:pt x="555" y="274"/>
                      <a:pt x="486" y="151"/>
                      <a:pt x="357" y="69"/>
                    </a:cubicBezTo>
                    <a:cubicBezTo>
                      <a:pt x="285" y="23"/>
                      <a:pt x="211" y="1"/>
                      <a:pt x="15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0" name="Google Shape;1990;p42"/>
              <p:cNvSpPr/>
              <p:nvPr/>
            </p:nvSpPr>
            <p:spPr>
              <a:xfrm>
                <a:off x="3889321" y="4276095"/>
                <a:ext cx="82512" cy="51963"/>
              </a:xfrm>
              <a:custGeom>
                <a:avLst/>
                <a:gdLst/>
                <a:ahLst/>
                <a:cxnLst/>
                <a:rect l="l" t="t" r="r" b="b"/>
                <a:pathLst>
                  <a:path w="1426" h="898" extrusionOk="0">
                    <a:moveTo>
                      <a:pt x="818" y="0"/>
                    </a:moveTo>
                    <a:cubicBezTo>
                      <a:pt x="775" y="0"/>
                      <a:pt x="731" y="4"/>
                      <a:pt x="686" y="11"/>
                    </a:cubicBezTo>
                    <a:cubicBezTo>
                      <a:pt x="265" y="78"/>
                      <a:pt x="0" y="434"/>
                      <a:pt x="50" y="852"/>
                    </a:cubicBezTo>
                    <a:cubicBezTo>
                      <a:pt x="55" y="884"/>
                      <a:pt x="84" y="897"/>
                      <a:pt x="119" y="897"/>
                    </a:cubicBezTo>
                    <a:cubicBezTo>
                      <a:pt x="181" y="897"/>
                      <a:pt x="262" y="854"/>
                      <a:pt x="255" y="794"/>
                    </a:cubicBezTo>
                    <a:cubicBezTo>
                      <a:pt x="220" y="488"/>
                      <a:pt x="384" y="199"/>
                      <a:pt x="705" y="147"/>
                    </a:cubicBezTo>
                    <a:cubicBezTo>
                      <a:pt x="732" y="143"/>
                      <a:pt x="758" y="141"/>
                      <a:pt x="783" y="141"/>
                    </a:cubicBezTo>
                    <a:cubicBezTo>
                      <a:pt x="1045" y="141"/>
                      <a:pt x="1216" y="360"/>
                      <a:pt x="1218" y="625"/>
                    </a:cubicBezTo>
                    <a:cubicBezTo>
                      <a:pt x="1218" y="671"/>
                      <a:pt x="1258" y="690"/>
                      <a:pt x="1303" y="690"/>
                    </a:cubicBezTo>
                    <a:cubicBezTo>
                      <a:pt x="1360" y="690"/>
                      <a:pt x="1425" y="658"/>
                      <a:pt x="1423" y="608"/>
                    </a:cubicBezTo>
                    <a:cubicBezTo>
                      <a:pt x="1419" y="234"/>
                      <a:pt x="1163" y="0"/>
                      <a:pt x="8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1" name="Google Shape;1991;p42"/>
              <p:cNvSpPr/>
              <p:nvPr/>
            </p:nvSpPr>
            <p:spPr>
              <a:xfrm>
                <a:off x="3925371" y="4290677"/>
                <a:ext cx="32114" cy="22336"/>
              </a:xfrm>
              <a:custGeom>
                <a:avLst/>
                <a:gdLst/>
                <a:ahLst/>
                <a:cxnLst/>
                <a:rect l="l" t="t" r="r" b="b"/>
                <a:pathLst>
                  <a:path w="555" h="386" extrusionOk="0">
                    <a:moveTo>
                      <a:pt x="148" y="0"/>
                    </a:moveTo>
                    <a:cubicBezTo>
                      <a:pt x="101" y="0"/>
                      <a:pt x="62" y="15"/>
                      <a:pt x="43" y="46"/>
                    </a:cubicBezTo>
                    <a:cubicBezTo>
                      <a:pt x="0" y="115"/>
                      <a:pt x="69" y="238"/>
                      <a:pt x="198" y="320"/>
                    </a:cubicBezTo>
                    <a:cubicBezTo>
                      <a:pt x="270" y="364"/>
                      <a:pt x="344" y="386"/>
                      <a:pt x="404" y="386"/>
                    </a:cubicBezTo>
                    <a:cubicBezTo>
                      <a:pt x="453" y="386"/>
                      <a:pt x="492" y="371"/>
                      <a:pt x="511" y="341"/>
                    </a:cubicBezTo>
                    <a:cubicBezTo>
                      <a:pt x="554" y="270"/>
                      <a:pt x="483" y="149"/>
                      <a:pt x="356" y="70"/>
                    </a:cubicBezTo>
                    <a:cubicBezTo>
                      <a:pt x="284" y="24"/>
                      <a:pt x="208" y="0"/>
                      <a:pt x="14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2" name="Google Shape;1992;p42"/>
              <p:cNvSpPr/>
              <p:nvPr/>
            </p:nvSpPr>
            <p:spPr>
              <a:xfrm>
                <a:off x="4190733" y="4151167"/>
                <a:ext cx="82454" cy="52021"/>
              </a:xfrm>
              <a:custGeom>
                <a:avLst/>
                <a:gdLst/>
                <a:ahLst/>
                <a:cxnLst/>
                <a:rect l="l" t="t" r="r" b="b"/>
                <a:pathLst>
                  <a:path w="1425" h="899" extrusionOk="0">
                    <a:moveTo>
                      <a:pt x="812" y="0"/>
                    </a:moveTo>
                    <a:cubicBezTo>
                      <a:pt x="771" y="0"/>
                      <a:pt x="728" y="4"/>
                      <a:pt x="684" y="11"/>
                    </a:cubicBezTo>
                    <a:cubicBezTo>
                      <a:pt x="264" y="80"/>
                      <a:pt x="1" y="433"/>
                      <a:pt x="48" y="851"/>
                    </a:cubicBezTo>
                    <a:cubicBezTo>
                      <a:pt x="54" y="885"/>
                      <a:pt x="84" y="899"/>
                      <a:pt x="120" y="899"/>
                    </a:cubicBezTo>
                    <a:cubicBezTo>
                      <a:pt x="182" y="899"/>
                      <a:pt x="260" y="856"/>
                      <a:pt x="253" y="795"/>
                    </a:cubicBezTo>
                    <a:cubicBezTo>
                      <a:pt x="218" y="489"/>
                      <a:pt x="382" y="200"/>
                      <a:pt x="703" y="149"/>
                    </a:cubicBezTo>
                    <a:cubicBezTo>
                      <a:pt x="730" y="144"/>
                      <a:pt x="756" y="142"/>
                      <a:pt x="782" y="142"/>
                    </a:cubicBezTo>
                    <a:cubicBezTo>
                      <a:pt x="1046" y="142"/>
                      <a:pt x="1216" y="359"/>
                      <a:pt x="1218" y="625"/>
                    </a:cubicBezTo>
                    <a:cubicBezTo>
                      <a:pt x="1218" y="671"/>
                      <a:pt x="1258" y="691"/>
                      <a:pt x="1303" y="691"/>
                    </a:cubicBezTo>
                    <a:cubicBezTo>
                      <a:pt x="1360" y="691"/>
                      <a:pt x="1424" y="659"/>
                      <a:pt x="1423" y="610"/>
                    </a:cubicBezTo>
                    <a:cubicBezTo>
                      <a:pt x="1417" y="235"/>
                      <a:pt x="1159" y="0"/>
                      <a:pt x="81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3" name="Google Shape;1993;p42"/>
              <p:cNvSpPr/>
              <p:nvPr/>
            </p:nvSpPr>
            <p:spPr>
              <a:xfrm>
                <a:off x="4226782" y="4165749"/>
                <a:ext cx="31998" cy="22394"/>
              </a:xfrm>
              <a:custGeom>
                <a:avLst/>
                <a:gdLst/>
                <a:ahLst/>
                <a:cxnLst/>
                <a:rect l="l" t="t" r="r" b="b"/>
                <a:pathLst>
                  <a:path w="553" h="387" extrusionOk="0">
                    <a:moveTo>
                      <a:pt x="151" y="0"/>
                    </a:moveTo>
                    <a:cubicBezTo>
                      <a:pt x="102" y="0"/>
                      <a:pt x="63" y="15"/>
                      <a:pt x="44" y="45"/>
                    </a:cubicBezTo>
                    <a:cubicBezTo>
                      <a:pt x="0" y="112"/>
                      <a:pt x="67" y="237"/>
                      <a:pt x="197" y="317"/>
                    </a:cubicBezTo>
                    <a:cubicBezTo>
                      <a:pt x="268" y="363"/>
                      <a:pt x="343" y="387"/>
                      <a:pt x="403" y="387"/>
                    </a:cubicBezTo>
                    <a:cubicBezTo>
                      <a:pt x="451" y="387"/>
                      <a:pt x="490" y="371"/>
                      <a:pt x="509" y="341"/>
                    </a:cubicBezTo>
                    <a:cubicBezTo>
                      <a:pt x="552" y="274"/>
                      <a:pt x="481" y="153"/>
                      <a:pt x="356" y="69"/>
                    </a:cubicBezTo>
                    <a:cubicBezTo>
                      <a:pt x="285" y="23"/>
                      <a:pt x="211" y="0"/>
                      <a:pt x="15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4" name="Google Shape;1994;p42"/>
              <p:cNvSpPr/>
              <p:nvPr/>
            </p:nvSpPr>
            <p:spPr>
              <a:xfrm>
                <a:off x="3059614" y="3047818"/>
                <a:ext cx="1019537" cy="1136469"/>
              </a:xfrm>
              <a:custGeom>
                <a:avLst/>
                <a:gdLst/>
                <a:ahLst/>
                <a:cxnLst/>
                <a:rect l="l" t="t" r="r" b="b"/>
                <a:pathLst>
                  <a:path w="17620" h="19640" extrusionOk="0">
                    <a:moveTo>
                      <a:pt x="14807" y="0"/>
                    </a:moveTo>
                    <a:lnTo>
                      <a:pt x="0" y="7503"/>
                    </a:lnTo>
                    <a:lnTo>
                      <a:pt x="5824" y="19639"/>
                    </a:lnTo>
                    <a:cubicBezTo>
                      <a:pt x="5824" y="19639"/>
                      <a:pt x="5854" y="19640"/>
                      <a:pt x="5911" y="19640"/>
                    </a:cubicBezTo>
                    <a:cubicBezTo>
                      <a:pt x="6713" y="19640"/>
                      <a:pt x="12923" y="19514"/>
                      <a:pt x="17620" y="15716"/>
                    </a:cubicBezTo>
                    <a:lnTo>
                      <a:pt x="14807"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5" name="Google Shape;1995;p42"/>
              <p:cNvSpPr/>
              <p:nvPr/>
            </p:nvSpPr>
            <p:spPr>
              <a:xfrm>
                <a:off x="3164868" y="3376659"/>
                <a:ext cx="268945" cy="529870"/>
              </a:xfrm>
              <a:custGeom>
                <a:avLst/>
                <a:gdLst/>
                <a:ahLst/>
                <a:cxnLst/>
                <a:rect l="l" t="t" r="r" b="b"/>
                <a:pathLst>
                  <a:path w="4648" h="9157" extrusionOk="0">
                    <a:moveTo>
                      <a:pt x="4647" y="1"/>
                    </a:moveTo>
                    <a:lnTo>
                      <a:pt x="0" y="2206"/>
                    </a:lnTo>
                    <a:lnTo>
                      <a:pt x="2960" y="9156"/>
                    </a:lnTo>
                    <a:lnTo>
                      <a:pt x="464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6" name="Google Shape;1996;p42"/>
              <p:cNvSpPr/>
              <p:nvPr/>
            </p:nvSpPr>
            <p:spPr>
              <a:xfrm>
                <a:off x="3613428" y="3215161"/>
                <a:ext cx="145871" cy="524257"/>
              </a:xfrm>
              <a:custGeom>
                <a:avLst/>
                <a:gdLst/>
                <a:ahLst/>
                <a:cxnLst/>
                <a:rect l="l" t="t" r="r" b="b"/>
                <a:pathLst>
                  <a:path w="2521" h="9060" extrusionOk="0">
                    <a:moveTo>
                      <a:pt x="2520" y="1"/>
                    </a:moveTo>
                    <a:lnTo>
                      <a:pt x="1" y="1216"/>
                    </a:lnTo>
                    <a:lnTo>
                      <a:pt x="2264" y="9059"/>
                    </a:lnTo>
                    <a:lnTo>
                      <a:pt x="252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7" name="Google Shape;1997;p42"/>
              <p:cNvSpPr/>
              <p:nvPr/>
            </p:nvSpPr>
            <p:spPr>
              <a:xfrm>
                <a:off x="3370747" y="3919538"/>
                <a:ext cx="159585" cy="245348"/>
              </a:xfrm>
              <a:custGeom>
                <a:avLst/>
                <a:gdLst/>
                <a:ahLst/>
                <a:cxnLst/>
                <a:rect l="l" t="t" r="r" b="b"/>
                <a:pathLst>
                  <a:path w="2758" h="4240" extrusionOk="0">
                    <a:moveTo>
                      <a:pt x="2757" y="1"/>
                    </a:moveTo>
                    <a:lnTo>
                      <a:pt x="1" y="1022"/>
                    </a:lnTo>
                    <a:lnTo>
                      <a:pt x="1281" y="4240"/>
                    </a:lnTo>
                    <a:lnTo>
                      <a:pt x="27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8" name="Google Shape;1998;p42"/>
              <p:cNvSpPr/>
              <p:nvPr/>
            </p:nvSpPr>
            <p:spPr>
              <a:xfrm>
                <a:off x="3759244" y="3767645"/>
                <a:ext cx="145582" cy="313455"/>
              </a:xfrm>
              <a:custGeom>
                <a:avLst/>
                <a:gdLst/>
                <a:ahLst/>
                <a:cxnLst/>
                <a:rect l="l" t="t" r="r" b="b"/>
                <a:pathLst>
                  <a:path w="2516" h="5417" extrusionOk="0">
                    <a:moveTo>
                      <a:pt x="2516" y="0"/>
                    </a:moveTo>
                    <a:lnTo>
                      <a:pt x="0" y="981"/>
                    </a:lnTo>
                    <a:lnTo>
                      <a:pt x="1259" y="5417"/>
                    </a:lnTo>
                    <a:lnTo>
                      <a:pt x="2516"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9" name="Google Shape;1999;p42"/>
              <p:cNvSpPr/>
              <p:nvPr/>
            </p:nvSpPr>
            <p:spPr>
              <a:xfrm>
                <a:off x="3117594" y="3099201"/>
                <a:ext cx="938761" cy="1086531"/>
              </a:xfrm>
              <a:custGeom>
                <a:avLst/>
                <a:gdLst/>
                <a:ahLst/>
                <a:cxnLst/>
                <a:rect l="l" t="t" r="r" b="b"/>
                <a:pathLst>
                  <a:path w="16224" h="18777" extrusionOk="0">
                    <a:moveTo>
                      <a:pt x="13497" y="0"/>
                    </a:moveTo>
                    <a:lnTo>
                      <a:pt x="1" y="6863"/>
                    </a:lnTo>
                    <a:lnTo>
                      <a:pt x="5343" y="18777"/>
                    </a:lnTo>
                    <a:lnTo>
                      <a:pt x="5499" y="18706"/>
                    </a:lnTo>
                    <a:lnTo>
                      <a:pt x="225" y="6940"/>
                    </a:lnTo>
                    <a:lnTo>
                      <a:pt x="13372" y="257"/>
                    </a:lnTo>
                    <a:lnTo>
                      <a:pt x="16057" y="15214"/>
                    </a:lnTo>
                    <a:lnTo>
                      <a:pt x="16223" y="15182"/>
                    </a:lnTo>
                    <a:lnTo>
                      <a:pt x="13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0" name="Google Shape;2000;p42"/>
              <p:cNvSpPr/>
              <p:nvPr/>
            </p:nvSpPr>
            <p:spPr>
              <a:xfrm>
                <a:off x="3330590" y="3697456"/>
                <a:ext cx="673230" cy="270172"/>
              </a:xfrm>
              <a:custGeom>
                <a:avLst/>
                <a:gdLst/>
                <a:ahLst/>
                <a:cxnLst/>
                <a:rect l="l" t="t" r="r" b="b"/>
                <a:pathLst>
                  <a:path w="11635" h="4669" extrusionOk="0">
                    <a:moveTo>
                      <a:pt x="11572" y="0"/>
                    </a:moveTo>
                    <a:lnTo>
                      <a:pt x="1" y="4511"/>
                    </a:lnTo>
                    <a:lnTo>
                      <a:pt x="63" y="4668"/>
                    </a:lnTo>
                    <a:lnTo>
                      <a:pt x="11635" y="157"/>
                    </a:lnTo>
                    <a:lnTo>
                      <a:pt x="11572"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1" name="Google Shape;2001;p42"/>
              <p:cNvSpPr/>
              <p:nvPr/>
            </p:nvSpPr>
            <p:spPr>
              <a:xfrm>
                <a:off x="3565053" y="3270536"/>
                <a:ext cx="262059" cy="833893"/>
              </a:xfrm>
              <a:custGeom>
                <a:avLst/>
                <a:gdLst/>
                <a:ahLst/>
                <a:cxnLst/>
                <a:rect l="l" t="t" r="r" b="b"/>
                <a:pathLst>
                  <a:path w="4529" h="14411" extrusionOk="0">
                    <a:moveTo>
                      <a:pt x="162" y="1"/>
                    </a:moveTo>
                    <a:lnTo>
                      <a:pt x="1" y="50"/>
                    </a:lnTo>
                    <a:lnTo>
                      <a:pt x="4365" y="14411"/>
                    </a:lnTo>
                    <a:lnTo>
                      <a:pt x="4529" y="14361"/>
                    </a:lnTo>
                    <a:lnTo>
                      <a:pt x="16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2" name="Google Shape;2002;p42"/>
              <p:cNvSpPr/>
              <p:nvPr/>
            </p:nvSpPr>
            <p:spPr>
              <a:xfrm>
                <a:off x="3319885" y="3491287"/>
                <a:ext cx="406484" cy="349273"/>
              </a:xfrm>
              <a:custGeom>
                <a:avLst/>
                <a:gdLst/>
                <a:ahLst/>
                <a:cxnLst/>
                <a:rect l="l" t="t" r="r" b="b"/>
                <a:pathLst>
                  <a:path w="7025" h="6036" extrusionOk="0">
                    <a:moveTo>
                      <a:pt x="5033" y="0"/>
                    </a:moveTo>
                    <a:lnTo>
                      <a:pt x="0" y="2513"/>
                    </a:lnTo>
                    <a:cubicBezTo>
                      <a:pt x="0" y="2513"/>
                      <a:pt x="1170" y="6036"/>
                      <a:pt x="3349" y="6036"/>
                    </a:cubicBezTo>
                    <a:cubicBezTo>
                      <a:pt x="3636" y="6036"/>
                      <a:pt x="3940" y="5975"/>
                      <a:pt x="4261" y="5837"/>
                    </a:cubicBezTo>
                    <a:cubicBezTo>
                      <a:pt x="7024" y="4647"/>
                      <a:pt x="5033" y="1"/>
                      <a:pt x="503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3" name="Google Shape;2003;p42"/>
              <p:cNvSpPr/>
              <p:nvPr/>
            </p:nvSpPr>
            <p:spPr>
              <a:xfrm>
                <a:off x="3643864" y="3324061"/>
                <a:ext cx="406484" cy="349215"/>
              </a:xfrm>
              <a:custGeom>
                <a:avLst/>
                <a:gdLst/>
                <a:ahLst/>
                <a:cxnLst/>
                <a:rect l="l" t="t" r="r" b="b"/>
                <a:pathLst>
                  <a:path w="7025" h="6035" extrusionOk="0">
                    <a:moveTo>
                      <a:pt x="5033" y="0"/>
                    </a:moveTo>
                    <a:lnTo>
                      <a:pt x="1" y="2513"/>
                    </a:lnTo>
                    <a:cubicBezTo>
                      <a:pt x="1" y="2513"/>
                      <a:pt x="1170" y="6034"/>
                      <a:pt x="3346" y="6034"/>
                    </a:cubicBezTo>
                    <a:cubicBezTo>
                      <a:pt x="3633" y="6034"/>
                      <a:pt x="3938" y="5973"/>
                      <a:pt x="4260" y="5834"/>
                    </a:cubicBezTo>
                    <a:cubicBezTo>
                      <a:pt x="7025" y="4647"/>
                      <a:pt x="5033" y="0"/>
                      <a:pt x="503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4" name="Google Shape;2004;p42"/>
              <p:cNvSpPr/>
              <p:nvPr/>
            </p:nvSpPr>
            <p:spPr>
              <a:xfrm>
                <a:off x="3170597" y="3701565"/>
                <a:ext cx="221440" cy="187483"/>
              </a:xfrm>
              <a:custGeom>
                <a:avLst/>
                <a:gdLst/>
                <a:ahLst/>
                <a:cxnLst/>
                <a:rect l="l" t="t" r="r" b="b"/>
                <a:pathLst>
                  <a:path w="3827" h="3240" extrusionOk="0">
                    <a:moveTo>
                      <a:pt x="3593" y="0"/>
                    </a:moveTo>
                    <a:lnTo>
                      <a:pt x="1" y="2457"/>
                    </a:lnTo>
                    <a:lnTo>
                      <a:pt x="669" y="3240"/>
                    </a:lnTo>
                    <a:lnTo>
                      <a:pt x="3826" y="214"/>
                    </a:lnTo>
                    <a:lnTo>
                      <a:pt x="3593"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5" name="Google Shape;2005;p42"/>
              <p:cNvSpPr/>
              <p:nvPr/>
            </p:nvSpPr>
            <p:spPr>
              <a:xfrm>
                <a:off x="3945044" y="3376659"/>
                <a:ext cx="56821" cy="82400"/>
              </a:xfrm>
              <a:custGeom>
                <a:avLst/>
                <a:gdLst/>
                <a:ahLst/>
                <a:cxnLst/>
                <a:rect l="l" t="t" r="r" b="b"/>
                <a:pathLst>
                  <a:path w="982" h="1424" extrusionOk="0">
                    <a:moveTo>
                      <a:pt x="824" y="1"/>
                    </a:moveTo>
                    <a:lnTo>
                      <a:pt x="1" y="371"/>
                    </a:lnTo>
                    <a:lnTo>
                      <a:pt x="214" y="1423"/>
                    </a:lnTo>
                    <a:lnTo>
                      <a:pt x="981" y="1294"/>
                    </a:lnTo>
                    <a:lnTo>
                      <a:pt x="824"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6" name="Google Shape;2006;p42"/>
              <p:cNvSpPr/>
              <p:nvPr/>
            </p:nvSpPr>
            <p:spPr>
              <a:xfrm>
                <a:off x="3581024" y="3581497"/>
                <a:ext cx="232086" cy="109538"/>
              </a:xfrm>
              <a:custGeom>
                <a:avLst/>
                <a:gdLst/>
                <a:ahLst/>
                <a:cxnLst/>
                <a:rect l="l" t="t" r="r" b="b"/>
                <a:pathLst>
                  <a:path w="4011" h="1893" extrusionOk="0">
                    <a:moveTo>
                      <a:pt x="2459" y="1"/>
                    </a:moveTo>
                    <a:cubicBezTo>
                      <a:pt x="2239" y="1"/>
                      <a:pt x="2024" y="23"/>
                      <a:pt x="1833" y="58"/>
                    </a:cubicBezTo>
                    <a:cubicBezTo>
                      <a:pt x="1119" y="187"/>
                      <a:pt x="1" y="991"/>
                      <a:pt x="369" y="1845"/>
                    </a:cubicBezTo>
                    <a:cubicBezTo>
                      <a:pt x="386" y="1879"/>
                      <a:pt x="431" y="1893"/>
                      <a:pt x="489" y="1893"/>
                    </a:cubicBezTo>
                    <a:cubicBezTo>
                      <a:pt x="650" y="1893"/>
                      <a:pt x="902" y="1785"/>
                      <a:pt x="869" y="1709"/>
                    </a:cubicBezTo>
                    <a:cubicBezTo>
                      <a:pt x="552" y="985"/>
                      <a:pt x="1438" y="260"/>
                      <a:pt x="2070" y="219"/>
                    </a:cubicBezTo>
                    <a:cubicBezTo>
                      <a:pt x="2114" y="217"/>
                      <a:pt x="2159" y="215"/>
                      <a:pt x="2205" y="215"/>
                    </a:cubicBezTo>
                    <a:cubicBezTo>
                      <a:pt x="2704" y="215"/>
                      <a:pt x="3264" y="392"/>
                      <a:pt x="3483" y="864"/>
                    </a:cubicBezTo>
                    <a:cubicBezTo>
                      <a:pt x="3500" y="898"/>
                      <a:pt x="3545" y="912"/>
                      <a:pt x="3601" y="912"/>
                    </a:cubicBezTo>
                    <a:cubicBezTo>
                      <a:pt x="3760" y="912"/>
                      <a:pt x="4010" y="802"/>
                      <a:pt x="3977" y="732"/>
                    </a:cubicBezTo>
                    <a:cubicBezTo>
                      <a:pt x="3714" y="173"/>
                      <a:pt x="3069" y="1"/>
                      <a:pt x="245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7" name="Google Shape;2007;p42"/>
              <p:cNvSpPr/>
              <p:nvPr/>
            </p:nvSpPr>
            <p:spPr>
              <a:xfrm>
                <a:off x="3576916" y="3507142"/>
                <a:ext cx="140490" cy="77366"/>
              </a:xfrm>
              <a:custGeom>
                <a:avLst/>
                <a:gdLst/>
                <a:ahLst/>
                <a:cxnLst/>
                <a:rect l="l" t="t" r="r" b="b"/>
                <a:pathLst>
                  <a:path w="2428" h="1337" extrusionOk="0">
                    <a:moveTo>
                      <a:pt x="2287" y="0"/>
                    </a:moveTo>
                    <a:lnTo>
                      <a:pt x="0" y="1024"/>
                    </a:lnTo>
                    <a:lnTo>
                      <a:pt x="141" y="1336"/>
                    </a:lnTo>
                    <a:lnTo>
                      <a:pt x="2427" y="313"/>
                    </a:lnTo>
                    <a:lnTo>
                      <a:pt x="2287"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8" name="Google Shape;2008;p42"/>
              <p:cNvSpPr/>
              <p:nvPr/>
            </p:nvSpPr>
            <p:spPr>
              <a:xfrm>
                <a:off x="3347312" y="3520335"/>
                <a:ext cx="339248" cy="291292"/>
              </a:xfrm>
              <a:custGeom>
                <a:avLst/>
                <a:gdLst/>
                <a:ahLst/>
                <a:cxnLst/>
                <a:rect l="l" t="t" r="r" b="b"/>
                <a:pathLst>
                  <a:path w="5863" h="5034" extrusionOk="0">
                    <a:moveTo>
                      <a:pt x="4201" y="1"/>
                    </a:moveTo>
                    <a:lnTo>
                      <a:pt x="1" y="2095"/>
                    </a:lnTo>
                    <a:cubicBezTo>
                      <a:pt x="1" y="2095"/>
                      <a:pt x="977" y="5034"/>
                      <a:pt x="2795" y="5034"/>
                    </a:cubicBezTo>
                    <a:cubicBezTo>
                      <a:pt x="3034" y="5034"/>
                      <a:pt x="3288" y="4983"/>
                      <a:pt x="3557" y="4867"/>
                    </a:cubicBezTo>
                    <a:cubicBezTo>
                      <a:pt x="5863" y="3876"/>
                      <a:pt x="4201" y="1"/>
                      <a:pt x="420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9" name="Google Shape;2009;p42"/>
              <p:cNvSpPr/>
              <p:nvPr/>
            </p:nvSpPr>
            <p:spPr>
              <a:xfrm>
                <a:off x="3677425" y="3352877"/>
                <a:ext cx="339248" cy="291408"/>
              </a:xfrm>
              <a:custGeom>
                <a:avLst/>
                <a:gdLst/>
                <a:ahLst/>
                <a:cxnLst/>
                <a:rect l="l" t="t" r="r" b="b"/>
                <a:pathLst>
                  <a:path w="5863" h="5036" extrusionOk="0">
                    <a:moveTo>
                      <a:pt x="4199" y="0"/>
                    </a:moveTo>
                    <a:lnTo>
                      <a:pt x="1" y="2099"/>
                    </a:lnTo>
                    <a:cubicBezTo>
                      <a:pt x="1" y="2099"/>
                      <a:pt x="976" y="5036"/>
                      <a:pt x="2793" y="5036"/>
                    </a:cubicBezTo>
                    <a:cubicBezTo>
                      <a:pt x="3033" y="5036"/>
                      <a:pt x="3288" y="4985"/>
                      <a:pt x="3557" y="4869"/>
                    </a:cubicBezTo>
                    <a:cubicBezTo>
                      <a:pt x="5863" y="3877"/>
                      <a:pt x="4199" y="0"/>
                      <a:pt x="419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0" name="Google Shape;2010;p42"/>
              <p:cNvSpPr/>
              <p:nvPr/>
            </p:nvSpPr>
            <p:spPr>
              <a:xfrm>
                <a:off x="3470794" y="3614480"/>
                <a:ext cx="40851" cy="97734"/>
              </a:xfrm>
              <a:custGeom>
                <a:avLst/>
                <a:gdLst/>
                <a:ahLst/>
                <a:cxnLst/>
                <a:rect l="l" t="t" r="r" b="b"/>
                <a:pathLst>
                  <a:path w="706" h="1689" extrusionOk="0">
                    <a:moveTo>
                      <a:pt x="543" y="1"/>
                    </a:moveTo>
                    <a:lnTo>
                      <a:pt x="0" y="1634"/>
                    </a:lnTo>
                    <a:lnTo>
                      <a:pt x="166" y="1688"/>
                    </a:lnTo>
                    <a:lnTo>
                      <a:pt x="705" y="55"/>
                    </a:lnTo>
                    <a:lnTo>
                      <a:pt x="54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1" name="Google Shape;2011;p42"/>
              <p:cNvSpPr/>
              <p:nvPr/>
            </p:nvSpPr>
            <p:spPr>
              <a:xfrm>
                <a:off x="3486648" y="3559509"/>
                <a:ext cx="87315" cy="226136"/>
              </a:xfrm>
              <a:custGeom>
                <a:avLst/>
                <a:gdLst/>
                <a:ahLst/>
                <a:cxnLst/>
                <a:rect l="l" t="t" r="r" b="b"/>
                <a:pathLst>
                  <a:path w="1509" h="3908" extrusionOk="0">
                    <a:moveTo>
                      <a:pt x="1349" y="0"/>
                    </a:moveTo>
                    <a:lnTo>
                      <a:pt x="0" y="3852"/>
                    </a:lnTo>
                    <a:lnTo>
                      <a:pt x="159" y="3908"/>
                    </a:lnTo>
                    <a:lnTo>
                      <a:pt x="1509" y="56"/>
                    </a:lnTo>
                    <a:lnTo>
                      <a:pt x="134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2" name="Google Shape;2012;p42"/>
              <p:cNvSpPr/>
              <p:nvPr/>
            </p:nvSpPr>
            <p:spPr>
              <a:xfrm>
                <a:off x="3781695" y="3465711"/>
                <a:ext cx="44959" cy="114804"/>
              </a:xfrm>
              <a:custGeom>
                <a:avLst/>
                <a:gdLst/>
                <a:ahLst/>
                <a:cxnLst/>
                <a:rect l="l" t="t" r="r" b="b"/>
                <a:pathLst>
                  <a:path w="777" h="1984" extrusionOk="0">
                    <a:moveTo>
                      <a:pt x="612" y="1"/>
                    </a:moveTo>
                    <a:lnTo>
                      <a:pt x="0" y="1932"/>
                    </a:lnTo>
                    <a:lnTo>
                      <a:pt x="162" y="1983"/>
                    </a:lnTo>
                    <a:lnTo>
                      <a:pt x="776" y="52"/>
                    </a:lnTo>
                    <a:lnTo>
                      <a:pt x="61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3" name="Google Shape;2013;p42"/>
              <p:cNvSpPr/>
              <p:nvPr/>
            </p:nvSpPr>
            <p:spPr>
              <a:xfrm>
                <a:off x="3811090" y="3387132"/>
                <a:ext cx="75916" cy="234643"/>
              </a:xfrm>
              <a:custGeom>
                <a:avLst/>
                <a:gdLst/>
                <a:ahLst/>
                <a:cxnLst/>
                <a:rect l="l" t="t" r="r" b="b"/>
                <a:pathLst>
                  <a:path w="1312" h="4055" extrusionOk="0">
                    <a:moveTo>
                      <a:pt x="1148" y="1"/>
                    </a:moveTo>
                    <a:lnTo>
                      <a:pt x="1" y="4010"/>
                    </a:lnTo>
                    <a:lnTo>
                      <a:pt x="165" y="4055"/>
                    </a:lnTo>
                    <a:lnTo>
                      <a:pt x="1311" y="48"/>
                    </a:lnTo>
                    <a:lnTo>
                      <a:pt x="1148"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4" name="Google Shape;2014;p42"/>
              <p:cNvSpPr/>
              <p:nvPr/>
            </p:nvSpPr>
            <p:spPr>
              <a:xfrm>
                <a:off x="3596589" y="3855309"/>
                <a:ext cx="94721" cy="166130"/>
              </a:xfrm>
              <a:custGeom>
                <a:avLst/>
                <a:gdLst/>
                <a:ahLst/>
                <a:cxnLst/>
                <a:rect l="l" t="t" r="r" b="b"/>
                <a:pathLst>
                  <a:path w="1637" h="2871" extrusionOk="0">
                    <a:moveTo>
                      <a:pt x="1637" y="1"/>
                    </a:moveTo>
                    <a:cubicBezTo>
                      <a:pt x="1279" y="564"/>
                      <a:pt x="916" y="720"/>
                      <a:pt x="623" y="720"/>
                    </a:cubicBezTo>
                    <a:cubicBezTo>
                      <a:pt x="257" y="720"/>
                      <a:pt x="1" y="477"/>
                      <a:pt x="1" y="477"/>
                    </a:cubicBezTo>
                    <a:lnTo>
                      <a:pt x="1" y="477"/>
                    </a:lnTo>
                    <a:cubicBezTo>
                      <a:pt x="1" y="477"/>
                      <a:pt x="1" y="2871"/>
                      <a:pt x="713" y="2871"/>
                    </a:cubicBezTo>
                    <a:cubicBezTo>
                      <a:pt x="723" y="2871"/>
                      <a:pt x="732" y="2870"/>
                      <a:pt x="742" y="2869"/>
                    </a:cubicBezTo>
                    <a:cubicBezTo>
                      <a:pt x="1484" y="2800"/>
                      <a:pt x="1637"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5" name="Google Shape;2015;p42"/>
              <p:cNvSpPr/>
              <p:nvPr/>
            </p:nvSpPr>
            <p:spPr>
              <a:xfrm>
                <a:off x="3117073" y="4074035"/>
                <a:ext cx="279823" cy="203974"/>
              </a:xfrm>
              <a:custGeom>
                <a:avLst/>
                <a:gdLst/>
                <a:ahLst/>
                <a:cxnLst/>
                <a:rect l="l" t="t" r="r" b="b"/>
                <a:pathLst>
                  <a:path w="4836" h="3525" extrusionOk="0">
                    <a:moveTo>
                      <a:pt x="3667" y="1"/>
                    </a:moveTo>
                    <a:cubicBezTo>
                      <a:pt x="1" y="1094"/>
                      <a:pt x="270" y="2232"/>
                      <a:pt x="273" y="2232"/>
                    </a:cubicBezTo>
                    <a:lnTo>
                      <a:pt x="2673" y="2074"/>
                    </a:lnTo>
                    <a:lnTo>
                      <a:pt x="2673" y="2074"/>
                    </a:lnTo>
                    <a:cubicBezTo>
                      <a:pt x="2648" y="2498"/>
                      <a:pt x="2905" y="2584"/>
                      <a:pt x="3117" y="2584"/>
                    </a:cubicBezTo>
                    <a:cubicBezTo>
                      <a:pt x="3261" y="2584"/>
                      <a:pt x="3385" y="2544"/>
                      <a:pt x="3385" y="2544"/>
                    </a:cubicBezTo>
                    <a:lnTo>
                      <a:pt x="3385" y="2544"/>
                    </a:lnTo>
                    <a:lnTo>
                      <a:pt x="3286" y="3525"/>
                    </a:lnTo>
                    <a:lnTo>
                      <a:pt x="4734" y="3454"/>
                    </a:lnTo>
                    <a:cubicBezTo>
                      <a:pt x="4835" y="2117"/>
                      <a:pt x="4480" y="1693"/>
                      <a:pt x="4480" y="1693"/>
                    </a:cubicBezTo>
                    <a:lnTo>
                      <a:pt x="1581" y="1380"/>
                    </a:lnTo>
                    <a:lnTo>
                      <a:pt x="366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6" name="Google Shape;2016;p42"/>
              <p:cNvSpPr/>
              <p:nvPr/>
            </p:nvSpPr>
            <p:spPr>
              <a:xfrm>
                <a:off x="3318496" y="4197516"/>
                <a:ext cx="38363" cy="79854"/>
              </a:xfrm>
              <a:custGeom>
                <a:avLst/>
                <a:gdLst/>
                <a:ahLst/>
                <a:cxnLst/>
                <a:rect l="l" t="t" r="r" b="b"/>
                <a:pathLst>
                  <a:path w="663" h="1380" extrusionOk="0">
                    <a:moveTo>
                      <a:pt x="50" y="1"/>
                    </a:moveTo>
                    <a:lnTo>
                      <a:pt x="1" y="70"/>
                    </a:lnTo>
                    <a:cubicBezTo>
                      <a:pt x="561" y="449"/>
                      <a:pt x="270" y="1343"/>
                      <a:pt x="268" y="1352"/>
                    </a:cubicBezTo>
                    <a:lnTo>
                      <a:pt x="348" y="1380"/>
                    </a:lnTo>
                    <a:cubicBezTo>
                      <a:pt x="363" y="1339"/>
                      <a:pt x="662" y="417"/>
                      <a:pt x="5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7" name="Google Shape;2017;p42"/>
              <p:cNvSpPr/>
              <p:nvPr/>
            </p:nvSpPr>
            <p:spPr>
              <a:xfrm>
                <a:off x="3335855" y="4192656"/>
                <a:ext cx="32982" cy="82631"/>
              </a:xfrm>
              <a:custGeom>
                <a:avLst/>
                <a:gdLst/>
                <a:ahLst/>
                <a:cxnLst/>
                <a:rect l="l" t="t" r="r" b="b"/>
                <a:pathLst>
                  <a:path w="570" h="1428" extrusionOk="0">
                    <a:moveTo>
                      <a:pt x="30" y="1"/>
                    </a:moveTo>
                    <a:lnTo>
                      <a:pt x="0" y="80"/>
                    </a:lnTo>
                    <a:cubicBezTo>
                      <a:pt x="483" y="251"/>
                      <a:pt x="446" y="1414"/>
                      <a:pt x="446" y="1425"/>
                    </a:cubicBezTo>
                    <a:lnTo>
                      <a:pt x="533" y="1427"/>
                    </a:lnTo>
                    <a:cubicBezTo>
                      <a:pt x="533" y="1378"/>
                      <a:pt x="569" y="192"/>
                      <a:pt x="3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8" name="Google Shape;2018;p42"/>
              <p:cNvSpPr/>
              <p:nvPr/>
            </p:nvSpPr>
            <p:spPr>
              <a:xfrm>
                <a:off x="3356281" y="4185191"/>
                <a:ext cx="31246" cy="89344"/>
              </a:xfrm>
              <a:custGeom>
                <a:avLst/>
                <a:gdLst/>
                <a:ahLst/>
                <a:cxnLst/>
                <a:rect l="l" t="t" r="r" b="b"/>
                <a:pathLst>
                  <a:path w="540" h="1544" extrusionOk="0">
                    <a:moveTo>
                      <a:pt x="27" y="0"/>
                    </a:moveTo>
                    <a:lnTo>
                      <a:pt x="1" y="80"/>
                    </a:lnTo>
                    <a:cubicBezTo>
                      <a:pt x="371" y="205"/>
                      <a:pt x="399" y="1175"/>
                      <a:pt x="378" y="1539"/>
                    </a:cubicBezTo>
                    <a:lnTo>
                      <a:pt x="464" y="1543"/>
                    </a:lnTo>
                    <a:cubicBezTo>
                      <a:pt x="466" y="1487"/>
                      <a:pt x="540" y="173"/>
                      <a:pt x="2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9" name="Google Shape;2019;p42"/>
              <p:cNvSpPr/>
              <p:nvPr/>
            </p:nvSpPr>
            <p:spPr>
              <a:xfrm>
                <a:off x="4079114" y="3647057"/>
                <a:ext cx="218662" cy="259177"/>
              </a:xfrm>
              <a:custGeom>
                <a:avLst/>
                <a:gdLst/>
                <a:ahLst/>
                <a:cxnLst/>
                <a:rect l="l" t="t" r="r" b="b"/>
                <a:pathLst>
                  <a:path w="3779" h="4479" extrusionOk="0">
                    <a:moveTo>
                      <a:pt x="804" y="0"/>
                    </a:moveTo>
                    <a:cubicBezTo>
                      <a:pt x="473" y="0"/>
                      <a:pt x="194" y="126"/>
                      <a:pt x="171" y="472"/>
                    </a:cubicBezTo>
                    <a:cubicBezTo>
                      <a:pt x="113" y="1296"/>
                      <a:pt x="1789" y="1410"/>
                      <a:pt x="1789" y="1410"/>
                    </a:cubicBezTo>
                    <a:lnTo>
                      <a:pt x="2387" y="4052"/>
                    </a:lnTo>
                    <a:lnTo>
                      <a:pt x="1" y="3397"/>
                    </a:lnTo>
                    <a:lnTo>
                      <a:pt x="1" y="3397"/>
                    </a:lnTo>
                    <a:cubicBezTo>
                      <a:pt x="1" y="3397"/>
                      <a:pt x="1540" y="4479"/>
                      <a:pt x="2617" y="4479"/>
                    </a:cubicBezTo>
                    <a:cubicBezTo>
                      <a:pt x="2645" y="4479"/>
                      <a:pt x="2672" y="4478"/>
                      <a:pt x="2699" y="4477"/>
                    </a:cubicBezTo>
                    <a:cubicBezTo>
                      <a:pt x="3779" y="4421"/>
                      <a:pt x="2130" y="1324"/>
                      <a:pt x="2130" y="1324"/>
                    </a:cubicBezTo>
                    <a:lnTo>
                      <a:pt x="2130" y="1324"/>
                    </a:lnTo>
                    <a:cubicBezTo>
                      <a:pt x="2130" y="1324"/>
                      <a:pt x="2135" y="1324"/>
                      <a:pt x="2143" y="1324"/>
                    </a:cubicBezTo>
                    <a:cubicBezTo>
                      <a:pt x="2251" y="1324"/>
                      <a:pt x="2986" y="1302"/>
                      <a:pt x="3065" y="699"/>
                    </a:cubicBezTo>
                    <a:cubicBezTo>
                      <a:pt x="3120" y="290"/>
                      <a:pt x="2714" y="52"/>
                      <a:pt x="2185" y="52"/>
                    </a:cubicBezTo>
                    <a:cubicBezTo>
                      <a:pt x="1978" y="52"/>
                      <a:pt x="1754" y="88"/>
                      <a:pt x="1530" y="164"/>
                    </a:cubicBezTo>
                    <a:lnTo>
                      <a:pt x="1530" y="164"/>
                    </a:lnTo>
                    <a:cubicBezTo>
                      <a:pt x="1313" y="67"/>
                      <a:pt x="1045" y="0"/>
                      <a:pt x="80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0" name="Google Shape;2020;p42"/>
              <p:cNvSpPr/>
              <p:nvPr/>
            </p:nvSpPr>
            <p:spPr>
              <a:xfrm>
                <a:off x="4082355" y="3470051"/>
                <a:ext cx="146334" cy="200271"/>
              </a:xfrm>
              <a:custGeom>
                <a:avLst/>
                <a:gdLst/>
                <a:ahLst/>
                <a:cxnLst/>
                <a:rect l="l" t="t" r="r" b="b"/>
                <a:pathLst>
                  <a:path w="2529" h="3461" extrusionOk="0">
                    <a:moveTo>
                      <a:pt x="1888" y="1"/>
                    </a:moveTo>
                    <a:cubicBezTo>
                      <a:pt x="1304" y="1"/>
                      <a:pt x="1221" y="2932"/>
                      <a:pt x="1221" y="2932"/>
                    </a:cubicBezTo>
                    <a:cubicBezTo>
                      <a:pt x="1221" y="2932"/>
                      <a:pt x="862" y="375"/>
                      <a:pt x="444" y="375"/>
                    </a:cubicBezTo>
                    <a:cubicBezTo>
                      <a:pt x="439" y="375"/>
                      <a:pt x="433" y="375"/>
                      <a:pt x="427" y="376"/>
                    </a:cubicBezTo>
                    <a:cubicBezTo>
                      <a:pt x="1" y="449"/>
                      <a:pt x="951" y="3460"/>
                      <a:pt x="951" y="3460"/>
                    </a:cubicBezTo>
                    <a:lnTo>
                      <a:pt x="1647" y="3458"/>
                    </a:lnTo>
                    <a:cubicBezTo>
                      <a:pt x="1647" y="3458"/>
                      <a:pt x="2529" y="104"/>
                      <a:pt x="1917" y="3"/>
                    </a:cubicBezTo>
                    <a:cubicBezTo>
                      <a:pt x="1907" y="2"/>
                      <a:pt x="1898" y="1"/>
                      <a:pt x="188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1" name="Google Shape;2021;p42"/>
              <p:cNvSpPr/>
              <p:nvPr/>
            </p:nvSpPr>
            <p:spPr>
              <a:xfrm>
                <a:off x="4121644" y="3647809"/>
                <a:ext cx="77131" cy="34950"/>
              </a:xfrm>
              <a:custGeom>
                <a:avLst/>
                <a:gdLst/>
                <a:ahLst/>
                <a:cxnLst/>
                <a:rect l="l" t="t" r="r" b="b"/>
                <a:pathLst>
                  <a:path w="1333" h="604" extrusionOk="0">
                    <a:moveTo>
                      <a:pt x="170" y="0"/>
                    </a:moveTo>
                    <a:cubicBezTo>
                      <a:pt x="170" y="0"/>
                      <a:pt x="169" y="0"/>
                      <a:pt x="169" y="0"/>
                    </a:cubicBezTo>
                    <a:lnTo>
                      <a:pt x="169" y="86"/>
                    </a:lnTo>
                    <a:cubicBezTo>
                      <a:pt x="174" y="86"/>
                      <a:pt x="179" y="86"/>
                      <a:pt x="184" y="86"/>
                    </a:cubicBezTo>
                    <a:cubicBezTo>
                      <a:pt x="458" y="86"/>
                      <a:pt x="1147" y="143"/>
                      <a:pt x="1227" y="403"/>
                    </a:cubicBezTo>
                    <a:cubicBezTo>
                      <a:pt x="1238" y="438"/>
                      <a:pt x="1227" y="451"/>
                      <a:pt x="1218" y="461"/>
                    </a:cubicBezTo>
                    <a:cubicBezTo>
                      <a:pt x="1179" y="503"/>
                      <a:pt x="1074" y="520"/>
                      <a:pt x="938" y="520"/>
                    </a:cubicBezTo>
                    <a:cubicBezTo>
                      <a:pt x="672" y="520"/>
                      <a:pt x="285" y="457"/>
                      <a:pt x="20" y="399"/>
                    </a:cubicBezTo>
                    <a:lnTo>
                      <a:pt x="1" y="483"/>
                    </a:lnTo>
                    <a:cubicBezTo>
                      <a:pt x="76" y="498"/>
                      <a:pt x="561" y="604"/>
                      <a:pt x="919" y="604"/>
                    </a:cubicBezTo>
                    <a:cubicBezTo>
                      <a:pt x="1085" y="604"/>
                      <a:pt x="1225" y="580"/>
                      <a:pt x="1283" y="520"/>
                    </a:cubicBezTo>
                    <a:cubicBezTo>
                      <a:pt x="1307" y="494"/>
                      <a:pt x="1333" y="451"/>
                      <a:pt x="1311" y="380"/>
                    </a:cubicBezTo>
                    <a:cubicBezTo>
                      <a:pt x="1196" y="2"/>
                      <a:pt x="234" y="0"/>
                      <a:pt x="17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2" name="Google Shape;2022;p42"/>
              <p:cNvSpPr/>
              <p:nvPr/>
            </p:nvSpPr>
            <p:spPr>
              <a:xfrm>
                <a:off x="4156710" y="3678998"/>
                <a:ext cx="82859" cy="38422"/>
              </a:xfrm>
              <a:custGeom>
                <a:avLst/>
                <a:gdLst/>
                <a:ahLst/>
                <a:cxnLst/>
                <a:rect l="l" t="t" r="r" b="b"/>
                <a:pathLst>
                  <a:path w="1432" h="664" extrusionOk="0">
                    <a:moveTo>
                      <a:pt x="73" y="0"/>
                    </a:moveTo>
                    <a:lnTo>
                      <a:pt x="0" y="43"/>
                    </a:lnTo>
                    <a:cubicBezTo>
                      <a:pt x="321" y="591"/>
                      <a:pt x="944" y="664"/>
                      <a:pt x="1250" y="664"/>
                    </a:cubicBezTo>
                    <a:cubicBezTo>
                      <a:pt x="1362" y="664"/>
                      <a:pt x="1429" y="655"/>
                      <a:pt x="1431" y="653"/>
                    </a:cubicBezTo>
                    <a:lnTo>
                      <a:pt x="1421" y="569"/>
                    </a:lnTo>
                    <a:cubicBezTo>
                      <a:pt x="1418" y="570"/>
                      <a:pt x="1351" y="578"/>
                      <a:pt x="1247" y="578"/>
                    </a:cubicBezTo>
                    <a:cubicBezTo>
                      <a:pt x="957" y="578"/>
                      <a:pt x="374" y="510"/>
                      <a:pt x="7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3" name="Google Shape;2023;p42"/>
              <p:cNvSpPr/>
              <p:nvPr/>
            </p:nvSpPr>
            <p:spPr>
              <a:xfrm>
                <a:off x="4204447" y="3649024"/>
                <a:ext cx="38710" cy="65561"/>
              </a:xfrm>
              <a:custGeom>
                <a:avLst/>
                <a:gdLst/>
                <a:ahLst/>
                <a:cxnLst/>
                <a:rect l="l" t="t" r="r" b="b"/>
                <a:pathLst>
                  <a:path w="669" h="1133" extrusionOk="0">
                    <a:moveTo>
                      <a:pt x="205" y="1"/>
                    </a:moveTo>
                    <a:lnTo>
                      <a:pt x="134" y="50"/>
                    </a:lnTo>
                    <a:cubicBezTo>
                      <a:pt x="154" y="76"/>
                      <a:pt x="550" y="686"/>
                      <a:pt x="1" y="1063"/>
                    </a:cubicBezTo>
                    <a:lnTo>
                      <a:pt x="48" y="1132"/>
                    </a:lnTo>
                    <a:cubicBezTo>
                      <a:pt x="669" y="710"/>
                      <a:pt x="214" y="12"/>
                      <a:pt x="205" y="1"/>
                    </a:cubicBezTo>
                    <a:close/>
                  </a:path>
                </a:pathLst>
              </a:custGeom>
              <a:solidFill>
                <a:srgbClr val="06AF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4" name="Google Shape;2024;p42"/>
              <p:cNvSpPr/>
              <p:nvPr/>
            </p:nvSpPr>
            <p:spPr>
              <a:xfrm>
                <a:off x="2756929" y="3455354"/>
                <a:ext cx="429282" cy="656826"/>
              </a:xfrm>
              <a:custGeom>
                <a:avLst/>
                <a:gdLst/>
                <a:ahLst/>
                <a:cxnLst/>
                <a:rect l="l" t="t" r="r" b="b"/>
                <a:pathLst>
                  <a:path w="7419" h="11351" extrusionOk="0">
                    <a:moveTo>
                      <a:pt x="1667" y="1"/>
                    </a:moveTo>
                    <a:cubicBezTo>
                      <a:pt x="1502" y="1"/>
                      <a:pt x="1333" y="61"/>
                      <a:pt x="1164" y="201"/>
                    </a:cubicBezTo>
                    <a:cubicBezTo>
                      <a:pt x="1" y="1167"/>
                      <a:pt x="2445" y="4285"/>
                      <a:pt x="2445" y="4285"/>
                    </a:cubicBezTo>
                    <a:cubicBezTo>
                      <a:pt x="2445" y="4285"/>
                      <a:pt x="2248" y="4230"/>
                      <a:pt x="1955" y="4230"/>
                    </a:cubicBezTo>
                    <a:cubicBezTo>
                      <a:pt x="1703" y="4230"/>
                      <a:pt x="1381" y="4271"/>
                      <a:pt x="1052" y="4423"/>
                    </a:cubicBezTo>
                    <a:cubicBezTo>
                      <a:pt x="341" y="4751"/>
                      <a:pt x="2757" y="6568"/>
                      <a:pt x="2757" y="6568"/>
                    </a:cubicBezTo>
                    <a:cubicBezTo>
                      <a:pt x="2757" y="6568"/>
                      <a:pt x="2268" y="6377"/>
                      <a:pt x="1732" y="6377"/>
                    </a:cubicBezTo>
                    <a:cubicBezTo>
                      <a:pt x="1099" y="6377"/>
                      <a:pt x="402" y="6643"/>
                      <a:pt x="371" y="7805"/>
                    </a:cubicBezTo>
                    <a:cubicBezTo>
                      <a:pt x="323" y="9514"/>
                      <a:pt x="2407" y="10041"/>
                      <a:pt x="4120" y="10041"/>
                    </a:cubicBezTo>
                    <a:cubicBezTo>
                      <a:pt x="4556" y="10041"/>
                      <a:pt x="4969" y="10007"/>
                      <a:pt x="5315" y="9949"/>
                    </a:cubicBezTo>
                    <a:cubicBezTo>
                      <a:pt x="5448" y="9927"/>
                      <a:pt x="5573" y="9917"/>
                      <a:pt x="5690" y="9917"/>
                    </a:cubicBezTo>
                    <a:cubicBezTo>
                      <a:pt x="7080" y="9917"/>
                      <a:pt x="7419" y="11350"/>
                      <a:pt x="7419" y="11350"/>
                    </a:cubicBezTo>
                    <a:cubicBezTo>
                      <a:pt x="7419" y="11350"/>
                      <a:pt x="7305" y="8189"/>
                      <a:pt x="6634" y="7803"/>
                    </a:cubicBezTo>
                    <a:cubicBezTo>
                      <a:pt x="6519" y="7737"/>
                      <a:pt x="6416" y="7709"/>
                      <a:pt x="6324" y="7709"/>
                    </a:cubicBezTo>
                    <a:cubicBezTo>
                      <a:pt x="5885" y="7709"/>
                      <a:pt x="5710" y="8333"/>
                      <a:pt x="5710" y="8333"/>
                    </a:cubicBezTo>
                    <a:cubicBezTo>
                      <a:pt x="5710" y="8333"/>
                      <a:pt x="6591" y="4906"/>
                      <a:pt x="5598" y="4794"/>
                    </a:cubicBezTo>
                    <a:cubicBezTo>
                      <a:pt x="5576" y="4792"/>
                      <a:pt x="5554" y="4790"/>
                      <a:pt x="5533" y="4790"/>
                    </a:cubicBezTo>
                    <a:cubicBezTo>
                      <a:pt x="4860" y="4790"/>
                      <a:pt x="4598" y="5980"/>
                      <a:pt x="4401" y="5980"/>
                    </a:cubicBezTo>
                    <a:cubicBezTo>
                      <a:pt x="4323" y="5980"/>
                      <a:pt x="4256" y="5797"/>
                      <a:pt x="4177" y="5288"/>
                    </a:cubicBezTo>
                    <a:cubicBezTo>
                      <a:pt x="3895" y="3438"/>
                      <a:pt x="4889" y="1906"/>
                      <a:pt x="4320" y="1656"/>
                    </a:cubicBezTo>
                    <a:cubicBezTo>
                      <a:pt x="4232" y="1617"/>
                      <a:pt x="4151" y="1601"/>
                      <a:pt x="4078" y="1601"/>
                    </a:cubicBezTo>
                    <a:cubicBezTo>
                      <a:pt x="3678" y="1601"/>
                      <a:pt x="3496" y="2089"/>
                      <a:pt x="3496" y="2089"/>
                    </a:cubicBezTo>
                    <a:cubicBezTo>
                      <a:pt x="3496" y="2089"/>
                      <a:pt x="2642" y="1"/>
                      <a:pt x="1667"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5" name="Google Shape;2025;p42"/>
              <p:cNvSpPr/>
              <p:nvPr/>
            </p:nvSpPr>
            <p:spPr>
              <a:xfrm>
                <a:off x="4229907" y="3549498"/>
                <a:ext cx="328601" cy="582122"/>
              </a:xfrm>
              <a:custGeom>
                <a:avLst/>
                <a:gdLst/>
                <a:ahLst/>
                <a:cxnLst/>
                <a:rect l="l" t="t" r="r" b="b"/>
                <a:pathLst>
                  <a:path w="5679" h="10060" extrusionOk="0">
                    <a:moveTo>
                      <a:pt x="3356" y="1"/>
                    </a:moveTo>
                    <a:cubicBezTo>
                      <a:pt x="2542" y="1"/>
                      <a:pt x="2134" y="1958"/>
                      <a:pt x="2134" y="1958"/>
                    </a:cubicBezTo>
                    <a:cubicBezTo>
                      <a:pt x="2134" y="1958"/>
                      <a:pt x="1952" y="1627"/>
                      <a:pt x="1673" y="1627"/>
                    </a:cubicBezTo>
                    <a:cubicBezTo>
                      <a:pt x="1599" y="1627"/>
                      <a:pt x="1519" y="1650"/>
                      <a:pt x="1434" y="1708"/>
                    </a:cubicBezTo>
                    <a:cubicBezTo>
                      <a:pt x="1024" y="1986"/>
                      <a:pt x="2007" y="3117"/>
                      <a:pt x="2037" y="4669"/>
                    </a:cubicBezTo>
                    <a:cubicBezTo>
                      <a:pt x="2045" y="5111"/>
                      <a:pt x="2015" y="5266"/>
                      <a:pt x="1950" y="5266"/>
                    </a:cubicBezTo>
                    <a:cubicBezTo>
                      <a:pt x="1799" y="5266"/>
                      <a:pt x="1461" y="4430"/>
                      <a:pt x="982" y="4430"/>
                    </a:cubicBezTo>
                    <a:cubicBezTo>
                      <a:pt x="944" y="4430"/>
                      <a:pt x="905" y="4436"/>
                      <a:pt x="865" y="4447"/>
                    </a:cubicBezTo>
                    <a:cubicBezTo>
                      <a:pt x="104" y="4665"/>
                      <a:pt x="1257" y="7365"/>
                      <a:pt x="1257" y="7365"/>
                    </a:cubicBezTo>
                    <a:cubicBezTo>
                      <a:pt x="1257" y="7365"/>
                      <a:pt x="1059" y="6930"/>
                      <a:pt x="751" y="6930"/>
                    </a:cubicBezTo>
                    <a:cubicBezTo>
                      <a:pt x="665" y="6930"/>
                      <a:pt x="570" y="6964"/>
                      <a:pt x="468" y="7051"/>
                    </a:cubicBezTo>
                    <a:cubicBezTo>
                      <a:pt x="0" y="7449"/>
                      <a:pt x="341" y="10060"/>
                      <a:pt x="341" y="10060"/>
                    </a:cubicBezTo>
                    <a:cubicBezTo>
                      <a:pt x="341" y="10060"/>
                      <a:pt x="422" y="8639"/>
                      <a:pt x="1771" y="8639"/>
                    </a:cubicBezTo>
                    <a:cubicBezTo>
                      <a:pt x="1777" y="8639"/>
                      <a:pt x="1783" y="8639"/>
                      <a:pt x="1789" y="8639"/>
                    </a:cubicBezTo>
                    <a:cubicBezTo>
                      <a:pt x="1802" y="8639"/>
                      <a:pt x="1816" y="8639"/>
                      <a:pt x="1829" y="8639"/>
                    </a:cubicBezTo>
                    <a:cubicBezTo>
                      <a:pt x="3202" y="8639"/>
                      <a:pt x="5678" y="7978"/>
                      <a:pt x="5345" y="6243"/>
                    </a:cubicBezTo>
                    <a:cubicBezTo>
                      <a:pt x="5191" y="5442"/>
                      <a:pt x="4756" y="5224"/>
                      <a:pt x="4328" y="5224"/>
                    </a:cubicBezTo>
                    <a:cubicBezTo>
                      <a:pt x="3818" y="5224"/>
                      <a:pt x="3319" y="5533"/>
                      <a:pt x="3319" y="5533"/>
                    </a:cubicBezTo>
                    <a:cubicBezTo>
                      <a:pt x="3319" y="5533"/>
                      <a:pt x="4951" y="3734"/>
                      <a:pt x="4354" y="3555"/>
                    </a:cubicBezTo>
                    <a:cubicBezTo>
                      <a:pt x="4195" y="3508"/>
                      <a:pt x="4044" y="3491"/>
                      <a:pt x="3906" y="3491"/>
                    </a:cubicBezTo>
                    <a:cubicBezTo>
                      <a:pt x="3523" y="3491"/>
                      <a:pt x="3250" y="3624"/>
                      <a:pt x="3250" y="3624"/>
                    </a:cubicBezTo>
                    <a:cubicBezTo>
                      <a:pt x="3250" y="3624"/>
                      <a:pt x="4731" y="749"/>
                      <a:pt x="3690" y="106"/>
                    </a:cubicBezTo>
                    <a:cubicBezTo>
                      <a:pt x="3572" y="33"/>
                      <a:pt x="3460" y="1"/>
                      <a:pt x="3356"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026" name="Google Shape;2026;p42"/>
          <p:cNvGrpSpPr/>
          <p:nvPr/>
        </p:nvGrpSpPr>
        <p:grpSpPr>
          <a:xfrm>
            <a:off x="293131" y="5628934"/>
            <a:ext cx="1388875" cy="1039745"/>
            <a:chOff x="5329700" y="599775"/>
            <a:chExt cx="2637771" cy="1974700"/>
          </a:xfrm>
        </p:grpSpPr>
        <p:sp>
          <p:nvSpPr>
            <p:cNvPr id="2027" name="Google Shape;2027;p42"/>
            <p:cNvSpPr/>
            <p:nvPr/>
          </p:nvSpPr>
          <p:spPr>
            <a:xfrm>
              <a:off x="5330180" y="599775"/>
              <a:ext cx="2535423" cy="1974700"/>
            </a:xfrm>
            <a:custGeom>
              <a:avLst/>
              <a:gdLst/>
              <a:ahLst/>
              <a:cxnLst/>
              <a:rect l="l" t="t" r="r" b="b"/>
              <a:pathLst>
                <a:path w="42287" h="32935" extrusionOk="0">
                  <a:moveTo>
                    <a:pt x="3109" y="9379"/>
                  </a:moveTo>
                  <a:cubicBezTo>
                    <a:pt x="3108" y="9379"/>
                    <a:pt x="3106" y="9380"/>
                    <a:pt x="3104" y="9381"/>
                  </a:cubicBezTo>
                  <a:cubicBezTo>
                    <a:pt x="3104" y="9379"/>
                    <a:pt x="3106" y="9379"/>
                    <a:pt x="3109" y="9379"/>
                  </a:cubicBezTo>
                  <a:close/>
                  <a:moveTo>
                    <a:pt x="24862" y="1"/>
                  </a:moveTo>
                  <a:cubicBezTo>
                    <a:pt x="22453" y="1"/>
                    <a:pt x="19949" y="396"/>
                    <a:pt x="17467" y="1232"/>
                  </a:cubicBezTo>
                  <a:cubicBezTo>
                    <a:pt x="14329" y="2286"/>
                    <a:pt x="11587" y="3917"/>
                    <a:pt x="9376" y="5920"/>
                  </a:cubicBezTo>
                  <a:cubicBezTo>
                    <a:pt x="9292" y="5846"/>
                    <a:pt x="9204" y="5775"/>
                    <a:pt x="9115" y="5706"/>
                  </a:cubicBezTo>
                  <a:cubicBezTo>
                    <a:pt x="8977" y="5909"/>
                    <a:pt x="8908" y="6230"/>
                    <a:pt x="8872" y="6394"/>
                  </a:cubicBezTo>
                  <a:cubicBezTo>
                    <a:pt x="8512" y="6745"/>
                    <a:pt x="8165" y="7103"/>
                    <a:pt x="7835" y="7471"/>
                  </a:cubicBezTo>
                  <a:cubicBezTo>
                    <a:pt x="7759" y="7417"/>
                    <a:pt x="7680" y="7370"/>
                    <a:pt x="7598" y="7323"/>
                  </a:cubicBezTo>
                  <a:cubicBezTo>
                    <a:pt x="7512" y="7280"/>
                    <a:pt x="7292" y="7165"/>
                    <a:pt x="7111" y="7150"/>
                  </a:cubicBezTo>
                  <a:lnTo>
                    <a:pt x="7111" y="7150"/>
                  </a:lnTo>
                  <a:cubicBezTo>
                    <a:pt x="7104" y="7491"/>
                    <a:pt x="7143" y="7816"/>
                    <a:pt x="7294" y="8105"/>
                  </a:cubicBezTo>
                  <a:cubicBezTo>
                    <a:pt x="7070" y="8377"/>
                    <a:pt x="6856" y="8652"/>
                    <a:pt x="6650" y="8928"/>
                  </a:cubicBezTo>
                  <a:cubicBezTo>
                    <a:pt x="6087" y="8708"/>
                    <a:pt x="5492" y="8555"/>
                    <a:pt x="5492" y="8555"/>
                  </a:cubicBezTo>
                  <a:cubicBezTo>
                    <a:pt x="5492" y="8555"/>
                    <a:pt x="6022" y="7010"/>
                    <a:pt x="5139" y="6896"/>
                  </a:cubicBezTo>
                  <a:cubicBezTo>
                    <a:pt x="5112" y="6892"/>
                    <a:pt x="5085" y="6891"/>
                    <a:pt x="5060" y="6891"/>
                  </a:cubicBezTo>
                  <a:cubicBezTo>
                    <a:pt x="4348" y="6891"/>
                    <a:pt x="4085" y="8201"/>
                    <a:pt x="4031" y="8540"/>
                  </a:cubicBezTo>
                  <a:lnTo>
                    <a:pt x="3943" y="8493"/>
                  </a:lnTo>
                  <a:cubicBezTo>
                    <a:pt x="3738" y="8235"/>
                    <a:pt x="3323" y="8131"/>
                    <a:pt x="2958" y="8131"/>
                  </a:cubicBezTo>
                  <a:cubicBezTo>
                    <a:pt x="2655" y="8131"/>
                    <a:pt x="2385" y="8203"/>
                    <a:pt x="2298" y="8318"/>
                  </a:cubicBezTo>
                  <a:cubicBezTo>
                    <a:pt x="2014" y="8698"/>
                    <a:pt x="2714" y="9191"/>
                    <a:pt x="3003" y="9338"/>
                  </a:cubicBezTo>
                  <a:cubicBezTo>
                    <a:pt x="3020" y="9359"/>
                    <a:pt x="3039" y="9381"/>
                    <a:pt x="3061" y="9402"/>
                  </a:cubicBezTo>
                  <a:cubicBezTo>
                    <a:pt x="2708" y="9549"/>
                    <a:pt x="815" y="10338"/>
                    <a:pt x="917" y="10704"/>
                  </a:cubicBezTo>
                  <a:cubicBezTo>
                    <a:pt x="952" y="10832"/>
                    <a:pt x="1165" y="10876"/>
                    <a:pt x="1441" y="10876"/>
                  </a:cubicBezTo>
                  <a:cubicBezTo>
                    <a:pt x="1863" y="10876"/>
                    <a:pt x="2430" y="10774"/>
                    <a:pt x="2733" y="10713"/>
                  </a:cubicBezTo>
                  <a:lnTo>
                    <a:pt x="2733" y="10713"/>
                  </a:lnTo>
                  <a:cubicBezTo>
                    <a:pt x="2703" y="10831"/>
                    <a:pt x="2686" y="10952"/>
                    <a:pt x="2684" y="11077"/>
                  </a:cubicBezTo>
                  <a:cubicBezTo>
                    <a:pt x="2552" y="11327"/>
                    <a:pt x="2453" y="11620"/>
                    <a:pt x="2630" y="11739"/>
                  </a:cubicBezTo>
                  <a:cubicBezTo>
                    <a:pt x="2659" y="11758"/>
                    <a:pt x="2690" y="11767"/>
                    <a:pt x="2723" y="11767"/>
                  </a:cubicBezTo>
                  <a:cubicBezTo>
                    <a:pt x="2742" y="11767"/>
                    <a:pt x="2762" y="11764"/>
                    <a:pt x="2783" y="11758"/>
                  </a:cubicBezTo>
                  <a:cubicBezTo>
                    <a:pt x="2889" y="12107"/>
                    <a:pt x="3074" y="12439"/>
                    <a:pt x="3296" y="12704"/>
                  </a:cubicBezTo>
                  <a:lnTo>
                    <a:pt x="3328" y="12743"/>
                  </a:lnTo>
                  <a:cubicBezTo>
                    <a:pt x="2892" y="12609"/>
                    <a:pt x="2388" y="12524"/>
                    <a:pt x="1957" y="12524"/>
                  </a:cubicBezTo>
                  <a:cubicBezTo>
                    <a:pt x="1502" y="12524"/>
                    <a:pt x="1128" y="12619"/>
                    <a:pt x="1001" y="12851"/>
                  </a:cubicBezTo>
                  <a:cubicBezTo>
                    <a:pt x="830" y="13168"/>
                    <a:pt x="1022" y="13508"/>
                    <a:pt x="1337" y="13795"/>
                  </a:cubicBezTo>
                  <a:cubicBezTo>
                    <a:pt x="1089" y="13716"/>
                    <a:pt x="816" y="13646"/>
                    <a:pt x="624" y="13646"/>
                  </a:cubicBezTo>
                  <a:cubicBezTo>
                    <a:pt x="482" y="13646"/>
                    <a:pt x="384" y="13684"/>
                    <a:pt x="373" y="13786"/>
                  </a:cubicBezTo>
                  <a:cubicBezTo>
                    <a:pt x="358" y="13911"/>
                    <a:pt x="460" y="14041"/>
                    <a:pt x="604" y="14159"/>
                  </a:cubicBezTo>
                  <a:cubicBezTo>
                    <a:pt x="240" y="14239"/>
                    <a:pt x="1" y="14420"/>
                    <a:pt x="61" y="14763"/>
                  </a:cubicBezTo>
                  <a:cubicBezTo>
                    <a:pt x="76" y="14873"/>
                    <a:pt x="160" y="14963"/>
                    <a:pt x="283" y="15034"/>
                  </a:cubicBezTo>
                  <a:cubicBezTo>
                    <a:pt x="251" y="15086"/>
                    <a:pt x="240" y="15140"/>
                    <a:pt x="257" y="15196"/>
                  </a:cubicBezTo>
                  <a:cubicBezTo>
                    <a:pt x="284" y="15282"/>
                    <a:pt x="366" y="15316"/>
                    <a:pt x="481" y="15316"/>
                  </a:cubicBezTo>
                  <a:cubicBezTo>
                    <a:pt x="597" y="15316"/>
                    <a:pt x="746" y="15281"/>
                    <a:pt x="904" y="15228"/>
                  </a:cubicBezTo>
                  <a:cubicBezTo>
                    <a:pt x="988" y="15241"/>
                    <a:pt x="1074" y="15254"/>
                    <a:pt x="1162" y="15263"/>
                  </a:cubicBezTo>
                  <a:cubicBezTo>
                    <a:pt x="1031" y="15506"/>
                    <a:pt x="945" y="15743"/>
                    <a:pt x="1070" y="15791"/>
                  </a:cubicBezTo>
                  <a:cubicBezTo>
                    <a:pt x="1084" y="15797"/>
                    <a:pt x="1100" y="15799"/>
                    <a:pt x="1117" y="15799"/>
                  </a:cubicBezTo>
                  <a:cubicBezTo>
                    <a:pt x="1278" y="15799"/>
                    <a:pt x="1530" y="15542"/>
                    <a:pt x="1731" y="15301"/>
                  </a:cubicBezTo>
                  <a:cubicBezTo>
                    <a:pt x="1867" y="15306"/>
                    <a:pt x="2001" y="15308"/>
                    <a:pt x="2130" y="15308"/>
                  </a:cubicBezTo>
                  <a:cubicBezTo>
                    <a:pt x="2568" y="15308"/>
                    <a:pt x="2942" y="15286"/>
                    <a:pt x="3080" y="15286"/>
                  </a:cubicBezTo>
                  <a:cubicBezTo>
                    <a:pt x="3089" y="15286"/>
                    <a:pt x="3100" y="15286"/>
                    <a:pt x="3111" y="15284"/>
                  </a:cubicBezTo>
                  <a:cubicBezTo>
                    <a:pt x="3146" y="15288"/>
                    <a:pt x="3180" y="15290"/>
                    <a:pt x="3214" y="15290"/>
                  </a:cubicBezTo>
                  <a:cubicBezTo>
                    <a:pt x="3274" y="15290"/>
                    <a:pt x="3331" y="15283"/>
                    <a:pt x="3380" y="15265"/>
                  </a:cubicBezTo>
                  <a:cubicBezTo>
                    <a:pt x="3477" y="15260"/>
                    <a:pt x="3580" y="15252"/>
                    <a:pt x="3693" y="15243"/>
                  </a:cubicBezTo>
                  <a:lnTo>
                    <a:pt x="3693" y="15243"/>
                  </a:lnTo>
                  <a:cubicBezTo>
                    <a:pt x="3688" y="15258"/>
                    <a:pt x="3686" y="15269"/>
                    <a:pt x="3684" y="15282"/>
                  </a:cubicBezTo>
                  <a:cubicBezTo>
                    <a:pt x="3675" y="15317"/>
                    <a:pt x="3671" y="15349"/>
                    <a:pt x="3662" y="15383"/>
                  </a:cubicBezTo>
                  <a:cubicBezTo>
                    <a:pt x="3656" y="15416"/>
                    <a:pt x="3649" y="15446"/>
                    <a:pt x="3643" y="15478"/>
                  </a:cubicBezTo>
                  <a:cubicBezTo>
                    <a:pt x="3639" y="15508"/>
                    <a:pt x="3632" y="15534"/>
                    <a:pt x="3628" y="15564"/>
                  </a:cubicBezTo>
                  <a:cubicBezTo>
                    <a:pt x="2889" y="15657"/>
                    <a:pt x="2164" y="15974"/>
                    <a:pt x="1817" y="16329"/>
                  </a:cubicBezTo>
                  <a:cubicBezTo>
                    <a:pt x="1371" y="16795"/>
                    <a:pt x="1231" y="17392"/>
                    <a:pt x="1182" y="18024"/>
                  </a:cubicBezTo>
                  <a:cubicBezTo>
                    <a:pt x="1188" y="18024"/>
                    <a:pt x="1194" y="18024"/>
                    <a:pt x="1200" y="18024"/>
                  </a:cubicBezTo>
                  <a:cubicBezTo>
                    <a:pt x="1468" y="18024"/>
                    <a:pt x="1803" y="17887"/>
                    <a:pt x="1936" y="17836"/>
                  </a:cubicBezTo>
                  <a:cubicBezTo>
                    <a:pt x="2542" y="17569"/>
                    <a:pt x="3070" y="17179"/>
                    <a:pt x="3445" y="16670"/>
                  </a:cubicBezTo>
                  <a:lnTo>
                    <a:pt x="3445" y="16670"/>
                  </a:lnTo>
                  <a:cubicBezTo>
                    <a:pt x="3440" y="16685"/>
                    <a:pt x="3440" y="16702"/>
                    <a:pt x="3438" y="16715"/>
                  </a:cubicBezTo>
                  <a:cubicBezTo>
                    <a:pt x="3434" y="16767"/>
                    <a:pt x="3425" y="16817"/>
                    <a:pt x="3419" y="16868"/>
                  </a:cubicBezTo>
                  <a:cubicBezTo>
                    <a:pt x="3417" y="16886"/>
                    <a:pt x="3417" y="16898"/>
                    <a:pt x="3414" y="16914"/>
                  </a:cubicBezTo>
                  <a:lnTo>
                    <a:pt x="3397" y="17069"/>
                  </a:lnTo>
                  <a:cubicBezTo>
                    <a:pt x="3395" y="17084"/>
                    <a:pt x="3395" y="17097"/>
                    <a:pt x="3393" y="17114"/>
                  </a:cubicBezTo>
                  <a:cubicBezTo>
                    <a:pt x="3386" y="17166"/>
                    <a:pt x="3382" y="17220"/>
                    <a:pt x="3380" y="17269"/>
                  </a:cubicBezTo>
                  <a:cubicBezTo>
                    <a:pt x="3380" y="17284"/>
                    <a:pt x="3376" y="17299"/>
                    <a:pt x="3376" y="17312"/>
                  </a:cubicBezTo>
                  <a:cubicBezTo>
                    <a:pt x="3371" y="17366"/>
                    <a:pt x="3369" y="17418"/>
                    <a:pt x="3365" y="17472"/>
                  </a:cubicBezTo>
                  <a:cubicBezTo>
                    <a:pt x="3365" y="17485"/>
                    <a:pt x="3363" y="17500"/>
                    <a:pt x="3363" y="17513"/>
                  </a:cubicBezTo>
                  <a:cubicBezTo>
                    <a:pt x="3361" y="17567"/>
                    <a:pt x="3358" y="17620"/>
                    <a:pt x="3352" y="17672"/>
                  </a:cubicBezTo>
                  <a:cubicBezTo>
                    <a:pt x="3352" y="17685"/>
                    <a:pt x="3352" y="17698"/>
                    <a:pt x="3350" y="17711"/>
                  </a:cubicBezTo>
                  <a:lnTo>
                    <a:pt x="3341" y="17873"/>
                  </a:lnTo>
                  <a:lnTo>
                    <a:pt x="3341" y="17911"/>
                  </a:lnTo>
                  <a:cubicBezTo>
                    <a:pt x="3339" y="17965"/>
                    <a:pt x="3339" y="18021"/>
                    <a:pt x="3337" y="18075"/>
                  </a:cubicBezTo>
                  <a:lnTo>
                    <a:pt x="3337" y="18110"/>
                  </a:lnTo>
                  <a:cubicBezTo>
                    <a:pt x="3337" y="18168"/>
                    <a:pt x="3333" y="18224"/>
                    <a:pt x="3333" y="18278"/>
                  </a:cubicBezTo>
                  <a:lnTo>
                    <a:pt x="3333" y="18310"/>
                  </a:lnTo>
                  <a:lnTo>
                    <a:pt x="3333" y="18480"/>
                  </a:lnTo>
                  <a:lnTo>
                    <a:pt x="3333" y="18506"/>
                  </a:lnTo>
                  <a:cubicBezTo>
                    <a:pt x="3333" y="18567"/>
                    <a:pt x="3333" y="18623"/>
                    <a:pt x="3337" y="18681"/>
                  </a:cubicBezTo>
                  <a:lnTo>
                    <a:pt x="3337" y="18707"/>
                  </a:lnTo>
                  <a:cubicBezTo>
                    <a:pt x="3337" y="18765"/>
                    <a:pt x="3339" y="18825"/>
                    <a:pt x="3341" y="18883"/>
                  </a:cubicBezTo>
                  <a:lnTo>
                    <a:pt x="3341" y="18905"/>
                  </a:lnTo>
                  <a:cubicBezTo>
                    <a:pt x="3343" y="18965"/>
                    <a:pt x="3348" y="19026"/>
                    <a:pt x="3350" y="19086"/>
                  </a:cubicBezTo>
                  <a:lnTo>
                    <a:pt x="3350" y="19105"/>
                  </a:lnTo>
                  <a:cubicBezTo>
                    <a:pt x="3352" y="19166"/>
                    <a:pt x="3354" y="19228"/>
                    <a:pt x="3361" y="19291"/>
                  </a:cubicBezTo>
                  <a:lnTo>
                    <a:pt x="3361" y="19304"/>
                  </a:lnTo>
                  <a:cubicBezTo>
                    <a:pt x="3365" y="19366"/>
                    <a:pt x="3369" y="19431"/>
                    <a:pt x="3374" y="19493"/>
                  </a:cubicBezTo>
                  <a:lnTo>
                    <a:pt x="3374" y="19504"/>
                  </a:lnTo>
                  <a:lnTo>
                    <a:pt x="3391" y="19698"/>
                  </a:lnTo>
                  <a:lnTo>
                    <a:pt x="3391" y="19702"/>
                  </a:lnTo>
                  <a:cubicBezTo>
                    <a:pt x="3488" y="20707"/>
                    <a:pt x="3695" y="21709"/>
                    <a:pt x="4027" y="22696"/>
                  </a:cubicBezTo>
                  <a:cubicBezTo>
                    <a:pt x="4048" y="22761"/>
                    <a:pt x="4070" y="22825"/>
                    <a:pt x="4093" y="22888"/>
                  </a:cubicBezTo>
                  <a:cubicBezTo>
                    <a:pt x="4093" y="22890"/>
                    <a:pt x="4096" y="22890"/>
                    <a:pt x="4096" y="22892"/>
                  </a:cubicBezTo>
                  <a:lnTo>
                    <a:pt x="4152" y="23045"/>
                  </a:lnTo>
                  <a:cubicBezTo>
                    <a:pt x="4160" y="23067"/>
                    <a:pt x="4169" y="23086"/>
                    <a:pt x="4173" y="23108"/>
                  </a:cubicBezTo>
                  <a:cubicBezTo>
                    <a:pt x="4193" y="23157"/>
                    <a:pt x="4210" y="23203"/>
                    <a:pt x="4227" y="23250"/>
                  </a:cubicBezTo>
                  <a:cubicBezTo>
                    <a:pt x="4236" y="23276"/>
                    <a:pt x="4246" y="23297"/>
                    <a:pt x="4255" y="23319"/>
                  </a:cubicBezTo>
                  <a:cubicBezTo>
                    <a:pt x="4274" y="23364"/>
                    <a:pt x="4292" y="23412"/>
                    <a:pt x="4311" y="23459"/>
                  </a:cubicBezTo>
                  <a:cubicBezTo>
                    <a:pt x="4320" y="23481"/>
                    <a:pt x="4328" y="23502"/>
                    <a:pt x="4339" y="23519"/>
                  </a:cubicBezTo>
                  <a:cubicBezTo>
                    <a:pt x="4404" y="23677"/>
                    <a:pt x="4468" y="23830"/>
                    <a:pt x="4537" y="23981"/>
                  </a:cubicBezTo>
                  <a:cubicBezTo>
                    <a:pt x="4548" y="24004"/>
                    <a:pt x="4559" y="24026"/>
                    <a:pt x="4570" y="24052"/>
                  </a:cubicBezTo>
                  <a:cubicBezTo>
                    <a:pt x="4589" y="24091"/>
                    <a:pt x="4608" y="24134"/>
                    <a:pt x="4630" y="24175"/>
                  </a:cubicBezTo>
                  <a:cubicBezTo>
                    <a:pt x="4643" y="24203"/>
                    <a:pt x="4654" y="24229"/>
                    <a:pt x="4667" y="24257"/>
                  </a:cubicBezTo>
                  <a:cubicBezTo>
                    <a:pt x="4686" y="24295"/>
                    <a:pt x="4705" y="24336"/>
                    <a:pt x="4727" y="24377"/>
                  </a:cubicBezTo>
                  <a:lnTo>
                    <a:pt x="4766" y="24457"/>
                  </a:lnTo>
                  <a:cubicBezTo>
                    <a:pt x="4785" y="24498"/>
                    <a:pt x="4807" y="24537"/>
                    <a:pt x="4826" y="24576"/>
                  </a:cubicBezTo>
                  <a:cubicBezTo>
                    <a:pt x="4839" y="24604"/>
                    <a:pt x="4852" y="24627"/>
                    <a:pt x="4867" y="24655"/>
                  </a:cubicBezTo>
                  <a:cubicBezTo>
                    <a:pt x="4904" y="24726"/>
                    <a:pt x="4945" y="24800"/>
                    <a:pt x="4981" y="24871"/>
                  </a:cubicBezTo>
                  <a:cubicBezTo>
                    <a:pt x="4996" y="24897"/>
                    <a:pt x="5012" y="24925"/>
                    <a:pt x="5024" y="24951"/>
                  </a:cubicBezTo>
                  <a:cubicBezTo>
                    <a:pt x="5046" y="24985"/>
                    <a:pt x="5065" y="25024"/>
                    <a:pt x="5087" y="25058"/>
                  </a:cubicBezTo>
                  <a:cubicBezTo>
                    <a:pt x="5104" y="25088"/>
                    <a:pt x="5119" y="25119"/>
                    <a:pt x="5139" y="25147"/>
                  </a:cubicBezTo>
                  <a:cubicBezTo>
                    <a:pt x="5160" y="25183"/>
                    <a:pt x="5180" y="25218"/>
                    <a:pt x="5201" y="25252"/>
                  </a:cubicBezTo>
                  <a:cubicBezTo>
                    <a:pt x="5218" y="25282"/>
                    <a:pt x="5236" y="25313"/>
                    <a:pt x="5255" y="25341"/>
                  </a:cubicBezTo>
                  <a:cubicBezTo>
                    <a:pt x="5277" y="25377"/>
                    <a:pt x="5294" y="25410"/>
                    <a:pt x="5315" y="25444"/>
                  </a:cubicBezTo>
                  <a:cubicBezTo>
                    <a:pt x="5335" y="25476"/>
                    <a:pt x="5354" y="25507"/>
                    <a:pt x="5374" y="25535"/>
                  </a:cubicBezTo>
                  <a:cubicBezTo>
                    <a:pt x="5395" y="25567"/>
                    <a:pt x="5412" y="25599"/>
                    <a:pt x="5434" y="25632"/>
                  </a:cubicBezTo>
                  <a:cubicBezTo>
                    <a:pt x="5464" y="25681"/>
                    <a:pt x="5496" y="25729"/>
                    <a:pt x="5527" y="25776"/>
                  </a:cubicBezTo>
                  <a:cubicBezTo>
                    <a:pt x="5553" y="25815"/>
                    <a:pt x="5578" y="25854"/>
                    <a:pt x="5604" y="25895"/>
                  </a:cubicBezTo>
                  <a:cubicBezTo>
                    <a:pt x="5626" y="25927"/>
                    <a:pt x="5649" y="25961"/>
                    <a:pt x="5671" y="25994"/>
                  </a:cubicBezTo>
                  <a:cubicBezTo>
                    <a:pt x="5693" y="26024"/>
                    <a:pt x="5714" y="26056"/>
                    <a:pt x="5734" y="26084"/>
                  </a:cubicBezTo>
                  <a:cubicBezTo>
                    <a:pt x="5755" y="26117"/>
                    <a:pt x="5777" y="26147"/>
                    <a:pt x="5800" y="26179"/>
                  </a:cubicBezTo>
                  <a:lnTo>
                    <a:pt x="5865" y="26267"/>
                  </a:lnTo>
                  <a:cubicBezTo>
                    <a:pt x="5891" y="26300"/>
                    <a:pt x="5912" y="26332"/>
                    <a:pt x="5936" y="26364"/>
                  </a:cubicBezTo>
                  <a:cubicBezTo>
                    <a:pt x="5958" y="26395"/>
                    <a:pt x="5979" y="26423"/>
                    <a:pt x="5999" y="26451"/>
                  </a:cubicBezTo>
                  <a:cubicBezTo>
                    <a:pt x="6025" y="26489"/>
                    <a:pt x="6053" y="26524"/>
                    <a:pt x="6081" y="26558"/>
                  </a:cubicBezTo>
                  <a:cubicBezTo>
                    <a:pt x="6106" y="26589"/>
                    <a:pt x="6128" y="26621"/>
                    <a:pt x="6152" y="26651"/>
                  </a:cubicBezTo>
                  <a:cubicBezTo>
                    <a:pt x="6188" y="26698"/>
                    <a:pt x="6227" y="26748"/>
                    <a:pt x="6268" y="26795"/>
                  </a:cubicBezTo>
                  <a:cubicBezTo>
                    <a:pt x="6290" y="26821"/>
                    <a:pt x="6307" y="26847"/>
                    <a:pt x="6328" y="26871"/>
                  </a:cubicBezTo>
                  <a:cubicBezTo>
                    <a:pt x="6356" y="26903"/>
                    <a:pt x="6382" y="26940"/>
                    <a:pt x="6410" y="26972"/>
                  </a:cubicBezTo>
                  <a:cubicBezTo>
                    <a:pt x="6432" y="26998"/>
                    <a:pt x="6453" y="27026"/>
                    <a:pt x="6475" y="27050"/>
                  </a:cubicBezTo>
                  <a:lnTo>
                    <a:pt x="6555" y="27147"/>
                  </a:lnTo>
                  <a:cubicBezTo>
                    <a:pt x="6576" y="27173"/>
                    <a:pt x="6598" y="27198"/>
                    <a:pt x="6619" y="27222"/>
                  </a:cubicBezTo>
                  <a:cubicBezTo>
                    <a:pt x="6650" y="27257"/>
                    <a:pt x="6680" y="27289"/>
                    <a:pt x="6710" y="27323"/>
                  </a:cubicBezTo>
                  <a:cubicBezTo>
                    <a:pt x="6727" y="27345"/>
                    <a:pt x="6749" y="27371"/>
                    <a:pt x="6768" y="27392"/>
                  </a:cubicBezTo>
                  <a:lnTo>
                    <a:pt x="6915" y="27554"/>
                  </a:lnTo>
                  <a:cubicBezTo>
                    <a:pt x="6930" y="27569"/>
                    <a:pt x="6943" y="27586"/>
                    <a:pt x="6960" y="27602"/>
                  </a:cubicBezTo>
                  <a:cubicBezTo>
                    <a:pt x="6994" y="27640"/>
                    <a:pt x="7033" y="27679"/>
                    <a:pt x="7068" y="27718"/>
                  </a:cubicBezTo>
                  <a:cubicBezTo>
                    <a:pt x="7089" y="27739"/>
                    <a:pt x="7111" y="27761"/>
                    <a:pt x="7132" y="27785"/>
                  </a:cubicBezTo>
                  <a:cubicBezTo>
                    <a:pt x="7165" y="27817"/>
                    <a:pt x="7197" y="27849"/>
                    <a:pt x="7229" y="27884"/>
                  </a:cubicBezTo>
                  <a:cubicBezTo>
                    <a:pt x="7251" y="27905"/>
                    <a:pt x="7272" y="27931"/>
                    <a:pt x="7296" y="27953"/>
                  </a:cubicBezTo>
                  <a:lnTo>
                    <a:pt x="7395" y="28052"/>
                  </a:lnTo>
                  <a:cubicBezTo>
                    <a:pt x="7417" y="28074"/>
                    <a:pt x="7438" y="28093"/>
                    <a:pt x="7458" y="28114"/>
                  </a:cubicBezTo>
                  <a:cubicBezTo>
                    <a:pt x="7499" y="28153"/>
                    <a:pt x="7540" y="28192"/>
                    <a:pt x="7578" y="28233"/>
                  </a:cubicBezTo>
                  <a:lnTo>
                    <a:pt x="7619" y="28272"/>
                  </a:lnTo>
                  <a:cubicBezTo>
                    <a:pt x="7673" y="28324"/>
                    <a:pt x="7727" y="28375"/>
                    <a:pt x="7783" y="28427"/>
                  </a:cubicBezTo>
                  <a:cubicBezTo>
                    <a:pt x="7800" y="28442"/>
                    <a:pt x="7820" y="28459"/>
                    <a:pt x="7835" y="28474"/>
                  </a:cubicBezTo>
                  <a:cubicBezTo>
                    <a:pt x="7876" y="28509"/>
                    <a:pt x="7913" y="28546"/>
                    <a:pt x="7953" y="28582"/>
                  </a:cubicBezTo>
                  <a:cubicBezTo>
                    <a:pt x="7975" y="28602"/>
                    <a:pt x="7997" y="28621"/>
                    <a:pt x="8016" y="28638"/>
                  </a:cubicBezTo>
                  <a:lnTo>
                    <a:pt x="8128" y="28735"/>
                  </a:lnTo>
                  <a:cubicBezTo>
                    <a:pt x="8150" y="28755"/>
                    <a:pt x="8171" y="28772"/>
                    <a:pt x="8191" y="28789"/>
                  </a:cubicBezTo>
                  <a:cubicBezTo>
                    <a:pt x="8231" y="28826"/>
                    <a:pt x="8275" y="28860"/>
                    <a:pt x="8316" y="28895"/>
                  </a:cubicBezTo>
                  <a:cubicBezTo>
                    <a:pt x="8331" y="28908"/>
                    <a:pt x="8350" y="28925"/>
                    <a:pt x="8365" y="28938"/>
                  </a:cubicBezTo>
                  <a:cubicBezTo>
                    <a:pt x="8425" y="28987"/>
                    <a:pt x="8484" y="29035"/>
                    <a:pt x="8546" y="29084"/>
                  </a:cubicBezTo>
                  <a:cubicBezTo>
                    <a:pt x="8548" y="29086"/>
                    <a:pt x="8555" y="29089"/>
                    <a:pt x="8557" y="29091"/>
                  </a:cubicBezTo>
                  <a:cubicBezTo>
                    <a:pt x="8613" y="29138"/>
                    <a:pt x="8671" y="29183"/>
                    <a:pt x="8729" y="29227"/>
                  </a:cubicBezTo>
                  <a:cubicBezTo>
                    <a:pt x="8747" y="29240"/>
                    <a:pt x="8764" y="29252"/>
                    <a:pt x="8781" y="29268"/>
                  </a:cubicBezTo>
                  <a:cubicBezTo>
                    <a:pt x="8826" y="29302"/>
                    <a:pt x="8869" y="29337"/>
                    <a:pt x="8915" y="29369"/>
                  </a:cubicBezTo>
                  <a:cubicBezTo>
                    <a:pt x="8934" y="29382"/>
                    <a:pt x="8953" y="29399"/>
                    <a:pt x="8973" y="29412"/>
                  </a:cubicBezTo>
                  <a:cubicBezTo>
                    <a:pt x="9018" y="29446"/>
                    <a:pt x="9063" y="29479"/>
                    <a:pt x="9109" y="29515"/>
                  </a:cubicBezTo>
                  <a:cubicBezTo>
                    <a:pt x="9126" y="29528"/>
                    <a:pt x="9141" y="29539"/>
                    <a:pt x="9160" y="29552"/>
                  </a:cubicBezTo>
                  <a:cubicBezTo>
                    <a:pt x="9221" y="29595"/>
                    <a:pt x="9279" y="29638"/>
                    <a:pt x="9339" y="29679"/>
                  </a:cubicBezTo>
                  <a:cubicBezTo>
                    <a:pt x="9341" y="29681"/>
                    <a:pt x="9346" y="29684"/>
                    <a:pt x="9350" y="29688"/>
                  </a:cubicBezTo>
                  <a:cubicBezTo>
                    <a:pt x="9417" y="29733"/>
                    <a:pt x="9484" y="29780"/>
                    <a:pt x="9551" y="29828"/>
                  </a:cubicBezTo>
                  <a:cubicBezTo>
                    <a:pt x="9557" y="29832"/>
                    <a:pt x="9566" y="29834"/>
                    <a:pt x="9570" y="29841"/>
                  </a:cubicBezTo>
                  <a:cubicBezTo>
                    <a:pt x="9630" y="29882"/>
                    <a:pt x="9688" y="29918"/>
                    <a:pt x="9749" y="29959"/>
                  </a:cubicBezTo>
                  <a:cubicBezTo>
                    <a:pt x="9762" y="29968"/>
                    <a:pt x="9777" y="29979"/>
                    <a:pt x="9792" y="29985"/>
                  </a:cubicBezTo>
                  <a:lnTo>
                    <a:pt x="9954" y="30091"/>
                  </a:lnTo>
                  <a:cubicBezTo>
                    <a:pt x="9966" y="30099"/>
                    <a:pt x="9979" y="30110"/>
                    <a:pt x="9997" y="30119"/>
                  </a:cubicBezTo>
                  <a:cubicBezTo>
                    <a:pt x="10057" y="30156"/>
                    <a:pt x="10117" y="30194"/>
                    <a:pt x="10180" y="30231"/>
                  </a:cubicBezTo>
                  <a:cubicBezTo>
                    <a:pt x="10184" y="30233"/>
                    <a:pt x="10191" y="30240"/>
                    <a:pt x="10197" y="30242"/>
                  </a:cubicBezTo>
                  <a:cubicBezTo>
                    <a:pt x="10341" y="30328"/>
                    <a:pt x="10484" y="30414"/>
                    <a:pt x="10628" y="30496"/>
                  </a:cubicBezTo>
                  <a:cubicBezTo>
                    <a:pt x="10632" y="30498"/>
                    <a:pt x="10635" y="30498"/>
                    <a:pt x="10639" y="30500"/>
                  </a:cubicBezTo>
                  <a:cubicBezTo>
                    <a:pt x="10708" y="30539"/>
                    <a:pt x="10777" y="30578"/>
                    <a:pt x="10844" y="30617"/>
                  </a:cubicBezTo>
                  <a:cubicBezTo>
                    <a:pt x="10852" y="30621"/>
                    <a:pt x="10861" y="30625"/>
                    <a:pt x="10865" y="30630"/>
                  </a:cubicBezTo>
                  <a:cubicBezTo>
                    <a:pt x="10936" y="30668"/>
                    <a:pt x="11003" y="30705"/>
                    <a:pt x="11074" y="30744"/>
                  </a:cubicBezTo>
                  <a:cubicBezTo>
                    <a:pt x="11076" y="30746"/>
                    <a:pt x="11079" y="30746"/>
                    <a:pt x="11081" y="30748"/>
                  </a:cubicBezTo>
                  <a:cubicBezTo>
                    <a:pt x="13758" y="32166"/>
                    <a:pt x="16933" y="32935"/>
                    <a:pt x="20292" y="32935"/>
                  </a:cubicBezTo>
                  <a:cubicBezTo>
                    <a:pt x="22702" y="32935"/>
                    <a:pt x="25207" y="32540"/>
                    <a:pt x="27691" y="31705"/>
                  </a:cubicBezTo>
                  <a:cubicBezTo>
                    <a:pt x="31420" y="30453"/>
                    <a:pt x="34588" y="28380"/>
                    <a:pt x="36974" y="25847"/>
                  </a:cubicBezTo>
                  <a:lnTo>
                    <a:pt x="36993" y="25830"/>
                  </a:lnTo>
                  <a:cubicBezTo>
                    <a:pt x="37047" y="25772"/>
                    <a:pt x="37101" y="25714"/>
                    <a:pt x="37155" y="25657"/>
                  </a:cubicBezTo>
                  <a:lnTo>
                    <a:pt x="37174" y="25638"/>
                  </a:lnTo>
                  <a:cubicBezTo>
                    <a:pt x="37235" y="25571"/>
                    <a:pt x="37295" y="25502"/>
                    <a:pt x="37353" y="25435"/>
                  </a:cubicBezTo>
                  <a:cubicBezTo>
                    <a:pt x="37362" y="25427"/>
                    <a:pt x="37368" y="25420"/>
                    <a:pt x="37375" y="25412"/>
                  </a:cubicBezTo>
                  <a:cubicBezTo>
                    <a:pt x="37427" y="25356"/>
                    <a:pt x="37478" y="25295"/>
                    <a:pt x="37526" y="25239"/>
                  </a:cubicBezTo>
                  <a:cubicBezTo>
                    <a:pt x="37541" y="25222"/>
                    <a:pt x="37556" y="25207"/>
                    <a:pt x="37569" y="25190"/>
                  </a:cubicBezTo>
                  <a:cubicBezTo>
                    <a:pt x="37616" y="25140"/>
                    <a:pt x="37659" y="25086"/>
                    <a:pt x="37705" y="25032"/>
                  </a:cubicBezTo>
                  <a:cubicBezTo>
                    <a:pt x="37718" y="25015"/>
                    <a:pt x="37728" y="25002"/>
                    <a:pt x="37741" y="24985"/>
                  </a:cubicBezTo>
                  <a:cubicBezTo>
                    <a:pt x="37856" y="24851"/>
                    <a:pt x="37965" y="24713"/>
                    <a:pt x="38075" y="24580"/>
                  </a:cubicBezTo>
                  <a:cubicBezTo>
                    <a:pt x="38086" y="24565"/>
                    <a:pt x="38095" y="24554"/>
                    <a:pt x="38106" y="24541"/>
                  </a:cubicBezTo>
                  <a:cubicBezTo>
                    <a:pt x="38151" y="24485"/>
                    <a:pt x="38194" y="24429"/>
                    <a:pt x="38237" y="24371"/>
                  </a:cubicBezTo>
                  <a:cubicBezTo>
                    <a:pt x="38252" y="24356"/>
                    <a:pt x="38263" y="24338"/>
                    <a:pt x="38276" y="24323"/>
                  </a:cubicBezTo>
                  <a:cubicBezTo>
                    <a:pt x="38319" y="24267"/>
                    <a:pt x="38364" y="24207"/>
                    <a:pt x="38407" y="24151"/>
                  </a:cubicBezTo>
                  <a:lnTo>
                    <a:pt x="38431" y="24119"/>
                  </a:lnTo>
                  <a:cubicBezTo>
                    <a:pt x="38537" y="23979"/>
                    <a:pt x="38640" y="23836"/>
                    <a:pt x="38739" y="23692"/>
                  </a:cubicBezTo>
                  <a:cubicBezTo>
                    <a:pt x="38748" y="23679"/>
                    <a:pt x="38759" y="23666"/>
                    <a:pt x="38765" y="23653"/>
                  </a:cubicBezTo>
                  <a:cubicBezTo>
                    <a:pt x="38806" y="23593"/>
                    <a:pt x="38847" y="23532"/>
                    <a:pt x="38890" y="23474"/>
                  </a:cubicBezTo>
                  <a:cubicBezTo>
                    <a:pt x="38901" y="23461"/>
                    <a:pt x="38909" y="23444"/>
                    <a:pt x="38920" y="23431"/>
                  </a:cubicBezTo>
                  <a:cubicBezTo>
                    <a:pt x="38965" y="23364"/>
                    <a:pt x="39011" y="23293"/>
                    <a:pt x="39056" y="23226"/>
                  </a:cubicBezTo>
                  <a:cubicBezTo>
                    <a:pt x="39060" y="23224"/>
                    <a:pt x="39060" y="23222"/>
                    <a:pt x="39062" y="23218"/>
                  </a:cubicBezTo>
                  <a:cubicBezTo>
                    <a:pt x="39114" y="23142"/>
                    <a:pt x="39162" y="23067"/>
                    <a:pt x="39211" y="22989"/>
                  </a:cubicBezTo>
                  <a:cubicBezTo>
                    <a:pt x="39211" y="22989"/>
                    <a:pt x="39211" y="22987"/>
                    <a:pt x="39213" y="22987"/>
                  </a:cubicBezTo>
                  <a:cubicBezTo>
                    <a:pt x="39259" y="22916"/>
                    <a:pt x="39302" y="22845"/>
                    <a:pt x="39347" y="22774"/>
                  </a:cubicBezTo>
                  <a:cubicBezTo>
                    <a:pt x="39356" y="22761"/>
                    <a:pt x="39364" y="22750"/>
                    <a:pt x="39369" y="22737"/>
                  </a:cubicBezTo>
                  <a:cubicBezTo>
                    <a:pt x="39409" y="22672"/>
                    <a:pt x="39448" y="22608"/>
                    <a:pt x="39487" y="22543"/>
                  </a:cubicBezTo>
                  <a:cubicBezTo>
                    <a:pt x="39494" y="22532"/>
                    <a:pt x="39498" y="22524"/>
                    <a:pt x="39506" y="22513"/>
                  </a:cubicBezTo>
                  <a:cubicBezTo>
                    <a:pt x="39599" y="22362"/>
                    <a:pt x="39685" y="22209"/>
                    <a:pt x="39772" y="22058"/>
                  </a:cubicBezTo>
                  <a:cubicBezTo>
                    <a:pt x="39774" y="22054"/>
                    <a:pt x="39776" y="22050"/>
                    <a:pt x="39776" y="22047"/>
                  </a:cubicBezTo>
                  <a:cubicBezTo>
                    <a:pt x="39817" y="21976"/>
                    <a:pt x="39853" y="21903"/>
                    <a:pt x="39894" y="21832"/>
                  </a:cubicBezTo>
                  <a:cubicBezTo>
                    <a:pt x="39901" y="21821"/>
                    <a:pt x="39905" y="21812"/>
                    <a:pt x="39912" y="21802"/>
                  </a:cubicBezTo>
                  <a:cubicBezTo>
                    <a:pt x="39948" y="21728"/>
                    <a:pt x="39989" y="21655"/>
                    <a:pt x="40026" y="21584"/>
                  </a:cubicBezTo>
                  <a:cubicBezTo>
                    <a:pt x="40026" y="21580"/>
                    <a:pt x="40030" y="21578"/>
                    <a:pt x="40030" y="21575"/>
                  </a:cubicBezTo>
                  <a:cubicBezTo>
                    <a:pt x="40110" y="21418"/>
                    <a:pt x="40192" y="21261"/>
                    <a:pt x="40267" y="21101"/>
                  </a:cubicBezTo>
                  <a:cubicBezTo>
                    <a:pt x="40269" y="21099"/>
                    <a:pt x="40269" y="21093"/>
                    <a:pt x="40272" y="21090"/>
                  </a:cubicBezTo>
                  <a:cubicBezTo>
                    <a:pt x="40306" y="21015"/>
                    <a:pt x="40343" y="20942"/>
                    <a:pt x="40377" y="20866"/>
                  </a:cubicBezTo>
                  <a:cubicBezTo>
                    <a:pt x="40379" y="20862"/>
                    <a:pt x="40381" y="20856"/>
                    <a:pt x="40386" y="20847"/>
                  </a:cubicBezTo>
                  <a:cubicBezTo>
                    <a:pt x="40496" y="20608"/>
                    <a:pt x="40597" y="20368"/>
                    <a:pt x="40698" y="20129"/>
                  </a:cubicBezTo>
                  <a:cubicBezTo>
                    <a:pt x="40698" y="20125"/>
                    <a:pt x="40700" y="20123"/>
                    <a:pt x="40700" y="20121"/>
                  </a:cubicBezTo>
                  <a:cubicBezTo>
                    <a:pt x="40733" y="20039"/>
                    <a:pt x="40765" y="19961"/>
                    <a:pt x="40795" y="19881"/>
                  </a:cubicBezTo>
                  <a:cubicBezTo>
                    <a:pt x="40888" y="19636"/>
                    <a:pt x="40978" y="19388"/>
                    <a:pt x="41060" y="19140"/>
                  </a:cubicBezTo>
                  <a:lnTo>
                    <a:pt x="41060" y="19138"/>
                  </a:lnTo>
                  <a:cubicBezTo>
                    <a:pt x="42024" y="16232"/>
                    <a:pt x="42110" y="13161"/>
                    <a:pt x="41125" y="10237"/>
                  </a:cubicBezTo>
                  <a:cubicBezTo>
                    <a:pt x="40591" y="8642"/>
                    <a:pt x="39774" y="7202"/>
                    <a:pt x="38737" y="5943"/>
                  </a:cubicBezTo>
                  <a:cubicBezTo>
                    <a:pt x="38862" y="5812"/>
                    <a:pt x="38985" y="5678"/>
                    <a:pt x="39099" y="5534"/>
                  </a:cubicBezTo>
                  <a:cubicBezTo>
                    <a:pt x="39164" y="5560"/>
                    <a:pt x="39218" y="5575"/>
                    <a:pt x="39256" y="5588"/>
                  </a:cubicBezTo>
                  <a:cubicBezTo>
                    <a:pt x="39625" y="5694"/>
                    <a:pt x="40000" y="5751"/>
                    <a:pt x="40369" y="5751"/>
                  </a:cubicBezTo>
                  <a:cubicBezTo>
                    <a:pt x="41047" y="5751"/>
                    <a:pt x="41709" y="5558"/>
                    <a:pt x="42287" y="5120"/>
                  </a:cubicBezTo>
                  <a:cubicBezTo>
                    <a:pt x="41677" y="4640"/>
                    <a:pt x="40852" y="4345"/>
                    <a:pt x="40280" y="4345"/>
                  </a:cubicBezTo>
                  <a:cubicBezTo>
                    <a:pt x="40228" y="4345"/>
                    <a:pt x="40177" y="4348"/>
                    <a:pt x="40129" y="4353"/>
                  </a:cubicBezTo>
                  <a:cubicBezTo>
                    <a:pt x="39998" y="4368"/>
                    <a:pt x="39873" y="4396"/>
                    <a:pt x="39752" y="4432"/>
                  </a:cubicBezTo>
                  <a:cubicBezTo>
                    <a:pt x="39763" y="4409"/>
                    <a:pt x="39772" y="4385"/>
                    <a:pt x="39782" y="4357"/>
                  </a:cubicBezTo>
                  <a:cubicBezTo>
                    <a:pt x="39892" y="4064"/>
                    <a:pt x="39966" y="3756"/>
                    <a:pt x="39966" y="3473"/>
                  </a:cubicBezTo>
                  <a:cubicBezTo>
                    <a:pt x="40011" y="3422"/>
                    <a:pt x="40052" y="3372"/>
                    <a:pt x="40084" y="3320"/>
                  </a:cubicBezTo>
                  <a:cubicBezTo>
                    <a:pt x="40433" y="2781"/>
                    <a:pt x="40463" y="2169"/>
                    <a:pt x="40392" y="1536"/>
                  </a:cubicBezTo>
                  <a:lnTo>
                    <a:pt x="40392" y="1536"/>
                  </a:lnTo>
                  <a:cubicBezTo>
                    <a:pt x="40123" y="1583"/>
                    <a:pt x="39808" y="1784"/>
                    <a:pt x="39685" y="1859"/>
                  </a:cubicBezTo>
                  <a:cubicBezTo>
                    <a:pt x="39450" y="2021"/>
                    <a:pt x="39233" y="2202"/>
                    <a:pt x="39041" y="2402"/>
                  </a:cubicBezTo>
                  <a:cubicBezTo>
                    <a:pt x="38952" y="2386"/>
                    <a:pt x="38863" y="2379"/>
                    <a:pt x="38773" y="2379"/>
                  </a:cubicBezTo>
                  <a:cubicBezTo>
                    <a:pt x="38471" y="2379"/>
                    <a:pt x="38167" y="2464"/>
                    <a:pt x="37879" y="2598"/>
                  </a:cubicBezTo>
                  <a:cubicBezTo>
                    <a:pt x="37868" y="2579"/>
                    <a:pt x="37856" y="2559"/>
                    <a:pt x="37843" y="2544"/>
                  </a:cubicBezTo>
                  <a:cubicBezTo>
                    <a:pt x="37890" y="2337"/>
                    <a:pt x="37433" y="2154"/>
                    <a:pt x="37149" y="2059"/>
                  </a:cubicBezTo>
                  <a:cubicBezTo>
                    <a:pt x="37416" y="1814"/>
                    <a:pt x="37823" y="1391"/>
                    <a:pt x="37599" y="1256"/>
                  </a:cubicBezTo>
                  <a:cubicBezTo>
                    <a:pt x="37572" y="1239"/>
                    <a:pt x="37542" y="1232"/>
                    <a:pt x="37512" y="1232"/>
                  </a:cubicBezTo>
                  <a:cubicBezTo>
                    <a:pt x="37340" y="1232"/>
                    <a:pt x="37128" y="1465"/>
                    <a:pt x="36965" y="1687"/>
                  </a:cubicBezTo>
                  <a:cubicBezTo>
                    <a:pt x="36984" y="1416"/>
                    <a:pt x="36976" y="1061"/>
                    <a:pt x="36817" y="1061"/>
                  </a:cubicBezTo>
                  <a:cubicBezTo>
                    <a:pt x="36814" y="1061"/>
                    <a:pt x="36811" y="1061"/>
                    <a:pt x="36808" y="1062"/>
                  </a:cubicBezTo>
                  <a:cubicBezTo>
                    <a:pt x="36532" y="1083"/>
                    <a:pt x="36588" y="1779"/>
                    <a:pt x="36588" y="1779"/>
                  </a:cubicBezTo>
                  <a:cubicBezTo>
                    <a:pt x="36588" y="1779"/>
                    <a:pt x="36474" y="1736"/>
                    <a:pt x="36317" y="1687"/>
                  </a:cubicBezTo>
                  <a:cubicBezTo>
                    <a:pt x="36308" y="1663"/>
                    <a:pt x="36297" y="1637"/>
                    <a:pt x="36291" y="1611"/>
                  </a:cubicBezTo>
                  <a:cubicBezTo>
                    <a:pt x="36082" y="1038"/>
                    <a:pt x="35628" y="855"/>
                    <a:pt x="35121" y="855"/>
                  </a:cubicBezTo>
                  <a:cubicBezTo>
                    <a:pt x="34769" y="855"/>
                    <a:pt x="34393" y="943"/>
                    <a:pt x="34056" y="1051"/>
                  </a:cubicBezTo>
                  <a:cubicBezTo>
                    <a:pt x="33707" y="1156"/>
                    <a:pt x="33286" y="1348"/>
                    <a:pt x="32860" y="1605"/>
                  </a:cubicBezTo>
                  <a:cubicBezTo>
                    <a:pt x="30458" y="560"/>
                    <a:pt x="27727" y="1"/>
                    <a:pt x="24862"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28" name="Google Shape;2028;p42"/>
            <p:cNvGrpSpPr/>
            <p:nvPr/>
          </p:nvGrpSpPr>
          <p:grpSpPr>
            <a:xfrm>
              <a:off x="5329700" y="599835"/>
              <a:ext cx="2637771" cy="1974520"/>
              <a:chOff x="5329700" y="599835"/>
              <a:chExt cx="2637771" cy="1974520"/>
            </a:xfrm>
          </p:grpSpPr>
          <p:sp>
            <p:nvSpPr>
              <p:cNvPr id="2029" name="Google Shape;2029;p42"/>
              <p:cNvSpPr/>
              <p:nvPr/>
            </p:nvSpPr>
            <p:spPr>
              <a:xfrm>
                <a:off x="5404228" y="599835"/>
                <a:ext cx="2563243" cy="1974520"/>
              </a:xfrm>
              <a:custGeom>
                <a:avLst/>
                <a:gdLst/>
                <a:ahLst/>
                <a:cxnLst/>
                <a:rect l="l" t="t" r="r" b="b"/>
                <a:pathLst>
                  <a:path w="42751" h="32932" extrusionOk="0">
                    <a:moveTo>
                      <a:pt x="23651" y="0"/>
                    </a:moveTo>
                    <a:cubicBezTo>
                      <a:pt x="21242" y="0"/>
                      <a:pt x="18738" y="395"/>
                      <a:pt x="16255" y="1229"/>
                    </a:cubicBezTo>
                    <a:cubicBezTo>
                      <a:pt x="6009" y="4671"/>
                      <a:pt x="1" y="14283"/>
                      <a:pt x="2826" y="22697"/>
                    </a:cubicBezTo>
                    <a:cubicBezTo>
                      <a:pt x="4967" y="29072"/>
                      <a:pt x="11567" y="32931"/>
                      <a:pt x="19096" y="32931"/>
                    </a:cubicBezTo>
                    <a:cubicBezTo>
                      <a:pt x="21505" y="32931"/>
                      <a:pt x="24009" y="32536"/>
                      <a:pt x="26493" y="31702"/>
                    </a:cubicBezTo>
                    <a:cubicBezTo>
                      <a:pt x="36739" y="28258"/>
                      <a:pt x="42750" y="18645"/>
                      <a:pt x="39922" y="10231"/>
                    </a:cubicBezTo>
                    <a:cubicBezTo>
                      <a:pt x="37782" y="3858"/>
                      <a:pt x="31180" y="0"/>
                      <a:pt x="2365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0" name="Google Shape;2030;p42"/>
              <p:cNvSpPr/>
              <p:nvPr/>
            </p:nvSpPr>
            <p:spPr>
              <a:xfrm>
                <a:off x="5491047" y="1224360"/>
                <a:ext cx="938994" cy="1324101"/>
              </a:xfrm>
              <a:custGeom>
                <a:avLst/>
                <a:gdLst/>
                <a:ahLst/>
                <a:cxnLst/>
                <a:rect l="l" t="t" r="r" b="b"/>
                <a:pathLst>
                  <a:path w="15661" h="22084" extrusionOk="0">
                    <a:moveTo>
                      <a:pt x="2995" y="1"/>
                    </a:moveTo>
                    <a:cubicBezTo>
                      <a:pt x="719" y="3811"/>
                      <a:pt x="1" y="8188"/>
                      <a:pt x="1376" y="12279"/>
                    </a:cubicBezTo>
                    <a:cubicBezTo>
                      <a:pt x="3100" y="17411"/>
                      <a:pt x="7715" y="20913"/>
                      <a:pt x="13381" y="22083"/>
                    </a:cubicBezTo>
                    <a:cubicBezTo>
                      <a:pt x="14432" y="19976"/>
                      <a:pt x="15357" y="17840"/>
                      <a:pt x="15486" y="17344"/>
                    </a:cubicBezTo>
                    <a:cubicBezTo>
                      <a:pt x="15661" y="16637"/>
                      <a:pt x="15661" y="15962"/>
                      <a:pt x="15189" y="15370"/>
                    </a:cubicBezTo>
                    <a:cubicBezTo>
                      <a:pt x="14663" y="14683"/>
                      <a:pt x="13851" y="14464"/>
                      <a:pt x="13007" y="14464"/>
                    </a:cubicBezTo>
                    <a:cubicBezTo>
                      <a:pt x="12295" y="14464"/>
                      <a:pt x="11560" y="14620"/>
                      <a:pt x="10954" y="14781"/>
                    </a:cubicBezTo>
                    <a:cubicBezTo>
                      <a:pt x="10249" y="14986"/>
                      <a:pt x="9661" y="15284"/>
                      <a:pt x="9044" y="15665"/>
                    </a:cubicBezTo>
                    <a:cubicBezTo>
                      <a:pt x="8724" y="15852"/>
                      <a:pt x="8475" y="15992"/>
                      <a:pt x="8120" y="15992"/>
                    </a:cubicBezTo>
                    <a:cubicBezTo>
                      <a:pt x="8087" y="15992"/>
                      <a:pt x="8052" y="15991"/>
                      <a:pt x="8016" y="15988"/>
                    </a:cubicBezTo>
                    <a:cubicBezTo>
                      <a:pt x="7102" y="15932"/>
                      <a:pt x="6630" y="15253"/>
                      <a:pt x="6044" y="14637"/>
                    </a:cubicBezTo>
                    <a:cubicBezTo>
                      <a:pt x="5605" y="14200"/>
                      <a:pt x="5117" y="13658"/>
                      <a:pt x="5882" y="13658"/>
                    </a:cubicBezTo>
                    <a:cubicBezTo>
                      <a:pt x="5939" y="13658"/>
                      <a:pt x="6003" y="13661"/>
                      <a:pt x="6074" y="13667"/>
                    </a:cubicBezTo>
                    <a:cubicBezTo>
                      <a:pt x="6734" y="13730"/>
                      <a:pt x="7426" y="13965"/>
                      <a:pt x="8105" y="13965"/>
                    </a:cubicBezTo>
                    <a:cubicBezTo>
                      <a:pt x="8362" y="13965"/>
                      <a:pt x="8617" y="13931"/>
                      <a:pt x="8868" y="13842"/>
                    </a:cubicBezTo>
                    <a:cubicBezTo>
                      <a:pt x="10661" y="13223"/>
                      <a:pt x="6807" y="10902"/>
                      <a:pt x="6661" y="10311"/>
                    </a:cubicBezTo>
                    <a:lnTo>
                      <a:pt x="6661" y="10311"/>
                    </a:lnTo>
                    <a:cubicBezTo>
                      <a:pt x="7567" y="10340"/>
                      <a:pt x="8450" y="10701"/>
                      <a:pt x="9376" y="10701"/>
                    </a:cubicBezTo>
                    <a:cubicBezTo>
                      <a:pt x="9441" y="10701"/>
                      <a:pt x="9507" y="10699"/>
                      <a:pt x="9572" y="10695"/>
                    </a:cubicBezTo>
                    <a:cubicBezTo>
                      <a:pt x="11484" y="10604"/>
                      <a:pt x="12661" y="9460"/>
                      <a:pt x="12277" y="7518"/>
                    </a:cubicBezTo>
                    <a:cubicBezTo>
                      <a:pt x="11779" y="5016"/>
                      <a:pt x="9307" y="2960"/>
                      <a:pt x="7249" y="1692"/>
                    </a:cubicBezTo>
                    <a:cubicBezTo>
                      <a:pt x="6100" y="1031"/>
                      <a:pt x="4464" y="102"/>
                      <a:pt x="29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1" name="Google Shape;2031;p42"/>
              <p:cNvSpPr/>
              <p:nvPr/>
            </p:nvSpPr>
            <p:spPr>
              <a:xfrm>
                <a:off x="7207830" y="913477"/>
                <a:ext cx="697845" cy="1235904"/>
              </a:xfrm>
              <a:custGeom>
                <a:avLst/>
                <a:gdLst/>
                <a:ahLst/>
                <a:cxnLst/>
                <a:rect l="l" t="t" r="r" b="b"/>
                <a:pathLst>
                  <a:path w="11639" h="20613" extrusionOk="0">
                    <a:moveTo>
                      <a:pt x="6826" y="0"/>
                    </a:moveTo>
                    <a:cubicBezTo>
                      <a:pt x="6736" y="73"/>
                      <a:pt x="6643" y="149"/>
                      <a:pt x="6561" y="231"/>
                    </a:cubicBezTo>
                    <a:cubicBezTo>
                      <a:pt x="5943" y="791"/>
                      <a:pt x="5175" y="1817"/>
                      <a:pt x="5149" y="2701"/>
                    </a:cubicBezTo>
                    <a:cubicBezTo>
                      <a:pt x="5087" y="4024"/>
                      <a:pt x="6736" y="4584"/>
                      <a:pt x="6675" y="5966"/>
                    </a:cubicBezTo>
                    <a:cubicBezTo>
                      <a:pt x="6632" y="6690"/>
                      <a:pt x="6178" y="6901"/>
                      <a:pt x="5615" y="6901"/>
                    </a:cubicBezTo>
                    <a:cubicBezTo>
                      <a:pt x="5032" y="6901"/>
                      <a:pt x="4332" y="6675"/>
                      <a:pt x="3852" y="6556"/>
                    </a:cubicBezTo>
                    <a:cubicBezTo>
                      <a:pt x="3602" y="6500"/>
                      <a:pt x="3376" y="6472"/>
                      <a:pt x="3174" y="6472"/>
                    </a:cubicBezTo>
                    <a:cubicBezTo>
                      <a:pt x="2212" y="6472"/>
                      <a:pt x="1773" y="7100"/>
                      <a:pt x="1675" y="8291"/>
                    </a:cubicBezTo>
                    <a:cubicBezTo>
                      <a:pt x="1529" y="9731"/>
                      <a:pt x="2029" y="11289"/>
                      <a:pt x="2998" y="12408"/>
                    </a:cubicBezTo>
                    <a:cubicBezTo>
                      <a:pt x="3335" y="12798"/>
                      <a:pt x="3671" y="13070"/>
                      <a:pt x="4034" y="13070"/>
                    </a:cubicBezTo>
                    <a:cubicBezTo>
                      <a:pt x="4273" y="13070"/>
                      <a:pt x="4524" y="12952"/>
                      <a:pt x="4794" y="12671"/>
                    </a:cubicBezTo>
                    <a:cubicBezTo>
                      <a:pt x="5350" y="12085"/>
                      <a:pt x="5559" y="10966"/>
                      <a:pt x="6175" y="10464"/>
                    </a:cubicBezTo>
                    <a:cubicBezTo>
                      <a:pt x="6281" y="10377"/>
                      <a:pt x="6393" y="10340"/>
                      <a:pt x="6508" y="10340"/>
                    </a:cubicBezTo>
                    <a:cubicBezTo>
                      <a:pt x="7095" y="10340"/>
                      <a:pt x="7749" y="11320"/>
                      <a:pt x="7971" y="11761"/>
                    </a:cubicBezTo>
                    <a:cubicBezTo>
                      <a:pt x="8501" y="12850"/>
                      <a:pt x="8501" y="14261"/>
                      <a:pt x="7234" y="14761"/>
                    </a:cubicBezTo>
                    <a:cubicBezTo>
                      <a:pt x="6205" y="15141"/>
                      <a:pt x="4999" y="15141"/>
                      <a:pt x="3938" y="15320"/>
                    </a:cubicBezTo>
                    <a:cubicBezTo>
                      <a:pt x="3089" y="15468"/>
                      <a:pt x="1796" y="15587"/>
                      <a:pt x="1235" y="16352"/>
                    </a:cubicBezTo>
                    <a:cubicBezTo>
                      <a:pt x="0" y="18057"/>
                      <a:pt x="2854" y="19969"/>
                      <a:pt x="4147" y="20382"/>
                    </a:cubicBezTo>
                    <a:cubicBezTo>
                      <a:pt x="4654" y="20540"/>
                      <a:pt x="5173" y="20600"/>
                      <a:pt x="5697" y="20613"/>
                    </a:cubicBezTo>
                    <a:cubicBezTo>
                      <a:pt x="9863" y="16186"/>
                      <a:pt x="11639" y="10352"/>
                      <a:pt x="9841" y="4998"/>
                    </a:cubicBezTo>
                    <a:cubicBezTo>
                      <a:pt x="9203" y="3099"/>
                      <a:pt x="8167" y="1420"/>
                      <a:pt x="682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2" name="Google Shape;2032;p42"/>
              <p:cNvSpPr/>
              <p:nvPr/>
            </p:nvSpPr>
            <p:spPr>
              <a:xfrm>
                <a:off x="5329700" y="650979"/>
                <a:ext cx="2406694" cy="1006207"/>
              </a:xfrm>
              <a:custGeom>
                <a:avLst/>
                <a:gdLst/>
                <a:ahLst/>
                <a:cxnLst/>
                <a:rect l="l" t="t" r="r" b="b"/>
                <a:pathLst>
                  <a:path w="40140" h="16782" extrusionOk="0">
                    <a:moveTo>
                      <a:pt x="35152" y="0"/>
                    </a:moveTo>
                    <a:cubicBezTo>
                      <a:pt x="34800" y="0"/>
                      <a:pt x="34423" y="89"/>
                      <a:pt x="34085" y="197"/>
                    </a:cubicBezTo>
                    <a:cubicBezTo>
                      <a:pt x="32857" y="563"/>
                      <a:pt x="30749" y="2001"/>
                      <a:pt x="30600" y="3559"/>
                    </a:cubicBezTo>
                    <a:cubicBezTo>
                      <a:pt x="30421" y="2914"/>
                      <a:pt x="30077" y="2281"/>
                      <a:pt x="29458" y="2281"/>
                    </a:cubicBezTo>
                    <a:cubicBezTo>
                      <a:pt x="29423" y="2281"/>
                      <a:pt x="29387" y="2283"/>
                      <a:pt x="29350" y="2287"/>
                    </a:cubicBezTo>
                    <a:cubicBezTo>
                      <a:pt x="28566" y="2374"/>
                      <a:pt x="28303" y="3468"/>
                      <a:pt x="28426" y="4339"/>
                    </a:cubicBezTo>
                    <a:cubicBezTo>
                      <a:pt x="27816" y="3756"/>
                      <a:pt x="26971" y="3198"/>
                      <a:pt x="26259" y="3198"/>
                    </a:cubicBezTo>
                    <a:cubicBezTo>
                      <a:pt x="25938" y="3198"/>
                      <a:pt x="25644" y="3311"/>
                      <a:pt x="25410" y="3585"/>
                    </a:cubicBezTo>
                    <a:cubicBezTo>
                      <a:pt x="25152" y="3876"/>
                      <a:pt x="25126" y="4943"/>
                      <a:pt x="25344" y="5697"/>
                    </a:cubicBezTo>
                    <a:cubicBezTo>
                      <a:pt x="24908" y="5484"/>
                      <a:pt x="24393" y="5380"/>
                      <a:pt x="23971" y="5348"/>
                    </a:cubicBezTo>
                    <a:cubicBezTo>
                      <a:pt x="23878" y="5348"/>
                      <a:pt x="23673" y="5357"/>
                      <a:pt x="23447" y="5387"/>
                    </a:cubicBezTo>
                    <a:cubicBezTo>
                      <a:pt x="23449" y="4798"/>
                      <a:pt x="23266" y="4188"/>
                      <a:pt x="22973" y="3790"/>
                    </a:cubicBezTo>
                    <a:cubicBezTo>
                      <a:pt x="22649" y="3308"/>
                      <a:pt x="22202" y="3126"/>
                      <a:pt x="21724" y="3126"/>
                    </a:cubicBezTo>
                    <a:cubicBezTo>
                      <a:pt x="21033" y="3126"/>
                      <a:pt x="20278" y="3505"/>
                      <a:pt x="19738" y="3904"/>
                    </a:cubicBezTo>
                    <a:cubicBezTo>
                      <a:pt x="18649" y="4729"/>
                      <a:pt x="17884" y="5818"/>
                      <a:pt x="18296" y="7229"/>
                    </a:cubicBezTo>
                    <a:cubicBezTo>
                      <a:pt x="18320" y="7316"/>
                      <a:pt x="18350" y="7402"/>
                      <a:pt x="18389" y="7490"/>
                    </a:cubicBezTo>
                    <a:cubicBezTo>
                      <a:pt x="18087" y="7314"/>
                      <a:pt x="17746" y="7198"/>
                      <a:pt x="17440" y="7198"/>
                    </a:cubicBezTo>
                    <a:cubicBezTo>
                      <a:pt x="17316" y="7198"/>
                      <a:pt x="17197" y="7217"/>
                      <a:pt x="17089" y="7260"/>
                    </a:cubicBezTo>
                    <a:cubicBezTo>
                      <a:pt x="16800" y="7393"/>
                      <a:pt x="16503" y="7805"/>
                      <a:pt x="16442" y="8191"/>
                    </a:cubicBezTo>
                    <a:cubicBezTo>
                      <a:pt x="16165" y="8078"/>
                      <a:pt x="15845" y="8026"/>
                      <a:pt x="15524" y="8026"/>
                    </a:cubicBezTo>
                    <a:cubicBezTo>
                      <a:pt x="15328" y="8026"/>
                      <a:pt x="15132" y="8045"/>
                      <a:pt x="14944" y="8083"/>
                    </a:cubicBezTo>
                    <a:cubicBezTo>
                      <a:pt x="14330" y="8197"/>
                      <a:pt x="12800" y="8805"/>
                      <a:pt x="12412" y="9645"/>
                    </a:cubicBezTo>
                    <a:cubicBezTo>
                      <a:pt x="12367" y="8724"/>
                      <a:pt x="12139" y="7585"/>
                      <a:pt x="11208" y="7585"/>
                    </a:cubicBezTo>
                    <a:cubicBezTo>
                      <a:pt x="11199" y="7585"/>
                      <a:pt x="11189" y="7585"/>
                      <a:pt x="11179" y="7585"/>
                    </a:cubicBezTo>
                    <a:cubicBezTo>
                      <a:pt x="10324" y="7607"/>
                      <a:pt x="10043" y="8589"/>
                      <a:pt x="10080" y="9441"/>
                    </a:cubicBezTo>
                    <a:cubicBezTo>
                      <a:pt x="9395" y="8880"/>
                      <a:pt x="8595" y="8557"/>
                      <a:pt x="7649" y="8406"/>
                    </a:cubicBezTo>
                    <a:cubicBezTo>
                      <a:pt x="7227" y="8331"/>
                      <a:pt x="6729" y="8283"/>
                      <a:pt x="6213" y="8283"/>
                    </a:cubicBezTo>
                    <a:cubicBezTo>
                      <a:pt x="5113" y="8283"/>
                      <a:pt x="3930" y="8501"/>
                      <a:pt x="3209" y="9141"/>
                    </a:cubicBezTo>
                    <a:cubicBezTo>
                      <a:pt x="2386" y="9848"/>
                      <a:pt x="2709" y="11111"/>
                      <a:pt x="3325" y="11846"/>
                    </a:cubicBezTo>
                    <a:cubicBezTo>
                      <a:pt x="3334" y="11857"/>
                      <a:pt x="3345" y="11874"/>
                      <a:pt x="3358" y="11887"/>
                    </a:cubicBezTo>
                    <a:cubicBezTo>
                      <a:pt x="2922" y="11752"/>
                      <a:pt x="2419" y="11667"/>
                      <a:pt x="1988" y="11667"/>
                    </a:cubicBezTo>
                    <a:cubicBezTo>
                      <a:pt x="1532" y="11667"/>
                      <a:pt x="1158" y="11762"/>
                      <a:pt x="1030" y="11995"/>
                    </a:cubicBezTo>
                    <a:cubicBezTo>
                      <a:pt x="782" y="12449"/>
                      <a:pt x="1300" y="12967"/>
                      <a:pt x="1843" y="13277"/>
                    </a:cubicBezTo>
                    <a:cubicBezTo>
                      <a:pt x="1649" y="13257"/>
                      <a:pt x="1446" y="13244"/>
                      <a:pt x="1250" y="13244"/>
                    </a:cubicBezTo>
                    <a:cubicBezTo>
                      <a:pt x="587" y="13244"/>
                      <a:pt x="1" y="13392"/>
                      <a:pt x="90" y="13904"/>
                    </a:cubicBezTo>
                    <a:cubicBezTo>
                      <a:pt x="188" y="14374"/>
                      <a:pt x="1310" y="14453"/>
                      <a:pt x="2174" y="14453"/>
                    </a:cubicBezTo>
                    <a:cubicBezTo>
                      <a:pt x="2611" y="14453"/>
                      <a:pt x="2982" y="14432"/>
                      <a:pt x="3121" y="14432"/>
                    </a:cubicBezTo>
                    <a:cubicBezTo>
                      <a:pt x="3522" y="14404"/>
                      <a:pt x="4177" y="14383"/>
                      <a:pt x="4789" y="14271"/>
                    </a:cubicBezTo>
                    <a:lnTo>
                      <a:pt x="4789" y="14271"/>
                    </a:lnTo>
                    <a:cubicBezTo>
                      <a:pt x="4276" y="14872"/>
                      <a:pt x="3981" y="15775"/>
                      <a:pt x="4267" y="16316"/>
                    </a:cubicBezTo>
                    <a:cubicBezTo>
                      <a:pt x="4459" y="16664"/>
                      <a:pt x="4831" y="16782"/>
                      <a:pt x="5249" y="16782"/>
                    </a:cubicBezTo>
                    <a:cubicBezTo>
                      <a:pt x="5857" y="16782"/>
                      <a:pt x="6561" y="16532"/>
                      <a:pt x="6944" y="16376"/>
                    </a:cubicBezTo>
                    <a:cubicBezTo>
                      <a:pt x="7929" y="15950"/>
                      <a:pt x="8604" y="15301"/>
                      <a:pt x="9224" y="14551"/>
                    </a:cubicBezTo>
                    <a:cubicBezTo>
                      <a:pt x="9306" y="14695"/>
                      <a:pt x="9412" y="14807"/>
                      <a:pt x="9533" y="14878"/>
                    </a:cubicBezTo>
                    <a:cubicBezTo>
                      <a:pt x="9690" y="14969"/>
                      <a:pt x="9844" y="15009"/>
                      <a:pt x="9991" y="15009"/>
                    </a:cubicBezTo>
                    <a:cubicBezTo>
                      <a:pt x="10624" y="15009"/>
                      <a:pt x="11123" y="14265"/>
                      <a:pt x="11227" y="13618"/>
                    </a:cubicBezTo>
                    <a:cubicBezTo>
                      <a:pt x="11259" y="13816"/>
                      <a:pt x="11352" y="14006"/>
                      <a:pt x="11442" y="14172"/>
                    </a:cubicBezTo>
                    <a:cubicBezTo>
                      <a:pt x="11736" y="14660"/>
                      <a:pt x="12239" y="14842"/>
                      <a:pt x="12768" y="14842"/>
                    </a:cubicBezTo>
                    <a:cubicBezTo>
                      <a:pt x="13193" y="14842"/>
                      <a:pt x="13636" y="14725"/>
                      <a:pt x="14003" y="14555"/>
                    </a:cubicBezTo>
                    <a:cubicBezTo>
                      <a:pt x="15179" y="14027"/>
                      <a:pt x="16001" y="13113"/>
                      <a:pt x="16061" y="11790"/>
                    </a:cubicBezTo>
                    <a:cubicBezTo>
                      <a:pt x="16061" y="11768"/>
                      <a:pt x="16063" y="11747"/>
                      <a:pt x="16063" y="11723"/>
                    </a:cubicBezTo>
                    <a:cubicBezTo>
                      <a:pt x="16335" y="11921"/>
                      <a:pt x="16680" y="12025"/>
                      <a:pt x="17050" y="12025"/>
                    </a:cubicBezTo>
                    <a:cubicBezTo>
                      <a:pt x="17301" y="12025"/>
                      <a:pt x="17564" y="11977"/>
                      <a:pt x="17824" y="11878"/>
                    </a:cubicBezTo>
                    <a:cubicBezTo>
                      <a:pt x="18841" y="11540"/>
                      <a:pt x="19785" y="10419"/>
                      <a:pt x="20009" y="9331"/>
                    </a:cubicBezTo>
                    <a:lnTo>
                      <a:pt x="20009" y="9331"/>
                    </a:lnTo>
                    <a:cubicBezTo>
                      <a:pt x="19968" y="9982"/>
                      <a:pt x="20083" y="10822"/>
                      <a:pt x="20677" y="11085"/>
                    </a:cubicBezTo>
                    <a:cubicBezTo>
                      <a:pt x="20823" y="11148"/>
                      <a:pt x="20961" y="11177"/>
                      <a:pt x="21092" y="11177"/>
                    </a:cubicBezTo>
                    <a:cubicBezTo>
                      <a:pt x="21888" y="11177"/>
                      <a:pt x="22410" y="10116"/>
                      <a:pt x="22684" y="9199"/>
                    </a:cubicBezTo>
                    <a:cubicBezTo>
                      <a:pt x="23173" y="9891"/>
                      <a:pt x="24161" y="10618"/>
                      <a:pt x="24861" y="10618"/>
                    </a:cubicBezTo>
                    <a:cubicBezTo>
                      <a:pt x="25038" y="10618"/>
                      <a:pt x="25197" y="10572"/>
                      <a:pt x="25324" y="10467"/>
                    </a:cubicBezTo>
                    <a:cubicBezTo>
                      <a:pt x="25710" y="10154"/>
                      <a:pt x="25695" y="9333"/>
                      <a:pt x="25447" y="8710"/>
                    </a:cubicBezTo>
                    <a:lnTo>
                      <a:pt x="25447" y="8710"/>
                    </a:lnTo>
                    <a:cubicBezTo>
                      <a:pt x="25977" y="8977"/>
                      <a:pt x="26697" y="9076"/>
                      <a:pt x="27089" y="9113"/>
                    </a:cubicBezTo>
                    <a:cubicBezTo>
                      <a:pt x="27311" y="9136"/>
                      <a:pt x="27561" y="9150"/>
                      <a:pt x="27824" y="9150"/>
                    </a:cubicBezTo>
                    <a:cubicBezTo>
                      <a:pt x="29111" y="9150"/>
                      <a:pt x="30743" y="8824"/>
                      <a:pt x="31262" y="7676"/>
                    </a:cubicBezTo>
                    <a:cubicBezTo>
                      <a:pt x="31665" y="8052"/>
                      <a:pt x="32161" y="8357"/>
                      <a:pt x="32615" y="8357"/>
                    </a:cubicBezTo>
                    <a:cubicBezTo>
                      <a:pt x="32861" y="8357"/>
                      <a:pt x="33095" y="8268"/>
                      <a:pt x="33297" y="8053"/>
                    </a:cubicBezTo>
                    <a:cubicBezTo>
                      <a:pt x="33585" y="7747"/>
                      <a:pt x="33641" y="7029"/>
                      <a:pt x="33475" y="6501"/>
                    </a:cubicBezTo>
                    <a:lnTo>
                      <a:pt x="33475" y="6501"/>
                    </a:lnTo>
                    <a:cubicBezTo>
                      <a:pt x="33870" y="6712"/>
                      <a:pt x="34488" y="6760"/>
                      <a:pt x="34769" y="6760"/>
                    </a:cubicBezTo>
                    <a:cubicBezTo>
                      <a:pt x="34853" y="6764"/>
                      <a:pt x="34937" y="6766"/>
                      <a:pt x="35020" y="6766"/>
                    </a:cubicBezTo>
                    <a:cubicBezTo>
                      <a:pt x="36710" y="6766"/>
                      <a:pt x="38199" y="5900"/>
                      <a:pt x="39236" y="4555"/>
                    </a:cubicBezTo>
                    <a:cubicBezTo>
                      <a:pt x="39437" y="4300"/>
                      <a:pt x="39663" y="3915"/>
                      <a:pt x="39818" y="3503"/>
                    </a:cubicBezTo>
                    <a:cubicBezTo>
                      <a:pt x="40099" y="2753"/>
                      <a:pt x="40139" y="1915"/>
                      <a:pt x="39318" y="1613"/>
                    </a:cubicBezTo>
                    <a:cubicBezTo>
                      <a:pt x="39150" y="1551"/>
                      <a:pt x="38978" y="1523"/>
                      <a:pt x="38804" y="1523"/>
                    </a:cubicBezTo>
                    <a:cubicBezTo>
                      <a:pt x="38503" y="1523"/>
                      <a:pt x="38198" y="1607"/>
                      <a:pt x="37911" y="1742"/>
                    </a:cubicBezTo>
                    <a:cubicBezTo>
                      <a:pt x="37726" y="1452"/>
                      <a:pt x="37324" y="1314"/>
                      <a:pt x="36898" y="1314"/>
                    </a:cubicBezTo>
                    <a:cubicBezTo>
                      <a:pt x="36747" y="1314"/>
                      <a:pt x="36594" y="1331"/>
                      <a:pt x="36445" y="1365"/>
                    </a:cubicBezTo>
                    <a:cubicBezTo>
                      <a:pt x="36435" y="1154"/>
                      <a:pt x="36391" y="949"/>
                      <a:pt x="36320" y="757"/>
                    </a:cubicBezTo>
                    <a:cubicBezTo>
                      <a:pt x="36112" y="184"/>
                      <a:pt x="35658" y="0"/>
                      <a:pt x="3515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3" name="Google Shape;2033;p42"/>
              <p:cNvSpPr/>
              <p:nvPr/>
            </p:nvSpPr>
            <p:spPr>
              <a:xfrm>
                <a:off x="5613302" y="1272507"/>
                <a:ext cx="607669" cy="272327"/>
              </a:xfrm>
              <a:custGeom>
                <a:avLst/>
                <a:gdLst/>
                <a:ahLst/>
                <a:cxnLst/>
                <a:rect l="l" t="t" r="r" b="b"/>
                <a:pathLst>
                  <a:path w="10135" h="4542" extrusionOk="0">
                    <a:moveTo>
                      <a:pt x="7184" y="448"/>
                    </a:moveTo>
                    <a:cubicBezTo>
                      <a:pt x="7250" y="448"/>
                      <a:pt x="7330" y="467"/>
                      <a:pt x="7421" y="506"/>
                    </a:cubicBezTo>
                    <a:cubicBezTo>
                      <a:pt x="7387" y="622"/>
                      <a:pt x="7350" y="736"/>
                      <a:pt x="7314" y="853"/>
                    </a:cubicBezTo>
                    <a:cubicBezTo>
                      <a:pt x="7189" y="1244"/>
                      <a:pt x="6967" y="1604"/>
                      <a:pt x="6716" y="1935"/>
                    </a:cubicBezTo>
                    <a:lnTo>
                      <a:pt x="6716" y="1935"/>
                    </a:lnTo>
                    <a:cubicBezTo>
                      <a:pt x="6708" y="1709"/>
                      <a:pt x="6734" y="1481"/>
                      <a:pt x="6766" y="1286"/>
                    </a:cubicBezTo>
                    <a:cubicBezTo>
                      <a:pt x="6798" y="1086"/>
                      <a:pt x="6865" y="892"/>
                      <a:pt x="6934" y="698"/>
                    </a:cubicBezTo>
                    <a:cubicBezTo>
                      <a:pt x="6960" y="532"/>
                      <a:pt x="7045" y="448"/>
                      <a:pt x="7184" y="448"/>
                    </a:cubicBezTo>
                    <a:close/>
                    <a:moveTo>
                      <a:pt x="7447" y="0"/>
                    </a:moveTo>
                    <a:cubicBezTo>
                      <a:pt x="7367" y="0"/>
                      <a:pt x="7265" y="31"/>
                      <a:pt x="7135" y="101"/>
                    </a:cubicBezTo>
                    <a:cubicBezTo>
                      <a:pt x="6497" y="450"/>
                      <a:pt x="6407" y="1588"/>
                      <a:pt x="6484" y="2226"/>
                    </a:cubicBezTo>
                    <a:lnTo>
                      <a:pt x="6484" y="2226"/>
                    </a:lnTo>
                    <a:cubicBezTo>
                      <a:pt x="6438" y="2281"/>
                      <a:pt x="6392" y="2336"/>
                      <a:pt x="6346" y="2390"/>
                    </a:cubicBezTo>
                    <a:cubicBezTo>
                      <a:pt x="5366" y="3526"/>
                      <a:pt x="3852" y="4401"/>
                      <a:pt x="2327" y="4401"/>
                    </a:cubicBezTo>
                    <a:cubicBezTo>
                      <a:pt x="2217" y="4401"/>
                      <a:pt x="2108" y="4397"/>
                      <a:pt x="1999" y="4387"/>
                    </a:cubicBezTo>
                    <a:cubicBezTo>
                      <a:pt x="1" y="4217"/>
                      <a:pt x="915" y="2627"/>
                      <a:pt x="1925" y="1874"/>
                    </a:cubicBezTo>
                    <a:cubicBezTo>
                      <a:pt x="1981" y="1835"/>
                      <a:pt x="1939" y="1819"/>
                      <a:pt x="1879" y="1819"/>
                    </a:cubicBezTo>
                    <a:cubicBezTo>
                      <a:pt x="1821" y="1819"/>
                      <a:pt x="1747" y="1833"/>
                      <a:pt x="1721" y="1853"/>
                    </a:cubicBezTo>
                    <a:cubicBezTo>
                      <a:pt x="1143" y="2282"/>
                      <a:pt x="389" y="2939"/>
                      <a:pt x="492" y="3732"/>
                    </a:cubicBezTo>
                    <a:cubicBezTo>
                      <a:pt x="577" y="4386"/>
                      <a:pt x="1578" y="4541"/>
                      <a:pt x="2238" y="4541"/>
                    </a:cubicBezTo>
                    <a:cubicBezTo>
                      <a:pt x="2370" y="4541"/>
                      <a:pt x="2488" y="4535"/>
                      <a:pt x="2583" y="4525"/>
                    </a:cubicBezTo>
                    <a:cubicBezTo>
                      <a:pt x="4060" y="4369"/>
                      <a:pt x="5515" y="3585"/>
                      <a:pt x="6531" y="2452"/>
                    </a:cubicBezTo>
                    <a:lnTo>
                      <a:pt x="6531" y="2452"/>
                    </a:lnTo>
                    <a:cubicBezTo>
                      <a:pt x="6714" y="3055"/>
                      <a:pt x="7304" y="3266"/>
                      <a:pt x="7896" y="3266"/>
                    </a:cubicBezTo>
                    <a:cubicBezTo>
                      <a:pt x="8034" y="3266"/>
                      <a:pt x="8172" y="3255"/>
                      <a:pt x="8305" y="3234"/>
                    </a:cubicBezTo>
                    <a:cubicBezTo>
                      <a:pt x="9139" y="3105"/>
                      <a:pt x="9732" y="2385"/>
                      <a:pt x="10124" y="1700"/>
                    </a:cubicBezTo>
                    <a:cubicBezTo>
                      <a:pt x="10135" y="1679"/>
                      <a:pt x="10106" y="1670"/>
                      <a:pt x="10063" y="1670"/>
                    </a:cubicBezTo>
                    <a:cubicBezTo>
                      <a:pt x="9996" y="1670"/>
                      <a:pt x="9895" y="1694"/>
                      <a:pt x="9870" y="1736"/>
                    </a:cubicBezTo>
                    <a:cubicBezTo>
                      <a:pt x="9482" y="2416"/>
                      <a:pt x="8727" y="3173"/>
                      <a:pt x="7936" y="3173"/>
                    </a:cubicBezTo>
                    <a:cubicBezTo>
                      <a:pt x="7646" y="3173"/>
                      <a:pt x="7351" y="3072"/>
                      <a:pt x="7068" y="2827"/>
                    </a:cubicBezTo>
                    <a:cubicBezTo>
                      <a:pt x="6882" y="2668"/>
                      <a:pt x="6786" y="2444"/>
                      <a:pt x="6743" y="2202"/>
                    </a:cubicBezTo>
                    <a:lnTo>
                      <a:pt x="6743" y="2202"/>
                    </a:lnTo>
                    <a:cubicBezTo>
                      <a:pt x="7083" y="1779"/>
                      <a:pt x="7363" y="1313"/>
                      <a:pt x="7564" y="818"/>
                    </a:cubicBezTo>
                    <a:cubicBezTo>
                      <a:pt x="7711" y="454"/>
                      <a:pt x="7753" y="0"/>
                      <a:pt x="7447" y="0"/>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4" name="Google Shape;2034;p42"/>
              <p:cNvSpPr/>
              <p:nvPr/>
            </p:nvSpPr>
            <p:spPr>
              <a:xfrm>
                <a:off x="5478336" y="1175494"/>
                <a:ext cx="486495" cy="185029"/>
              </a:xfrm>
              <a:custGeom>
                <a:avLst/>
                <a:gdLst/>
                <a:ahLst/>
                <a:cxnLst/>
                <a:rect l="l" t="t" r="r" b="b"/>
                <a:pathLst>
                  <a:path w="8114" h="3086" extrusionOk="0">
                    <a:moveTo>
                      <a:pt x="5205" y="1595"/>
                    </a:moveTo>
                    <a:cubicBezTo>
                      <a:pt x="5233" y="1663"/>
                      <a:pt x="5256" y="1734"/>
                      <a:pt x="5276" y="1807"/>
                    </a:cubicBezTo>
                    <a:cubicBezTo>
                      <a:pt x="5325" y="2003"/>
                      <a:pt x="5306" y="2206"/>
                      <a:pt x="5248" y="2395"/>
                    </a:cubicBezTo>
                    <a:cubicBezTo>
                      <a:pt x="5184" y="2411"/>
                      <a:pt x="5129" y="2419"/>
                      <a:pt x="5082" y="2419"/>
                    </a:cubicBezTo>
                    <a:cubicBezTo>
                      <a:pt x="4906" y="2419"/>
                      <a:pt x="4856" y="2306"/>
                      <a:pt x="4931" y="2081"/>
                    </a:cubicBezTo>
                    <a:cubicBezTo>
                      <a:pt x="4974" y="1921"/>
                      <a:pt x="5047" y="1779"/>
                      <a:pt x="5155" y="1652"/>
                    </a:cubicBezTo>
                    <a:cubicBezTo>
                      <a:pt x="5170" y="1631"/>
                      <a:pt x="5187" y="1613"/>
                      <a:pt x="5205" y="1595"/>
                    </a:cubicBezTo>
                    <a:close/>
                    <a:moveTo>
                      <a:pt x="2607" y="1"/>
                    </a:moveTo>
                    <a:cubicBezTo>
                      <a:pt x="2167" y="1"/>
                      <a:pt x="1745" y="78"/>
                      <a:pt x="1396" y="238"/>
                    </a:cubicBezTo>
                    <a:cubicBezTo>
                      <a:pt x="0" y="878"/>
                      <a:pt x="829" y="3085"/>
                      <a:pt x="2202" y="3085"/>
                    </a:cubicBezTo>
                    <a:cubicBezTo>
                      <a:pt x="2328" y="3085"/>
                      <a:pt x="2459" y="3067"/>
                      <a:pt x="2592" y="3027"/>
                    </a:cubicBezTo>
                    <a:cubicBezTo>
                      <a:pt x="2714" y="2992"/>
                      <a:pt x="2719" y="2923"/>
                      <a:pt x="2636" y="2923"/>
                    </a:cubicBezTo>
                    <a:cubicBezTo>
                      <a:pt x="2618" y="2923"/>
                      <a:pt x="2595" y="2926"/>
                      <a:pt x="2569" y="2934"/>
                    </a:cubicBezTo>
                    <a:cubicBezTo>
                      <a:pt x="2451" y="2969"/>
                      <a:pt x="2339" y="2986"/>
                      <a:pt x="2231" y="2986"/>
                    </a:cubicBezTo>
                    <a:cubicBezTo>
                      <a:pt x="1023" y="2986"/>
                      <a:pt x="462" y="919"/>
                      <a:pt x="1547" y="283"/>
                    </a:cubicBezTo>
                    <a:cubicBezTo>
                      <a:pt x="1797" y="137"/>
                      <a:pt x="2089" y="75"/>
                      <a:pt x="2397" y="75"/>
                    </a:cubicBezTo>
                    <a:cubicBezTo>
                      <a:pt x="3206" y="75"/>
                      <a:pt x="4125" y="500"/>
                      <a:pt x="4670" y="910"/>
                    </a:cubicBezTo>
                    <a:cubicBezTo>
                      <a:pt x="4876" y="1068"/>
                      <a:pt x="5039" y="1259"/>
                      <a:pt x="5151" y="1480"/>
                    </a:cubicBezTo>
                    <a:lnTo>
                      <a:pt x="5151" y="1480"/>
                    </a:lnTo>
                    <a:cubicBezTo>
                      <a:pt x="5105" y="1508"/>
                      <a:pt x="5061" y="1540"/>
                      <a:pt x="5021" y="1576"/>
                    </a:cubicBezTo>
                    <a:cubicBezTo>
                      <a:pt x="4687" y="1878"/>
                      <a:pt x="4457" y="2623"/>
                      <a:pt x="5026" y="2623"/>
                    </a:cubicBezTo>
                    <a:cubicBezTo>
                      <a:pt x="5067" y="2623"/>
                      <a:pt x="5112" y="2619"/>
                      <a:pt x="5161" y="2611"/>
                    </a:cubicBezTo>
                    <a:cubicBezTo>
                      <a:pt x="5685" y="2524"/>
                      <a:pt x="5602" y="1884"/>
                      <a:pt x="5433" y="1471"/>
                    </a:cubicBezTo>
                    <a:lnTo>
                      <a:pt x="5433" y="1471"/>
                    </a:lnTo>
                    <a:cubicBezTo>
                      <a:pt x="5505" y="1452"/>
                      <a:pt x="5584" y="1443"/>
                      <a:pt x="5667" y="1443"/>
                    </a:cubicBezTo>
                    <a:cubicBezTo>
                      <a:pt x="6154" y="1443"/>
                      <a:pt x="6790" y="1738"/>
                      <a:pt x="7058" y="1891"/>
                    </a:cubicBezTo>
                    <a:cubicBezTo>
                      <a:pt x="7474" y="2128"/>
                      <a:pt x="7737" y="2523"/>
                      <a:pt x="7601" y="3001"/>
                    </a:cubicBezTo>
                    <a:cubicBezTo>
                      <a:pt x="7594" y="3025"/>
                      <a:pt x="7623" y="3035"/>
                      <a:pt x="7663" y="3035"/>
                    </a:cubicBezTo>
                    <a:cubicBezTo>
                      <a:pt x="7734" y="3035"/>
                      <a:pt x="7840" y="3004"/>
                      <a:pt x="7853" y="2960"/>
                    </a:cubicBezTo>
                    <a:cubicBezTo>
                      <a:pt x="8113" y="2065"/>
                      <a:pt x="6840" y="1314"/>
                      <a:pt x="5845" y="1314"/>
                    </a:cubicBezTo>
                    <a:cubicBezTo>
                      <a:pt x="5683" y="1314"/>
                      <a:pt x="5529" y="1333"/>
                      <a:pt x="5390" y="1376"/>
                    </a:cubicBezTo>
                    <a:lnTo>
                      <a:pt x="5390" y="1376"/>
                    </a:lnTo>
                    <a:cubicBezTo>
                      <a:pt x="5370" y="1334"/>
                      <a:pt x="5350" y="1297"/>
                      <a:pt x="5329" y="1264"/>
                    </a:cubicBezTo>
                    <a:cubicBezTo>
                      <a:pt x="4824" y="446"/>
                      <a:pt x="3664" y="1"/>
                      <a:pt x="260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5" name="Google Shape;2035;p42"/>
              <p:cNvSpPr/>
              <p:nvPr/>
            </p:nvSpPr>
            <p:spPr>
              <a:xfrm>
                <a:off x="6466747" y="1146055"/>
                <a:ext cx="88437" cy="222562"/>
              </a:xfrm>
              <a:custGeom>
                <a:avLst/>
                <a:gdLst/>
                <a:ahLst/>
                <a:cxnLst/>
                <a:rect l="l" t="t" r="r" b="b"/>
                <a:pathLst>
                  <a:path w="1475" h="3712" extrusionOk="0">
                    <a:moveTo>
                      <a:pt x="841" y="0"/>
                    </a:moveTo>
                    <a:cubicBezTo>
                      <a:pt x="164" y="837"/>
                      <a:pt x="0" y="1919"/>
                      <a:pt x="196" y="2986"/>
                    </a:cubicBezTo>
                    <a:cubicBezTo>
                      <a:pt x="229" y="3126"/>
                      <a:pt x="308" y="3492"/>
                      <a:pt x="453" y="3712"/>
                    </a:cubicBezTo>
                    <a:cubicBezTo>
                      <a:pt x="897" y="3307"/>
                      <a:pt x="1267" y="2845"/>
                      <a:pt x="1379" y="2216"/>
                    </a:cubicBezTo>
                    <a:cubicBezTo>
                      <a:pt x="1474" y="1654"/>
                      <a:pt x="1267" y="710"/>
                      <a:pt x="8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6" name="Google Shape;2036;p42"/>
              <p:cNvSpPr/>
              <p:nvPr/>
            </p:nvSpPr>
            <p:spPr>
              <a:xfrm>
                <a:off x="5402429" y="1531526"/>
                <a:ext cx="166982" cy="149174"/>
              </a:xfrm>
              <a:custGeom>
                <a:avLst/>
                <a:gdLst/>
                <a:ahLst/>
                <a:cxnLst/>
                <a:rect l="l" t="t" r="r" b="b"/>
                <a:pathLst>
                  <a:path w="2785" h="2488" extrusionOk="0">
                    <a:moveTo>
                      <a:pt x="2785" y="1"/>
                    </a:moveTo>
                    <a:cubicBezTo>
                      <a:pt x="1940" y="24"/>
                      <a:pt x="1037" y="380"/>
                      <a:pt x="636" y="792"/>
                    </a:cubicBezTo>
                    <a:cubicBezTo>
                      <a:pt x="192" y="1259"/>
                      <a:pt x="52" y="1854"/>
                      <a:pt x="0" y="2488"/>
                    </a:cubicBezTo>
                    <a:cubicBezTo>
                      <a:pt x="4" y="2488"/>
                      <a:pt x="8" y="2488"/>
                      <a:pt x="13" y="2488"/>
                    </a:cubicBezTo>
                    <a:cubicBezTo>
                      <a:pt x="282" y="2488"/>
                      <a:pt x="621" y="2349"/>
                      <a:pt x="755" y="2298"/>
                    </a:cubicBezTo>
                    <a:cubicBezTo>
                      <a:pt x="1750" y="1863"/>
                      <a:pt x="2533" y="1089"/>
                      <a:pt x="278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7" name="Google Shape;2037;p42"/>
              <p:cNvSpPr/>
              <p:nvPr/>
            </p:nvSpPr>
            <p:spPr>
              <a:xfrm>
                <a:off x="5852355" y="941597"/>
                <a:ext cx="97911" cy="221303"/>
              </a:xfrm>
              <a:custGeom>
                <a:avLst/>
                <a:gdLst/>
                <a:ahLst/>
                <a:cxnLst/>
                <a:rect l="l" t="t" r="r" b="b"/>
                <a:pathLst>
                  <a:path w="1633" h="3691" extrusionOk="0">
                    <a:moveTo>
                      <a:pt x="430" y="1"/>
                    </a:moveTo>
                    <a:cubicBezTo>
                      <a:pt x="277" y="227"/>
                      <a:pt x="206" y="596"/>
                      <a:pt x="178" y="736"/>
                    </a:cubicBezTo>
                    <a:cubicBezTo>
                      <a:pt x="1" y="1811"/>
                      <a:pt x="223" y="2887"/>
                      <a:pt x="999" y="3691"/>
                    </a:cubicBezTo>
                    <a:cubicBezTo>
                      <a:pt x="1441" y="2969"/>
                      <a:pt x="1632" y="2018"/>
                      <a:pt x="1505" y="1458"/>
                    </a:cubicBezTo>
                    <a:cubicBezTo>
                      <a:pt x="1357" y="833"/>
                      <a:pt x="934" y="389"/>
                      <a:pt x="43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8" name="Google Shape;2038;p42"/>
              <p:cNvSpPr/>
              <p:nvPr/>
            </p:nvSpPr>
            <p:spPr>
              <a:xfrm>
                <a:off x="7643726" y="860054"/>
                <a:ext cx="223701" cy="84420"/>
              </a:xfrm>
              <a:custGeom>
                <a:avLst/>
                <a:gdLst/>
                <a:ahLst/>
                <a:cxnLst/>
                <a:rect l="l" t="t" r="r" b="b"/>
                <a:pathLst>
                  <a:path w="3731" h="1408" extrusionOk="0">
                    <a:moveTo>
                      <a:pt x="1720" y="0"/>
                    </a:moveTo>
                    <a:cubicBezTo>
                      <a:pt x="1669" y="0"/>
                      <a:pt x="1620" y="3"/>
                      <a:pt x="1573" y="7"/>
                    </a:cubicBezTo>
                    <a:cubicBezTo>
                      <a:pt x="933" y="83"/>
                      <a:pt x="444" y="449"/>
                      <a:pt x="0" y="904"/>
                    </a:cubicBezTo>
                    <a:cubicBezTo>
                      <a:pt x="205" y="1083"/>
                      <a:pt x="563" y="1199"/>
                      <a:pt x="701" y="1244"/>
                    </a:cubicBezTo>
                    <a:cubicBezTo>
                      <a:pt x="1068" y="1351"/>
                      <a:pt x="1441" y="1408"/>
                      <a:pt x="1810" y="1408"/>
                    </a:cubicBezTo>
                    <a:cubicBezTo>
                      <a:pt x="2489" y="1408"/>
                      <a:pt x="3152" y="1213"/>
                      <a:pt x="3731" y="775"/>
                    </a:cubicBezTo>
                    <a:cubicBezTo>
                      <a:pt x="3119" y="296"/>
                      <a:pt x="2293" y="0"/>
                      <a:pt x="172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9" name="Google Shape;2039;p42"/>
              <p:cNvSpPr/>
              <p:nvPr/>
            </p:nvSpPr>
            <p:spPr>
              <a:xfrm>
                <a:off x="6750469" y="842366"/>
                <a:ext cx="111581" cy="203975"/>
              </a:xfrm>
              <a:custGeom>
                <a:avLst/>
                <a:gdLst/>
                <a:ahLst/>
                <a:cxnLst/>
                <a:rect l="l" t="t" r="r" b="b"/>
                <a:pathLst>
                  <a:path w="1861" h="3402" extrusionOk="0">
                    <a:moveTo>
                      <a:pt x="87" y="1"/>
                    </a:moveTo>
                    <a:cubicBezTo>
                      <a:pt x="1" y="259"/>
                      <a:pt x="33" y="634"/>
                      <a:pt x="42" y="777"/>
                    </a:cubicBezTo>
                    <a:cubicBezTo>
                      <a:pt x="163" y="1861"/>
                      <a:pt x="665" y="2835"/>
                      <a:pt x="1633" y="3402"/>
                    </a:cubicBezTo>
                    <a:cubicBezTo>
                      <a:pt x="1861" y="2587"/>
                      <a:pt x="1788" y="1621"/>
                      <a:pt x="1516" y="1115"/>
                    </a:cubicBezTo>
                    <a:cubicBezTo>
                      <a:pt x="1204" y="550"/>
                      <a:pt x="678" y="238"/>
                      <a:pt x="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0" name="Google Shape;2040;p42"/>
              <p:cNvSpPr/>
              <p:nvPr/>
            </p:nvSpPr>
            <p:spPr>
              <a:xfrm>
                <a:off x="7617344" y="691691"/>
                <a:ext cx="140780" cy="177594"/>
              </a:xfrm>
              <a:custGeom>
                <a:avLst/>
                <a:gdLst/>
                <a:ahLst/>
                <a:cxnLst/>
                <a:rect l="l" t="t" r="r" b="b"/>
                <a:pathLst>
                  <a:path w="2348" h="2962" extrusionOk="0">
                    <a:moveTo>
                      <a:pt x="2276" y="1"/>
                    </a:moveTo>
                    <a:lnTo>
                      <a:pt x="2276" y="1"/>
                    </a:lnTo>
                    <a:cubicBezTo>
                      <a:pt x="2007" y="46"/>
                      <a:pt x="1692" y="248"/>
                      <a:pt x="1567" y="324"/>
                    </a:cubicBezTo>
                    <a:cubicBezTo>
                      <a:pt x="671" y="938"/>
                      <a:pt x="46" y="1841"/>
                      <a:pt x="0" y="2962"/>
                    </a:cubicBezTo>
                    <a:cubicBezTo>
                      <a:pt x="828" y="2781"/>
                      <a:pt x="1649" y="2264"/>
                      <a:pt x="1966" y="1785"/>
                    </a:cubicBezTo>
                    <a:cubicBezTo>
                      <a:pt x="2317" y="1246"/>
                      <a:pt x="2348" y="634"/>
                      <a:pt x="227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1" name="Google Shape;2041;p42"/>
              <p:cNvSpPr/>
              <p:nvPr/>
            </p:nvSpPr>
            <p:spPr>
              <a:xfrm>
                <a:off x="5757681" y="1028177"/>
                <a:ext cx="101628" cy="109303"/>
              </a:xfrm>
              <a:custGeom>
                <a:avLst/>
                <a:gdLst/>
                <a:ahLst/>
                <a:cxnLst/>
                <a:rect l="l" t="t" r="r" b="b"/>
                <a:pathLst>
                  <a:path w="1695" h="1823" extrusionOk="0">
                    <a:moveTo>
                      <a:pt x="4" y="1"/>
                    </a:moveTo>
                    <a:cubicBezTo>
                      <a:pt x="0" y="423"/>
                      <a:pt x="56" y="824"/>
                      <a:pt x="319" y="1163"/>
                    </a:cubicBezTo>
                    <a:cubicBezTo>
                      <a:pt x="561" y="1460"/>
                      <a:pt x="1134" y="1755"/>
                      <a:pt x="1694" y="1822"/>
                    </a:cubicBezTo>
                    <a:cubicBezTo>
                      <a:pt x="1595" y="1087"/>
                      <a:pt x="1125" y="527"/>
                      <a:pt x="492" y="173"/>
                    </a:cubicBezTo>
                    <a:cubicBezTo>
                      <a:pt x="405" y="130"/>
                      <a:pt x="186" y="14"/>
                      <a:pt x="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2" name="Google Shape;2042;p42"/>
              <p:cNvSpPr/>
              <p:nvPr/>
            </p:nvSpPr>
            <p:spPr>
              <a:xfrm>
                <a:off x="6802453" y="714415"/>
                <a:ext cx="64274" cy="148575"/>
              </a:xfrm>
              <a:custGeom>
                <a:avLst/>
                <a:gdLst/>
                <a:ahLst/>
                <a:cxnLst/>
                <a:rect l="l" t="t" r="r" b="b"/>
                <a:pathLst>
                  <a:path w="1072" h="2478" extrusionOk="0">
                    <a:moveTo>
                      <a:pt x="716" y="1"/>
                    </a:moveTo>
                    <a:cubicBezTo>
                      <a:pt x="399" y="279"/>
                      <a:pt x="136" y="591"/>
                      <a:pt x="61" y="1012"/>
                    </a:cubicBezTo>
                    <a:cubicBezTo>
                      <a:pt x="0" y="1389"/>
                      <a:pt x="164" y="2014"/>
                      <a:pt x="485" y="2477"/>
                    </a:cubicBezTo>
                    <a:cubicBezTo>
                      <a:pt x="966" y="1910"/>
                      <a:pt x="1072" y="1186"/>
                      <a:pt x="912" y="482"/>
                    </a:cubicBezTo>
                    <a:cubicBezTo>
                      <a:pt x="888" y="387"/>
                      <a:pt x="826" y="145"/>
                      <a:pt x="71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3" name="Google Shape;2043;p42"/>
              <p:cNvSpPr/>
              <p:nvPr/>
            </p:nvSpPr>
            <p:spPr>
              <a:xfrm>
                <a:off x="6712096" y="698047"/>
                <a:ext cx="80043" cy="137123"/>
              </a:xfrm>
              <a:custGeom>
                <a:avLst/>
                <a:gdLst/>
                <a:ahLst/>
                <a:cxnLst/>
                <a:rect l="l" t="t" r="r" b="b"/>
                <a:pathLst>
                  <a:path w="1335" h="2287" extrusionOk="0">
                    <a:moveTo>
                      <a:pt x="1" y="0"/>
                    </a:moveTo>
                    <a:cubicBezTo>
                      <a:pt x="20" y="550"/>
                      <a:pt x="210" y="1201"/>
                      <a:pt x="430" y="1541"/>
                    </a:cubicBezTo>
                    <a:cubicBezTo>
                      <a:pt x="678" y="1918"/>
                      <a:pt x="994" y="2127"/>
                      <a:pt x="1331" y="2287"/>
                    </a:cubicBezTo>
                    <a:cubicBezTo>
                      <a:pt x="1335" y="2112"/>
                      <a:pt x="1260" y="1862"/>
                      <a:pt x="1229" y="1765"/>
                    </a:cubicBezTo>
                    <a:cubicBezTo>
                      <a:pt x="994" y="1035"/>
                      <a:pt x="583" y="380"/>
                      <a:pt x="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4" name="Google Shape;2044;p42"/>
              <p:cNvSpPr/>
              <p:nvPr/>
            </p:nvSpPr>
            <p:spPr>
              <a:xfrm>
                <a:off x="6903902" y="846683"/>
                <a:ext cx="679079" cy="281021"/>
              </a:xfrm>
              <a:custGeom>
                <a:avLst/>
                <a:gdLst/>
                <a:ahLst/>
                <a:cxnLst/>
                <a:rect l="l" t="t" r="r" b="b"/>
                <a:pathLst>
                  <a:path w="11326" h="4687" extrusionOk="0">
                    <a:moveTo>
                      <a:pt x="9144" y="1120"/>
                    </a:moveTo>
                    <a:cubicBezTo>
                      <a:pt x="9230" y="1120"/>
                      <a:pt x="9321" y="1180"/>
                      <a:pt x="9380" y="1327"/>
                    </a:cubicBezTo>
                    <a:cubicBezTo>
                      <a:pt x="9449" y="1502"/>
                      <a:pt x="9382" y="1683"/>
                      <a:pt x="9247" y="1857"/>
                    </a:cubicBezTo>
                    <a:lnTo>
                      <a:pt x="9247" y="1857"/>
                    </a:lnTo>
                    <a:cubicBezTo>
                      <a:pt x="9148" y="1788"/>
                      <a:pt x="9060" y="1699"/>
                      <a:pt x="8988" y="1586"/>
                    </a:cubicBezTo>
                    <a:cubicBezTo>
                      <a:pt x="8834" y="1345"/>
                      <a:pt x="8978" y="1120"/>
                      <a:pt x="9144" y="1120"/>
                    </a:cubicBezTo>
                    <a:close/>
                    <a:moveTo>
                      <a:pt x="6757" y="262"/>
                    </a:moveTo>
                    <a:cubicBezTo>
                      <a:pt x="6892" y="262"/>
                      <a:pt x="7006" y="352"/>
                      <a:pt x="7063" y="590"/>
                    </a:cubicBezTo>
                    <a:cubicBezTo>
                      <a:pt x="7212" y="1220"/>
                      <a:pt x="6826" y="1892"/>
                      <a:pt x="6300" y="2478"/>
                    </a:cubicBezTo>
                    <a:lnTo>
                      <a:pt x="6300" y="2478"/>
                    </a:lnTo>
                    <a:cubicBezTo>
                      <a:pt x="6100" y="2312"/>
                      <a:pt x="5942" y="2100"/>
                      <a:pt x="5854" y="1851"/>
                    </a:cubicBezTo>
                    <a:cubicBezTo>
                      <a:pt x="5751" y="1554"/>
                      <a:pt x="5822" y="1222"/>
                      <a:pt x="5944" y="948"/>
                    </a:cubicBezTo>
                    <a:cubicBezTo>
                      <a:pt x="6053" y="706"/>
                      <a:pt x="6457" y="262"/>
                      <a:pt x="6757" y="262"/>
                    </a:cubicBezTo>
                    <a:close/>
                    <a:moveTo>
                      <a:pt x="6825" y="0"/>
                    </a:moveTo>
                    <a:cubicBezTo>
                      <a:pt x="6289" y="0"/>
                      <a:pt x="5702" y="865"/>
                      <a:pt x="5589" y="1252"/>
                    </a:cubicBezTo>
                    <a:cubicBezTo>
                      <a:pt x="5401" y="1894"/>
                      <a:pt x="5687" y="2360"/>
                      <a:pt x="6148" y="2642"/>
                    </a:cubicBezTo>
                    <a:lnTo>
                      <a:pt x="6148" y="2642"/>
                    </a:lnTo>
                    <a:cubicBezTo>
                      <a:pt x="5675" y="3132"/>
                      <a:pt x="5126" y="3549"/>
                      <a:pt x="4753" y="3812"/>
                    </a:cubicBezTo>
                    <a:cubicBezTo>
                      <a:pt x="4096" y="4272"/>
                      <a:pt x="3275" y="4552"/>
                      <a:pt x="2471" y="4552"/>
                    </a:cubicBezTo>
                    <a:cubicBezTo>
                      <a:pt x="2369" y="4552"/>
                      <a:pt x="2267" y="4548"/>
                      <a:pt x="2166" y="4539"/>
                    </a:cubicBezTo>
                    <a:cubicBezTo>
                      <a:pt x="1289" y="4459"/>
                      <a:pt x="399" y="3284"/>
                      <a:pt x="1414" y="2672"/>
                    </a:cubicBezTo>
                    <a:cubicBezTo>
                      <a:pt x="1502" y="2614"/>
                      <a:pt x="1448" y="2590"/>
                      <a:pt x="1378" y="2590"/>
                    </a:cubicBezTo>
                    <a:cubicBezTo>
                      <a:pt x="1334" y="2590"/>
                      <a:pt x="1284" y="2599"/>
                      <a:pt x="1257" y="2614"/>
                    </a:cubicBezTo>
                    <a:cubicBezTo>
                      <a:pt x="0" y="3373"/>
                      <a:pt x="1153" y="4575"/>
                      <a:pt x="2199" y="4675"/>
                    </a:cubicBezTo>
                    <a:cubicBezTo>
                      <a:pt x="2287" y="4682"/>
                      <a:pt x="2376" y="4686"/>
                      <a:pt x="2465" y="4686"/>
                    </a:cubicBezTo>
                    <a:cubicBezTo>
                      <a:pt x="3530" y="4686"/>
                      <a:pt x="4587" y="4132"/>
                      <a:pt x="5395" y="3496"/>
                    </a:cubicBezTo>
                    <a:cubicBezTo>
                      <a:pt x="5702" y="3255"/>
                      <a:pt x="5991" y="2990"/>
                      <a:pt x="6256" y="2704"/>
                    </a:cubicBezTo>
                    <a:lnTo>
                      <a:pt x="6256" y="2704"/>
                    </a:lnTo>
                    <a:cubicBezTo>
                      <a:pt x="6588" y="2878"/>
                      <a:pt x="6992" y="2967"/>
                      <a:pt x="7371" y="2967"/>
                    </a:cubicBezTo>
                    <a:cubicBezTo>
                      <a:pt x="7559" y="2967"/>
                      <a:pt x="7742" y="2945"/>
                      <a:pt x="7906" y="2901"/>
                    </a:cubicBezTo>
                    <a:cubicBezTo>
                      <a:pt x="8241" y="2811"/>
                      <a:pt x="8815" y="2515"/>
                      <a:pt x="9208" y="2139"/>
                    </a:cubicBezTo>
                    <a:lnTo>
                      <a:pt x="9208" y="2139"/>
                    </a:lnTo>
                    <a:cubicBezTo>
                      <a:pt x="9343" y="2200"/>
                      <a:pt x="9492" y="2227"/>
                      <a:pt x="9648" y="2227"/>
                    </a:cubicBezTo>
                    <a:cubicBezTo>
                      <a:pt x="10306" y="2227"/>
                      <a:pt x="11074" y="1739"/>
                      <a:pt x="11315" y="1271"/>
                    </a:cubicBezTo>
                    <a:cubicBezTo>
                      <a:pt x="11325" y="1251"/>
                      <a:pt x="11296" y="1241"/>
                      <a:pt x="11254" y="1241"/>
                    </a:cubicBezTo>
                    <a:cubicBezTo>
                      <a:pt x="11185" y="1241"/>
                      <a:pt x="11082" y="1267"/>
                      <a:pt x="11061" y="1312"/>
                    </a:cubicBezTo>
                    <a:cubicBezTo>
                      <a:pt x="10832" y="1753"/>
                      <a:pt x="10322" y="2032"/>
                      <a:pt x="9841" y="2032"/>
                    </a:cubicBezTo>
                    <a:cubicBezTo>
                      <a:pt x="9685" y="2032"/>
                      <a:pt x="9532" y="2003"/>
                      <a:pt x="9393" y="1939"/>
                    </a:cubicBezTo>
                    <a:lnTo>
                      <a:pt x="9393" y="1939"/>
                    </a:lnTo>
                    <a:cubicBezTo>
                      <a:pt x="9595" y="1687"/>
                      <a:pt x="9696" y="1411"/>
                      <a:pt x="9591" y="1144"/>
                    </a:cubicBezTo>
                    <a:cubicBezTo>
                      <a:pt x="9496" y="905"/>
                      <a:pt x="9317" y="801"/>
                      <a:pt x="9142" y="801"/>
                    </a:cubicBezTo>
                    <a:cubicBezTo>
                      <a:pt x="8791" y="801"/>
                      <a:pt x="8452" y="1218"/>
                      <a:pt x="8822" y="1799"/>
                    </a:cubicBezTo>
                    <a:cubicBezTo>
                      <a:pt x="8890" y="1906"/>
                      <a:pt x="8971" y="1991"/>
                      <a:pt x="9062" y="2055"/>
                    </a:cubicBezTo>
                    <a:lnTo>
                      <a:pt x="9062" y="2055"/>
                    </a:lnTo>
                    <a:cubicBezTo>
                      <a:pt x="8749" y="2345"/>
                      <a:pt x="8306" y="2589"/>
                      <a:pt x="8108" y="2696"/>
                    </a:cubicBezTo>
                    <a:cubicBezTo>
                      <a:pt x="7887" y="2816"/>
                      <a:pt x="7642" y="2872"/>
                      <a:pt x="7396" y="2872"/>
                    </a:cubicBezTo>
                    <a:cubicBezTo>
                      <a:pt x="7039" y="2872"/>
                      <a:pt x="6682" y="2755"/>
                      <a:pt x="6393" y="2550"/>
                    </a:cubicBezTo>
                    <a:lnTo>
                      <a:pt x="6393" y="2550"/>
                    </a:lnTo>
                    <a:cubicBezTo>
                      <a:pt x="6590" y="2322"/>
                      <a:pt x="6772" y="2083"/>
                      <a:pt x="6936" y="1832"/>
                    </a:cubicBezTo>
                    <a:cubicBezTo>
                      <a:pt x="7171" y="1474"/>
                      <a:pt x="7591" y="564"/>
                      <a:pt x="7188" y="161"/>
                    </a:cubicBezTo>
                    <a:cubicBezTo>
                      <a:pt x="7074" y="48"/>
                      <a:pt x="6951" y="0"/>
                      <a:pt x="68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5" name="Google Shape;2045;p42"/>
              <p:cNvSpPr/>
              <p:nvPr/>
            </p:nvSpPr>
            <p:spPr>
              <a:xfrm>
                <a:off x="6498824" y="856576"/>
                <a:ext cx="207933" cy="318374"/>
              </a:xfrm>
              <a:custGeom>
                <a:avLst/>
                <a:gdLst/>
                <a:ahLst/>
                <a:cxnLst/>
                <a:rect l="l" t="t" r="r" b="b"/>
                <a:pathLst>
                  <a:path w="3468" h="5310" extrusionOk="0">
                    <a:moveTo>
                      <a:pt x="1597" y="2661"/>
                    </a:moveTo>
                    <a:cubicBezTo>
                      <a:pt x="1699" y="2702"/>
                      <a:pt x="1795" y="2773"/>
                      <a:pt x="1885" y="2874"/>
                    </a:cubicBezTo>
                    <a:cubicBezTo>
                      <a:pt x="2000" y="2940"/>
                      <a:pt x="2021" y="3029"/>
                      <a:pt x="1952" y="3143"/>
                    </a:cubicBezTo>
                    <a:cubicBezTo>
                      <a:pt x="1803" y="3014"/>
                      <a:pt x="1685" y="2848"/>
                      <a:pt x="1597" y="2661"/>
                    </a:cubicBezTo>
                    <a:close/>
                    <a:moveTo>
                      <a:pt x="2601" y="0"/>
                    </a:moveTo>
                    <a:cubicBezTo>
                      <a:pt x="1789" y="0"/>
                      <a:pt x="1222" y="648"/>
                      <a:pt x="1148" y="1634"/>
                    </a:cubicBezTo>
                    <a:cubicBezTo>
                      <a:pt x="1139" y="1763"/>
                      <a:pt x="1198" y="2069"/>
                      <a:pt x="1303" y="2392"/>
                    </a:cubicBezTo>
                    <a:lnTo>
                      <a:pt x="1303" y="2392"/>
                    </a:lnTo>
                    <a:cubicBezTo>
                      <a:pt x="1293" y="2392"/>
                      <a:pt x="1284" y="2391"/>
                      <a:pt x="1274" y="2391"/>
                    </a:cubicBezTo>
                    <a:cubicBezTo>
                      <a:pt x="886" y="2391"/>
                      <a:pt x="588" y="2734"/>
                      <a:pt x="431" y="3055"/>
                    </a:cubicBezTo>
                    <a:cubicBezTo>
                      <a:pt x="0" y="3932"/>
                      <a:pt x="850" y="5310"/>
                      <a:pt x="1818" y="5310"/>
                    </a:cubicBezTo>
                    <a:cubicBezTo>
                      <a:pt x="1936" y="5310"/>
                      <a:pt x="2057" y="5289"/>
                      <a:pt x="2176" y="5244"/>
                    </a:cubicBezTo>
                    <a:cubicBezTo>
                      <a:pt x="2314" y="5192"/>
                      <a:pt x="2230" y="5109"/>
                      <a:pt x="2128" y="5109"/>
                    </a:cubicBezTo>
                    <a:cubicBezTo>
                      <a:pt x="2108" y="5109"/>
                      <a:pt x="2088" y="5112"/>
                      <a:pt x="2069" y="5119"/>
                    </a:cubicBezTo>
                    <a:cubicBezTo>
                      <a:pt x="1997" y="5146"/>
                      <a:pt x="1925" y="5159"/>
                      <a:pt x="1854" y="5159"/>
                    </a:cubicBezTo>
                    <a:cubicBezTo>
                      <a:pt x="1253" y="5159"/>
                      <a:pt x="702" y="4274"/>
                      <a:pt x="592" y="3811"/>
                    </a:cubicBezTo>
                    <a:cubicBezTo>
                      <a:pt x="519" y="3501"/>
                      <a:pt x="616" y="3175"/>
                      <a:pt x="750" y="2900"/>
                    </a:cubicBezTo>
                    <a:cubicBezTo>
                      <a:pt x="978" y="2714"/>
                      <a:pt x="1190" y="2621"/>
                      <a:pt x="1383" y="2621"/>
                    </a:cubicBezTo>
                    <a:cubicBezTo>
                      <a:pt x="1383" y="2621"/>
                      <a:pt x="1384" y="2621"/>
                      <a:pt x="1384" y="2621"/>
                    </a:cubicBezTo>
                    <a:lnTo>
                      <a:pt x="1384" y="2621"/>
                    </a:lnTo>
                    <a:cubicBezTo>
                      <a:pt x="1546" y="3040"/>
                      <a:pt x="1777" y="3426"/>
                      <a:pt x="2027" y="3426"/>
                    </a:cubicBezTo>
                    <a:cubicBezTo>
                      <a:pt x="2129" y="3426"/>
                      <a:pt x="2233" y="3362"/>
                      <a:pt x="2338" y="3212"/>
                    </a:cubicBezTo>
                    <a:cubicBezTo>
                      <a:pt x="2549" y="2907"/>
                      <a:pt x="1817" y="2547"/>
                      <a:pt x="1507" y="2436"/>
                    </a:cubicBezTo>
                    <a:lnTo>
                      <a:pt x="1507" y="2436"/>
                    </a:lnTo>
                    <a:cubicBezTo>
                      <a:pt x="1195" y="1476"/>
                      <a:pt x="1561" y="167"/>
                      <a:pt x="2560" y="167"/>
                    </a:cubicBezTo>
                    <a:cubicBezTo>
                      <a:pt x="2742" y="167"/>
                      <a:pt x="2944" y="210"/>
                      <a:pt x="3168" y="307"/>
                    </a:cubicBezTo>
                    <a:cubicBezTo>
                      <a:pt x="3179" y="311"/>
                      <a:pt x="3192" y="314"/>
                      <a:pt x="3207" y="314"/>
                    </a:cubicBezTo>
                    <a:cubicBezTo>
                      <a:pt x="3307" y="314"/>
                      <a:pt x="3468" y="216"/>
                      <a:pt x="3368" y="173"/>
                    </a:cubicBezTo>
                    <a:cubicBezTo>
                      <a:pt x="3096" y="55"/>
                      <a:pt x="2838" y="0"/>
                      <a:pt x="2601" y="0"/>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6" name="Google Shape;2046;p42"/>
              <p:cNvSpPr/>
              <p:nvPr/>
            </p:nvSpPr>
            <p:spPr>
              <a:xfrm>
                <a:off x="7342736" y="692291"/>
                <a:ext cx="215068" cy="176815"/>
              </a:xfrm>
              <a:custGeom>
                <a:avLst/>
                <a:gdLst/>
                <a:ahLst/>
                <a:cxnLst/>
                <a:rect l="l" t="t" r="r" b="b"/>
                <a:pathLst>
                  <a:path w="3587" h="2949" extrusionOk="0">
                    <a:moveTo>
                      <a:pt x="668" y="0"/>
                    </a:moveTo>
                    <a:cubicBezTo>
                      <a:pt x="135" y="0"/>
                      <a:pt x="1" y="872"/>
                      <a:pt x="192" y="1243"/>
                    </a:cubicBezTo>
                    <a:cubicBezTo>
                      <a:pt x="207" y="1273"/>
                      <a:pt x="239" y="1286"/>
                      <a:pt x="275" y="1286"/>
                    </a:cubicBezTo>
                    <a:cubicBezTo>
                      <a:pt x="361" y="1286"/>
                      <a:pt x="469" y="1214"/>
                      <a:pt x="425" y="1131"/>
                    </a:cubicBezTo>
                    <a:cubicBezTo>
                      <a:pt x="332" y="945"/>
                      <a:pt x="371" y="715"/>
                      <a:pt x="410" y="521"/>
                    </a:cubicBezTo>
                    <a:cubicBezTo>
                      <a:pt x="447" y="331"/>
                      <a:pt x="524" y="257"/>
                      <a:pt x="606" y="257"/>
                    </a:cubicBezTo>
                    <a:cubicBezTo>
                      <a:pt x="718" y="257"/>
                      <a:pt x="841" y="396"/>
                      <a:pt x="889" y="568"/>
                    </a:cubicBezTo>
                    <a:cubicBezTo>
                      <a:pt x="986" y="898"/>
                      <a:pt x="973" y="1264"/>
                      <a:pt x="973" y="1607"/>
                    </a:cubicBezTo>
                    <a:cubicBezTo>
                      <a:pt x="973" y="1666"/>
                      <a:pt x="1017" y="1689"/>
                      <a:pt x="1068" y="1689"/>
                    </a:cubicBezTo>
                    <a:cubicBezTo>
                      <a:pt x="1121" y="1689"/>
                      <a:pt x="1182" y="1665"/>
                      <a:pt x="1210" y="1633"/>
                    </a:cubicBezTo>
                    <a:cubicBezTo>
                      <a:pt x="1492" y="1306"/>
                      <a:pt x="1963" y="990"/>
                      <a:pt x="2373" y="990"/>
                    </a:cubicBezTo>
                    <a:cubicBezTo>
                      <a:pt x="2647" y="990"/>
                      <a:pt x="2894" y="1132"/>
                      <a:pt x="3039" y="1508"/>
                    </a:cubicBezTo>
                    <a:cubicBezTo>
                      <a:pt x="3203" y="1930"/>
                      <a:pt x="3022" y="2469"/>
                      <a:pt x="2835" y="2848"/>
                    </a:cubicBezTo>
                    <a:cubicBezTo>
                      <a:pt x="2801" y="2917"/>
                      <a:pt x="2857" y="2948"/>
                      <a:pt x="2925" y="2948"/>
                    </a:cubicBezTo>
                    <a:cubicBezTo>
                      <a:pt x="2986" y="2948"/>
                      <a:pt x="3056" y="2923"/>
                      <a:pt x="3080" y="2876"/>
                    </a:cubicBezTo>
                    <a:cubicBezTo>
                      <a:pt x="3339" y="2348"/>
                      <a:pt x="3587" y="1400"/>
                      <a:pt x="2990" y="984"/>
                    </a:cubicBezTo>
                    <a:cubicBezTo>
                      <a:pt x="2781" y="839"/>
                      <a:pt x="2569" y="777"/>
                      <a:pt x="2359" y="777"/>
                    </a:cubicBezTo>
                    <a:cubicBezTo>
                      <a:pt x="1952" y="777"/>
                      <a:pt x="1558" y="1010"/>
                      <a:pt x="1237" y="1310"/>
                    </a:cubicBezTo>
                    <a:lnTo>
                      <a:pt x="1237" y="1310"/>
                    </a:lnTo>
                    <a:cubicBezTo>
                      <a:pt x="1242" y="813"/>
                      <a:pt x="1213" y="58"/>
                      <a:pt x="727" y="4"/>
                    </a:cubicBezTo>
                    <a:cubicBezTo>
                      <a:pt x="707" y="1"/>
                      <a:pt x="687" y="0"/>
                      <a:pt x="66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7" name="Google Shape;2047;p42"/>
              <p:cNvSpPr/>
              <p:nvPr/>
            </p:nvSpPr>
            <p:spPr>
              <a:xfrm>
                <a:off x="6692190" y="1064811"/>
                <a:ext cx="155470" cy="163024"/>
              </a:xfrm>
              <a:custGeom>
                <a:avLst/>
                <a:gdLst/>
                <a:ahLst/>
                <a:cxnLst/>
                <a:rect l="l" t="t" r="r" b="b"/>
                <a:pathLst>
                  <a:path w="2593" h="2719" extrusionOk="0">
                    <a:moveTo>
                      <a:pt x="920" y="1"/>
                    </a:moveTo>
                    <a:cubicBezTo>
                      <a:pt x="902" y="1"/>
                      <a:pt x="879" y="4"/>
                      <a:pt x="852" y="13"/>
                    </a:cubicBezTo>
                    <a:cubicBezTo>
                      <a:pt x="581" y="93"/>
                      <a:pt x="423" y="267"/>
                      <a:pt x="290" y="519"/>
                    </a:cubicBezTo>
                    <a:cubicBezTo>
                      <a:pt x="154" y="774"/>
                      <a:pt x="1" y="1347"/>
                      <a:pt x="217" y="1610"/>
                    </a:cubicBezTo>
                    <a:cubicBezTo>
                      <a:pt x="340" y="1758"/>
                      <a:pt x="463" y="1819"/>
                      <a:pt x="582" y="1819"/>
                    </a:cubicBezTo>
                    <a:cubicBezTo>
                      <a:pt x="785" y="1819"/>
                      <a:pt x="974" y="1642"/>
                      <a:pt x="1125" y="1428"/>
                    </a:cubicBezTo>
                    <a:lnTo>
                      <a:pt x="1125" y="1428"/>
                    </a:lnTo>
                    <a:cubicBezTo>
                      <a:pt x="1110" y="1803"/>
                      <a:pt x="1127" y="2207"/>
                      <a:pt x="1329" y="2478"/>
                    </a:cubicBezTo>
                    <a:cubicBezTo>
                      <a:pt x="1460" y="2656"/>
                      <a:pt x="1636" y="2718"/>
                      <a:pt x="1823" y="2718"/>
                    </a:cubicBezTo>
                    <a:cubicBezTo>
                      <a:pt x="2040" y="2718"/>
                      <a:pt x="2274" y="2633"/>
                      <a:pt x="2471" y="2545"/>
                    </a:cubicBezTo>
                    <a:cubicBezTo>
                      <a:pt x="2593" y="2490"/>
                      <a:pt x="2542" y="2447"/>
                      <a:pt x="2465" y="2447"/>
                    </a:cubicBezTo>
                    <a:cubicBezTo>
                      <a:pt x="2437" y="2447"/>
                      <a:pt x="2406" y="2453"/>
                      <a:pt x="2378" y="2465"/>
                    </a:cubicBezTo>
                    <a:cubicBezTo>
                      <a:pt x="2215" y="2539"/>
                      <a:pt x="2079" y="2572"/>
                      <a:pt x="1964" y="2572"/>
                    </a:cubicBezTo>
                    <a:cubicBezTo>
                      <a:pt x="1302" y="2572"/>
                      <a:pt x="1382" y="1482"/>
                      <a:pt x="1403" y="898"/>
                    </a:cubicBezTo>
                    <a:lnTo>
                      <a:pt x="1403" y="898"/>
                    </a:lnTo>
                    <a:cubicBezTo>
                      <a:pt x="1404" y="897"/>
                      <a:pt x="1404" y="897"/>
                      <a:pt x="1404" y="896"/>
                    </a:cubicBezTo>
                    <a:lnTo>
                      <a:pt x="1404" y="896"/>
                    </a:lnTo>
                    <a:cubicBezTo>
                      <a:pt x="1404" y="896"/>
                      <a:pt x="1404" y="897"/>
                      <a:pt x="1404" y="897"/>
                    </a:cubicBezTo>
                    <a:lnTo>
                      <a:pt x="1404" y="897"/>
                    </a:lnTo>
                    <a:cubicBezTo>
                      <a:pt x="1404" y="891"/>
                      <a:pt x="1404" y="886"/>
                      <a:pt x="1404" y="881"/>
                    </a:cubicBezTo>
                    <a:cubicBezTo>
                      <a:pt x="1405" y="861"/>
                      <a:pt x="1385" y="853"/>
                      <a:pt x="1355" y="853"/>
                    </a:cubicBezTo>
                    <a:cubicBezTo>
                      <a:pt x="1286" y="853"/>
                      <a:pt x="1165" y="897"/>
                      <a:pt x="1150" y="935"/>
                    </a:cubicBezTo>
                    <a:cubicBezTo>
                      <a:pt x="1075" y="1133"/>
                      <a:pt x="826" y="1638"/>
                      <a:pt x="614" y="1638"/>
                    </a:cubicBezTo>
                    <a:cubicBezTo>
                      <a:pt x="535" y="1638"/>
                      <a:pt x="460" y="1567"/>
                      <a:pt x="402" y="1381"/>
                    </a:cubicBezTo>
                    <a:cubicBezTo>
                      <a:pt x="294" y="1037"/>
                      <a:pt x="482" y="233"/>
                      <a:pt x="876" y="114"/>
                    </a:cubicBezTo>
                    <a:cubicBezTo>
                      <a:pt x="1000" y="77"/>
                      <a:pt x="1005" y="1"/>
                      <a:pt x="920"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8" name="Google Shape;2048;p42"/>
              <p:cNvSpPr/>
              <p:nvPr/>
            </p:nvSpPr>
            <p:spPr>
              <a:xfrm>
                <a:off x="6131521" y="1115656"/>
                <a:ext cx="321852" cy="206494"/>
              </a:xfrm>
              <a:custGeom>
                <a:avLst/>
                <a:gdLst/>
                <a:ahLst/>
                <a:cxnLst/>
                <a:rect l="l" t="t" r="r" b="b"/>
                <a:pathLst>
                  <a:path w="5368" h="3444" extrusionOk="0">
                    <a:moveTo>
                      <a:pt x="3672" y="1290"/>
                    </a:moveTo>
                    <a:lnTo>
                      <a:pt x="3672" y="1290"/>
                    </a:lnTo>
                    <a:cubicBezTo>
                      <a:pt x="3983" y="1446"/>
                      <a:pt x="4249" y="1719"/>
                      <a:pt x="4384" y="2111"/>
                    </a:cubicBezTo>
                    <a:cubicBezTo>
                      <a:pt x="4483" y="2402"/>
                      <a:pt x="4440" y="2712"/>
                      <a:pt x="4330" y="2993"/>
                    </a:cubicBezTo>
                    <a:cubicBezTo>
                      <a:pt x="4235" y="3234"/>
                      <a:pt x="4130" y="3326"/>
                      <a:pt x="4026" y="3326"/>
                    </a:cubicBezTo>
                    <a:cubicBezTo>
                      <a:pt x="3767" y="3326"/>
                      <a:pt x="3518" y="2747"/>
                      <a:pt x="3466" y="2484"/>
                    </a:cubicBezTo>
                    <a:cubicBezTo>
                      <a:pt x="3384" y="2070"/>
                      <a:pt x="3503" y="1662"/>
                      <a:pt x="3672" y="1290"/>
                    </a:cubicBezTo>
                    <a:close/>
                    <a:moveTo>
                      <a:pt x="4904" y="1"/>
                    </a:moveTo>
                    <a:cubicBezTo>
                      <a:pt x="4417" y="1"/>
                      <a:pt x="3928" y="564"/>
                      <a:pt x="3601" y="1112"/>
                    </a:cubicBezTo>
                    <a:lnTo>
                      <a:pt x="3601" y="1112"/>
                    </a:lnTo>
                    <a:cubicBezTo>
                      <a:pt x="3402" y="1053"/>
                      <a:pt x="3193" y="1022"/>
                      <a:pt x="2987" y="1022"/>
                    </a:cubicBezTo>
                    <a:cubicBezTo>
                      <a:pt x="2343" y="1022"/>
                      <a:pt x="1737" y="1327"/>
                      <a:pt x="1605" y="2036"/>
                    </a:cubicBezTo>
                    <a:lnTo>
                      <a:pt x="1605" y="2036"/>
                    </a:lnTo>
                    <a:cubicBezTo>
                      <a:pt x="1336" y="1724"/>
                      <a:pt x="897" y="1463"/>
                      <a:pt x="540" y="1463"/>
                    </a:cubicBezTo>
                    <a:cubicBezTo>
                      <a:pt x="299" y="1463"/>
                      <a:pt x="96" y="1582"/>
                      <a:pt x="7" y="1885"/>
                    </a:cubicBezTo>
                    <a:cubicBezTo>
                      <a:pt x="0" y="1900"/>
                      <a:pt x="24" y="1907"/>
                      <a:pt x="58" y="1907"/>
                    </a:cubicBezTo>
                    <a:cubicBezTo>
                      <a:pt x="127" y="1907"/>
                      <a:pt x="242" y="1880"/>
                      <a:pt x="255" y="1839"/>
                    </a:cubicBezTo>
                    <a:cubicBezTo>
                      <a:pt x="308" y="1660"/>
                      <a:pt x="412" y="1588"/>
                      <a:pt x="540" y="1588"/>
                    </a:cubicBezTo>
                    <a:cubicBezTo>
                      <a:pt x="931" y="1588"/>
                      <a:pt x="1545" y="2262"/>
                      <a:pt x="1589" y="2572"/>
                    </a:cubicBezTo>
                    <a:cubicBezTo>
                      <a:pt x="1590" y="2584"/>
                      <a:pt x="1609" y="2589"/>
                      <a:pt x="1636" y="2589"/>
                    </a:cubicBezTo>
                    <a:cubicBezTo>
                      <a:pt x="1711" y="2589"/>
                      <a:pt x="1846" y="2551"/>
                      <a:pt x="1843" y="2507"/>
                    </a:cubicBezTo>
                    <a:lnTo>
                      <a:pt x="1843" y="2507"/>
                    </a:lnTo>
                    <a:cubicBezTo>
                      <a:pt x="1845" y="2506"/>
                      <a:pt x="1847" y="2506"/>
                      <a:pt x="1850" y="2505"/>
                    </a:cubicBezTo>
                    <a:cubicBezTo>
                      <a:pt x="1847" y="2484"/>
                      <a:pt x="1842" y="2463"/>
                      <a:pt x="1837" y="2442"/>
                    </a:cubicBezTo>
                    <a:lnTo>
                      <a:pt x="1837" y="2442"/>
                    </a:lnTo>
                    <a:cubicBezTo>
                      <a:pt x="1766" y="1572"/>
                      <a:pt x="2367" y="1133"/>
                      <a:pt x="3014" y="1133"/>
                    </a:cubicBezTo>
                    <a:cubicBezTo>
                      <a:pt x="3188" y="1133"/>
                      <a:pt x="3365" y="1165"/>
                      <a:pt x="3534" y="1229"/>
                    </a:cubicBezTo>
                    <a:lnTo>
                      <a:pt x="3534" y="1229"/>
                    </a:lnTo>
                    <a:cubicBezTo>
                      <a:pt x="3367" y="1527"/>
                      <a:pt x="3253" y="1808"/>
                      <a:pt x="3218" y="1977"/>
                    </a:cubicBezTo>
                    <a:cubicBezTo>
                      <a:pt x="3128" y="2393"/>
                      <a:pt x="3207" y="3432"/>
                      <a:pt x="3826" y="3443"/>
                    </a:cubicBezTo>
                    <a:cubicBezTo>
                      <a:pt x="3830" y="3443"/>
                      <a:pt x="3833" y="3443"/>
                      <a:pt x="3837" y="3443"/>
                    </a:cubicBezTo>
                    <a:cubicBezTo>
                      <a:pt x="4082" y="3443"/>
                      <a:pt x="4373" y="3300"/>
                      <a:pt x="4500" y="3087"/>
                    </a:cubicBezTo>
                    <a:cubicBezTo>
                      <a:pt x="5061" y="2152"/>
                      <a:pt x="4506" y="1440"/>
                      <a:pt x="3735" y="1157"/>
                    </a:cubicBezTo>
                    <a:lnTo>
                      <a:pt x="3735" y="1157"/>
                    </a:lnTo>
                    <a:cubicBezTo>
                      <a:pt x="3737" y="1154"/>
                      <a:pt x="3738" y="1151"/>
                      <a:pt x="3740" y="1148"/>
                    </a:cubicBezTo>
                    <a:cubicBezTo>
                      <a:pt x="3856" y="913"/>
                      <a:pt x="4418" y="172"/>
                      <a:pt x="4864" y="172"/>
                    </a:cubicBezTo>
                    <a:cubicBezTo>
                      <a:pt x="4947" y="172"/>
                      <a:pt x="5026" y="198"/>
                      <a:pt x="5097" y="257"/>
                    </a:cubicBezTo>
                    <a:cubicBezTo>
                      <a:pt x="5106" y="265"/>
                      <a:pt x="5121" y="268"/>
                      <a:pt x="5138" y="268"/>
                    </a:cubicBezTo>
                    <a:cubicBezTo>
                      <a:pt x="5219" y="268"/>
                      <a:pt x="5368" y="196"/>
                      <a:pt x="5341" y="171"/>
                    </a:cubicBezTo>
                    <a:cubicBezTo>
                      <a:pt x="5199" y="52"/>
                      <a:pt x="5051" y="1"/>
                      <a:pt x="490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9" name="Google Shape;2049;p42"/>
              <p:cNvSpPr/>
              <p:nvPr/>
            </p:nvSpPr>
            <p:spPr>
              <a:xfrm>
                <a:off x="7448682" y="663391"/>
                <a:ext cx="159307" cy="125311"/>
              </a:xfrm>
              <a:custGeom>
                <a:avLst/>
                <a:gdLst/>
                <a:ahLst/>
                <a:cxnLst/>
                <a:rect l="l" t="t" r="r" b="b"/>
                <a:pathLst>
                  <a:path w="2657" h="2090" extrusionOk="0">
                    <a:moveTo>
                      <a:pt x="1512" y="0"/>
                    </a:moveTo>
                    <a:cubicBezTo>
                      <a:pt x="1509" y="0"/>
                      <a:pt x="1506" y="0"/>
                      <a:pt x="1503" y="1"/>
                    </a:cubicBezTo>
                    <a:cubicBezTo>
                      <a:pt x="1229" y="22"/>
                      <a:pt x="1285" y="718"/>
                      <a:pt x="1285" y="718"/>
                    </a:cubicBezTo>
                    <a:cubicBezTo>
                      <a:pt x="1285" y="718"/>
                      <a:pt x="664" y="487"/>
                      <a:pt x="324" y="487"/>
                    </a:cubicBezTo>
                    <a:cubicBezTo>
                      <a:pt x="200" y="487"/>
                      <a:pt x="114" y="518"/>
                      <a:pt x="109" y="602"/>
                    </a:cubicBezTo>
                    <a:cubicBezTo>
                      <a:pt x="96" y="813"/>
                      <a:pt x="510" y="1020"/>
                      <a:pt x="785" y="1136"/>
                    </a:cubicBezTo>
                    <a:cubicBezTo>
                      <a:pt x="441" y="1261"/>
                      <a:pt x="1" y="1466"/>
                      <a:pt x="70" y="1667"/>
                    </a:cubicBezTo>
                    <a:cubicBezTo>
                      <a:pt x="91" y="1725"/>
                      <a:pt x="146" y="1749"/>
                      <a:pt x="222" y="1749"/>
                    </a:cubicBezTo>
                    <a:cubicBezTo>
                      <a:pt x="374" y="1749"/>
                      <a:pt x="608" y="1654"/>
                      <a:pt x="822" y="1548"/>
                    </a:cubicBezTo>
                    <a:lnTo>
                      <a:pt x="822" y="1548"/>
                    </a:lnTo>
                    <a:cubicBezTo>
                      <a:pt x="699" y="1774"/>
                      <a:pt x="581" y="2044"/>
                      <a:pt x="701" y="2085"/>
                    </a:cubicBezTo>
                    <a:cubicBezTo>
                      <a:pt x="711" y="2088"/>
                      <a:pt x="720" y="2089"/>
                      <a:pt x="730" y="2089"/>
                    </a:cubicBezTo>
                    <a:cubicBezTo>
                      <a:pt x="956" y="2089"/>
                      <a:pt x="1406" y="1367"/>
                      <a:pt x="1406" y="1367"/>
                    </a:cubicBezTo>
                    <a:cubicBezTo>
                      <a:pt x="1406" y="1367"/>
                      <a:pt x="1924" y="1635"/>
                      <a:pt x="2265" y="1635"/>
                    </a:cubicBezTo>
                    <a:cubicBezTo>
                      <a:pt x="2378" y="1635"/>
                      <a:pt x="2472" y="1606"/>
                      <a:pt x="2520" y="1527"/>
                    </a:cubicBezTo>
                    <a:cubicBezTo>
                      <a:pt x="2656" y="1300"/>
                      <a:pt x="2150" y="1095"/>
                      <a:pt x="1846" y="996"/>
                    </a:cubicBezTo>
                    <a:cubicBezTo>
                      <a:pt x="2113" y="751"/>
                      <a:pt x="2520" y="328"/>
                      <a:pt x="2296" y="192"/>
                    </a:cubicBezTo>
                    <a:cubicBezTo>
                      <a:pt x="2269" y="177"/>
                      <a:pt x="2240" y="169"/>
                      <a:pt x="2210" y="169"/>
                    </a:cubicBezTo>
                    <a:cubicBezTo>
                      <a:pt x="2037" y="169"/>
                      <a:pt x="1826" y="404"/>
                      <a:pt x="1663" y="626"/>
                    </a:cubicBezTo>
                    <a:cubicBezTo>
                      <a:pt x="1682" y="355"/>
                      <a:pt x="1674" y="0"/>
                      <a:pt x="15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42"/>
              <p:cNvSpPr/>
              <p:nvPr/>
            </p:nvSpPr>
            <p:spPr>
              <a:xfrm>
                <a:off x="5341812" y="1383549"/>
                <a:ext cx="213029" cy="163504"/>
              </a:xfrm>
              <a:custGeom>
                <a:avLst/>
                <a:gdLst/>
                <a:ahLst/>
                <a:cxnLst/>
                <a:rect l="l" t="t" r="r" b="b"/>
                <a:pathLst>
                  <a:path w="3553" h="2727" extrusionOk="0">
                    <a:moveTo>
                      <a:pt x="2095" y="1"/>
                    </a:moveTo>
                    <a:cubicBezTo>
                      <a:pt x="2093" y="1"/>
                      <a:pt x="2091" y="1"/>
                      <a:pt x="2089" y="1"/>
                    </a:cubicBezTo>
                    <a:cubicBezTo>
                      <a:pt x="1720" y="14"/>
                      <a:pt x="1757" y="938"/>
                      <a:pt x="1757" y="938"/>
                    </a:cubicBezTo>
                    <a:cubicBezTo>
                      <a:pt x="1757" y="938"/>
                      <a:pt x="891" y="571"/>
                      <a:pt x="448" y="571"/>
                    </a:cubicBezTo>
                    <a:cubicBezTo>
                      <a:pt x="304" y="571"/>
                      <a:pt x="205" y="610"/>
                      <a:pt x="195" y="712"/>
                    </a:cubicBezTo>
                    <a:cubicBezTo>
                      <a:pt x="164" y="992"/>
                      <a:pt x="705" y="1294"/>
                      <a:pt x="1065" y="1462"/>
                    </a:cubicBezTo>
                    <a:cubicBezTo>
                      <a:pt x="598" y="1609"/>
                      <a:pt x="1" y="1854"/>
                      <a:pt x="85" y="2124"/>
                    </a:cubicBezTo>
                    <a:cubicBezTo>
                      <a:pt x="111" y="2209"/>
                      <a:pt x="192" y="2243"/>
                      <a:pt x="306" y="2243"/>
                    </a:cubicBezTo>
                    <a:cubicBezTo>
                      <a:pt x="509" y="2243"/>
                      <a:pt x="814" y="2135"/>
                      <a:pt x="1095" y="2014"/>
                    </a:cubicBezTo>
                    <a:lnTo>
                      <a:pt x="1095" y="2014"/>
                    </a:lnTo>
                    <a:cubicBezTo>
                      <a:pt x="917" y="2307"/>
                      <a:pt x="744" y="2656"/>
                      <a:pt x="901" y="2719"/>
                    </a:cubicBezTo>
                    <a:cubicBezTo>
                      <a:pt x="916" y="2724"/>
                      <a:pt x="931" y="2727"/>
                      <a:pt x="948" y="2727"/>
                    </a:cubicBezTo>
                    <a:cubicBezTo>
                      <a:pt x="1252" y="2727"/>
                      <a:pt x="1882" y="1811"/>
                      <a:pt x="1882" y="1811"/>
                    </a:cubicBezTo>
                    <a:cubicBezTo>
                      <a:pt x="1882" y="1811"/>
                      <a:pt x="2592" y="2221"/>
                      <a:pt x="3044" y="2221"/>
                    </a:cubicBezTo>
                    <a:cubicBezTo>
                      <a:pt x="3179" y="2221"/>
                      <a:pt x="3290" y="2185"/>
                      <a:pt x="3354" y="2091"/>
                    </a:cubicBezTo>
                    <a:cubicBezTo>
                      <a:pt x="3552" y="1801"/>
                      <a:pt x="2889" y="1497"/>
                      <a:pt x="2488" y="1341"/>
                    </a:cubicBezTo>
                    <a:cubicBezTo>
                      <a:pt x="2858" y="1033"/>
                      <a:pt x="3423" y="494"/>
                      <a:pt x="3130" y="305"/>
                    </a:cubicBezTo>
                    <a:cubicBezTo>
                      <a:pt x="3092" y="279"/>
                      <a:pt x="3050" y="268"/>
                      <a:pt x="3005" y="268"/>
                    </a:cubicBezTo>
                    <a:cubicBezTo>
                      <a:pt x="2780" y="268"/>
                      <a:pt x="2491" y="561"/>
                      <a:pt x="2266" y="841"/>
                    </a:cubicBezTo>
                    <a:cubicBezTo>
                      <a:pt x="2306" y="478"/>
                      <a:pt x="2317" y="1"/>
                      <a:pt x="209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1" name="Google Shape;2051;p42"/>
              <p:cNvSpPr/>
              <p:nvPr/>
            </p:nvSpPr>
            <p:spPr>
              <a:xfrm>
                <a:off x="5572890" y="1228617"/>
                <a:ext cx="525707" cy="310700"/>
              </a:xfrm>
              <a:custGeom>
                <a:avLst/>
                <a:gdLst/>
                <a:ahLst/>
                <a:cxnLst/>
                <a:rect l="l" t="t" r="r" b="b"/>
                <a:pathLst>
                  <a:path w="8768" h="5182" extrusionOk="0">
                    <a:moveTo>
                      <a:pt x="5269" y="1"/>
                    </a:moveTo>
                    <a:cubicBezTo>
                      <a:pt x="4822" y="1"/>
                      <a:pt x="4351" y="49"/>
                      <a:pt x="3871" y="149"/>
                    </a:cubicBezTo>
                    <a:cubicBezTo>
                      <a:pt x="1606" y="626"/>
                      <a:pt x="0" y="2104"/>
                      <a:pt x="285" y="3456"/>
                    </a:cubicBezTo>
                    <a:cubicBezTo>
                      <a:pt x="507" y="4518"/>
                      <a:pt x="1839" y="5182"/>
                      <a:pt x="3503" y="5182"/>
                    </a:cubicBezTo>
                    <a:cubicBezTo>
                      <a:pt x="3950" y="5182"/>
                      <a:pt x="4420" y="5134"/>
                      <a:pt x="4899" y="5033"/>
                    </a:cubicBezTo>
                    <a:cubicBezTo>
                      <a:pt x="7166" y="4557"/>
                      <a:pt x="8768" y="3076"/>
                      <a:pt x="8485" y="1727"/>
                    </a:cubicBezTo>
                    <a:cubicBezTo>
                      <a:pt x="8263" y="664"/>
                      <a:pt x="6932" y="1"/>
                      <a:pt x="526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2" name="Google Shape;2052;p42"/>
              <p:cNvSpPr/>
              <p:nvPr/>
            </p:nvSpPr>
            <p:spPr>
              <a:xfrm>
                <a:off x="5604908" y="1277243"/>
                <a:ext cx="428936" cy="210391"/>
              </a:xfrm>
              <a:custGeom>
                <a:avLst/>
                <a:gdLst/>
                <a:ahLst/>
                <a:cxnLst/>
                <a:rect l="l" t="t" r="r" b="b"/>
                <a:pathLst>
                  <a:path w="7154" h="3509" extrusionOk="0">
                    <a:moveTo>
                      <a:pt x="7154" y="0"/>
                    </a:moveTo>
                    <a:lnTo>
                      <a:pt x="7154" y="0"/>
                    </a:lnTo>
                    <a:cubicBezTo>
                      <a:pt x="7154" y="0"/>
                      <a:pt x="7113" y="130"/>
                      <a:pt x="7042" y="354"/>
                    </a:cubicBezTo>
                    <a:cubicBezTo>
                      <a:pt x="7001" y="463"/>
                      <a:pt x="6938" y="593"/>
                      <a:pt x="6876" y="744"/>
                    </a:cubicBezTo>
                    <a:cubicBezTo>
                      <a:pt x="6796" y="888"/>
                      <a:pt x="6721" y="1054"/>
                      <a:pt x="6602" y="1218"/>
                    </a:cubicBezTo>
                    <a:cubicBezTo>
                      <a:pt x="6548" y="1302"/>
                      <a:pt x="6488" y="1388"/>
                      <a:pt x="6419" y="1472"/>
                    </a:cubicBezTo>
                    <a:cubicBezTo>
                      <a:pt x="6352" y="1558"/>
                      <a:pt x="6283" y="1645"/>
                      <a:pt x="6201" y="1724"/>
                    </a:cubicBezTo>
                    <a:cubicBezTo>
                      <a:pt x="6122" y="1808"/>
                      <a:pt x="6042" y="1895"/>
                      <a:pt x="5947" y="1970"/>
                    </a:cubicBezTo>
                    <a:cubicBezTo>
                      <a:pt x="5861" y="2052"/>
                      <a:pt x="5764" y="2127"/>
                      <a:pt x="5662" y="2198"/>
                    </a:cubicBezTo>
                    <a:cubicBezTo>
                      <a:pt x="5462" y="2347"/>
                      <a:pt x="5236" y="2476"/>
                      <a:pt x="5005" y="2595"/>
                    </a:cubicBezTo>
                    <a:cubicBezTo>
                      <a:pt x="4770" y="2709"/>
                      <a:pt x="4522" y="2811"/>
                      <a:pt x="4268" y="2888"/>
                    </a:cubicBezTo>
                    <a:cubicBezTo>
                      <a:pt x="3426" y="3160"/>
                      <a:pt x="2537" y="3237"/>
                      <a:pt x="1805" y="3237"/>
                    </a:cubicBezTo>
                    <a:cubicBezTo>
                      <a:pt x="1655" y="3237"/>
                      <a:pt x="1511" y="3234"/>
                      <a:pt x="1376" y="3229"/>
                    </a:cubicBezTo>
                    <a:cubicBezTo>
                      <a:pt x="977" y="3211"/>
                      <a:pt x="645" y="3177"/>
                      <a:pt x="417" y="3147"/>
                    </a:cubicBezTo>
                    <a:cubicBezTo>
                      <a:pt x="184" y="3119"/>
                      <a:pt x="59" y="3093"/>
                      <a:pt x="59" y="3093"/>
                    </a:cubicBezTo>
                    <a:lnTo>
                      <a:pt x="1" y="3423"/>
                    </a:lnTo>
                    <a:cubicBezTo>
                      <a:pt x="1" y="3423"/>
                      <a:pt x="550" y="3509"/>
                      <a:pt x="1369" y="3509"/>
                    </a:cubicBezTo>
                    <a:cubicBezTo>
                      <a:pt x="2186" y="3509"/>
                      <a:pt x="3292" y="3423"/>
                      <a:pt x="4322" y="3045"/>
                    </a:cubicBezTo>
                    <a:cubicBezTo>
                      <a:pt x="4578" y="2953"/>
                      <a:pt x="4826" y="2839"/>
                      <a:pt x="5065" y="2714"/>
                    </a:cubicBezTo>
                    <a:cubicBezTo>
                      <a:pt x="5298" y="2582"/>
                      <a:pt x="5525" y="2442"/>
                      <a:pt x="5723" y="2280"/>
                    </a:cubicBezTo>
                    <a:cubicBezTo>
                      <a:pt x="5826" y="2205"/>
                      <a:pt x="5921" y="2121"/>
                      <a:pt x="6009" y="2035"/>
                    </a:cubicBezTo>
                    <a:cubicBezTo>
                      <a:pt x="6104" y="1955"/>
                      <a:pt x="6182" y="1864"/>
                      <a:pt x="6260" y="1776"/>
                    </a:cubicBezTo>
                    <a:cubicBezTo>
                      <a:pt x="6341" y="1690"/>
                      <a:pt x="6408" y="1599"/>
                      <a:pt x="6473" y="1509"/>
                    </a:cubicBezTo>
                    <a:cubicBezTo>
                      <a:pt x="6540" y="1423"/>
                      <a:pt x="6596" y="1334"/>
                      <a:pt x="6647" y="1246"/>
                    </a:cubicBezTo>
                    <a:cubicBezTo>
                      <a:pt x="6762" y="1076"/>
                      <a:pt x="6831" y="901"/>
                      <a:pt x="6906" y="754"/>
                    </a:cubicBezTo>
                    <a:cubicBezTo>
                      <a:pt x="6962" y="601"/>
                      <a:pt x="7020" y="470"/>
                      <a:pt x="7055" y="356"/>
                    </a:cubicBezTo>
                    <a:cubicBezTo>
                      <a:pt x="7117" y="130"/>
                      <a:pt x="7154" y="0"/>
                      <a:pt x="71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3" name="Google Shape;2053;p42"/>
              <p:cNvSpPr/>
              <p:nvPr/>
            </p:nvSpPr>
            <p:spPr>
              <a:xfrm>
                <a:off x="5779087" y="1290554"/>
                <a:ext cx="282460" cy="252301"/>
              </a:xfrm>
              <a:custGeom>
                <a:avLst/>
                <a:gdLst/>
                <a:ahLst/>
                <a:cxnLst/>
                <a:rect l="l" t="t" r="r" b="b"/>
                <a:pathLst>
                  <a:path w="4711" h="4208" extrusionOk="0">
                    <a:moveTo>
                      <a:pt x="4710" y="0"/>
                    </a:moveTo>
                    <a:cubicBezTo>
                      <a:pt x="4710" y="0"/>
                      <a:pt x="4678" y="99"/>
                      <a:pt x="4617" y="269"/>
                    </a:cubicBezTo>
                    <a:cubicBezTo>
                      <a:pt x="4589" y="356"/>
                      <a:pt x="4553" y="457"/>
                      <a:pt x="4514" y="576"/>
                    </a:cubicBezTo>
                    <a:cubicBezTo>
                      <a:pt x="4475" y="698"/>
                      <a:pt x="4402" y="819"/>
                      <a:pt x="4342" y="959"/>
                    </a:cubicBezTo>
                    <a:cubicBezTo>
                      <a:pt x="4277" y="1099"/>
                      <a:pt x="4206" y="1250"/>
                      <a:pt x="4105" y="1392"/>
                    </a:cubicBezTo>
                    <a:cubicBezTo>
                      <a:pt x="4008" y="1539"/>
                      <a:pt x="3921" y="1703"/>
                      <a:pt x="3792" y="1845"/>
                    </a:cubicBezTo>
                    <a:cubicBezTo>
                      <a:pt x="3667" y="1992"/>
                      <a:pt x="3551" y="2153"/>
                      <a:pt x="3400" y="2285"/>
                    </a:cubicBezTo>
                    <a:lnTo>
                      <a:pt x="3184" y="2494"/>
                    </a:lnTo>
                    <a:cubicBezTo>
                      <a:pt x="3109" y="2563"/>
                      <a:pt x="3027" y="2621"/>
                      <a:pt x="2947" y="2686"/>
                    </a:cubicBezTo>
                    <a:cubicBezTo>
                      <a:pt x="2794" y="2817"/>
                      <a:pt x="2622" y="2925"/>
                      <a:pt x="2456" y="3033"/>
                    </a:cubicBezTo>
                    <a:cubicBezTo>
                      <a:pt x="2288" y="3140"/>
                      <a:pt x="2111" y="3227"/>
                      <a:pt x="1943" y="3317"/>
                    </a:cubicBezTo>
                    <a:cubicBezTo>
                      <a:pt x="1770" y="3392"/>
                      <a:pt x="1607" y="3474"/>
                      <a:pt x="1443" y="3528"/>
                    </a:cubicBezTo>
                    <a:cubicBezTo>
                      <a:pt x="1281" y="3593"/>
                      <a:pt x="1124" y="3642"/>
                      <a:pt x="979" y="3686"/>
                    </a:cubicBezTo>
                    <a:cubicBezTo>
                      <a:pt x="688" y="3772"/>
                      <a:pt x="443" y="3824"/>
                      <a:pt x="270" y="3849"/>
                    </a:cubicBezTo>
                    <a:cubicBezTo>
                      <a:pt x="184" y="3862"/>
                      <a:pt x="117" y="3871"/>
                      <a:pt x="74" y="3877"/>
                    </a:cubicBezTo>
                    <a:lnTo>
                      <a:pt x="1" y="3884"/>
                    </a:lnTo>
                    <a:lnTo>
                      <a:pt x="35" y="4207"/>
                    </a:lnTo>
                    <a:cubicBezTo>
                      <a:pt x="35" y="4207"/>
                      <a:pt x="63" y="4205"/>
                      <a:pt x="111" y="4196"/>
                    </a:cubicBezTo>
                    <a:cubicBezTo>
                      <a:pt x="163" y="4190"/>
                      <a:pt x="238" y="4175"/>
                      <a:pt x="326" y="4158"/>
                    </a:cubicBezTo>
                    <a:cubicBezTo>
                      <a:pt x="510" y="4117"/>
                      <a:pt x="766" y="4052"/>
                      <a:pt x="1061" y="3946"/>
                    </a:cubicBezTo>
                    <a:cubicBezTo>
                      <a:pt x="1212" y="3895"/>
                      <a:pt x="1372" y="3836"/>
                      <a:pt x="1535" y="3761"/>
                    </a:cubicBezTo>
                    <a:cubicBezTo>
                      <a:pt x="1704" y="3696"/>
                      <a:pt x="1870" y="3599"/>
                      <a:pt x="2046" y="3513"/>
                    </a:cubicBezTo>
                    <a:cubicBezTo>
                      <a:pt x="2214" y="3414"/>
                      <a:pt x="2393" y="3317"/>
                      <a:pt x="2559" y="3194"/>
                    </a:cubicBezTo>
                    <a:cubicBezTo>
                      <a:pt x="2727" y="3073"/>
                      <a:pt x="2902" y="2957"/>
                      <a:pt x="3053" y="2813"/>
                    </a:cubicBezTo>
                    <a:cubicBezTo>
                      <a:pt x="3130" y="2742"/>
                      <a:pt x="3212" y="2677"/>
                      <a:pt x="3288" y="2606"/>
                    </a:cubicBezTo>
                    <a:lnTo>
                      <a:pt x="3497" y="2375"/>
                    </a:lnTo>
                    <a:cubicBezTo>
                      <a:pt x="3643" y="2233"/>
                      <a:pt x="3753" y="2063"/>
                      <a:pt x="3872" y="1907"/>
                    </a:cubicBezTo>
                    <a:cubicBezTo>
                      <a:pt x="3997" y="1757"/>
                      <a:pt x="4077" y="1584"/>
                      <a:pt x="4169" y="1431"/>
                    </a:cubicBezTo>
                    <a:cubicBezTo>
                      <a:pt x="4266" y="1280"/>
                      <a:pt x="4327" y="1121"/>
                      <a:pt x="4387" y="979"/>
                    </a:cubicBezTo>
                    <a:cubicBezTo>
                      <a:pt x="4443" y="832"/>
                      <a:pt x="4510" y="705"/>
                      <a:pt x="4542" y="584"/>
                    </a:cubicBezTo>
                    <a:cubicBezTo>
                      <a:pt x="4579" y="463"/>
                      <a:pt x="4607" y="358"/>
                      <a:pt x="4633" y="272"/>
                    </a:cubicBezTo>
                    <a:cubicBezTo>
                      <a:pt x="4682" y="99"/>
                      <a:pt x="4710" y="0"/>
                      <a:pt x="471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4" name="Google Shape;2054;p42"/>
              <p:cNvSpPr/>
              <p:nvPr/>
            </p:nvSpPr>
            <p:spPr>
              <a:xfrm>
                <a:off x="5626493" y="1249962"/>
                <a:ext cx="359685" cy="206554"/>
              </a:xfrm>
              <a:custGeom>
                <a:avLst/>
                <a:gdLst/>
                <a:ahLst/>
                <a:cxnLst/>
                <a:rect l="l" t="t" r="r" b="b"/>
                <a:pathLst>
                  <a:path w="5999" h="3445" extrusionOk="0">
                    <a:moveTo>
                      <a:pt x="5048" y="1124"/>
                    </a:moveTo>
                    <a:cubicBezTo>
                      <a:pt x="5049" y="1124"/>
                      <a:pt x="5049" y="1124"/>
                      <a:pt x="5049" y="1124"/>
                    </a:cubicBezTo>
                    <a:cubicBezTo>
                      <a:pt x="5049" y="1124"/>
                      <a:pt x="5048" y="1124"/>
                      <a:pt x="5048" y="1124"/>
                    </a:cubicBezTo>
                    <a:close/>
                    <a:moveTo>
                      <a:pt x="3915" y="0"/>
                    </a:moveTo>
                    <a:cubicBezTo>
                      <a:pt x="3915" y="0"/>
                      <a:pt x="3516" y="76"/>
                      <a:pt x="2837" y="287"/>
                    </a:cubicBezTo>
                    <a:cubicBezTo>
                      <a:pt x="2496" y="390"/>
                      <a:pt x="2093" y="539"/>
                      <a:pt x="1639" y="744"/>
                    </a:cubicBezTo>
                    <a:cubicBezTo>
                      <a:pt x="1190" y="957"/>
                      <a:pt x="669" y="1207"/>
                      <a:pt x="244" y="1714"/>
                    </a:cubicBezTo>
                    <a:cubicBezTo>
                      <a:pt x="147" y="1845"/>
                      <a:pt x="59" y="2003"/>
                      <a:pt x="22" y="2186"/>
                    </a:cubicBezTo>
                    <a:cubicBezTo>
                      <a:pt x="3" y="2276"/>
                      <a:pt x="1" y="2369"/>
                      <a:pt x="13" y="2475"/>
                    </a:cubicBezTo>
                    <a:cubicBezTo>
                      <a:pt x="18" y="2541"/>
                      <a:pt x="50" y="2658"/>
                      <a:pt x="98" y="2746"/>
                    </a:cubicBezTo>
                    <a:cubicBezTo>
                      <a:pt x="283" y="3106"/>
                      <a:pt x="660" y="3276"/>
                      <a:pt x="1007" y="3363"/>
                    </a:cubicBezTo>
                    <a:cubicBezTo>
                      <a:pt x="1246" y="3419"/>
                      <a:pt x="1490" y="3444"/>
                      <a:pt x="1736" y="3444"/>
                    </a:cubicBezTo>
                    <a:cubicBezTo>
                      <a:pt x="2231" y="3444"/>
                      <a:pt x="2734" y="3342"/>
                      <a:pt x="3223" y="3188"/>
                    </a:cubicBezTo>
                    <a:cubicBezTo>
                      <a:pt x="3949" y="2940"/>
                      <a:pt x="4660" y="2556"/>
                      <a:pt x="5238" y="1992"/>
                    </a:cubicBezTo>
                    <a:cubicBezTo>
                      <a:pt x="5382" y="1854"/>
                      <a:pt x="5514" y="1703"/>
                      <a:pt x="5643" y="1541"/>
                    </a:cubicBezTo>
                    <a:cubicBezTo>
                      <a:pt x="5759" y="1386"/>
                      <a:pt x="5880" y="1207"/>
                      <a:pt x="5945" y="1003"/>
                    </a:cubicBezTo>
                    <a:cubicBezTo>
                      <a:pt x="5973" y="897"/>
                      <a:pt x="5999" y="785"/>
                      <a:pt x="5964" y="668"/>
                    </a:cubicBezTo>
                    <a:cubicBezTo>
                      <a:pt x="5940" y="550"/>
                      <a:pt x="5854" y="453"/>
                      <a:pt x="5759" y="390"/>
                    </a:cubicBezTo>
                    <a:cubicBezTo>
                      <a:pt x="5565" y="270"/>
                      <a:pt x="5348" y="240"/>
                      <a:pt x="5141" y="224"/>
                    </a:cubicBezTo>
                    <a:cubicBezTo>
                      <a:pt x="5088" y="222"/>
                      <a:pt x="5035" y="221"/>
                      <a:pt x="4982" y="221"/>
                    </a:cubicBezTo>
                    <a:cubicBezTo>
                      <a:pt x="4201" y="221"/>
                      <a:pt x="3451" y="440"/>
                      <a:pt x="2751" y="724"/>
                    </a:cubicBezTo>
                    <a:cubicBezTo>
                      <a:pt x="2376" y="884"/>
                      <a:pt x="2020" y="1076"/>
                      <a:pt x="1688" y="1311"/>
                    </a:cubicBezTo>
                    <a:cubicBezTo>
                      <a:pt x="1365" y="1548"/>
                      <a:pt x="1050" y="1841"/>
                      <a:pt x="878" y="2237"/>
                    </a:cubicBezTo>
                    <a:cubicBezTo>
                      <a:pt x="837" y="2341"/>
                      <a:pt x="802" y="2466"/>
                      <a:pt x="830" y="2617"/>
                    </a:cubicBezTo>
                    <a:cubicBezTo>
                      <a:pt x="863" y="2776"/>
                      <a:pt x="1003" y="2891"/>
                      <a:pt x="1113" y="2934"/>
                    </a:cubicBezTo>
                    <a:cubicBezTo>
                      <a:pt x="1266" y="2997"/>
                      <a:pt x="1407" y="3011"/>
                      <a:pt x="1541" y="3011"/>
                    </a:cubicBezTo>
                    <a:cubicBezTo>
                      <a:pt x="1609" y="3011"/>
                      <a:pt x="1674" y="3008"/>
                      <a:pt x="1740" y="3005"/>
                    </a:cubicBezTo>
                    <a:cubicBezTo>
                      <a:pt x="2128" y="2972"/>
                      <a:pt x="2483" y="2875"/>
                      <a:pt x="2820" y="2766"/>
                    </a:cubicBezTo>
                    <a:cubicBezTo>
                      <a:pt x="3494" y="2541"/>
                      <a:pt x="4098" y="2237"/>
                      <a:pt x="4604" y="1873"/>
                    </a:cubicBezTo>
                    <a:cubicBezTo>
                      <a:pt x="4727" y="1781"/>
                      <a:pt x="4852" y="1688"/>
                      <a:pt x="4960" y="1580"/>
                    </a:cubicBezTo>
                    <a:cubicBezTo>
                      <a:pt x="5018" y="1528"/>
                      <a:pt x="5070" y="1472"/>
                      <a:pt x="5115" y="1421"/>
                    </a:cubicBezTo>
                    <a:cubicBezTo>
                      <a:pt x="5167" y="1358"/>
                      <a:pt x="5218" y="1296"/>
                      <a:pt x="5259" y="1207"/>
                    </a:cubicBezTo>
                    <a:cubicBezTo>
                      <a:pt x="5266" y="1181"/>
                      <a:pt x="5277" y="1156"/>
                      <a:pt x="5283" y="1128"/>
                    </a:cubicBezTo>
                    <a:cubicBezTo>
                      <a:pt x="5283" y="1089"/>
                      <a:pt x="5285" y="1046"/>
                      <a:pt x="5266" y="1009"/>
                    </a:cubicBezTo>
                    <a:cubicBezTo>
                      <a:pt x="5221" y="916"/>
                      <a:pt x="5147" y="895"/>
                      <a:pt x="5102" y="882"/>
                    </a:cubicBezTo>
                    <a:cubicBezTo>
                      <a:pt x="5059" y="871"/>
                      <a:pt x="5022" y="867"/>
                      <a:pt x="4988" y="867"/>
                    </a:cubicBezTo>
                    <a:cubicBezTo>
                      <a:pt x="4943" y="867"/>
                      <a:pt x="4904" y="873"/>
                      <a:pt x="4863" y="875"/>
                    </a:cubicBezTo>
                    <a:cubicBezTo>
                      <a:pt x="4723" y="893"/>
                      <a:pt x="4596" y="923"/>
                      <a:pt x="4475" y="955"/>
                    </a:cubicBezTo>
                    <a:cubicBezTo>
                      <a:pt x="3990" y="1087"/>
                      <a:pt x="3589" y="1240"/>
                      <a:pt x="3259" y="1369"/>
                    </a:cubicBezTo>
                    <a:cubicBezTo>
                      <a:pt x="2602" y="1634"/>
                      <a:pt x="2238" y="1809"/>
                      <a:pt x="2238" y="1809"/>
                    </a:cubicBezTo>
                    <a:lnTo>
                      <a:pt x="2253" y="1841"/>
                    </a:lnTo>
                    <a:cubicBezTo>
                      <a:pt x="2253" y="1839"/>
                      <a:pt x="2632" y="1705"/>
                      <a:pt x="3305" y="1496"/>
                    </a:cubicBezTo>
                    <a:cubicBezTo>
                      <a:pt x="3643" y="1397"/>
                      <a:pt x="4048" y="1261"/>
                      <a:pt x="4522" y="1164"/>
                    </a:cubicBezTo>
                    <a:cubicBezTo>
                      <a:pt x="4639" y="1140"/>
                      <a:pt x="4764" y="1121"/>
                      <a:pt x="4882" y="1112"/>
                    </a:cubicBezTo>
                    <a:cubicBezTo>
                      <a:pt x="4900" y="1112"/>
                      <a:pt x="4918" y="1111"/>
                      <a:pt x="4936" y="1111"/>
                    </a:cubicBezTo>
                    <a:cubicBezTo>
                      <a:pt x="4966" y="1111"/>
                      <a:pt x="4995" y="1113"/>
                      <a:pt x="5017" y="1116"/>
                    </a:cubicBezTo>
                    <a:lnTo>
                      <a:pt x="5017" y="1116"/>
                    </a:lnTo>
                    <a:cubicBezTo>
                      <a:pt x="4998" y="1152"/>
                      <a:pt x="4963" y="1193"/>
                      <a:pt x="4927" y="1231"/>
                    </a:cubicBezTo>
                    <a:cubicBezTo>
                      <a:pt x="4876" y="1283"/>
                      <a:pt x="4830" y="1332"/>
                      <a:pt x="4779" y="1373"/>
                    </a:cubicBezTo>
                    <a:cubicBezTo>
                      <a:pt x="4680" y="1466"/>
                      <a:pt x="4561" y="1550"/>
                      <a:pt x="4443" y="1632"/>
                    </a:cubicBezTo>
                    <a:cubicBezTo>
                      <a:pt x="3951" y="1955"/>
                      <a:pt x="3363" y="2225"/>
                      <a:pt x="2718" y="2434"/>
                    </a:cubicBezTo>
                    <a:cubicBezTo>
                      <a:pt x="2397" y="2533"/>
                      <a:pt x="2059" y="2619"/>
                      <a:pt x="1718" y="2649"/>
                    </a:cubicBezTo>
                    <a:cubicBezTo>
                      <a:pt x="1667" y="2653"/>
                      <a:pt x="1614" y="2655"/>
                      <a:pt x="1561" y="2655"/>
                    </a:cubicBezTo>
                    <a:cubicBezTo>
                      <a:pt x="1447" y="2655"/>
                      <a:pt x="1337" y="2644"/>
                      <a:pt x="1261" y="2608"/>
                    </a:cubicBezTo>
                    <a:cubicBezTo>
                      <a:pt x="1203" y="2580"/>
                      <a:pt x="1186" y="2563"/>
                      <a:pt x="1177" y="2533"/>
                    </a:cubicBezTo>
                    <a:cubicBezTo>
                      <a:pt x="1171" y="2498"/>
                      <a:pt x="1177" y="2429"/>
                      <a:pt x="1208" y="2360"/>
                    </a:cubicBezTo>
                    <a:cubicBezTo>
                      <a:pt x="1333" y="2056"/>
                      <a:pt x="1589" y="1791"/>
                      <a:pt x="1886" y="1565"/>
                    </a:cubicBezTo>
                    <a:cubicBezTo>
                      <a:pt x="2184" y="1345"/>
                      <a:pt x="2524" y="1156"/>
                      <a:pt x="2874" y="992"/>
                    </a:cubicBezTo>
                    <a:cubicBezTo>
                      <a:pt x="3227" y="830"/>
                      <a:pt x="3600" y="694"/>
                      <a:pt x="3979" y="591"/>
                    </a:cubicBezTo>
                    <a:cubicBezTo>
                      <a:pt x="4349" y="490"/>
                      <a:pt x="4733" y="408"/>
                      <a:pt x="5112" y="408"/>
                    </a:cubicBezTo>
                    <a:cubicBezTo>
                      <a:pt x="5122" y="408"/>
                      <a:pt x="5131" y="408"/>
                      <a:pt x="5141" y="408"/>
                    </a:cubicBezTo>
                    <a:cubicBezTo>
                      <a:pt x="5335" y="410"/>
                      <a:pt x="5531" y="434"/>
                      <a:pt x="5684" y="520"/>
                    </a:cubicBezTo>
                    <a:cubicBezTo>
                      <a:pt x="5843" y="602"/>
                      <a:pt x="5884" y="787"/>
                      <a:pt x="5833" y="968"/>
                    </a:cubicBezTo>
                    <a:cubicBezTo>
                      <a:pt x="5777" y="1151"/>
                      <a:pt x="5673" y="1313"/>
                      <a:pt x="5555" y="1477"/>
                    </a:cubicBezTo>
                    <a:cubicBezTo>
                      <a:pt x="5438" y="1630"/>
                      <a:pt x="5309" y="1781"/>
                      <a:pt x="5169" y="1919"/>
                    </a:cubicBezTo>
                    <a:cubicBezTo>
                      <a:pt x="4604" y="2466"/>
                      <a:pt x="3895" y="2832"/>
                      <a:pt x="3175" y="3018"/>
                    </a:cubicBezTo>
                    <a:cubicBezTo>
                      <a:pt x="2764" y="3125"/>
                      <a:pt x="2345" y="3185"/>
                      <a:pt x="1942" y="3185"/>
                    </a:cubicBezTo>
                    <a:cubicBezTo>
                      <a:pt x="1644" y="3185"/>
                      <a:pt x="1354" y="3152"/>
                      <a:pt x="1085" y="3082"/>
                    </a:cubicBezTo>
                    <a:cubicBezTo>
                      <a:pt x="772" y="3005"/>
                      <a:pt x="485" y="2845"/>
                      <a:pt x="363" y="2613"/>
                    </a:cubicBezTo>
                    <a:cubicBezTo>
                      <a:pt x="231" y="2369"/>
                      <a:pt x="304" y="2110"/>
                      <a:pt x="468" y="1884"/>
                    </a:cubicBezTo>
                    <a:cubicBezTo>
                      <a:pt x="636" y="1666"/>
                      <a:pt x="856" y="1485"/>
                      <a:pt x="1078" y="1337"/>
                    </a:cubicBezTo>
                    <a:cubicBezTo>
                      <a:pt x="1300" y="1188"/>
                      <a:pt x="1522" y="1056"/>
                      <a:pt x="1738" y="944"/>
                    </a:cubicBezTo>
                    <a:cubicBezTo>
                      <a:pt x="2169" y="714"/>
                      <a:pt x="2565" y="556"/>
                      <a:pt x="2889" y="421"/>
                    </a:cubicBezTo>
                    <a:cubicBezTo>
                      <a:pt x="3214" y="289"/>
                      <a:pt x="3475" y="194"/>
                      <a:pt x="3654" y="132"/>
                    </a:cubicBezTo>
                    <a:cubicBezTo>
                      <a:pt x="3833" y="71"/>
                      <a:pt x="3927" y="39"/>
                      <a:pt x="3927" y="39"/>
                    </a:cubicBezTo>
                    <a:lnTo>
                      <a:pt x="3915"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5" name="Google Shape;2055;p42"/>
              <p:cNvSpPr/>
              <p:nvPr/>
            </p:nvSpPr>
            <p:spPr>
              <a:xfrm>
                <a:off x="6533900" y="1004613"/>
                <a:ext cx="376773" cy="238511"/>
              </a:xfrm>
              <a:custGeom>
                <a:avLst/>
                <a:gdLst/>
                <a:ahLst/>
                <a:cxnLst/>
                <a:rect l="l" t="t" r="r" b="b"/>
                <a:pathLst>
                  <a:path w="6284" h="3978" extrusionOk="0">
                    <a:moveTo>
                      <a:pt x="2512" y="0"/>
                    </a:moveTo>
                    <a:cubicBezTo>
                      <a:pt x="1320" y="0"/>
                      <a:pt x="365" y="509"/>
                      <a:pt x="206" y="1325"/>
                    </a:cubicBezTo>
                    <a:cubicBezTo>
                      <a:pt x="1" y="2359"/>
                      <a:pt x="1152" y="3497"/>
                      <a:pt x="2772" y="3864"/>
                    </a:cubicBezTo>
                    <a:cubicBezTo>
                      <a:pt x="3115" y="3941"/>
                      <a:pt x="3452" y="3978"/>
                      <a:pt x="3771" y="3978"/>
                    </a:cubicBezTo>
                    <a:cubicBezTo>
                      <a:pt x="4963" y="3978"/>
                      <a:pt x="5917" y="3466"/>
                      <a:pt x="6079" y="2650"/>
                    </a:cubicBezTo>
                    <a:cubicBezTo>
                      <a:pt x="6283" y="1616"/>
                      <a:pt x="5132" y="480"/>
                      <a:pt x="3512" y="114"/>
                    </a:cubicBezTo>
                    <a:cubicBezTo>
                      <a:pt x="3169" y="37"/>
                      <a:pt x="2832" y="0"/>
                      <a:pt x="25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6" name="Google Shape;2056;p42"/>
              <p:cNvSpPr/>
              <p:nvPr/>
            </p:nvSpPr>
            <p:spPr>
              <a:xfrm>
                <a:off x="6580188" y="1041907"/>
                <a:ext cx="307222" cy="161705"/>
              </a:xfrm>
              <a:custGeom>
                <a:avLst/>
                <a:gdLst/>
                <a:ahLst/>
                <a:cxnLst/>
                <a:rect l="l" t="t" r="r" b="b"/>
                <a:pathLst>
                  <a:path w="5124" h="2697" extrusionOk="0">
                    <a:moveTo>
                      <a:pt x="0" y="0"/>
                    </a:moveTo>
                    <a:cubicBezTo>
                      <a:pt x="0" y="1"/>
                      <a:pt x="26" y="100"/>
                      <a:pt x="71" y="274"/>
                    </a:cubicBezTo>
                    <a:cubicBezTo>
                      <a:pt x="100" y="360"/>
                      <a:pt x="136" y="464"/>
                      <a:pt x="179" y="582"/>
                    </a:cubicBezTo>
                    <a:cubicBezTo>
                      <a:pt x="233" y="694"/>
                      <a:pt x="285" y="828"/>
                      <a:pt x="365" y="959"/>
                    </a:cubicBezTo>
                    <a:cubicBezTo>
                      <a:pt x="403" y="1026"/>
                      <a:pt x="444" y="1097"/>
                      <a:pt x="492" y="1162"/>
                    </a:cubicBezTo>
                    <a:cubicBezTo>
                      <a:pt x="537" y="1229"/>
                      <a:pt x="587" y="1302"/>
                      <a:pt x="643" y="1367"/>
                    </a:cubicBezTo>
                    <a:cubicBezTo>
                      <a:pt x="701" y="1434"/>
                      <a:pt x="757" y="1503"/>
                      <a:pt x="822" y="1565"/>
                    </a:cubicBezTo>
                    <a:cubicBezTo>
                      <a:pt x="884" y="1632"/>
                      <a:pt x="951" y="1694"/>
                      <a:pt x="1026" y="1755"/>
                    </a:cubicBezTo>
                    <a:cubicBezTo>
                      <a:pt x="1169" y="1878"/>
                      <a:pt x="1330" y="1985"/>
                      <a:pt x="1498" y="2089"/>
                    </a:cubicBezTo>
                    <a:cubicBezTo>
                      <a:pt x="1666" y="2181"/>
                      <a:pt x="1845" y="2272"/>
                      <a:pt x="2031" y="2341"/>
                    </a:cubicBezTo>
                    <a:cubicBezTo>
                      <a:pt x="2770" y="2630"/>
                      <a:pt x="3561" y="2697"/>
                      <a:pt x="4145" y="2697"/>
                    </a:cubicBezTo>
                    <a:cubicBezTo>
                      <a:pt x="4733" y="2697"/>
                      <a:pt x="5123" y="2630"/>
                      <a:pt x="5123" y="2630"/>
                    </a:cubicBezTo>
                    <a:lnTo>
                      <a:pt x="5087" y="2373"/>
                    </a:lnTo>
                    <a:cubicBezTo>
                      <a:pt x="5087" y="2373"/>
                      <a:pt x="4996" y="2393"/>
                      <a:pt x="4830" y="2416"/>
                    </a:cubicBezTo>
                    <a:cubicBezTo>
                      <a:pt x="4667" y="2442"/>
                      <a:pt x="4429" y="2466"/>
                      <a:pt x="4143" y="2479"/>
                    </a:cubicBezTo>
                    <a:cubicBezTo>
                      <a:pt x="4048" y="2483"/>
                      <a:pt x="3948" y="2485"/>
                      <a:pt x="3843" y="2485"/>
                    </a:cubicBezTo>
                    <a:cubicBezTo>
                      <a:pt x="3317" y="2485"/>
                      <a:pt x="2677" y="2427"/>
                      <a:pt x="2072" y="2218"/>
                    </a:cubicBezTo>
                    <a:cubicBezTo>
                      <a:pt x="1888" y="2158"/>
                      <a:pt x="1714" y="2078"/>
                      <a:pt x="1544" y="1992"/>
                    </a:cubicBezTo>
                    <a:cubicBezTo>
                      <a:pt x="1375" y="1899"/>
                      <a:pt x="1214" y="1802"/>
                      <a:pt x="1072" y="1686"/>
                    </a:cubicBezTo>
                    <a:cubicBezTo>
                      <a:pt x="998" y="1632"/>
                      <a:pt x="929" y="1574"/>
                      <a:pt x="867" y="1511"/>
                    </a:cubicBezTo>
                    <a:cubicBezTo>
                      <a:pt x="800" y="1453"/>
                      <a:pt x="740" y="1388"/>
                      <a:pt x="684" y="1324"/>
                    </a:cubicBezTo>
                    <a:cubicBezTo>
                      <a:pt x="625" y="1261"/>
                      <a:pt x="576" y="1194"/>
                      <a:pt x="526" y="1130"/>
                    </a:cubicBezTo>
                    <a:cubicBezTo>
                      <a:pt x="477" y="1067"/>
                      <a:pt x="434" y="1000"/>
                      <a:pt x="395" y="936"/>
                    </a:cubicBezTo>
                    <a:cubicBezTo>
                      <a:pt x="311" y="811"/>
                      <a:pt x="255" y="679"/>
                      <a:pt x="199" y="571"/>
                    </a:cubicBezTo>
                    <a:cubicBezTo>
                      <a:pt x="153" y="455"/>
                      <a:pt x="110" y="356"/>
                      <a:pt x="80" y="270"/>
                    </a:cubicBezTo>
                    <a:cubicBezTo>
                      <a:pt x="28" y="98"/>
                      <a:pt x="0" y="1"/>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7" name="Google Shape;2057;p42"/>
              <p:cNvSpPr/>
              <p:nvPr/>
            </p:nvSpPr>
            <p:spPr>
              <a:xfrm>
                <a:off x="6560941" y="1052520"/>
                <a:ext cx="201877" cy="193843"/>
              </a:xfrm>
              <a:custGeom>
                <a:avLst/>
                <a:gdLst/>
                <a:ahLst/>
                <a:cxnLst/>
                <a:rect l="l" t="t" r="r" b="b"/>
                <a:pathLst>
                  <a:path w="3367" h="3233" extrusionOk="0">
                    <a:moveTo>
                      <a:pt x="0" y="0"/>
                    </a:moveTo>
                    <a:cubicBezTo>
                      <a:pt x="0" y="0"/>
                      <a:pt x="18" y="76"/>
                      <a:pt x="54" y="209"/>
                    </a:cubicBezTo>
                    <a:cubicBezTo>
                      <a:pt x="71" y="276"/>
                      <a:pt x="91" y="356"/>
                      <a:pt x="119" y="448"/>
                    </a:cubicBezTo>
                    <a:cubicBezTo>
                      <a:pt x="140" y="543"/>
                      <a:pt x="188" y="640"/>
                      <a:pt x="229" y="750"/>
                    </a:cubicBezTo>
                    <a:cubicBezTo>
                      <a:pt x="272" y="860"/>
                      <a:pt x="315" y="981"/>
                      <a:pt x="386" y="1095"/>
                    </a:cubicBezTo>
                    <a:cubicBezTo>
                      <a:pt x="449" y="1211"/>
                      <a:pt x="509" y="1345"/>
                      <a:pt x="595" y="1461"/>
                    </a:cubicBezTo>
                    <a:cubicBezTo>
                      <a:pt x="679" y="1580"/>
                      <a:pt x="759" y="1711"/>
                      <a:pt x="864" y="1821"/>
                    </a:cubicBezTo>
                    <a:lnTo>
                      <a:pt x="1015" y="1998"/>
                    </a:lnTo>
                    <a:cubicBezTo>
                      <a:pt x="1069" y="2054"/>
                      <a:pt x="1125" y="2106"/>
                      <a:pt x="1183" y="2160"/>
                    </a:cubicBezTo>
                    <a:cubicBezTo>
                      <a:pt x="1293" y="2270"/>
                      <a:pt x="1414" y="2360"/>
                      <a:pt x="1535" y="2453"/>
                    </a:cubicBezTo>
                    <a:cubicBezTo>
                      <a:pt x="1658" y="2545"/>
                      <a:pt x="1783" y="2621"/>
                      <a:pt x="1905" y="2698"/>
                    </a:cubicBezTo>
                    <a:cubicBezTo>
                      <a:pt x="2030" y="2765"/>
                      <a:pt x="2149" y="2839"/>
                      <a:pt x="2268" y="2888"/>
                    </a:cubicBezTo>
                    <a:cubicBezTo>
                      <a:pt x="2386" y="2946"/>
                      <a:pt x="2500" y="2992"/>
                      <a:pt x="2608" y="3033"/>
                    </a:cubicBezTo>
                    <a:cubicBezTo>
                      <a:pt x="2821" y="3112"/>
                      <a:pt x="3005" y="3164"/>
                      <a:pt x="3134" y="3194"/>
                    </a:cubicBezTo>
                    <a:cubicBezTo>
                      <a:pt x="3199" y="3209"/>
                      <a:pt x="3248" y="3220"/>
                      <a:pt x="3287" y="3227"/>
                    </a:cubicBezTo>
                    <a:cubicBezTo>
                      <a:pt x="3321" y="3231"/>
                      <a:pt x="3341" y="3233"/>
                      <a:pt x="3341" y="3233"/>
                    </a:cubicBezTo>
                    <a:lnTo>
                      <a:pt x="3367" y="2977"/>
                    </a:lnTo>
                    <a:cubicBezTo>
                      <a:pt x="3367" y="2977"/>
                      <a:pt x="3350" y="2972"/>
                      <a:pt x="3317" y="2970"/>
                    </a:cubicBezTo>
                    <a:cubicBezTo>
                      <a:pt x="3285" y="2968"/>
                      <a:pt x="3237" y="2959"/>
                      <a:pt x="3177" y="2948"/>
                    </a:cubicBezTo>
                    <a:cubicBezTo>
                      <a:pt x="3052" y="2927"/>
                      <a:pt x="2878" y="2890"/>
                      <a:pt x="2671" y="2826"/>
                    </a:cubicBezTo>
                    <a:cubicBezTo>
                      <a:pt x="2565" y="2793"/>
                      <a:pt x="2455" y="2755"/>
                      <a:pt x="2339" y="2707"/>
                    </a:cubicBezTo>
                    <a:cubicBezTo>
                      <a:pt x="2220" y="2664"/>
                      <a:pt x="2104" y="2601"/>
                      <a:pt x="1981" y="2541"/>
                    </a:cubicBezTo>
                    <a:cubicBezTo>
                      <a:pt x="1862" y="2474"/>
                      <a:pt x="1735" y="2408"/>
                      <a:pt x="1615" y="2326"/>
                    </a:cubicBezTo>
                    <a:cubicBezTo>
                      <a:pt x="1496" y="2244"/>
                      <a:pt x="1371" y="2162"/>
                      <a:pt x="1261" y="2061"/>
                    </a:cubicBezTo>
                    <a:cubicBezTo>
                      <a:pt x="1203" y="2011"/>
                      <a:pt x="1145" y="1966"/>
                      <a:pt x="1091" y="1914"/>
                    </a:cubicBezTo>
                    <a:lnTo>
                      <a:pt x="938" y="1752"/>
                    </a:lnTo>
                    <a:cubicBezTo>
                      <a:pt x="830" y="1651"/>
                      <a:pt x="746" y="1528"/>
                      <a:pt x="658" y="1416"/>
                    </a:cubicBezTo>
                    <a:cubicBezTo>
                      <a:pt x="565" y="1308"/>
                      <a:pt x="505" y="1181"/>
                      <a:pt x="433" y="1067"/>
                    </a:cubicBezTo>
                    <a:cubicBezTo>
                      <a:pt x="360" y="957"/>
                      <a:pt x="308" y="841"/>
                      <a:pt x="263" y="733"/>
                    </a:cubicBezTo>
                    <a:cubicBezTo>
                      <a:pt x="218" y="625"/>
                      <a:pt x="166" y="532"/>
                      <a:pt x="140" y="440"/>
                    </a:cubicBezTo>
                    <a:cubicBezTo>
                      <a:pt x="110" y="349"/>
                      <a:pt x="86" y="269"/>
                      <a:pt x="65" y="205"/>
                    </a:cubicBezTo>
                    <a:cubicBezTo>
                      <a:pt x="24" y="76"/>
                      <a:pt x="0" y="0"/>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8" name="Google Shape;2058;p42"/>
              <p:cNvSpPr/>
              <p:nvPr/>
            </p:nvSpPr>
            <p:spPr>
              <a:xfrm>
                <a:off x="6614184" y="1021102"/>
                <a:ext cx="257697" cy="158168"/>
              </a:xfrm>
              <a:custGeom>
                <a:avLst/>
                <a:gdLst/>
                <a:ahLst/>
                <a:cxnLst/>
                <a:rect l="l" t="t" r="r" b="b"/>
                <a:pathLst>
                  <a:path w="4298" h="2638" extrusionOk="0">
                    <a:moveTo>
                      <a:pt x="694" y="832"/>
                    </a:moveTo>
                    <a:lnTo>
                      <a:pt x="694" y="832"/>
                    </a:lnTo>
                    <a:cubicBezTo>
                      <a:pt x="694" y="833"/>
                      <a:pt x="695" y="834"/>
                      <a:pt x="695" y="834"/>
                    </a:cubicBezTo>
                    <a:lnTo>
                      <a:pt x="695" y="834"/>
                    </a:lnTo>
                    <a:cubicBezTo>
                      <a:pt x="694" y="834"/>
                      <a:pt x="694" y="833"/>
                      <a:pt x="694" y="832"/>
                    </a:cubicBezTo>
                    <a:close/>
                    <a:moveTo>
                      <a:pt x="682" y="862"/>
                    </a:moveTo>
                    <a:cubicBezTo>
                      <a:pt x="681" y="863"/>
                      <a:pt x="680" y="864"/>
                      <a:pt x="680" y="864"/>
                    </a:cubicBezTo>
                    <a:cubicBezTo>
                      <a:pt x="680" y="864"/>
                      <a:pt x="680" y="863"/>
                      <a:pt x="682" y="862"/>
                    </a:cubicBezTo>
                    <a:close/>
                    <a:moveTo>
                      <a:pt x="1494" y="0"/>
                    </a:moveTo>
                    <a:lnTo>
                      <a:pt x="1492" y="26"/>
                    </a:lnTo>
                    <a:cubicBezTo>
                      <a:pt x="1492" y="26"/>
                      <a:pt x="1558" y="54"/>
                      <a:pt x="1688" y="99"/>
                    </a:cubicBezTo>
                    <a:cubicBezTo>
                      <a:pt x="1815" y="149"/>
                      <a:pt x="2002" y="220"/>
                      <a:pt x="2235" y="321"/>
                    </a:cubicBezTo>
                    <a:cubicBezTo>
                      <a:pt x="2466" y="425"/>
                      <a:pt x="2748" y="548"/>
                      <a:pt x="3059" y="720"/>
                    </a:cubicBezTo>
                    <a:cubicBezTo>
                      <a:pt x="3212" y="806"/>
                      <a:pt x="3371" y="908"/>
                      <a:pt x="3531" y="1022"/>
                    </a:cubicBezTo>
                    <a:cubicBezTo>
                      <a:pt x="3690" y="1134"/>
                      <a:pt x="3845" y="1272"/>
                      <a:pt x="3966" y="1442"/>
                    </a:cubicBezTo>
                    <a:cubicBezTo>
                      <a:pt x="4082" y="1615"/>
                      <a:pt x="4136" y="1813"/>
                      <a:pt x="4041" y="2003"/>
                    </a:cubicBezTo>
                    <a:cubicBezTo>
                      <a:pt x="3955" y="2179"/>
                      <a:pt x="3748" y="2300"/>
                      <a:pt x="3524" y="2363"/>
                    </a:cubicBezTo>
                    <a:cubicBezTo>
                      <a:pt x="3330" y="2416"/>
                      <a:pt x="3122" y="2441"/>
                      <a:pt x="2907" y="2441"/>
                    </a:cubicBezTo>
                    <a:cubicBezTo>
                      <a:pt x="2620" y="2441"/>
                      <a:pt x="2321" y="2396"/>
                      <a:pt x="2026" y="2315"/>
                    </a:cubicBezTo>
                    <a:cubicBezTo>
                      <a:pt x="1513" y="2171"/>
                      <a:pt x="1002" y="1891"/>
                      <a:pt x="599" y="1470"/>
                    </a:cubicBezTo>
                    <a:cubicBezTo>
                      <a:pt x="500" y="1367"/>
                      <a:pt x="408" y="1250"/>
                      <a:pt x="323" y="1132"/>
                    </a:cubicBezTo>
                    <a:cubicBezTo>
                      <a:pt x="242" y="1005"/>
                      <a:pt x="166" y="882"/>
                      <a:pt x="127" y="742"/>
                    </a:cubicBezTo>
                    <a:cubicBezTo>
                      <a:pt x="91" y="604"/>
                      <a:pt x="119" y="462"/>
                      <a:pt x="235" y="399"/>
                    </a:cubicBezTo>
                    <a:cubicBezTo>
                      <a:pt x="345" y="332"/>
                      <a:pt x="485" y="313"/>
                      <a:pt x="623" y="313"/>
                    </a:cubicBezTo>
                    <a:cubicBezTo>
                      <a:pt x="628" y="313"/>
                      <a:pt x="632" y="313"/>
                      <a:pt x="637" y="313"/>
                    </a:cubicBezTo>
                    <a:cubicBezTo>
                      <a:pt x="910" y="313"/>
                      <a:pt x="1188" y="377"/>
                      <a:pt x="1453" y="453"/>
                    </a:cubicBezTo>
                    <a:cubicBezTo>
                      <a:pt x="1724" y="533"/>
                      <a:pt x="1992" y="636"/>
                      <a:pt x="2242" y="763"/>
                    </a:cubicBezTo>
                    <a:cubicBezTo>
                      <a:pt x="2494" y="888"/>
                      <a:pt x="2735" y="1033"/>
                      <a:pt x="2951" y="1205"/>
                    </a:cubicBezTo>
                    <a:cubicBezTo>
                      <a:pt x="3164" y="1380"/>
                      <a:pt x="3347" y="1582"/>
                      <a:pt x="3438" y="1813"/>
                    </a:cubicBezTo>
                    <a:cubicBezTo>
                      <a:pt x="3459" y="1867"/>
                      <a:pt x="3464" y="1919"/>
                      <a:pt x="3457" y="1944"/>
                    </a:cubicBezTo>
                    <a:cubicBezTo>
                      <a:pt x="3453" y="1966"/>
                      <a:pt x="3438" y="1983"/>
                      <a:pt x="3399" y="2003"/>
                    </a:cubicBezTo>
                    <a:cubicBezTo>
                      <a:pt x="3347" y="2028"/>
                      <a:pt x="3272" y="2037"/>
                      <a:pt x="3194" y="2037"/>
                    </a:cubicBezTo>
                    <a:cubicBezTo>
                      <a:pt x="3153" y="2037"/>
                      <a:pt x="3110" y="2034"/>
                      <a:pt x="3069" y="2031"/>
                    </a:cubicBezTo>
                    <a:cubicBezTo>
                      <a:pt x="2828" y="2007"/>
                      <a:pt x="2584" y="1942"/>
                      <a:pt x="2354" y="1867"/>
                    </a:cubicBezTo>
                    <a:cubicBezTo>
                      <a:pt x="1893" y="1707"/>
                      <a:pt x="1470" y="1500"/>
                      <a:pt x="1119" y="1253"/>
                    </a:cubicBezTo>
                    <a:cubicBezTo>
                      <a:pt x="1033" y="1188"/>
                      <a:pt x="949" y="1125"/>
                      <a:pt x="877" y="1054"/>
                    </a:cubicBezTo>
                    <a:cubicBezTo>
                      <a:pt x="839" y="1022"/>
                      <a:pt x="806" y="983"/>
                      <a:pt x="770" y="947"/>
                    </a:cubicBezTo>
                    <a:cubicBezTo>
                      <a:pt x="745" y="914"/>
                      <a:pt x="719" y="884"/>
                      <a:pt x="704" y="856"/>
                    </a:cubicBezTo>
                    <a:lnTo>
                      <a:pt x="704" y="856"/>
                    </a:lnTo>
                    <a:cubicBezTo>
                      <a:pt x="729" y="852"/>
                      <a:pt x="767" y="852"/>
                      <a:pt x="798" y="852"/>
                    </a:cubicBezTo>
                    <a:cubicBezTo>
                      <a:pt x="884" y="856"/>
                      <a:pt x="970" y="873"/>
                      <a:pt x="1056" y="893"/>
                    </a:cubicBezTo>
                    <a:cubicBezTo>
                      <a:pt x="1397" y="968"/>
                      <a:pt x="1688" y="1069"/>
                      <a:pt x="1929" y="1145"/>
                    </a:cubicBezTo>
                    <a:cubicBezTo>
                      <a:pt x="2412" y="1306"/>
                      <a:pt x="2683" y="1410"/>
                      <a:pt x="2683" y="1410"/>
                    </a:cubicBezTo>
                    <a:lnTo>
                      <a:pt x="2692" y="1384"/>
                    </a:lnTo>
                    <a:cubicBezTo>
                      <a:pt x="2692" y="1384"/>
                      <a:pt x="2431" y="1250"/>
                      <a:pt x="1959" y="1048"/>
                    </a:cubicBezTo>
                    <a:cubicBezTo>
                      <a:pt x="1722" y="949"/>
                      <a:pt x="1438" y="832"/>
                      <a:pt x="1089" y="727"/>
                    </a:cubicBezTo>
                    <a:cubicBezTo>
                      <a:pt x="1002" y="703"/>
                      <a:pt x="912" y="679"/>
                      <a:pt x="813" y="666"/>
                    </a:cubicBezTo>
                    <a:cubicBezTo>
                      <a:pt x="784" y="664"/>
                      <a:pt x="755" y="659"/>
                      <a:pt x="723" y="659"/>
                    </a:cubicBezTo>
                    <a:cubicBezTo>
                      <a:pt x="698" y="659"/>
                      <a:pt x="671" y="662"/>
                      <a:pt x="640" y="671"/>
                    </a:cubicBezTo>
                    <a:cubicBezTo>
                      <a:pt x="608" y="681"/>
                      <a:pt x="554" y="699"/>
                      <a:pt x="522" y="768"/>
                    </a:cubicBezTo>
                    <a:cubicBezTo>
                      <a:pt x="507" y="798"/>
                      <a:pt x="511" y="830"/>
                      <a:pt x="511" y="860"/>
                    </a:cubicBezTo>
                    <a:cubicBezTo>
                      <a:pt x="513" y="882"/>
                      <a:pt x="522" y="899"/>
                      <a:pt x="526" y="921"/>
                    </a:cubicBezTo>
                    <a:cubicBezTo>
                      <a:pt x="556" y="992"/>
                      <a:pt x="591" y="1037"/>
                      <a:pt x="630" y="1087"/>
                    </a:cubicBezTo>
                    <a:cubicBezTo>
                      <a:pt x="664" y="1123"/>
                      <a:pt x="699" y="1169"/>
                      <a:pt x="742" y="1209"/>
                    </a:cubicBezTo>
                    <a:cubicBezTo>
                      <a:pt x="819" y="1289"/>
                      <a:pt x="905" y="1362"/>
                      <a:pt x="998" y="1436"/>
                    </a:cubicBezTo>
                    <a:cubicBezTo>
                      <a:pt x="1362" y="1716"/>
                      <a:pt x="1793" y="1949"/>
                      <a:pt x="2274" y="2121"/>
                    </a:cubicBezTo>
                    <a:cubicBezTo>
                      <a:pt x="2518" y="2207"/>
                      <a:pt x="2770" y="2278"/>
                      <a:pt x="3048" y="2304"/>
                    </a:cubicBezTo>
                    <a:cubicBezTo>
                      <a:pt x="3094" y="2306"/>
                      <a:pt x="3140" y="2308"/>
                      <a:pt x="3187" y="2308"/>
                    </a:cubicBezTo>
                    <a:cubicBezTo>
                      <a:pt x="3284" y="2308"/>
                      <a:pt x="3385" y="2298"/>
                      <a:pt x="3498" y="2250"/>
                    </a:cubicBezTo>
                    <a:cubicBezTo>
                      <a:pt x="3578" y="2218"/>
                      <a:pt x="3679" y="2128"/>
                      <a:pt x="3701" y="2005"/>
                    </a:cubicBezTo>
                    <a:cubicBezTo>
                      <a:pt x="3722" y="1888"/>
                      <a:pt x="3694" y="1791"/>
                      <a:pt x="3664" y="1714"/>
                    </a:cubicBezTo>
                    <a:cubicBezTo>
                      <a:pt x="3541" y="1410"/>
                      <a:pt x="3315" y="1186"/>
                      <a:pt x="3087" y="1003"/>
                    </a:cubicBezTo>
                    <a:cubicBezTo>
                      <a:pt x="2849" y="822"/>
                      <a:pt x="2593" y="677"/>
                      <a:pt x="2326" y="552"/>
                    </a:cubicBezTo>
                    <a:cubicBezTo>
                      <a:pt x="1822" y="332"/>
                      <a:pt x="1284" y="164"/>
                      <a:pt x="724" y="164"/>
                    </a:cubicBezTo>
                    <a:cubicBezTo>
                      <a:pt x="688" y="164"/>
                      <a:pt x="651" y="165"/>
                      <a:pt x="614" y="166"/>
                    </a:cubicBezTo>
                    <a:cubicBezTo>
                      <a:pt x="468" y="177"/>
                      <a:pt x="311" y="203"/>
                      <a:pt x="173" y="296"/>
                    </a:cubicBezTo>
                    <a:cubicBezTo>
                      <a:pt x="106" y="343"/>
                      <a:pt x="43" y="418"/>
                      <a:pt x="26" y="509"/>
                    </a:cubicBezTo>
                    <a:cubicBezTo>
                      <a:pt x="0" y="597"/>
                      <a:pt x="20" y="688"/>
                      <a:pt x="39" y="765"/>
                    </a:cubicBezTo>
                    <a:cubicBezTo>
                      <a:pt x="84" y="921"/>
                      <a:pt x="170" y="1056"/>
                      <a:pt x="255" y="1177"/>
                    </a:cubicBezTo>
                    <a:cubicBezTo>
                      <a:pt x="345" y="1302"/>
                      <a:pt x="440" y="1416"/>
                      <a:pt x="545" y="1522"/>
                    </a:cubicBezTo>
                    <a:cubicBezTo>
                      <a:pt x="957" y="1955"/>
                      <a:pt x="1466" y="2250"/>
                      <a:pt x="1990" y="2440"/>
                    </a:cubicBezTo>
                    <a:cubicBezTo>
                      <a:pt x="2338" y="2560"/>
                      <a:pt x="2699" y="2638"/>
                      <a:pt x="3054" y="2638"/>
                    </a:cubicBezTo>
                    <a:cubicBezTo>
                      <a:pt x="3230" y="2638"/>
                      <a:pt x="3404" y="2619"/>
                      <a:pt x="3576" y="2576"/>
                    </a:cubicBezTo>
                    <a:cubicBezTo>
                      <a:pt x="3826" y="2507"/>
                      <a:pt x="4095" y="2380"/>
                      <a:pt x="4229" y="2102"/>
                    </a:cubicBezTo>
                    <a:cubicBezTo>
                      <a:pt x="4261" y="2035"/>
                      <a:pt x="4285" y="1944"/>
                      <a:pt x="4287" y="1895"/>
                    </a:cubicBezTo>
                    <a:cubicBezTo>
                      <a:pt x="4298" y="1813"/>
                      <a:pt x="4296" y="1744"/>
                      <a:pt x="4283" y="1673"/>
                    </a:cubicBezTo>
                    <a:cubicBezTo>
                      <a:pt x="4255" y="1533"/>
                      <a:pt x="4192" y="1412"/>
                      <a:pt x="4121" y="1311"/>
                    </a:cubicBezTo>
                    <a:cubicBezTo>
                      <a:pt x="3815" y="923"/>
                      <a:pt x="3444" y="729"/>
                      <a:pt x="3123" y="567"/>
                    </a:cubicBezTo>
                    <a:cubicBezTo>
                      <a:pt x="2798" y="412"/>
                      <a:pt x="2507" y="298"/>
                      <a:pt x="2263" y="218"/>
                    </a:cubicBezTo>
                    <a:cubicBezTo>
                      <a:pt x="1778" y="56"/>
                      <a:pt x="1494" y="0"/>
                      <a:pt x="149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9" name="Google Shape;2059;p42"/>
              <p:cNvSpPr/>
              <p:nvPr/>
            </p:nvSpPr>
            <p:spPr>
              <a:xfrm>
                <a:off x="7070346" y="708419"/>
                <a:ext cx="589202" cy="413107"/>
              </a:xfrm>
              <a:custGeom>
                <a:avLst/>
                <a:gdLst/>
                <a:ahLst/>
                <a:cxnLst/>
                <a:rect l="l" t="t" r="r" b="b"/>
                <a:pathLst>
                  <a:path w="9827" h="6890" extrusionOk="0">
                    <a:moveTo>
                      <a:pt x="4829" y="1"/>
                    </a:moveTo>
                    <a:cubicBezTo>
                      <a:pt x="4809" y="1"/>
                      <a:pt x="4788" y="2"/>
                      <a:pt x="4768" y="4"/>
                    </a:cubicBezTo>
                    <a:cubicBezTo>
                      <a:pt x="3705" y="112"/>
                      <a:pt x="4391" y="2504"/>
                      <a:pt x="4391" y="2504"/>
                    </a:cubicBezTo>
                    <a:cubicBezTo>
                      <a:pt x="4391" y="2504"/>
                      <a:pt x="2846" y="1843"/>
                      <a:pt x="1722" y="1843"/>
                    </a:cubicBezTo>
                    <a:cubicBezTo>
                      <a:pt x="1307" y="1843"/>
                      <a:pt x="949" y="1934"/>
                      <a:pt x="748" y="2181"/>
                    </a:cubicBezTo>
                    <a:cubicBezTo>
                      <a:pt x="0" y="3101"/>
                      <a:pt x="3164" y="4463"/>
                      <a:pt x="3164" y="4463"/>
                    </a:cubicBezTo>
                    <a:cubicBezTo>
                      <a:pt x="3164" y="4463"/>
                      <a:pt x="856" y="5832"/>
                      <a:pt x="1873" y="6705"/>
                    </a:cubicBezTo>
                    <a:cubicBezTo>
                      <a:pt x="2024" y="6834"/>
                      <a:pt x="2201" y="6889"/>
                      <a:pt x="2394" y="6889"/>
                    </a:cubicBezTo>
                    <a:cubicBezTo>
                      <a:pt x="3501" y="6889"/>
                      <a:pt x="5117" y="5069"/>
                      <a:pt x="5117" y="5069"/>
                    </a:cubicBezTo>
                    <a:cubicBezTo>
                      <a:pt x="5117" y="5069"/>
                      <a:pt x="6624" y="6025"/>
                      <a:pt x="7596" y="6025"/>
                    </a:cubicBezTo>
                    <a:cubicBezTo>
                      <a:pt x="7870" y="6025"/>
                      <a:pt x="8101" y="5949"/>
                      <a:pt x="8244" y="5754"/>
                    </a:cubicBezTo>
                    <a:cubicBezTo>
                      <a:pt x="8897" y="4864"/>
                      <a:pt x="7065" y="3965"/>
                      <a:pt x="7065" y="3965"/>
                    </a:cubicBezTo>
                    <a:cubicBezTo>
                      <a:pt x="7065" y="3965"/>
                      <a:pt x="9826" y="3317"/>
                      <a:pt x="9537" y="2308"/>
                    </a:cubicBezTo>
                    <a:cubicBezTo>
                      <a:pt x="9458" y="2027"/>
                      <a:pt x="9200" y="1925"/>
                      <a:pt x="8868" y="1925"/>
                    </a:cubicBezTo>
                    <a:cubicBezTo>
                      <a:pt x="8008" y="1925"/>
                      <a:pt x="6656" y="2607"/>
                      <a:pt x="6656" y="2607"/>
                    </a:cubicBezTo>
                    <a:cubicBezTo>
                      <a:pt x="6656" y="2607"/>
                      <a:pt x="5860" y="1"/>
                      <a:pt x="48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0" name="Google Shape;2060;p42"/>
              <p:cNvSpPr/>
              <p:nvPr/>
            </p:nvSpPr>
            <p:spPr>
              <a:xfrm>
                <a:off x="7183907" y="795599"/>
                <a:ext cx="390443" cy="248044"/>
              </a:xfrm>
              <a:custGeom>
                <a:avLst/>
                <a:gdLst/>
                <a:ahLst/>
                <a:cxnLst/>
                <a:rect l="l" t="t" r="r" b="b"/>
                <a:pathLst>
                  <a:path w="6512" h="4137" extrusionOk="0">
                    <a:moveTo>
                      <a:pt x="3420" y="1"/>
                    </a:moveTo>
                    <a:cubicBezTo>
                      <a:pt x="3411" y="1"/>
                      <a:pt x="3402" y="1"/>
                      <a:pt x="3393" y="3"/>
                    </a:cubicBezTo>
                    <a:cubicBezTo>
                      <a:pt x="2895" y="69"/>
                      <a:pt x="3027" y="1813"/>
                      <a:pt x="3027" y="1813"/>
                    </a:cubicBezTo>
                    <a:cubicBezTo>
                      <a:pt x="3027" y="1813"/>
                      <a:pt x="1767" y="1077"/>
                      <a:pt x="983" y="1077"/>
                    </a:cubicBezTo>
                    <a:cubicBezTo>
                      <a:pt x="724" y="1077"/>
                      <a:pt x="516" y="1158"/>
                      <a:pt x="423" y="1371"/>
                    </a:cubicBezTo>
                    <a:cubicBezTo>
                      <a:pt x="1" y="2341"/>
                      <a:pt x="2499" y="2591"/>
                      <a:pt x="2499" y="2591"/>
                    </a:cubicBezTo>
                    <a:cubicBezTo>
                      <a:pt x="2499" y="2591"/>
                      <a:pt x="667" y="3731"/>
                      <a:pt x="956" y="4085"/>
                    </a:cubicBezTo>
                    <a:cubicBezTo>
                      <a:pt x="984" y="4120"/>
                      <a:pt x="1032" y="4136"/>
                      <a:pt x="1096" y="4136"/>
                    </a:cubicBezTo>
                    <a:cubicBezTo>
                      <a:pt x="1653" y="4136"/>
                      <a:pt x="3384" y="2882"/>
                      <a:pt x="3384" y="2882"/>
                    </a:cubicBezTo>
                    <a:cubicBezTo>
                      <a:pt x="3384" y="2882"/>
                      <a:pt x="4390" y="3957"/>
                      <a:pt x="4843" y="3957"/>
                    </a:cubicBezTo>
                    <a:cubicBezTo>
                      <a:pt x="4882" y="3957"/>
                      <a:pt x="4917" y="3949"/>
                      <a:pt x="4947" y="3932"/>
                    </a:cubicBezTo>
                    <a:cubicBezTo>
                      <a:pt x="5322" y="3710"/>
                      <a:pt x="4395" y="2477"/>
                      <a:pt x="4395" y="2477"/>
                    </a:cubicBezTo>
                    <a:cubicBezTo>
                      <a:pt x="4395" y="2477"/>
                      <a:pt x="6512" y="1944"/>
                      <a:pt x="6380" y="1593"/>
                    </a:cubicBezTo>
                    <a:cubicBezTo>
                      <a:pt x="6349" y="1510"/>
                      <a:pt x="6212" y="1478"/>
                      <a:pt x="6021" y="1478"/>
                    </a:cubicBezTo>
                    <a:cubicBezTo>
                      <a:pt x="5399" y="1478"/>
                      <a:pt x="4206" y="1813"/>
                      <a:pt x="4206" y="1813"/>
                    </a:cubicBezTo>
                    <a:cubicBezTo>
                      <a:pt x="4206" y="1813"/>
                      <a:pt x="3902" y="1"/>
                      <a:pt x="342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1" name="Google Shape;2061;p42"/>
              <p:cNvSpPr/>
              <p:nvPr/>
            </p:nvSpPr>
            <p:spPr>
              <a:xfrm>
                <a:off x="7360423" y="921871"/>
                <a:ext cx="63015" cy="34775"/>
              </a:xfrm>
              <a:custGeom>
                <a:avLst/>
                <a:gdLst/>
                <a:ahLst/>
                <a:cxnLst/>
                <a:rect l="l" t="t" r="r" b="b"/>
                <a:pathLst>
                  <a:path w="1051" h="580" extrusionOk="0">
                    <a:moveTo>
                      <a:pt x="852" y="0"/>
                    </a:moveTo>
                    <a:cubicBezTo>
                      <a:pt x="744" y="0"/>
                      <a:pt x="595" y="39"/>
                      <a:pt x="440" y="114"/>
                    </a:cubicBezTo>
                    <a:cubicBezTo>
                      <a:pt x="178" y="239"/>
                      <a:pt x="1" y="425"/>
                      <a:pt x="48" y="520"/>
                    </a:cubicBezTo>
                    <a:cubicBezTo>
                      <a:pt x="68" y="560"/>
                      <a:pt x="122" y="579"/>
                      <a:pt x="198" y="579"/>
                    </a:cubicBezTo>
                    <a:cubicBezTo>
                      <a:pt x="305" y="579"/>
                      <a:pt x="455" y="540"/>
                      <a:pt x="611" y="466"/>
                    </a:cubicBezTo>
                    <a:cubicBezTo>
                      <a:pt x="874" y="341"/>
                      <a:pt x="1050" y="157"/>
                      <a:pt x="1003" y="60"/>
                    </a:cubicBezTo>
                    <a:cubicBezTo>
                      <a:pt x="983" y="20"/>
                      <a:pt x="928" y="0"/>
                      <a:pt x="85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2" name="Google Shape;2062;p42"/>
              <p:cNvSpPr/>
              <p:nvPr/>
            </p:nvSpPr>
            <p:spPr>
              <a:xfrm>
                <a:off x="6884535" y="726107"/>
                <a:ext cx="355548" cy="288216"/>
              </a:xfrm>
              <a:custGeom>
                <a:avLst/>
                <a:gdLst/>
                <a:ahLst/>
                <a:cxnLst/>
                <a:rect l="l" t="t" r="r" b="b"/>
                <a:pathLst>
                  <a:path w="5930" h="4807" extrusionOk="0">
                    <a:moveTo>
                      <a:pt x="4483" y="1"/>
                    </a:moveTo>
                    <a:cubicBezTo>
                      <a:pt x="3815" y="1"/>
                      <a:pt x="2841" y="1269"/>
                      <a:pt x="2841" y="1269"/>
                    </a:cubicBezTo>
                    <a:cubicBezTo>
                      <a:pt x="2841" y="1269"/>
                      <a:pt x="1933" y="603"/>
                      <a:pt x="1346" y="603"/>
                    </a:cubicBezTo>
                    <a:cubicBezTo>
                      <a:pt x="1180" y="603"/>
                      <a:pt x="1040" y="656"/>
                      <a:pt x="953" y="793"/>
                    </a:cubicBezTo>
                    <a:cubicBezTo>
                      <a:pt x="563" y="1412"/>
                      <a:pt x="1666" y="2039"/>
                      <a:pt x="1666" y="2039"/>
                    </a:cubicBezTo>
                    <a:cubicBezTo>
                      <a:pt x="1666" y="2039"/>
                      <a:pt x="0" y="2494"/>
                      <a:pt x="168" y="3198"/>
                    </a:cubicBezTo>
                    <a:cubicBezTo>
                      <a:pt x="216" y="3394"/>
                      <a:pt x="372" y="3464"/>
                      <a:pt x="572" y="3464"/>
                    </a:cubicBezTo>
                    <a:cubicBezTo>
                      <a:pt x="1092" y="3464"/>
                      <a:pt x="1910" y="2989"/>
                      <a:pt x="1910" y="2989"/>
                    </a:cubicBezTo>
                    <a:cubicBezTo>
                      <a:pt x="1910" y="2989"/>
                      <a:pt x="2388" y="4806"/>
                      <a:pt x="3012" y="4806"/>
                    </a:cubicBezTo>
                    <a:cubicBezTo>
                      <a:pt x="3025" y="4806"/>
                      <a:pt x="3037" y="4805"/>
                      <a:pt x="3050" y="4804"/>
                    </a:cubicBezTo>
                    <a:cubicBezTo>
                      <a:pt x="3690" y="4729"/>
                      <a:pt x="3278" y="3061"/>
                      <a:pt x="3278" y="3060"/>
                    </a:cubicBezTo>
                    <a:lnTo>
                      <a:pt x="3278" y="3060"/>
                    </a:lnTo>
                    <a:cubicBezTo>
                      <a:pt x="3278" y="3060"/>
                      <a:pt x="4209" y="3520"/>
                      <a:pt x="4888" y="3520"/>
                    </a:cubicBezTo>
                    <a:cubicBezTo>
                      <a:pt x="5139" y="3520"/>
                      <a:pt x="5355" y="3457"/>
                      <a:pt x="5477" y="3285"/>
                    </a:cubicBezTo>
                    <a:cubicBezTo>
                      <a:pt x="5929" y="2644"/>
                      <a:pt x="4020" y="1692"/>
                      <a:pt x="4020" y="1692"/>
                    </a:cubicBezTo>
                    <a:cubicBezTo>
                      <a:pt x="4020" y="1692"/>
                      <a:pt x="5412" y="739"/>
                      <a:pt x="4798" y="129"/>
                    </a:cubicBezTo>
                    <a:cubicBezTo>
                      <a:pt x="4707" y="39"/>
                      <a:pt x="4600" y="1"/>
                      <a:pt x="448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3" name="Google Shape;2063;p42"/>
              <p:cNvSpPr/>
              <p:nvPr/>
            </p:nvSpPr>
            <p:spPr>
              <a:xfrm>
                <a:off x="6935920" y="780489"/>
                <a:ext cx="235513" cy="173037"/>
              </a:xfrm>
              <a:custGeom>
                <a:avLst/>
                <a:gdLst/>
                <a:ahLst/>
                <a:cxnLst/>
                <a:rect l="l" t="t" r="r" b="b"/>
                <a:pathLst>
                  <a:path w="3928" h="2886" extrusionOk="0">
                    <a:moveTo>
                      <a:pt x="3267" y="1"/>
                    </a:moveTo>
                    <a:cubicBezTo>
                      <a:pt x="2930" y="1"/>
                      <a:pt x="1887" y="875"/>
                      <a:pt x="1887" y="875"/>
                    </a:cubicBezTo>
                    <a:cubicBezTo>
                      <a:pt x="1887" y="875"/>
                      <a:pt x="1281" y="127"/>
                      <a:pt x="1008" y="127"/>
                    </a:cubicBezTo>
                    <a:cubicBezTo>
                      <a:pt x="984" y="127"/>
                      <a:pt x="963" y="132"/>
                      <a:pt x="945" y="145"/>
                    </a:cubicBezTo>
                    <a:cubicBezTo>
                      <a:pt x="718" y="298"/>
                      <a:pt x="1279" y="1160"/>
                      <a:pt x="1279" y="1160"/>
                    </a:cubicBezTo>
                    <a:cubicBezTo>
                      <a:pt x="1279" y="1160"/>
                      <a:pt x="1" y="1528"/>
                      <a:pt x="81" y="1774"/>
                    </a:cubicBezTo>
                    <a:cubicBezTo>
                      <a:pt x="99" y="1832"/>
                      <a:pt x="182" y="1854"/>
                      <a:pt x="297" y="1854"/>
                    </a:cubicBezTo>
                    <a:cubicBezTo>
                      <a:pt x="672" y="1854"/>
                      <a:pt x="1391" y="1621"/>
                      <a:pt x="1391" y="1621"/>
                    </a:cubicBezTo>
                    <a:cubicBezTo>
                      <a:pt x="1391" y="1621"/>
                      <a:pt x="1574" y="2885"/>
                      <a:pt x="1866" y="2885"/>
                    </a:cubicBezTo>
                    <a:cubicBezTo>
                      <a:pt x="1871" y="2885"/>
                      <a:pt x="1877" y="2885"/>
                      <a:pt x="1882" y="2884"/>
                    </a:cubicBezTo>
                    <a:cubicBezTo>
                      <a:pt x="2184" y="2837"/>
                      <a:pt x="2102" y="1621"/>
                      <a:pt x="2102" y="1621"/>
                    </a:cubicBezTo>
                    <a:lnTo>
                      <a:pt x="2102" y="1621"/>
                    </a:lnTo>
                    <a:cubicBezTo>
                      <a:pt x="2102" y="1621"/>
                      <a:pt x="2861" y="2133"/>
                      <a:pt x="3334" y="2133"/>
                    </a:cubicBezTo>
                    <a:cubicBezTo>
                      <a:pt x="3491" y="2133"/>
                      <a:pt x="3617" y="2077"/>
                      <a:pt x="3673" y="1927"/>
                    </a:cubicBezTo>
                    <a:cubicBezTo>
                      <a:pt x="3928" y="1252"/>
                      <a:pt x="2421" y="1076"/>
                      <a:pt x="2421" y="1076"/>
                    </a:cubicBezTo>
                    <a:cubicBezTo>
                      <a:pt x="2421" y="1076"/>
                      <a:pt x="3525" y="283"/>
                      <a:pt x="3352" y="37"/>
                    </a:cubicBezTo>
                    <a:cubicBezTo>
                      <a:pt x="3335" y="12"/>
                      <a:pt x="3306" y="1"/>
                      <a:pt x="326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4" name="Google Shape;2064;p42"/>
              <p:cNvSpPr/>
              <p:nvPr/>
            </p:nvSpPr>
            <p:spPr>
              <a:xfrm>
                <a:off x="7026936" y="841047"/>
                <a:ext cx="37893" cy="24283"/>
              </a:xfrm>
              <a:custGeom>
                <a:avLst/>
                <a:gdLst/>
                <a:ahLst/>
                <a:cxnLst/>
                <a:rect l="l" t="t" r="r" b="b"/>
                <a:pathLst>
                  <a:path w="632" h="405" extrusionOk="0">
                    <a:moveTo>
                      <a:pt x="512" y="1"/>
                    </a:moveTo>
                    <a:cubicBezTo>
                      <a:pt x="447" y="1"/>
                      <a:pt x="357" y="28"/>
                      <a:pt x="265" y="81"/>
                    </a:cubicBezTo>
                    <a:cubicBezTo>
                      <a:pt x="106" y="169"/>
                      <a:pt x="0" y="296"/>
                      <a:pt x="28" y="363"/>
                    </a:cubicBezTo>
                    <a:cubicBezTo>
                      <a:pt x="40" y="391"/>
                      <a:pt x="72" y="404"/>
                      <a:pt x="118" y="404"/>
                    </a:cubicBezTo>
                    <a:cubicBezTo>
                      <a:pt x="183" y="404"/>
                      <a:pt x="273" y="377"/>
                      <a:pt x="366" y="324"/>
                    </a:cubicBezTo>
                    <a:cubicBezTo>
                      <a:pt x="526" y="236"/>
                      <a:pt x="632" y="109"/>
                      <a:pt x="604" y="42"/>
                    </a:cubicBezTo>
                    <a:cubicBezTo>
                      <a:pt x="591" y="14"/>
                      <a:pt x="558" y="1"/>
                      <a:pt x="512" y="1"/>
                    </a:cubicBezTo>
                    <a:close/>
                  </a:path>
                </a:pathLst>
              </a:custGeom>
              <a:solidFill>
                <a:srgbClr val="FFDB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5" name="Google Shape;2065;p42"/>
              <p:cNvSpPr/>
              <p:nvPr/>
            </p:nvSpPr>
            <p:spPr>
              <a:xfrm>
                <a:off x="5954224" y="975054"/>
                <a:ext cx="540697" cy="378752"/>
              </a:xfrm>
              <a:custGeom>
                <a:avLst/>
                <a:gdLst/>
                <a:ahLst/>
                <a:cxnLst/>
                <a:rect l="l" t="t" r="r" b="b"/>
                <a:pathLst>
                  <a:path w="9018" h="6317" extrusionOk="0">
                    <a:moveTo>
                      <a:pt x="4435" y="0"/>
                    </a:moveTo>
                    <a:cubicBezTo>
                      <a:pt x="4416" y="0"/>
                      <a:pt x="4397" y="1"/>
                      <a:pt x="4378" y="3"/>
                    </a:cubicBezTo>
                    <a:cubicBezTo>
                      <a:pt x="3403" y="102"/>
                      <a:pt x="4031" y="2296"/>
                      <a:pt x="4031" y="2296"/>
                    </a:cubicBezTo>
                    <a:cubicBezTo>
                      <a:pt x="4031" y="2296"/>
                      <a:pt x="2613" y="1690"/>
                      <a:pt x="1582" y="1690"/>
                    </a:cubicBezTo>
                    <a:cubicBezTo>
                      <a:pt x="1201" y="1690"/>
                      <a:pt x="873" y="1772"/>
                      <a:pt x="688" y="1999"/>
                    </a:cubicBezTo>
                    <a:cubicBezTo>
                      <a:pt x="0" y="2840"/>
                      <a:pt x="2903" y="4092"/>
                      <a:pt x="2903" y="4092"/>
                    </a:cubicBezTo>
                    <a:cubicBezTo>
                      <a:pt x="2903" y="4092"/>
                      <a:pt x="787" y="5346"/>
                      <a:pt x="1722" y="6148"/>
                    </a:cubicBezTo>
                    <a:cubicBezTo>
                      <a:pt x="1860" y="6266"/>
                      <a:pt x="2023" y="6317"/>
                      <a:pt x="2199" y="6317"/>
                    </a:cubicBezTo>
                    <a:cubicBezTo>
                      <a:pt x="3214" y="6317"/>
                      <a:pt x="4697" y="4648"/>
                      <a:pt x="4697" y="4648"/>
                    </a:cubicBezTo>
                    <a:cubicBezTo>
                      <a:pt x="4697" y="4648"/>
                      <a:pt x="6076" y="5524"/>
                      <a:pt x="6968" y="5524"/>
                    </a:cubicBezTo>
                    <a:cubicBezTo>
                      <a:pt x="7220" y="5524"/>
                      <a:pt x="7433" y="5454"/>
                      <a:pt x="7565" y="5275"/>
                    </a:cubicBezTo>
                    <a:cubicBezTo>
                      <a:pt x="8162" y="4462"/>
                      <a:pt x="6481" y="3635"/>
                      <a:pt x="6481" y="3635"/>
                    </a:cubicBezTo>
                    <a:cubicBezTo>
                      <a:pt x="6481" y="3635"/>
                      <a:pt x="9018" y="3040"/>
                      <a:pt x="8755" y="2115"/>
                    </a:cubicBezTo>
                    <a:cubicBezTo>
                      <a:pt x="8682" y="1857"/>
                      <a:pt x="8444" y="1764"/>
                      <a:pt x="8140" y="1764"/>
                    </a:cubicBezTo>
                    <a:cubicBezTo>
                      <a:pt x="7350" y="1764"/>
                      <a:pt x="6110" y="2389"/>
                      <a:pt x="6110" y="2389"/>
                    </a:cubicBezTo>
                    <a:cubicBezTo>
                      <a:pt x="6110" y="2389"/>
                      <a:pt x="5383" y="0"/>
                      <a:pt x="443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6" name="Google Shape;2066;p42"/>
              <p:cNvSpPr/>
              <p:nvPr/>
            </p:nvSpPr>
            <p:spPr>
              <a:xfrm>
                <a:off x="6058492" y="1054618"/>
                <a:ext cx="358246" cy="227719"/>
              </a:xfrm>
              <a:custGeom>
                <a:avLst/>
                <a:gdLst/>
                <a:ahLst/>
                <a:cxnLst/>
                <a:rect l="l" t="t" r="r" b="b"/>
                <a:pathLst>
                  <a:path w="5975" h="3798" extrusionOk="0">
                    <a:moveTo>
                      <a:pt x="3135" y="0"/>
                    </a:moveTo>
                    <a:cubicBezTo>
                      <a:pt x="3127" y="0"/>
                      <a:pt x="3119" y="1"/>
                      <a:pt x="3111" y="2"/>
                    </a:cubicBezTo>
                    <a:cubicBezTo>
                      <a:pt x="2652" y="62"/>
                      <a:pt x="2774" y="1663"/>
                      <a:pt x="2774" y="1663"/>
                    </a:cubicBezTo>
                    <a:cubicBezTo>
                      <a:pt x="2774" y="1663"/>
                      <a:pt x="1620" y="990"/>
                      <a:pt x="901" y="990"/>
                    </a:cubicBezTo>
                    <a:cubicBezTo>
                      <a:pt x="662" y="990"/>
                      <a:pt x="472" y="1064"/>
                      <a:pt x="386" y="1260"/>
                    </a:cubicBezTo>
                    <a:cubicBezTo>
                      <a:pt x="1" y="2151"/>
                      <a:pt x="2292" y="2379"/>
                      <a:pt x="2292" y="2379"/>
                    </a:cubicBezTo>
                    <a:cubicBezTo>
                      <a:pt x="2292" y="2379"/>
                      <a:pt x="613" y="3426"/>
                      <a:pt x="873" y="3750"/>
                    </a:cubicBezTo>
                    <a:cubicBezTo>
                      <a:pt x="900" y="3783"/>
                      <a:pt x="945" y="3797"/>
                      <a:pt x="1003" y="3797"/>
                    </a:cubicBezTo>
                    <a:cubicBezTo>
                      <a:pt x="1518" y="3797"/>
                      <a:pt x="3102" y="2646"/>
                      <a:pt x="3102" y="2646"/>
                    </a:cubicBezTo>
                    <a:cubicBezTo>
                      <a:pt x="3102" y="2646"/>
                      <a:pt x="4025" y="3631"/>
                      <a:pt x="4441" y="3631"/>
                    </a:cubicBezTo>
                    <a:cubicBezTo>
                      <a:pt x="4477" y="3631"/>
                      <a:pt x="4510" y="3624"/>
                      <a:pt x="4537" y="3607"/>
                    </a:cubicBezTo>
                    <a:cubicBezTo>
                      <a:pt x="4882" y="3407"/>
                      <a:pt x="4031" y="2271"/>
                      <a:pt x="4031" y="2271"/>
                    </a:cubicBezTo>
                    <a:cubicBezTo>
                      <a:pt x="4031" y="2271"/>
                      <a:pt x="5975" y="1786"/>
                      <a:pt x="5852" y="1461"/>
                    </a:cubicBezTo>
                    <a:cubicBezTo>
                      <a:pt x="5824" y="1385"/>
                      <a:pt x="5698" y="1356"/>
                      <a:pt x="5523" y="1356"/>
                    </a:cubicBezTo>
                    <a:cubicBezTo>
                      <a:pt x="4953" y="1356"/>
                      <a:pt x="3856" y="1663"/>
                      <a:pt x="3856" y="1663"/>
                    </a:cubicBezTo>
                    <a:cubicBezTo>
                      <a:pt x="3856" y="1663"/>
                      <a:pt x="3578" y="0"/>
                      <a:pt x="313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7" name="Google Shape;2067;p42"/>
              <p:cNvSpPr/>
              <p:nvPr/>
            </p:nvSpPr>
            <p:spPr>
              <a:xfrm>
                <a:off x="6220439" y="1170578"/>
                <a:ext cx="57679" cy="31777"/>
              </a:xfrm>
              <a:custGeom>
                <a:avLst/>
                <a:gdLst/>
                <a:ahLst/>
                <a:cxnLst/>
                <a:rect l="l" t="t" r="r" b="b"/>
                <a:pathLst>
                  <a:path w="962" h="530" extrusionOk="0">
                    <a:moveTo>
                      <a:pt x="781" y="1"/>
                    </a:moveTo>
                    <a:cubicBezTo>
                      <a:pt x="682" y="1"/>
                      <a:pt x="544" y="36"/>
                      <a:pt x="401" y="104"/>
                    </a:cubicBezTo>
                    <a:cubicBezTo>
                      <a:pt x="162" y="219"/>
                      <a:pt x="0" y="387"/>
                      <a:pt x="43" y="475"/>
                    </a:cubicBezTo>
                    <a:cubicBezTo>
                      <a:pt x="61" y="512"/>
                      <a:pt x="111" y="530"/>
                      <a:pt x="181" y="530"/>
                    </a:cubicBezTo>
                    <a:cubicBezTo>
                      <a:pt x="279" y="530"/>
                      <a:pt x="416" y="495"/>
                      <a:pt x="558" y="428"/>
                    </a:cubicBezTo>
                    <a:cubicBezTo>
                      <a:pt x="800" y="311"/>
                      <a:pt x="961" y="143"/>
                      <a:pt x="918" y="55"/>
                    </a:cubicBezTo>
                    <a:cubicBezTo>
                      <a:pt x="900" y="18"/>
                      <a:pt x="851" y="1"/>
                      <a:pt x="781" y="1"/>
                    </a:cubicBezTo>
                    <a:close/>
                  </a:path>
                </a:pathLst>
              </a:custGeom>
              <a:solidFill>
                <a:srgbClr val="FF676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8" name="Google Shape;2068;p42"/>
              <p:cNvSpPr/>
              <p:nvPr/>
            </p:nvSpPr>
            <p:spPr>
              <a:xfrm>
                <a:off x="6036367" y="1228197"/>
                <a:ext cx="418144" cy="315616"/>
              </a:xfrm>
              <a:custGeom>
                <a:avLst/>
                <a:gdLst/>
                <a:ahLst/>
                <a:cxnLst/>
                <a:rect l="l" t="t" r="r" b="b"/>
                <a:pathLst>
                  <a:path w="6974" h="5264" extrusionOk="0">
                    <a:moveTo>
                      <a:pt x="4256" y="0"/>
                    </a:moveTo>
                    <a:cubicBezTo>
                      <a:pt x="3437" y="0"/>
                      <a:pt x="3215" y="1730"/>
                      <a:pt x="3215" y="1730"/>
                    </a:cubicBezTo>
                    <a:cubicBezTo>
                      <a:pt x="3062" y="1378"/>
                      <a:pt x="2575" y="1240"/>
                      <a:pt x="2154" y="1240"/>
                    </a:cubicBezTo>
                    <a:cubicBezTo>
                      <a:pt x="1851" y="1240"/>
                      <a:pt x="1581" y="1311"/>
                      <a:pt x="1495" y="1426"/>
                    </a:cubicBezTo>
                    <a:cubicBezTo>
                      <a:pt x="1156" y="1875"/>
                      <a:pt x="2212" y="2489"/>
                      <a:pt x="2305" y="2489"/>
                    </a:cubicBezTo>
                    <a:cubicBezTo>
                      <a:pt x="2307" y="2489"/>
                      <a:pt x="2308" y="2489"/>
                      <a:pt x="2309" y="2488"/>
                    </a:cubicBezTo>
                    <a:cubicBezTo>
                      <a:pt x="2310" y="2488"/>
                      <a:pt x="2311" y="2488"/>
                      <a:pt x="2311" y="2488"/>
                    </a:cubicBezTo>
                    <a:lnTo>
                      <a:pt x="2311" y="2488"/>
                    </a:lnTo>
                    <a:cubicBezTo>
                      <a:pt x="2315" y="2488"/>
                      <a:pt x="0" y="3407"/>
                      <a:pt x="111" y="3812"/>
                    </a:cubicBezTo>
                    <a:cubicBezTo>
                      <a:pt x="146" y="3940"/>
                      <a:pt x="360" y="3984"/>
                      <a:pt x="637" y="3984"/>
                    </a:cubicBezTo>
                    <a:cubicBezTo>
                      <a:pt x="1240" y="3984"/>
                      <a:pt x="2141" y="3775"/>
                      <a:pt x="2141" y="3775"/>
                    </a:cubicBezTo>
                    <a:lnTo>
                      <a:pt x="2141" y="3775"/>
                    </a:lnTo>
                    <a:cubicBezTo>
                      <a:pt x="2141" y="3775"/>
                      <a:pt x="1488" y="4626"/>
                      <a:pt x="1822" y="4846"/>
                    </a:cubicBezTo>
                    <a:cubicBezTo>
                      <a:pt x="1851" y="4866"/>
                      <a:pt x="1882" y="4874"/>
                      <a:pt x="1914" y="4874"/>
                    </a:cubicBezTo>
                    <a:cubicBezTo>
                      <a:pt x="2258" y="4874"/>
                      <a:pt x="2771" y="3885"/>
                      <a:pt x="2771" y="3885"/>
                    </a:cubicBezTo>
                    <a:cubicBezTo>
                      <a:pt x="2771" y="3885"/>
                      <a:pt x="2850" y="5264"/>
                      <a:pt x="3538" y="5264"/>
                    </a:cubicBezTo>
                    <a:cubicBezTo>
                      <a:pt x="3568" y="5264"/>
                      <a:pt x="3599" y="5261"/>
                      <a:pt x="3630" y="5256"/>
                    </a:cubicBezTo>
                    <a:cubicBezTo>
                      <a:pt x="4404" y="5129"/>
                      <a:pt x="4740" y="2659"/>
                      <a:pt x="4740" y="2659"/>
                    </a:cubicBezTo>
                    <a:cubicBezTo>
                      <a:pt x="4740" y="2659"/>
                      <a:pt x="5731" y="2995"/>
                      <a:pt x="6351" y="2995"/>
                    </a:cubicBezTo>
                    <a:cubicBezTo>
                      <a:pt x="6602" y="2995"/>
                      <a:pt x="6793" y="2940"/>
                      <a:pt x="6833" y="2786"/>
                    </a:cubicBezTo>
                    <a:cubicBezTo>
                      <a:pt x="6973" y="2249"/>
                      <a:pt x="4687" y="1663"/>
                      <a:pt x="4687" y="1663"/>
                    </a:cubicBezTo>
                    <a:cubicBezTo>
                      <a:pt x="4687" y="1663"/>
                      <a:pt x="5215" y="118"/>
                      <a:pt x="4335" y="6"/>
                    </a:cubicBezTo>
                    <a:cubicBezTo>
                      <a:pt x="4308" y="2"/>
                      <a:pt x="4282" y="0"/>
                      <a:pt x="425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9" name="Google Shape;2069;p42"/>
              <p:cNvSpPr/>
              <p:nvPr/>
            </p:nvSpPr>
            <p:spPr>
              <a:xfrm>
                <a:off x="6091469" y="1257097"/>
                <a:ext cx="285338" cy="272747"/>
              </a:xfrm>
              <a:custGeom>
                <a:avLst/>
                <a:gdLst/>
                <a:ahLst/>
                <a:cxnLst/>
                <a:rect l="l" t="t" r="r" b="b"/>
                <a:pathLst>
                  <a:path w="4759" h="4549" extrusionOk="0">
                    <a:moveTo>
                      <a:pt x="4627" y="1771"/>
                    </a:moveTo>
                    <a:cubicBezTo>
                      <a:pt x="4627" y="1771"/>
                      <a:pt x="4627" y="1771"/>
                      <a:pt x="4628" y="1772"/>
                    </a:cubicBezTo>
                    <a:lnTo>
                      <a:pt x="4628" y="1772"/>
                    </a:lnTo>
                    <a:lnTo>
                      <a:pt x="4627" y="1771"/>
                    </a:lnTo>
                    <a:close/>
                    <a:moveTo>
                      <a:pt x="3170" y="206"/>
                    </a:moveTo>
                    <a:cubicBezTo>
                      <a:pt x="3172" y="209"/>
                      <a:pt x="3174" y="212"/>
                      <a:pt x="3175" y="215"/>
                    </a:cubicBezTo>
                    <a:cubicBezTo>
                      <a:pt x="3181" y="237"/>
                      <a:pt x="3192" y="265"/>
                      <a:pt x="3201" y="291"/>
                    </a:cubicBezTo>
                    <a:cubicBezTo>
                      <a:pt x="3218" y="347"/>
                      <a:pt x="3229" y="407"/>
                      <a:pt x="3240" y="470"/>
                    </a:cubicBezTo>
                    <a:cubicBezTo>
                      <a:pt x="3261" y="593"/>
                      <a:pt x="3276" y="718"/>
                      <a:pt x="3287" y="843"/>
                    </a:cubicBezTo>
                    <a:cubicBezTo>
                      <a:pt x="3311" y="1097"/>
                      <a:pt x="3321" y="1353"/>
                      <a:pt x="3328" y="1606"/>
                    </a:cubicBezTo>
                    <a:lnTo>
                      <a:pt x="3330" y="1703"/>
                    </a:lnTo>
                    <a:lnTo>
                      <a:pt x="3427" y="1687"/>
                    </a:lnTo>
                    <a:cubicBezTo>
                      <a:pt x="3653" y="1650"/>
                      <a:pt x="3887" y="1629"/>
                      <a:pt x="4116" y="1629"/>
                    </a:cubicBezTo>
                    <a:cubicBezTo>
                      <a:pt x="4127" y="1629"/>
                      <a:pt x="4138" y="1629"/>
                      <a:pt x="4149" y="1629"/>
                    </a:cubicBezTo>
                    <a:cubicBezTo>
                      <a:pt x="4212" y="1629"/>
                      <a:pt x="4268" y="1636"/>
                      <a:pt x="4328" y="1640"/>
                    </a:cubicBezTo>
                    <a:cubicBezTo>
                      <a:pt x="4386" y="1649"/>
                      <a:pt x="4440" y="1659"/>
                      <a:pt x="4494" y="1677"/>
                    </a:cubicBezTo>
                    <a:cubicBezTo>
                      <a:pt x="4515" y="1687"/>
                      <a:pt x="4546" y="1694"/>
                      <a:pt x="4561" y="1705"/>
                    </a:cubicBezTo>
                    <a:cubicBezTo>
                      <a:pt x="4576" y="1715"/>
                      <a:pt x="4591" y="1715"/>
                      <a:pt x="4610" y="1748"/>
                    </a:cubicBezTo>
                    <a:lnTo>
                      <a:pt x="4623" y="1767"/>
                    </a:lnTo>
                    <a:cubicBezTo>
                      <a:pt x="4623" y="1767"/>
                      <a:pt x="4623" y="1767"/>
                      <a:pt x="4623" y="1767"/>
                    </a:cubicBezTo>
                    <a:lnTo>
                      <a:pt x="4623" y="1767"/>
                    </a:lnTo>
                    <a:lnTo>
                      <a:pt x="4628" y="1774"/>
                    </a:lnTo>
                    <a:cubicBezTo>
                      <a:pt x="4630" y="1776"/>
                      <a:pt x="4612" y="1789"/>
                      <a:pt x="4597" y="1802"/>
                    </a:cubicBezTo>
                    <a:cubicBezTo>
                      <a:pt x="4511" y="1853"/>
                      <a:pt x="4384" y="1881"/>
                      <a:pt x="4268" y="1903"/>
                    </a:cubicBezTo>
                    <a:cubicBezTo>
                      <a:pt x="4149" y="1925"/>
                      <a:pt x="4026" y="1937"/>
                      <a:pt x="3906" y="1948"/>
                    </a:cubicBezTo>
                    <a:cubicBezTo>
                      <a:pt x="3662" y="1970"/>
                      <a:pt x="3414" y="1978"/>
                      <a:pt x="3168" y="1981"/>
                    </a:cubicBezTo>
                    <a:lnTo>
                      <a:pt x="3130" y="1981"/>
                    </a:lnTo>
                    <a:lnTo>
                      <a:pt x="3132" y="2022"/>
                    </a:lnTo>
                    <a:cubicBezTo>
                      <a:pt x="3162" y="2392"/>
                      <a:pt x="3164" y="2767"/>
                      <a:pt x="3151" y="3138"/>
                    </a:cubicBezTo>
                    <a:cubicBezTo>
                      <a:pt x="3140" y="3325"/>
                      <a:pt x="3123" y="3511"/>
                      <a:pt x="3097" y="3694"/>
                    </a:cubicBezTo>
                    <a:cubicBezTo>
                      <a:pt x="3067" y="3877"/>
                      <a:pt x="3035" y="4063"/>
                      <a:pt x="2959" y="4226"/>
                    </a:cubicBezTo>
                    <a:cubicBezTo>
                      <a:pt x="2940" y="4267"/>
                      <a:pt x="2918" y="4308"/>
                      <a:pt x="2895" y="4343"/>
                    </a:cubicBezTo>
                    <a:cubicBezTo>
                      <a:pt x="2884" y="4364"/>
                      <a:pt x="2867" y="4375"/>
                      <a:pt x="2856" y="4392"/>
                    </a:cubicBezTo>
                    <a:cubicBezTo>
                      <a:pt x="2845" y="4405"/>
                      <a:pt x="2819" y="4425"/>
                      <a:pt x="2808" y="4431"/>
                    </a:cubicBezTo>
                    <a:cubicBezTo>
                      <a:pt x="2779" y="4451"/>
                      <a:pt x="2748" y="4459"/>
                      <a:pt x="2719" y="4459"/>
                    </a:cubicBezTo>
                    <a:cubicBezTo>
                      <a:pt x="2716" y="4459"/>
                      <a:pt x="2713" y="4459"/>
                      <a:pt x="2709" y="4459"/>
                    </a:cubicBezTo>
                    <a:cubicBezTo>
                      <a:pt x="2673" y="4453"/>
                      <a:pt x="2640" y="4435"/>
                      <a:pt x="2608" y="4410"/>
                    </a:cubicBezTo>
                    <a:cubicBezTo>
                      <a:pt x="2485" y="4297"/>
                      <a:pt x="2399" y="4127"/>
                      <a:pt x="2324" y="3963"/>
                    </a:cubicBezTo>
                    <a:cubicBezTo>
                      <a:pt x="2177" y="3627"/>
                      <a:pt x="2063" y="3272"/>
                      <a:pt x="1968" y="2916"/>
                    </a:cubicBezTo>
                    <a:lnTo>
                      <a:pt x="1949" y="2843"/>
                    </a:lnTo>
                    <a:lnTo>
                      <a:pt x="1873" y="2858"/>
                    </a:lnTo>
                    <a:cubicBezTo>
                      <a:pt x="1580" y="2922"/>
                      <a:pt x="1278" y="2983"/>
                      <a:pt x="979" y="3009"/>
                    </a:cubicBezTo>
                    <a:cubicBezTo>
                      <a:pt x="876" y="3017"/>
                      <a:pt x="773" y="3024"/>
                      <a:pt x="672" y="3024"/>
                    </a:cubicBezTo>
                    <a:cubicBezTo>
                      <a:pt x="625" y="3024"/>
                      <a:pt x="578" y="3023"/>
                      <a:pt x="533" y="3019"/>
                    </a:cubicBezTo>
                    <a:cubicBezTo>
                      <a:pt x="459" y="3013"/>
                      <a:pt x="386" y="3006"/>
                      <a:pt x="319" y="2985"/>
                    </a:cubicBezTo>
                    <a:cubicBezTo>
                      <a:pt x="280" y="2976"/>
                      <a:pt x="259" y="2963"/>
                      <a:pt x="233" y="2953"/>
                    </a:cubicBezTo>
                    <a:lnTo>
                      <a:pt x="211" y="2944"/>
                    </a:lnTo>
                    <a:lnTo>
                      <a:pt x="190" y="2925"/>
                    </a:lnTo>
                    <a:lnTo>
                      <a:pt x="147" y="2888"/>
                    </a:lnTo>
                    <a:lnTo>
                      <a:pt x="147" y="2888"/>
                    </a:lnTo>
                    <a:cubicBezTo>
                      <a:pt x="147" y="2888"/>
                      <a:pt x="147" y="2888"/>
                      <a:pt x="147" y="2888"/>
                    </a:cubicBezTo>
                    <a:cubicBezTo>
                      <a:pt x="149" y="2888"/>
                      <a:pt x="134" y="2870"/>
                      <a:pt x="136" y="2866"/>
                    </a:cubicBezTo>
                    <a:cubicBezTo>
                      <a:pt x="129" y="2858"/>
                      <a:pt x="134" y="2853"/>
                      <a:pt x="134" y="2845"/>
                    </a:cubicBezTo>
                    <a:cubicBezTo>
                      <a:pt x="134" y="2830"/>
                      <a:pt x="158" y="2804"/>
                      <a:pt x="179" y="2782"/>
                    </a:cubicBezTo>
                    <a:cubicBezTo>
                      <a:pt x="231" y="2744"/>
                      <a:pt x="298" y="2709"/>
                      <a:pt x="364" y="2681"/>
                    </a:cubicBezTo>
                    <a:cubicBezTo>
                      <a:pt x="502" y="2625"/>
                      <a:pt x="647" y="2582"/>
                      <a:pt x="795" y="2543"/>
                    </a:cubicBezTo>
                    <a:cubicBezTo>
                      <a:pt x="1089" y="2465"/>
                      <a:pt x="1390" y="2412"/>
                      <a:pt x="1692" y="2358"/>
                    </a:cubicBezTo>
                    <a:lnTo>
                      <a:pt x="1709" y="2360"/>
                    </a:lnTo>
                    <a:lnTo>
                      <a:pt x="1696" y="2347"/>
                    </a:lnTo>
                    <a:cubicBezTo>
                      <a:pt x="1595" y="2254"/>
                      <a:pt x="1502" y="2157"/>
                      <a:pt x="1412" y="2054"/>
                    </a:cubicBezTo>
                    <a:cubicBezTo>
                      <a:pt x="1326" y="1948"/>
                      <a:pt x="1246" y="1838"/>
                      <a:pt x="1181" y="1722"/>
                    </a:cubicBezTo>
                    <a:cubicBezTo>
                      <a:pt x="1145" y="1662"/>
                      <a:pt x="1119" y="1603"/>
                      <a:pt x="1097" y="1541"/>
                    </a:cubicBezTo>
                    <a:cubicBezTo>
                      <a:pt x="1074" y="1478"/>
                      <a:pt x="1063" y="1418"/>
                      <a:pt x="1056" y="1356"/>
                    </a:cubicBezTo>
                    <a:cubicBezTo>
                      <a:pt x="1058" y="1323"/>
                      <a:pt x="1056" y="1291"/>
                      <a:pt x="1063" y="1263"/>
                    </a:cubicBezTo>
                    <a:cubicBezTo>
                      <a:pt x="1074" y="1237"/>
                      <a:pt x="1076" y="1213"/>
                      <a:pt x="1089" y="1183"/>
                    </a:cubicBezTo>
                    <a:cubicBezTo>
                      <a:pt x="1106" y="1155"/>
                      <a:pt x="1130" y="1116"/>
                      <a:pt x="1140" y="1101"/>
                    </a:cubicBezTo>
                    <a:cubicBezTo>
                      <a:pt x="1160" y="1080"/>
                      <a:pt x="1181" y="1062"/>
                      <a:pt x="1205" y="1045"/>
                    </a:cubicBezTo>
                    <a:cubicBezTo>
                      <a:pt x="1261" y="1009"/>
                      <a:pt x="1329" y="996"/>
                      <a:pt x="1400" y="996"/>
                    </a:cubicBezTo>
                    <a:cubicBezTo>
                      <a:pt x="1452" y="996"/>
                      <a:pt x="1506" y="1003"/>
                      <a:pt x="1558" y="1013"/>
                    </a:cubicBezTo>
                    <a:cubicBezTo>
                      <a:pt x="1683" y="1037"/>
                      <a:pt x="1808" y="1086"/>
                      <a:pt x="1929" y="1142"/>
                    </a:cubicBezTo>
                    <a:cubicBezTo>
                      <a:pt x="2168" y="1256"/>
                      <a:pt x="2399" y="1407"/>
                      <a:pt x="2610" y="1565"/>
                    </a:cubicBezTo>
                    <a:lnTo>
                      <a:pt x="2716" y="1644"/>
                    </a:lnTo>
                    <a:lnTo>
                      <a:pt x="2746" y="1515"/>
                    </a:lnTo>
                    <a:cubicBezTo>
                      <a:pt x="2802" y="1267"/>
                      <a:pt x="2858" y="1019"/>
                      <a:pt x="2931" y="776"/>
                    </a:cubicBezTo>
                    <a:cubicBezTo>
                      <a:pt x="2966" y="655"/>
                      <a:pt x="3007" y="534"/>
                      <a:pt x="3052" y="420"/>
                    </a:cubicBezTo>
                    <a:cubicBezTo>
                      <a:pt x="3078" y="364"/>
                      <a:pt x="3102" y="310"/>
                      <a:pt x="3132" y="261"/>
                    </a:cubicBezTo>
                    <a:cubicBezTo>
                      <a:pt x="3143" y="239"/>
                      <a:pt x="3157" y="220"/>
                      <a:pt x="3170" y="206"/>
                    </a:cubicBezTo>
                    <a:close/>
                    <a:moveTo>
                      <a:pt x="3184" y="1"/>
                    </a:moveTo>
                    <a:cubicBezTo>
                      <a:pt x="3177" y="1"/>
                      <a:pt x="3169" y="1"/>
                      <a:pt x="3162" y="2"/>
                    </a:cubicBezTo>
                    <a:lnTo>
                      <a:pt x="3145" y="6"/>
                    </a:lnTo>
                    <a:lnTo>
                      <a:pt x="3143" y="6"/>
                    </a:lnTo>
                    <a:cubicBezTo>
                      <a:pt x="3142" y="7"/>
                      <a:pt x="3141" y="7"/>
                      <a:pt x="3141" y="7"/>
                    </a:cubicBezTo>
                    <a:cubicBezTo>
                      <a:pt x="3141" y="7"/>
                      <a:pt x="3143" y="6"/>
                      <a:pt x="3142" y="6"/>
                    </a:cubicBezTo>
                    <a:lnTo>
                      <a:pt x="3142" y="6"/>
                    </a:lnTo>
                    <a:cubicBezTo>
                      <a:pt x="3142" y="6"/>
                      <a:pt x="3139" y="7"/>
                      <a:pt x="3127" y="11"/>
                    </a:cubicBezTo>
                    <a:lnTo>
                      <a:pt x="3123" y="11"/>
                    </a:lnTo>
                    <a:lnTo>
                      <a:pt x="3112" y="17"/>
                    </a:lnTo>
                    <a:cubicBezTo>
                      <a:pt x="3099" y="21"/>
                      <a:pt x="3052" y="54"/>
                      <a:pt x="3046" y="65"/>
                    </a:cubicBezTo>
                    <a:cubicBezTo>
                      <a:pt x="3009" y="97"/>
                      <a:pt x="2992" y="127"/>
                      <a:pt x="2972" y="159"/>
                    </a:cubicBezTo>
                    <a:cubicBezTo>
                      <a:pt x="2938" y="222"/>
                      <a:pt x="2908" y="282"/>
                      <a:pt x="2884" y="345"/>
                    </a:cubicBezTo>
                    <a:cubicBezTo>
                      <a:pt x="2832" y="470"/>
                      <a:pt x="2793" y="595"/>
                      <a:pt x="2757" y="720"/>
                    </a:cubicBezTo>
                    <a:cubicBezTo>
                      <a:pt x="2699" y="928"/>
                      <a:pt x="2646" y="1137"/>
                      <a:pt x="2601" y="1349"/>
                    </a:cubicBezTo>
                    <a:lnTo>
                      <a:pt x="2601" y="1349"/>
                    </a:lnTo>
                    <a:cubicBezTo>
                      <a:pt x="2406" y="1218"/>
                      <a:pt x="2205" y="1100"/>
                      <a:pt x="1987" y="1004"/>
                    </a:cubicBezTo>
                    <a:cubicBezTo>
                      <a:pt x="1858" y="948"/>
                      <a:pt x="1722" y="901"/>
                      <a:pt x="1580" y="875"/>
                    </a:cubicBezTo>
                    <a:cubicBezTo>
                      <a:pt x="1533" y="868"/>
                      <a:pt x="1483" y="863"/>
                      <a:pt x="1433" y="863"/>
                    </a:cubicBezTo>
                    <a:cubicBezTo>
                      <a:pt x="1332" y="863"/>
                      <a:pt x="1227" y="883"/>
                      <a:pt x="1138" y="946"/>
                    </a:cubicBezTo>
                    <a:cubicBezTo>
                      <a:pt x="1106" y="970"/>
                      <a:pt x="1076" y="998"/>
                      <a:pt x="1052" y="1030"/>
                    </a:cubicBezTo>
                    <a:cubicBezTo>
                      <a:pt x="1024" y="1073"/>
                      <a:pt x="1017" y="1093"/>
                      <a:pt x="998" y="1127"/>
                    </a:cubicBezTo>
                    <a:cubicBezTo>
                      <a:pt x="985" y="1159"/>
                      <a:pt x="977" y="1205"/>
                      <a:pt x="966" y="1241"/>
                    </a:cubicBezTo>
                    <a:cubicBezTo>
                      <a:pt x="959" y="1280"/>
                      <a:pt x="964" y="1317"/>
                      <a:pt x="964" y="1356"/>
                    </a:cubicBezTo>
                    <a:cubicBezTo>
                      <a:pt x="970" y="1431"/>
                      <a:pt x="989" y="1500"/>
                      <a:pt x="1017" y="1569"/>
                    </a:cubicBezTo>
                    <a:cubicBezTo>
                      <a:pt x="1043" y="1636"/>
                      <a:pt x="1076" y="1700"/>
                      <a:pt x="1117" y="1756"/>
                    </a:cubicBezTo>
                    <a:cubicBezTo>
                      <a:pt x="1194" y="1875"/>
                      <a:pt x="1283" y="1981"/>
                      <a:pt x="1380" y="2080"/>
                    </a:cubicBezTo>
                    <a:cubicBezTo>
                      <a:pt x="1472" y="2175"/>
                      <a:pt x="1569" y="2263"/>
                      <a:pt x="1671" y="2345"/>
                    </a:cubicBezTo>
                    <a:cubicBezTo>
                      <a:pt x="1373" y="2366"/>
                      <a:pt x="1076" y="2405"/>
                      <a:pt x="772" y="2459"/>
                    </a:cubicBezTo>
                    <a:cubicBezTo>
                      <a:pt x="621" y="2491"/>
                      <a:pt x="470" y="2528"/>
                      <a:pt x="321" y="2582"/>
                    </a:cubicBezTo>
                    <a:cubicBezTo>
                      <a:pt x="248" y="2608"/>
                      <a:pt x="173" y="2640"/>
                      <a:pt x="104" y="2692"/>
                    </a:cubicBezTo>
                    <a:cubicBezTo>
                      <a:pt x="69" y="2722"/>
                      <a:pt x="30" y="2750"/>
                      <a:pt x="11" y="2810"/>
                    </a:cubicBezTo>
                    <a:cubicBezTo>
                      <a:pt x="2" y="2836"/>
                      <a:pt x="0" y="2873"/>
                      <a:pt x="11" y="2899"/>
                    </a:cubicBezTo>
                    <a:cubicBezTo>
                      <a:pt x="20" y="2931"/>
                      <a:pt x="28" y="2942"/>
                      <a:pt x="54" y="2976"/>
                    </a:cubicBezTo>
                    <a:cubicBezTo>
                      <a:pt x="86" y="3002"/>
                      <a:pt x="101" y="3030"/>
                      <a:pt x="149" y="3052"/>
                    </a:cubicBezTo>
                    <a:cubicBezTo>
                      <a:pt x="190" y="3073"/>
                      <a:pt x="235" y="3099"/>
                      <a:pt x="274" y="3106"/>
                    </a:cubicBezTo>
                    <a:cubicBezTo>
                      <a:pt x="354" y="3131"/>
                      <a:pt x="431" y="3142"/>
                      <a:pt x="513" y="3149"/>
                    </a:cubicBezTo>
                    <a:cubicBezTo>
                      <a:pt x="579" y="3156"/>
                      <a:pt x="643" y="3159"/>
                      <a:pt x="708" y="3159"/>
                    </a:cubicBezTo>
                    <a:cubicBezTo>
                      <a:pt x="800" y="3159"/>
                      <a:pt x="892" y="3153"/>
                      <a:pt x="985" y="3147"/>
                    </a:cubicBezTo>
                    <a:cubicBezTo>
                      <a:pt x="1268" y="3123"/>
                      <a:pt x="1552" y="3081"/>
                      <a:pt x="1830" y="3019"/>
                    </a:cubicBezTo>
                    <a:lnTo>
                      <a:pt x="1830" y="3019"/>
                    </a:lnTo>
                    <a:cubicBezTo>
                      <a:pt x="1928" y="3357"/>
                      <a:pt x="2038" y="3690"/>
                      <a:pt x="2196" y="4009"/>
                    </a:cubicBezTo>
                    <a:cubicBezTo>
                      <a:pt x="2239" y="4095"/>
                      <a:pt x="2285" y="4179"/>
                      <a:pt x="2339" y="4259"/>
                    </a:cubicBezTo>
                    <a:cubicBezTo>
                      <a:pt x="2393" y="4341"/>
                      <a:pt x="2453" y="4418"/>
                      <a:pt x="2537" y="4483"/>
                    </a:cubicBezTo>
                    <a:cubicBezTo>
                      <a:pt x="2580" y="4513"/>
                      <a:pt x="2630" y="4543"/>
                      <a:pt x="2690" y="4547"/>
                    </a:cubicBezTo>
                    <a:cubicBezTo>
                      <a:pt x="2697" y="4548"/>
                      <a:pt x="2705" y="4549"/>
                      <a:pt x="2712" y="4549"/>
                    </a:cubicBezTo>
                    <a:cubicBezTo>
                      <a:pt x="2766" y="4549"/>
                      <a:pt x="2814" y="4529"/>
                      <a:pt x="2854" y="4500"/>
                    </a:cubicBezTo>
                    <a:cubicBezTo>
                      <a:pt x="2882" y="4479"/>
                      <a:pt x="2893" y="4470"/>
                      <a:pt x="2910" y="4448"/>
                    </a:cubicBezTo>
                    <a:cubicBezTo>
                      <a:pt x="2929" y="4427"/>
                      <a:pt x="2949" y="4405"/>
                      <a:pt x="2959" y="4384"/>
                    </a:cubicBezTo>
                    <a:cubicBezTo>
                      <a:pt x="2985" y="4341"/>
                      <a:pt x="3005" y="4297"/>
                      <a:pt x="3024" y="4252"/>
                    </a:cubicBezTo>
                    <a:cubicBezTo>
                      <a:pt x="3091" y="4071"/>
                      <a:pt x="3125" y="3882"/>
                      <a:pt x="3151" y="3696"/>
                    </a:cubicBezTo>
                    <a:cubicBezTo>
                      <a:pt x="3175" y="3511"/>
                      <a:pt x="3186" y="3321"/>
                      <a:pt x="3194" y="3136"/>
                    </a:cubicBezTo>
                    <a:cubicBezTo>
                      <a:pt x="3215" y="2772"/>
                      <a:pt x="3210" y="2410"/>
                      <a:pt x="3198" y="2051"/>
                    </a:cubicBezTo>
                    <a:lnTo>
                      <a:pt x="3198" y="2051"/>
                    </a:lnTo>
                    <a:cubicBezTo>
                      <a:pt x="3289" y="2054"/>
                      <a:pt x="3381" y="2055"/>
                      <a:pt x="3471" y="2055"/>
                    </a:cubicBezTo>
                    <a:cubicBezTo>
                      <a:pt x="3617" y="2055"/>
                      <a:pt x="3761" y="2051"/>
                      <a:pt x="3906" y="2045"/>
                    </a:cubicBezTo>
                    <a:cubicBezTo>
                      <a:pt x="4028" y="2037"/>
                      <a:pt x="4156" y="2028"/>
                      <a:pt x="4278" y="2013"/>
                    </a:cubicBezTo>
                    <a:cubicBezTo>
                      <a:pt x="4341" y="2004"/>
                      <a:pt x="4406" y="1993"/>
                      <a:pt x="4468" y="1981"/>
                    </a:cubicBezTo>
                    <a:cubicBezTo>
                      <a:pt x="4531" y="1963"/>
                      <a:pt x="4595" y="1946"/>
                      <a:pt x="4660" y="1907"/>
                    </a:cubicBezTo>
                    <a:cubicBezTo>
                      <a:pt x="4692" y="1884"/>
                      <a:pt x="4731" y="1862"/>
                      <a:pt x="4750" y="1802"/>
                    </a:cubicBezTo>
                    <a:cubicBezTo>
                      <a:pt x="4759" y="1776"/>
                      <a:pt x="4759" y="1743"/>
                      <a:pt x="4750" y="1720"/>
                    </a:cubicBezTo>
                    <a:lnTo>
                      <a:pt x="4746" y="1700"/>
                    </a:lnTo>
                    <a:lnTo>
                      <a:pt x="4746" y="1698"/>
                    </a:lnTo>
                    <a:lnTo>
                      <a:pt x="4746" y="1698"/>
                    </a:lnTo>
                    <a:cubicBezTo>
                      <a:pt x="4746" y="1699"/>
                      <a:pt x="4746" y="1699"/>
                      <a:pt x="4746" y="1699"/>
                    </a:cubicBezTo>
                    <a:cubicBezTo>
                      <a:pt x="4746" y="1699"/>
                      <a:pt x="4746" y="1699"/>
                      <a:pt x="4746" y="1698"/>
                    </a:cubicBezTo>
                    <a:lnTo>
                      <a:pt x="4746" y="1698"/>
                    </a:lnTo>
                    <a:lnTo>
                      <a:pt x="4746" y="1698"/>
                    </a:lnTo>
                    <a:cubicBezTo>
                      <a:pt x="4746" y="1698"/>
                      <a:pt x="4746" y="1698"/>
                      <a:pt x="4745" y="1697"/>
                    </a:cubicBezTo>
                    <a:lnTo>
                      <a:pt x="4745" y="1697"/>
                    </a:lnTo>
                    <a:cubicBezTo>
                      <a:pt x="4745" y="1696"/>
                      <a:pt x="4743" y="1693"/>
                      <a:pt x="4740" y="1687"/>
                    </a:cubicBezTo>
                    <a:lnTo>
                      <a:pt x="4737" y="1683"/>
                    </a:lnTo>
                    <a:lnTo>
                      <a:pt x="4735" y="1679"/>
                    </a:lnTo>
                    <a:lnTo>
                      <a:pt x="4720" y="1659"/>
                    </a:lnTo>
                    <a:cubicBezTo>
                      <a:pt x="4709" y="1638"/>
                      <a:pt x="4673" y="1606"/>
                      <a:pt x="4638" y="1580"/>
                    </a:cubicBezTo>
                    <a:cubicBezTo>
                      <a:pt x="4602" y="1554"/>
                      <a:pt x="4569" y="1547"/>
                      <a:pt x="4537" y="1530"/>
                    </a:cubicBezTo>
                    <a:cubicBezTo>
                      <a:pt x="4472" y="1509"/>
                      <a:pt x="4408" y="1496"/>
                      <a:pt x="4343" y="1485"/>
                    </a:cubicBezTo>
                    <a:cubicBezTo>
                      <a:pt x="4283" y="1474"/>
                      <a:pt x="4214" y="1468"/>
                      <a:pt x="4153" y="1465"/>
                    </a:cubicBezTo>
                    <a:cubicBezTo>
                      <a:pt x="4108" y="1464"/>
                      <a:pt x="4063" y="1463"/>
                      <a:pt x="4019" y="1463"/>
                    </a:cubicBezTo>
                    <a:cubicBezTo>
                      <a:pt x="3842" y="1463"/>
                      <a:pt x="3669" y="1477"/>
                      <a:pt x="3496" y="1498"/>
                    </a:cubicBezTo>
                    <a:lnTo>
                      <a:pt x="3496" y="1498"/>
                    </a:lnTo>
                    <a:cubicBezTo>
                      <a:pt x="3494" y="1272"/>
                      <a:pt x="3485" y="1045"/>
                      <a:pt x="3468" y="819"/>
                    </a:cubicBezTo>
                    <a:cubicBezTo>
                      <a:pt x="3457" y="690"/>
                      <a:pt x="3446" y="560"/>
                      <a:pt x="3425" y="429"/>
                    </a:cubicBezTo>
                    <a:cubicBezTo>
                      <a:pt x="3414" y="362"/>
                      <a:pt x="3401" y="297"/>
                      <a:pt x="3382" y="228"/>
                    </a:cubicBezTo>
                    <a:cubicBezTo>
                      <a:pt x="3371" y="194"/>
                      <a:pt x="3360" y="162"/>
                      <a:pt x="3341" y="125"/>
                    </a:cubicBezTo>
                    <a:cubicBezTo>
                      <a:pt x="3324" y="93"/>
                      <a:pt x="3306" y="43"/>
                      <a:pt x="3227" y="8"/>
                    </a:cubicBezTo>
                    <a:cubicBezTo>
                      <a:pt x="3214" y="3"/>
                      <a:pt x="3199" y="1"/>
                      <a:pt x="318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0" name="Google Shape;2070;p42"/>
              <p:cNvSpPr/>
              <p:nvPr/>
            </p:nvSpPr>
            <p:spPr>
              <a:xfrm>
                <a:off x="6218100" y="1360945"/>
                <a:ext cx="47187" cy="95332"/>
              </a:xfrm>
              <a:custGeom>
                <a:avLst/>
                <a:gdLst/>
                <a:ahLst/>
                <a:cxnLst/>
                <a:rect l="l" t="t" r="r" b="b"/>
                <a:pathLst>
                  <a:path w="787" h="1590" extrusionOk="0">
                    <a:moveTo>
                      <a:pt x="395" y="1"/>
                    </a:moveTo>
                    <a:cubicBezTo>
                      <a:pt x="179" y="1"/>
                      <a:pt x="0" y="356"/>
                      <a:pt x="0" y="796"/>
                    </a:cubicBezTo>
                    <a:cubicBezTo>
                      <a:pt x="0" y="1234"/>
                      <a:pt x="177" y="1589"/>
                      <a:pt x="395" y="1589"/>
                    </a:cubicBezTo>
                    <a:cubicBezTo>
                      <a:pt x="612" y="1589"/>
                      <a:pt x="787" y="1234"/>
                      <a:pt x="787" y="796"/>
                    </a:cubicBezTo>
                    <a:cubicBezTo>
                      <a:pt x="787" y="356"/>
                      <a:pt x="612" y="1"/>
                      <a:pt x="39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1" name="Google Shape;2071;p42"/>
              <p:cNvSpPr/>
              <p:nvPr/>
            </p:nvSpPr>
            <p:spPr>
              <a:xfrm>
                <a:off x="5379525" y="1012887"/>
                <a:ext cx="418383" cy="315676"/>
              </a:xfrm>
              <a:custGeom>
                <a:avLst/>
                <a:gdLst/>
                <a:ahLst/>
                <a:cxnLst/>
                <a:rect l="l" t="t" r="r" b="b"/>
                <a:pathLst>
                  <a:path w="6978" h="5265" extrusionOk="0">
                    <a:moveTo>
                      <a:pt x="4258" y="1"/>
                    </a:moveTo>
                    <a:cubicBezTo>
                      <a:pt x="3441" y="1"/>
                      <a:pt x="3217" y="1730"/>
                      <a:pt x="3217" y="1730"/>
                    </a:cubicBezTo>
                    <a:cubicBezTo>
                      <a:pt x="3062" y="1377"/>
                      <a:pt x="2575" y="1239"/>
                      <a:pt x="2154" y="1239"/>
                    </a:cubicBezTo>
                    <a:cubicBezTo>
                      <a:pt x="1850" y="1239"/>
                      <a:pt x="1581" y="1310"/>
                      <a:pt x="1494" y="1424"/>
                    </a:cubicBezTo>
                    <a:cubicBezTo>
                      <a:pt x="1155" y="1875"/>
                      <a:pt x="2212" y="2489"/>
                      <a:pt x="2307" y="2489"/>
                    </a:cubicBezTo>
                    <a:cubicBezTo>
                      <a:pt x="2309" y="2489"/>
                      <a:pt x="2310" y="2489"/>
                      <a:pt x="2311" y="2489"/>
                    </a:cubicBezTo>
                    <a:cubicBezTo>
                      <a:pt x="2312" y="2488"/>
                      <a:pt x="2313" y="2488"/>
                      <a:pt x="2313" y="2488"/>
                    </a:cubicBezTo>
                    <a:lnTo>
                      <a:pt x="2313" y="2488"/>
                    </a:lnTo>
                    <a:cubicBezTo>
                      <a:pt x="2317" y="2488"/>
                      <a:pt x="0" y="3408"/>
                      <a:pt x="113" y="3812"/>
                    </a:cubicBezTo>
                    <a:cubicBezTo>
                      <a:pt x="148" y="3940"/>
                      <a:pt x="360" y="3984"/>
                      <a:pt x="635" y="3984"/>
                    </a:cubicBezTo>
                    <a:cubicBezTo>
                      <a:pt x="1238" y="3984"/>
                      <a:pt x="2141" y="3773"/>
                      <a:pt x="2141" y="3773"/>
                    </a:cubicBezTo>
                    <a:lnTo>
                      <a:pt x="2141" y="3773"/>
                    </a:lnTo>
                    <a:cubicBezTo>
                      <a:pt x="2141" y="3773"/>
                      <a:pt x="1492" y="4625"/>
                      <a:pt x="1826" y="4847"/>
                    </a:cubicBezTo>
                    <a:cubicBezTo>
                      <a:pt x="1855" y="4866"/>
                      <a:pt x="1886" y="4875"/>
                      <a:pt x="1919" y="4875"/>
                    </a:cubicBezTo>
                    <a:cubicBezTo>
                      <a:pt x="2262" y="4875"/>
                      <a:pt x="2775" y="3885"/>
                      <a:pt x="2775" y="3885"/>
                    </a:cubicBezTo>
                    <a:cubicBezTo>
                      <a:pt x="2775" y="3885"/>
                      <a:pt x="2854" y="5264"/>
                      <a:pt x="3542" y="5264"/>
                    </a:cubicBezTo>
                    <a:cubicBezTo>
                      <a:pt x="3572" y="5264"/>
                      <a:pt x="3603" y="5261"/>
                      <a:pt x="3635" y="5256"/>
                    </a:cubicBezTo>
                    <a:cubicBezTo>
                      <a:pt x="4406" y="5129"/>
                      <a:pt x="4745" y="2659"/>
                      <a:pt x="4745" y="2659"/>
                    </a:cubicBezTo>
                    <a:cubicBezTo>
                      <a:pt x="4745" y="2659"/>
                      <a:pt x="5735" y="2995"/>
                      <a:pt x="6356" y="2995"/>
                    </a:cubicBezTo>
                    <a:cubicBezTo>
                      <a:pt x="6607" y="2995"/>
                      <a:pt x="6797" y="2940"/>
                      <a:pt x="6837" y="2786"/>
                    </a:cubicBezTo>
                    <a:cubicBezTo>
                      <a:pt x="6977" y="2250"/>
                      <a:pt x="4691" y="1661"/>
                      <a:pt x="4691" y="1661"/>
                    </a:cubicBezTo>
                    <a:cubicBezTo>
                      <a:pt x="4691" y="1661"/>
                      <a:pt x="5221" y="118"/>
                      <a:pt x="4337" y="6"/>
                    </a:cubicBezTo>
                    <a:cubicBezTo>
                      <a:pt x="4310" y="2"/>
                      <a:pt x="4284" y="1"/>
                      <a:pt x="42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2" name="Google Shape;2072;p42"/>
              <p:cNvSpPr/>
              <p:nvPr/>
            </p:nvSpPr>
            <p:spPr>
              <a:xfrm>
                <a:off x="5435526" y="1041667"/>
                <a:ext cx="285098" cy="272867"/>
              </a:xfrm>
              <a:custGeom>
                <a:avLst/>
                <a:gdLst/>
                <a:ahLst/>
                <a:cxnLst/>
                <a:rect l="l" t="t" r="r" b="b"/>
                <a:pathLst>
                  <a:path w="4755" h="4551" extrusionOk="0">
                    <a:moveTo>
                      <a:pt x="3163" y="202"/>
                    </a:moveTo>
                    <a:cubicBezTo>
                      <a:pt x="3164" y="204"/>
                      <a:pt x="3165" y="207"/>
                      <a:pt x="3166" y="209"/>
                    </a:cubicBezTo>
                    <a:cubicBezTo>
                      <a:pt x="3177" y="231"/>
                      <a:pt x="3183" y="259"/>
                      <a:pt x="3192" y="285"/>
                    </a:cubicBezTo>
                    <a:cubicBezTo>
                      <a:pt x="3209" y="341"/>
                      <a:pt x="3220" y="401"/>
                      <a:pt x="3231" y="463"/>
                    </a:cubicBezTo>
                    <a:cubicBezTo>
                      <a:pt x="3248" y="586"/>
                      <a:pt x="3265" y="711"/>
                      <a:pt x="3276" y="836"/>
                    </a:cubicBezTo>
                    <a:cubicBezTo>
                      <a:pt x="3300" y="1091"/>
                      <a:pt x="3311" y="1347"/>
                      <a:pt x="3317" y="1599"/>
                    </a:cubicBezTo>
                    <a:lnTo>
                      <a:pt x="3319" y="1698"/>
                    </a:lnTo>
                    <a:lnTo>
                      <a:pt x="3416" y="1683"/>
                    </a:lnTo>
                    <a:cubicBezTo>
                      <a:pt x="3633" y="1648"/>
                      <a:pt x="3857" y="1627"/>
                      <a:pt x="4077" y="1627"/>
                    </a:cubicBezTo>
                    <a:cubicBezTo>
                      <a:pt x="4098" y="1627"/>
                      <a:pt x="4118" y="1627"/>
                      <a:pt x="4138" y="1627"/>
                    </a:cubicBezTo>
                    <a:cubicBezTo>
                      <a:pt x="4199" y="1627"/>
                      <a:pt x="4257" y="1632"/>
                      <a:pt x="4317" y="1638"/>
                    </a:cubicBezTo>
                    <a:cubicBezTo>
                      <a:pt x="4375" y="1645"/>
                      <a:pt x="4429" y="1655"/>
                      <a:pt x="4483" y="1673"/>
                    </a:cubicBezTo>
                    <a:cubicBezTo>
                      <a:pt x="4505" y="1683"/>
                      <a:pt x="4535" y="1692"/>
                      <a:pt x="4550" y="1703"/>
                    </a:cubicBezTo>
                    <a:cubicBezTo>
                      <a:pt x="4565" y="1713"/>
                      <a:pt x="4580" y="1713"/>
                      <a:pt x="4599" y="1746"/>
                    </a:cubicBezTo>
                    <a:lnTo>
                      <a:pt x="4612" y="1763"/>
                    </a:lnTo>
                    <a:cubicBezTo>
                      <a:pt x="4612" y="1763"/>
                      <a:pt x="4612" y="1763"/>
                      <a:pt x="4612" y="1763"/>
                    </a:cubicBezTo>
                    <a:lnTo>
                      <a:pt x="4612" y="1763"/>
                    </a:lnTo>
                    <a:lnTo>
                      <a:pt x="4614" y="1770"/>
                    </a:lnTo>
                    <a:lnTo>
                      <a:pt x="4615" y="1770"/>
                    </a:lnTo>
                    <a:lnTo>
                      <a:pt x="4615" y="1770"/>
                    </a:lnTo>
                    <a:cubicBezTo>
                      <a:pt x="4615" y="1770"/>
                      <a:pt x="4614" y="1771"/>
                      <a:pt x="4614" y="1772"/>
                    </a:cubicBezTo>
                    <a:cubicBezTo>
                      <a:pt x="4619" y="1774"/>
                      <a:pt x="4602" y="1789"/>
                      <a:pt x="4586" y="1802"/>
                    </a:cubicBezTo>
                    <a:cubicBezTo>
                      <a:pt x="4500" y="1854"/>
                      <a:pt x="4373" y="1879"/>
                      <a:pt x="4257" y="1901"/>
                    </a:cubicBezTo>
                    <a:cubicBezTo>
                      <a:pt x="4136" y="1923"/>
                      <a:pt x="4015" y="1935"/>
                      <a:pt x="3892" y="1946"/>
                    </a:cubicBezTo>
                    <a:cubicBezTo>
                      <a:pt x="3649" y="1968"/>
                      <a:pt x="3401" y="1976"/>
                      <a:pt x="3155" y="1979"/>
                    </a:cubicBezTo>
                    <a:lnTo>
                      <a:pt x="3114" y="1979"/>
                    </a:lnTo>
                    <a:lnTo>
                      <a:pt x="3117" y="2020"/>
                    </a:lnTo>
                    <a:cubicBezTo>
                      <a:pt x="3147" y="2392"/>
                      <a:pt x="3149" y="2765"/>
                      <a:pt x="3136" y="3138"/>
                    </a:cubicBezTo>
                    <a:cubicBezTo>
                      <a:pt x="3125" y="3323"/>
                      <a:pt x="3110" y="3509"/>
                      <a:pt x="3082" y="3692"/>
                    </a:cubicBezTo>
                    <a:cubicBezTo>
                      <a:pt x="3052" y="3875"/>
                      <a:pt x="3020" y="4063"/>
                      <a:pt x="2944" y="4227"/>
                    </a:cubicBezTo>
                    <a:cubicBezTo>
                      <a:pt x="2927" y="4267"/>
                      <a:pt x="2905" y="4306"/>
                      <a:pt x="2880" y="4343"/>
                    </a:cubicBezTo>
                    <a:cubicBezTo>
                      <a:pt x="2869" y="4364"/>
                      <a:pt x="2856" y="4375"/>
                      <a:pt x="2843" y="4390"/>
                    </a:cubicBezTo>
                    <a:cubicBezTo>
                      <a:pt x="2832" y="4403"/>
                      <a:pt x="2804" y="4423"/>
                      <a:pt x="2793" y="4431"/>
                    </a:cubicBezTo>
                    <a:cubicBezTo>
                      <a:pt x="2766" y="4449"/>
                      <a:pt x="2738" y="4458"/>
                      <a:pt x="2710" y="4458"/>
                    </a:cubicBezTo>
                    <a:cubicBezTo>
                      <a:pt x="2705" y="4458"/>
                      <a:pt x="2700" y="4458"/>
                      <a:pt x="2694" y="4457"/>
                    </a:cubicBezTo>
                    <a:cubicBezTo>
                      <a:pt x="2662" y="4453"/>
                      <a:pt x="2627" y="4433"/>
                      <a:pt x="2595" y="4410"/>
                    </a:cubicBezTo>
                    <a:cubicBezTo>
                      <a:pt x="2470" y="4295"/>
                      <a:pt x="2384" y="4127"/>
                      <a:pt x="2308" y="3961"/>
                    </a:cubicBezTo>
                    <a:cubicBezTo>
                      <a:pt x="2164" y="3625"/>
                      <a:pt x="2048" y="3270"/>
                      <a:pt x="1953" y="2914"/>
                    </a:cubicBezTo>
                    <a:lnTo>
                      <a:pt x="1936" y="2841"/>
                    </a:lnTo>
                    <a:lnTo>
                      <a:pt x="1860" y="2858"/>
                    </a:lnTo>
                    <a:cubicBezTo>
                      <a:pt x="1565" y="2923"/>
                      <a:pt x="1267" y="2979"/>
                      <a:pt x="968" y="3009"/>
                    </a:cubicBezTo>
                    <a:cubicBezTo>
                      <a:pt x="861" y="3016"/>
                      <a:pt x="754" y="3024"/>
                      <a:pt x="649" y="3024"/>
                    </a:cubicBezTo>
                    <a:cubicBezTo>
                      <a:pt x="606" y="3024"/>
                      <a:pt x="562" y="3023"/>
                      <a:pt x="520" y="3020"/>
                    </a:cubicBezTo>
                    <a:cubicBezTo>
                      <a:pt x="451" y="3013"/>
                      <a:pt x="375" y="3007"/>
                      <a:pt x="310" y="2985"/>
                    </a:cubicBezTo>
                    <a:cubicBezTo>
                      <a:pt x="272" y="2976"/>
                      <a:pt x="250" y="2964"/>
                      <a:pt x="224" y="2953"/>
                    </a:cubicBezTo>
                    <a:lnTo>
                      <a:pt x="203" y="2944"/>
                    </a:lnTo>
                    <a:lnTo>
                      <a:pt x="181" y="2925"/>
                    </a:lnTo>
                    <a:lnTo>
                      <a:pt x="139" y="2887"/>
                    </a:lnTo>
                    <a:lnTo>
                      <a:pt x="139" y="2887"/>
                    </a:lnTo>
                    <a:cubicBezTo>
                      <a:pt x="139" y="2887"/>
                      <a:pt x="125" y="2870"/>
                      <a:pt x="127" y="2864"/>
                    </a:cubicBezTo>
                    <a:cubicBezTo>
                      <a:pt x="121" y="2858"/>
                      <a:pt x="125" y="2851"/>
                      <a:pt x="125" y="2845"/>
                    </a:cubicBezTo>
                    <a:cubicBezTo>
                      <a:pt x="125" y="2828"/>
                      <a:pt x="149" y="2806"/>
                      <a:pt x="170" y="2785"/>
                    </a:cubicBezTo>
                    <a:cubicBezTo>
                      <a:pt x="222" y="2744"/>
                      <a:pt x="289" y="2711"/>
                      <a:pt x="356" y="2683"/>
                    </a:cubicBezTo>
                    <a:cubicBezTo>
                      <a:pt x="494" y="2625"/>
                      <a:pt x="638" y="2582"/>
                      <a:pt x="787" y="2545"/>
                    </a:cubicBezTo>
                    <a:cubicBezTo>
                      <a:pt x="1080" y="2470"/>
                      <a:pt x="1382" y="2414"/>
                      <a:pt x="1683" y="2360"/>
                    </a:cubicBezTo>
                    <a:lnTo>
                      <a:pt x="1701" y="2354"/>
                    </a:lnTo>
                    <a:lnTo>
                      <a:pt x="1688" y="2341"/>
                    </a:lnTo>
                    <a:cubicBezTo>
                      <a:pt x="1586" y="2248"/>
                      <a:pt x="1494" y="2149"/>
                      <a:pt x="1403" y="2048"/>
                    </a:cubicBezTo>
                    <a:cubicBezTo>
                      <a:pt x="1317" y="1942"/>
                      <a:pt x="1237" y="1832"/>
                      <a:pt x="1173" y="1716"/>
                    </a:cubicBezTo>
                    <a:cubicBezTo>
                      <a:pt x="1138" y="1655"/>
                      <a:pt x="1110" y="1597"/>
                      <a:pt x="1088" y="1535"/>
                    </a:cubicBezTo>
                    <a:cubicBezTo>
                      <a:pt x="1067" y="1472"/>
                      <a:pt x="1054" y="1412"/>
                      <a:pt x="1052" y="1349"/>
                    </a:cubicBezTo>
                    <a:cubicBezTo>
                      <a:pt x="1054" y="1317"/>
                      <a:pt x="1052" y="1285"/>
                      <a:pt x="1056" y="1257"/>
                    </a:cubicBezTo>
                    <a:cubicBezTo>
                      <a:pt x="1065" y="1231"/>
                      <a:pt x="1067" y="1207"/>
                      <a:pt x="1080" y="1177"/>
                    </a:cubicBezTo>
                    <a:cubicBezTo>
                      <a:pt x="1097" y="1149"/>
                      <a:pt x="1121" y="1110"/>
                      <a:pt x="1132" y="1095"/>
                    </a:cubicBezTo>
                    <a:cubicBezTo>
                      <a:pt x="1151" y="1073"/>
                      <a:pt x="1173" y="1056"/>
                      <a:pt x="1196" y="1039"/>
                    </a:cubicBezTo>
                    <a:cubicBezTo>
                      <a:pt x="1253" y="1001"/>
                      <a:pt x="1321" y="988"/>
                      <a:pt x="1393" y="988"/>
                    </a:cubicBezTo>
                    <a:cubicBezTo>
                      <a:pt x="1444" y="988"/>
                      <a:pt x="1498" y="995"/>
                      <a:pt x="1550" y="1004"/>
                    </a:cubicBezTo>
                    <a:cubicBezTo>
                      <a:pt x="1675" y="1028"/>
                      <a:pt x="1800" y="1078"/>
                      <a:pt x="1920" y="1134"/>
                    </a:cubicBezTo>
                    <a:cubicBezTo>
                      <a:pt x="2164" y="1250"/>
                      <a:pt x="2392" y="1397"/>
                      <a:pt x="2606" y="1556"/>
                    </a:cubicBezTo>
                    <a:lnTo>
                      <a:pt x="2709" y="1638"/>
                    </a:lnTo>
                    <a:lnTo>
                      <a:pt x="2739" y="1509"/>
                    </a:lnTo>
                    <a:cubicBezTo>
                      <a:pt x="2795" y="1261"/>
                      <a:pt x="2854" y="1013"/>
                      <a:pt x="2925" y="769"/>
                    </a:cubicBezTo>
                    <a:cubicBezTo>
                      <a:pt x="2961" y="649"/>
                      <a:pt x="3000" y="528"/>
                      <a:pt x="3048" y="414"/>
                    </a:cubicBezTo>
                    <a:cubicBezTo>
                      <a:pt x="3071" y="358"/>
                      <a:pt x="3095" y="304"/>
                      <a:pt x="3125" y="254"/>
                    </a:cubicBezTo>
                    <a:cubicBezTo>
                      <a:pt x="3136" y="234"/>
                      <a:pt x="3151" y="215"/>
                      <a:pt x="3163" y="202"/>
                    </a:cubicBezTo>
                    <a:close/>
                    <a:moveTo>
                      <a:pt x="3180" y="1"/>
                    </a:moveTo>
                    <a:cubicBezTo>
                      <a:pt x="3171" y="1"/>
                      <a:pt x="3163" y="1"/>
                      <a:pt x="3155" y="2"/>
                    </a:cubicBezTo>
                    <a:lnTo>
                      <a:pt x="3138" y="4"/>
                    </a:lnTo>
                    <a:lnTo>
                      <a:pt x="3136" y="4"/>
                    </a:lnTo>
                    <a:cubicBezTo>
                      <a:pt x="3132" y="7"/>
                      <a:pt x="3147" y="2"/>
                      <a:pt x="3123" y="11"/>
                    </a:cubicBezTo>
                    <a:lnTo>
                      <a:pt x="3117" y="11"/>
                    </a:lnTo>
                    <a:lnTo>
                      <a:pt x="3106" y="15"/>
                    </a:lnTo>
                    <a:cubicBezTo>
                      <a:pt x="3093" y="22"/>
                      <a:pt x="3048" y="54"/>
                      <a:pt x="3039" y="65"/>
                    </a:cubicBezTo>
                    <a:cubicBezTo>
                      <a:pt x="3007" y="97"/>
                      <a:pt x="2985" y="125"/>
                      <a:pt x="2966" y="157"/>
                    </a:cubicBezTo>
                    <a:cubicBezTo>
                      <a:pt x="2929" y="220"/>
                      <a:pt x="2901" y="282"/>
                      <a:pt x="2877" y="345"/>
                    </a:cubicBezTo>
                    <a:cubicBezTo>
                      <a:pt x="2826" y="468"/>
                      <a:pt x="2789" y="595"/>
                      <a:pt x="2750" y="718"/>
                    </a:cubicBezTo>
                    <a:cubicBezTo>
                      <a:pt x="2693" y="928"/>
                      <a:pt x="2640" y="1137"/>
                      <a:pt x="2596" y="1349"/>
                    </a:cubicBezTo>
                    <a:lnTo>
                      <a:pt x="2596" y="1349"/>
                    </a:lnTo>
                    <a:cubicBezTo>
                      <a:pt x="2401" y="1216"/>
                      <a:pt x="2199" y="1099"/>
                      <a:pt x="1981" y="1004"/>
                    </a:cubicBezTo>
                    <a:cubicBezTo>
                      <a:pt x="1851" y="948"/>
                      <a:pt x="1716" y="899"/>
                      <a:pt x="1573" y="875"/>
                    </a:cubicBezTo>
                    <a:cubicBezTo>
                      <a:pt x="1526" y="868"/>
                      <a:pt x="1476" y="863"/>
                      <a:pt x="1426" y="863"/>
                    </a:cubicBezTo>
                    <a:cubicBezTo>
                      <a:pt x="1325" y="863"/>
                      <a:pt x="1222" y="883"/>
                      <a:pt x="1132" y="944"/>
                    </a:cubicBezTo>
                    <a:cubicBezTo>
                      <a:pt x="1099" y="970"/>
                      <a:pt x="1069" y="996"/>
                      <a:pt x="1045" y="1028"/>
                    </a:cubicBezTo>
                    <a:cubicBezTo>
                      <a:pt x="1020" y="1071"/>
                      <a:pt x="1011" y="1093"/>
                      <a:pt x="992" y="1125"/>
                    </a:cubicBezTo>
                    <a:cubicBezTo>
                      <a:pt x="979" y="1157"/>
                      <a:pt x="970" y="1203"/>
                      <a:pt x="959" y="1241"/>
                    </a:cubicBezTo>
                    <a:cubicBezTo>
                      <a:pt x="955" y="1278"/>
                      <a:pt x="957" y="1317"/>
                      <a:pt x="957" y="1354"/>
                    </a:cubicBezTo>
                    <a:cubicBezTo>
                      <a:pt x="966" y="1429"/>
                      <a:pt x="983" y="1502"/>
                      <a:pt x="1011" y="1567"/>
                    </a:cubicBezTo>
                    <a:cubicBezTo>
                      <a:pt x="1037" y="1634"/>
                      <a:pt x="1069" y="1698"/>
                      <a:pt x="1110" y="1757"/>
                    </a:cubicBezTo>
                    <a:cubicBezTo>
                      <a:pt x="1185" y="1875"/>
                      <a:pt x="1274" y="1979"/>
                      <a:pt x="1371" y="2080"/>
                    </a:cubicBezTo>
                    <a:cubicBezTo>
                      <a:pt x="1464" y="2173"/>
                      <a:pt x="1560" y="2263"/>
                      <a:pt x="1662" y="2343"/>
                    </a:cubicBezTo>
                    <a:cubicBezTo>
                      <a:pt x="1364" y="2367"/>
                      <a:pt x="1065" y="2407"/>
                      <a:pt x="772" y="2457"/>
                    </a:cubicBezTo>
                    <a:cubicBezTo>
                      <a:pt x="621" y="2489"/>
                      <a:pt x="470" y="2524"/>
                      <a:pt x="321" y="2578"/>
                    </a:cubicBezTo>
                    <a:cubicBezTo>
                      <a:pt x="248" y="2604"/>
                      <a:pt x="173" y="2636"/>
                      <a:pt x="104" y="2688"/>
                    </a:cubicBezTo>
                    <a:cubicBezTo>
                      <a:pt x="67" y="2718"/>
                      <a:pt x="30" y="2748"/>
                      <a:pt x="11" y="2806"/>
                    </a:cubicBezTo>
                    <a:cubicBezTo>
                      <a:pt x="2" y="2836"/>
                      <a:pt x="0" y="2871"/>
                      <a:pt x="11" y="2899"/>
                    </a:cubicBezTo>
                    <a:cubicBezTo>
                      <a:pt x="19" y="2931"/>
                      <a:pt x="28" y="2942"/>
                      <a:pt x="54" y="2976"/>
                    </a:cubicBezTo>
                    <a:cubicBezTo>
                      <a:pt x="86" y="3000"/>
                      <a:pt x="99" y="3030"/>
                      <a:pt x="149" y="3052"/>
                    </a:cubicBezTo>
                    <a:cubicBezTo>
                      <a:pt x="190" y="3073"/>
                      <a:pt x="235" y="3097"/>
                      <a:pt x="272" y="3106"/>
                    </a:cubicBezTo>
                    <a:cubicBezTo>
                      <a:pt x="354" y="3132"/>
                      <a:pt x="431" y="3142"/>
                      <a:pt x="513" y="3151"/>
                    </a:cubicBezTo>
                    <a:cubicBezTo>
                      <a:pt x="577" y="3158"/>
                      <a:pt x="641" y="3161"/>
                      <a:pt x="705" y="3161"/>
                    </a:cubicBezTo>
                    <a:cubicBezTo>
                      <a:pt x="797" y="3161"/>
                      <a:pt x="889" y="3155"/>
                      <a:pt x="981" y="3149"/>
                    </a:cubicBezTo>
                    <a:cubicBezTo>
                      <a:pt x="1268" y="3123"/>
                      <a:pt x="1549" y="3083"/>
                      <a:pt x="1827" y="3019"/>
                    </a:cubicBezTo>
                    <a:lnTo>
                      <a:pt x="1827" y="3019"/>
                    </a:lnTo>
                    <a:cubicBezTo>
                      <a:pt x="1923" y="3358"/>
                      <a:pt x="2033" y="3691"/>
                      <a:pt x="2194" y="4011"/>
                    </a:cubicBezTo>
                    <a:cubicBezTo>
                      <a:pt x="2237" y="4097"/>
                      <a:pt x="2283" y="4181"/>
                      <a:pt x="2336" y="4261"/>
                    </a:cubicBezTo>
                    <a:cubicBezTo>
                      <a:pt x="2390" y="4343"/>
                      <a:pt x="2448" y="4420"/>
                      <a:pt x="2533" y="4485"/>
                    </a:cubicBezTo>
                    <a:cubicBezTo>
                      <a:pt x="2578" y="4515"/>
                      <a:pt x="2627" y="4543"/>
                      <a:pt x="2686" y="4550"/>
                    </a:cubicBezTo>
                    <a:cubicBezTo>
                      <a:pt x="2691" y="4550"/>
                      <a:pt x="2696" y="4550"/>
                      <a:pt x="2701" y="4550"/>
                    </a:cubicBezTo>
                    <a:cubicBezTo>
                      <a:pt x="2758" y="4550"/>
                      <a:pt x="2808" y="4530"/>
                      <a:pt x="2851" y="4500"/>
                    </a:cubicBezTo>
                    <a:cubicBezTo>
                      <a:pt x="2875" y="4477"/>
                      <a:pt x="2888" y="4468"/>
                      <a:pt x="2908" y="4446"/>
                    </a:cubicBezTo>
                    <a:cubicBezTo>
                      <a:pt x="2927" y="4425"/>
                      <a:pt x="2944" y="4403"/>
                      <a:pt x="2955" y="4382"/>
                    </a:cubicBezTo>
                    <a:cubicBezTo>
                      <a:pt x="2983" y="4339"/>
                      <a:pt x="3002" y="4295"/>
                      <a:pt x="3020" y="4250"/>
                    </a:cubicBezTo>
                    <a:cubicBezTo>
                      <a:pt x="3089" y="4067"/>
                      <a:pt x="3123" y="3882"/>
                      <a:pt x="3147" y="3696"/>
                    </a:cubicBezTo>
                    <a:cubicBezTo>
                      <a:pt x="3170" y="3507"/>
                      <a:pt x="3181" y="3321"/>
                      <a:pt x="3190" y="3132"/>
                    </a:cubicBezTo>
                    <a:cubicBezTo>
                      <a:pt x="3209" y="2773"/>
                      <a:pt x="3207" y="2412"/>
                      <a:pt x="3194" y="2051"/>
                    </a:cubicBezTo>
                    <a:lnTo>
                      <a:pt x="3194" y="2051"/>
                    </a:lnTo>
                    <a:cubicBezTo>
                      <a:pt x="3273" y="2053"/>
                      <a:pt x="3351" y="2054"/>
                      <a:pt x="3430" y="2054"/>
                    </a:cubicBezTo>
                    <a:cubicBezTo>
                      <a:pt x="3587" y="2054"/>
                      <a:pt x="3744" y="2050"/>
                      <a:pt x="3901" y="2043"/>
                    </a:cubicBezTo>
                    <a:cubicBezTo>
                      <a:pt x="4026" y="2037"/>
                      <a:pt x="4149" y="2028"/>
                      <a:pt x="4276" y="2011"/>
                    </a:cubicBezTo>
                    <a:cubicBezTo>
                      <a:pt x="4339" y="2004"/>
                      <a:pt x="4403" y="1994"/>
                      <a:pt x="4464" y="1979"/>
                    </a:cubicBezTo>
                    <a:cubicBezTo>
                      <a:pt x="4526" y="1966"/>
                      <a:pt x="4591" y="1946"/>
                      <a:pt x="4655" y="1910"/>
                    </a:cubicBezTo>
                    <a:cubicBezTo>
                      <a:pt x="4688" y="1886"/>
                      <a:pt x="4729" y="1864"/>
                      <a:pt x="4748" y="1804"/>
                    </a:cubicBezTo>
                    <a:cubicBezTo>
                      <a:pt x="4755" y="1778"/>
                      <a:pt x="4755" y="1746"/>
                      <a:pt x="4748" y="1720"/>
                    </a:cubicBezTo>
                    <a:lnTo>
                      <a:pt x="4742" y="1703"/>
                    </a:lnTo>
                    <a:lnTo>
                      <a:pt x="4742" y="1699"/>
                    </a:lnTo>
                    <a:lnTo>
                      <a:pt x="4742" y="1699"/>
                    </a:lnTo>
                    <a:cubicBezTo>
                      <a:pt x="4742" y="1699"/>
                      <a:pt x="4743" y="1700"/>
                      <a:pt x="4744" y="1700"/>
                    </a:cubicBezTo>
                    <a:cubicBezTo>
                      <a:pt x="4744" y="1700"/>
                      <a:pt x="4743" y="1698"/>
                      <a:pt x="4737" y="1688"/>
                    </a:cubicBezTo>
                    <a:lnTo>
                      <a:pt x="4733" y="1685"/>
                    </a:lnTo>
                    <a:lnTo>
                      <a:pt x="4731" y="1681"/>
                    </a:lnTo>
                    <a:lnTo>
                      <a:pt x="4718" y="1662"/>
                    </a:lnTo>
                    <a:cubicBezTo>
                      <a:pt x="4707" y="1638"/>
                      <a:pt x="4668" y="1608"/>
                      <a:pt x="4634" y="1580"/>
                    </a:cubicBezTo>
                    <a:cubicBezTo>
                      <a:pt x="4597" y="1554"/>
                      <a:pt x="4567" y="1545"/>
                      <a:pt x="4535" y="1530"/>
                    </a:cubicBezTo>
                    <a:cubicBezTo>
                      <a:pt x="4470" y="1509"/>
                      <a:pt x="4405" y="1494"/>
                      <a:pt x="4341" y="1483"/>
                    </a:cubicBezTo>
                    <a:cubicBezTo>
                      <a:pt x="4276" y="1472"/>
                      <a:pt x="4214" y="1468"/>
                      <a:pt x="4149" y="1466"/>
                    </a:cubicBezTo>
                    <a:cubicBezTo>
                      <a:pt x="4104" y="1464"/>
                      <a:pt x="4059" y="1463"/>
                      <a:pt x="4014" y="1463"/>
                    </a:cubicBezTo>
                    <a:cubicBezTo>
                      <a:pt x="3838" y="1463"/>
                      <a:pt x="3665" y="1477"/>
                      <a:pt x="3491" y="1498"/>
                    </a:cubicBezTo>
                    <a:lnTo>
                      <a:pt x="3491" y="1498"/>
                    </a:lnTo>
                    <a:cubicBezTo>
                      <a:pt x="3489" y="1272"/>
                      <a:pt x="3481" y="1045"/>
                      <a:pt x="3466" y="819"/>
                    </a:cubicBezTo>
                    <a:cubicBezTo>
                      <a:pt x="3455" y="690"/>
                      <a:pt x="3444" y="560"/>
                      <a:pt x="3423" y="427"/>
                    </a:cubicBezTo>
                    <a:cubicBezTo>
                      <a:pt x="3408" y="360"/>
                      <a:pt x="3397" y="295"/>
                      <a:pt x="3375" y="229"/>
                    </a:cubicBezTo>
                    <a:cubicBezTo>
                      <a:pt x="3364" y="194"/>
                      <a:pt x="3354" y="157"/>
                      <a:pt x="3336" y="123"/>
                    </a:cubicBezTo>
                    <a:cubicBezTo>
                      <a:pt x="3317" y="91"/>
                      <a:pt x="3300" y="39"/>
                      <a:pt x="3220" y="7"/>
                    </a:cubicBezTo>
                    <a:cubicBezTo>
                      <a:pt x="3208" y="2"/>
                      <a:pt x="3194" y="1"/>
                      <a:pt x="3180" y="1"/>
                    </a:cubicBezTo>
                    <a:close/>
                  </a:path>
                </a:pathLst>
              </a:custGeom>
              <a:solidFill>
                <a:srgbClr val="FF8E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3" name="Google Shape;2073;p42"/>
              <p:cNvSpPr/>
              <p:nvPr/>
            </p:nvSpPr>
            <p:spPr>
              <a:xfrm>
                <a:off x="5561618" y="1145395"/>
                <a:ext cx="47247" cy="95452"/>
              </a:xfrm>
              <a:custGeom>
                <a:avLst/>
                <a:gdLst/>
                <a:ahLst/>
                <a:cxnLst/>
                <a:rect l="l" t="t" r="r" b="b"/>
                <a:pathLst>
                  <a:path w="788" h="1592" extrusionOk="0">
                    <a:moveTo>
                      <a:pt x="395" y="1"/>
                    </a:moveTo>
                    <a:cubicBezTo>
                      <a:pt x="175" y="1"/>
                      <a:pt x="1" y="356"/>
                      <a:pt x="1" y="796"/>
                    </a:cubicBezTo>
                    <a:cubicBezTo>
                      <a:pt x="1" y="1236"/>
                      <a:pt x="175" y="1591"/>
                      <a:pt x="395" y="1591"/>
                    </a:cubicBezTo>
                    <a:cubicBezTo>
                      <a:pt x="611" y="1591"/>
                      <a:pt x="787" y="1236"/>
                      <a:pt x="787" y="796"/>
                    </a:cubicBezTo>
                    <a:cubicBezTo>
                      <a:pt x="787" y="361"/>
                      <a:pt x="611" y="1"/>
                      <a:pt x="395" y="1"/>
                    </a:cubicBezTo>
                    <a:close/>
                  </a:path>
                </a:pathLst>
              </a:custGeom>
              <a:solidFill>
                <a:srgbClr val="FF8E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4" name="Google Shape;2074;p42"/>
              <p:cNvSpPr/>
              <p:nvPr/>
            </p:nvSpPr>
            <p:spPr>
              <a:xfrm>
                <a:off x="6838248" y="1004493"/>
                <a:ext cx="493090" cy="282100"/>
              </a:xfrm>
              <a:custGeom>
                <a:avLst/>
                <a:gdLst/>
                <a:ahLst/>
                <a:cxnLst/>
                <a:rect l="l" t="t" r="r" b="b"/>
                <a:pathLst>
                  <a:path w="8224" h="4705" extrusionOk="0">
                    <a:moveTo>
                      <a:pt x="4052" y="1"/>
                    </a:moveTo>
                    <a:cubicBezTo>
                      <a:pt x="4017" y="1"/>
                      <a:pt x="3980" y="3"/>
                      <a:pt x="3942" y="8"/>
                    </a:cubicBezTo>
                    <a:cubicBezTo>
                      <a:pt x="3029" y="124"/>
                      <a:pt x="2632" y="2329"/>
                      <a:pt x="2632" y="2329"/>
                    </a:cubicBezTo>
                    <a:cubicBezTo>
                      <a:pt x="2632" y="2329"/>
                      <a:pt x="1467" y="2029"/>
                      <a:pt x="735" y="2029"/>
                    </a:cubicBezTo>
                    <a:cubicBezTo>
                      <a:pt x="438" y="2029"/>
                      <a:pt x="212" y="2078"/>
                      <a:pt x="164" y="2217"/>
                    </a:cubicBezTo>
                    <a:cubicBezTo>
                      <a:pt x="0" y="2693"/>
                      <a:pt x="2694" y="3219"/>
                      <a:pt x="2694" y="3219"/>
                    </a:cubicBezTo>
                    <a:cubicBezTo>
                      <a:pt x="2694" y="3219"/>
                      <a:pt x="2069" y="4599"/>
                      <a:pt x="3115" y="4700"/>
                    </a:cubicBezTo>
                    <a:cubicBezTo>
                      <a:pt x="3147" y="4703"/>
                      <a:pt x="3178" y="4705"/>
                      <a:pt x="3208" y="4705"/>
                    </a:cubicBezTo>
                    <a:cubicBezTo>
                      <a:pt x="4173" y="4705"/>
                      <a:pt x="4436" y="3159"/>
                      <a:pt x="4436" y="3159"/>
                    </a:cubicBezTo>
                    <a:cubicBezTo>
                      <a:pt x="4618" y="3474"/>
                      <a:pt x="5192" y="3597"/>
                      <a:pt x="5688" y="3597"/>
                    </a:cubicBezTo>
                    <a:cubicBezTo>
                      <a:pt x="6045" y="3597"/>
                      <a:pt x="6362" y="3533"/>
                      <a:pt x="6464" y="3431"/>
                    </a:cubicBezTo>
                    <a:cubicBezTo>
                      <a:pt x="6864" y="3028"/>
                      <a:pt x="5621" y="2480"/>
                      <a:pt x="5508" y="2480"/>
                    </a:cubicBezTo>
                    <a:cubicBezTo>
                      <a:pt x="5506" y="2480"/>
                      <a:pt x="5504" y="2480"/>
                      <a:pt x="5503" y="2480"/>
                    </a:cubicBezTo>
                    <a:cubicBezTo>
                      <a:pt x="5502" y="2480"/>
                      <a:pt x="5501" y="2480"/>
                      <a:pt x="5501" y="2480"/>
                    </a:cubicBezTo>
                    <a:cubicBezTo>
                      <a:pt x="5491" y="2480"/>
                      <a:pt x="8223" y="1657"/>
                      <a:pt x="8093" y="1297"/>
                    </a:cubicBezTo>
                    <a:cubicBezTo>
                      <a:pt x="8051" y="1182"/>
                      <a:pt x="7799" y="1143"/>
                      <a:pt x="7472" y="1143"/>
                    </a:cubicBezTo>
                    <a:cubicBezTo>
                      <a:pt x="6762" y="1143"/>
                      <a:pt x="5701" y="1329"/>
                      <a:pt x="5701" y="1329"/>
                    </a:cubicBezTo>
                    <a:cubicBezTo>
                      <a:pt x="5701" y="1329"/>
                      <a:pt x="6468" y="573"/>
                      <a:pt x="6074" y="374"/>
                    </a:cubicBezTo>
                    <a:cubicBezTo>
                      <a:pt x="6040" y="357"/>
                      <a:pt x="6003" y="349"/>
                      <a:pt x="5965" y="349"/>
                    </a:cubicBezTo>
                    <a:cubicBezTo>
                      <a:pt x="5558" y="349"/>
                      <a:pt x="4955" y="1234"/>
                      <a:pt x="4955" y="1234"/>
                    </a:cubicBezTo>
                    <a:cubicBezTo>
                      <a:pt x="4955" y="1234"/>
                      <a:pt x="4860" y="1"/>
                      <a:pt x="405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5" name="Google Shape;2075;p42"/>
              <p:cNvSpPr/>
              <p:nvPr/>
            </p:nvSpPr>
            <p:spPr>
              <a:xfrm>
                <a:off x="6929744" y="1016485"/>
                <a:ext cx="335882" cy="243787"/>
              </a:xfrm>
              <a:custGeom>
                <a:avLst/>
                <a:gdLst/>
                <a:ahLst/>
                <a:cxnLst/>
                <a:rect l="l" t="t" r="r" b="b"/>
                <a:pathLst>
                  <a:path w="5602" h="4066" extrusionOk="0">
                    <a:moveTo>
                      <a:pt x="157" y="2496"/>
                    </a:moveTo>
                    <a:lnTo>
                      <a:pt x="157" y="2496"/>
                    </a:lnTo>
                    <a:cubicBezTo>
                      <a:pt x="158" y="2497"/>
                      <a:pt x="158" y="2498"/>
                      <a:pt x="159" y="2499"/>
                    </a:cubicBezTo>
                    <a:lnTo>
                      <a:pt x="159" y="2499"/>
                    </a:lnTo>
                    <a:lnTo>
                      <a:pt x="158" y="2498"/>
                    </a:lnTo>
                    <a:lnTo>
                      <a:pt x="157" y="2496"/>
                    </a:lnTo>
                    <a:close/>
                    <a:moveTo>
                      <a:pt x="2404" y="92"/>
                    </a:moveTo>
                    <a:cubicBezTo>
                      <a:pt x="2408" y="92"/>
                      <a:pt x="2412" y="92"/>
                      <a:pt x="2416" y="92"/>
                    </a:cubicBezTo>
                    <a:cubicBezTo>
                      <a:pt x="2457" y="95"/>
                      <a:pt x="2496" y="114"/>
                      <a:pt x="2535" y="136"/>
                    </a:cubicBezTo>
                    <a:cubicBezTo>
                      <a:pt x="2684" y="235"/>
                      <a:pt x="2783" y="390"/>
                      <a:pt x="2871" y="534"/>
                    </a:cubicBezTo>
                    <a:cubicBezTo>
                      <a:pt x="3041" y="836"/>
                      <a:pt x="3179" y="1155"/>
                      <a:pt x="3289" y="1472"/>
                    </a:cubicBezTo>
                    <a:lnTo>
                      <a:pt x="3311" y="1536"/>
                    </a:lnTo>
                    <a:lnTo>
                      <a:pt x="3399" y="1521"/>
                    </a:lnTo>
                    <a:cubicBezTo>
                      <a:pt x="3746" y="1465"/>
                      <a:pt x="4100" y="1411"/>
                      <a:pt x="4453" y="1386"/>
                    </a:cubicBezTo>
                    <a:cubicBezTo>
                      <a:pt x="4577" y="1378"/>
                      <a:pt x="4702" y="1370"/>
                      <a:pt x="4826" y="1370"/>
                    </a:cubicBezTo>
                    <a:cubicBezTo>
                      <a:pt x="4877" y="1370"/>
                      <a:pt x="4928" y="1372"/>
                      <a:pt x="4979" y="1375"/>
                    </a:cubicBezTo>
                    <a:cubicBezTo>
                      <a:pt x="5065" y="1383"/>
                      <a:pt x="5151" y="1388"/>
                      <a:pt x="5229" y="1407"/>
                    </a:cubicBezTo>
                    <a:cubicBezTo>
                      <a:pt x="5272" y="1416"/>
                      <a:pt x="5298" y="1429"/>
                      <a:pt x="5330" y="1437"/>
                    </a:cubicBezTo>
                    <a:lnTo>
                      <a:pt x="5356" y="1446"/>
                    </a:lnTo>
                    <a:lnTo>
                      <a:pt x="5382" y="1461"/>
                    </a:lnTo>
                    <a:lnTo>
                      <a:pt x="5434" y="1493"/>
                    </a:lnTo>
                    <a:cubicBezTo>
                      <a:pt x="5433" y="1493"/>
                      <a:pt x="5433" y="1493"/>
                      <a:pt x="5433" y="1493"/>
                    </a:cubicBezTo>
                    <a:lnTo>
                      <a:pt x="5433" y="1493"/>
                    </a:lnTo>
                    <a:cubicBezTo>
                      <a:pt x="5430" y="1493"/>
                      <a:pt x="5449" y="1507"/>
                      <a:pt x="5447" y="1513"/>
                    </a:cubicBezTo>
                    <a:cubicBezTo>
                      <a:pt x="5453" y="1517"/>
                      <a:pt x="5449" y="1524"/>
                      <a:pt x="5449" y="1532"/>
                    </a:cubicBezTo>
                    <a:cubicBezTo>
                      <a:pt x="5447" y="1545"/>
                      <a:pt x="5421" y="1567"/>
                      <a:pt x="5393" y="1586"/>
                    </a:cubicBezTo>
                    <a:cubicBezTo>
                      <a:pt x="5335" y="1621"/>
                      <a:pt x="5255" y="1653"/>
                      <a:pt x="5175" y="1677"/>
                    </a:cubicBezTo>
                    <a:cubicBezTo>
                      <a:pt x="5013" y="1726"/>
                      <a:pt x="4841" y="1763"/>
                      <a:pt x="4669" y="1797"/>
                    </a:cubicBezTo>
                    <a:cubicBezTo>
                      <a:pt x="4322" y="1868"/>
                      <a:pt x="3968" y="1918"/>
                      <a:pt x="3613" y="1965"/>
                    </a:cubicBezTo>
                    <a:lnTo>
                      <a:pt x="3595" y="1970"/>
                    </a:lnTo>
                    <a:lnTo>
                      <a:pt x="3613" y="1980"/>
                    </a:lnTo>
                    <a:cubicBezTo>
                      <a:pt x="3731" y="2065"/>
                      <a:pt x="3843" y="2153"/>
                      <a:pt x="3947" y="2246"/>
                    </a:cubicBezTo>
                    <a:cubicBezTo>
                      <a:pt x="4052" y="2340"/>
                      <a:pt x="4145" y="2437"/>
                      <a:pt x="4220" y="2541"/>
                    </a:cubicBezTo>
                    <a:cubicBezTo>
                      <a:pt x="4259" y="2595"/>
                      <a:pt x="4291" y="2649"/>
                      <a:pt x="4317" y="2702"/>
                    </a:cubicBezTo>
                    <a:cubicBezTo>
                      <a:pt x="4345" y="2761"/>
                      <a:pt x="4358" y="2815"/>
                      <a:pt x="4365" y="2871"/>
                    </a:cubicBezTo>
                    <a:cubicBezTo>
                      <a:pt x="4360" y="2896"/>
                      <a:pt x="4365" y="2927"/>
                      <a:pt x="4356" y="2950"/>
                    </a:cubicBezTo>
                    <a:cubicBezTo>
                      <a:pt x="4345" y="2976"/>
                      <a:pt x="4343" y="2998"/>
                      <a:pt x="4326" y="3024"/>
                    </a:cubicBezTo>
                    <a:cubicBezTo>
                      <a:pt x="4307" y="3045"/>
                      <a:pt x="4281" y="3080"/>
                      <a:pt x="4268" y="3095"/>
                    </a:cubicBezTo>
                    <a:cubicBezTo>
                      <a:pt x="4246" y="3112"/>
                      <a:pt x="4218" y="3131"/>
                      <a:pt x="4192" y="3144"/>
                    </a:cubicBezTo>
                    <a:cubicBezTo>
                      <a:pt x="4126" y="3178"/>
                      <a:pt x="4047" y="3190"/>
                      <a:pt x="3963" y="3190"/>
                    </a:cubicBezTo>
                    <a:cubicBezTo>
                      <a:pt x="3902" y="3190"/>
                      <a:pt x="3838" y="3184"/>
                      <a:pt x="3776" y="3174"/>
                    </a:cubicBezTo>
                    <a:cubicBezTo>
                      <a:pt x="3628" y="3153"/>
                      <a:pt x="3483" y="3110"/>
                      <a:pt x="3341" y="3058"/>
                    </a:cubicBezTo>
                    <a:cubicBezTo>
                      <a:pt x="3056" y="2957"/>
                      <a:pt x="2785" y="2825"/>
                      <a:pt x="2535" y="2681"/>
                    </a:cubicBezTo>
                    <a:lnTo>
                      <a:pt x="2410" y="2612"/>
                    </a:lnTo>
                    <a:lnTo>
                      <a:pt x="2375" y="2728"/>
                    </a:lnTo>
                    <a:cubicBezTo>
                      <a:pt x="2309" y="2948"/>
                      <a:pt x="2242" y="3172"/>
                      <a:pt x="2156" y="3388"/>
                    </a:cubicBezTo>
                    <a:cubicBezTo>
                      <a:pt x="2112" y="3496"/>
                      <a:pt x="2063" y="3603"/>
                      <a:pt x="2009" y="3705"/>
                    </a:cubicBezTo>
                    <a:cubicBezTo>
                      <a:pt x="1983" y="3756"/>
                      <a:pt x="1953" y="3806"/>
                      <a:pt x="1919" y="3849"/>
                    </a:cubicBezTo>
                    <a:cubicBezTo>
                      <a:pt x="1903" y="3865"/>
                      <a:pt x="1886" y="3884"/>
                      <a:pt x="1871" y="3895"/>
                    </a:cubicBezTo>
                    <a:lnTo>
                      <a:pt x="1871" y="3895"/>
                    </a:lnTo>
                    <a:cubicBezTo>
                      <a:pt x="1870" y="3893"/>
                      <a:pt x="1868" y="3890"/>
                      <a:pt x="1867" y="3888"/>
                    </a:cubicBezTo>
                    <a:cubicBezTo>
                      <a:pt x="1856" y="3871"/>
                      <a:pt x="1845" y="3845"/>
                      <a:pt x="1834" y="3821"/>
                    </a:cubicBezTo>
                    <a:cubicBezTo>
                      <a:pt x="1813" y="3769"/>
                      <a:pt x="1800" y="3715"/>
                      <a:pt x="1789" y="3662"/>
                    </a:cubicBezTo>
                    <a:cubicBezTo>
                      <a:pt x="1761" y="3554"/>
                      <a:pt x="1746" y="3442"/>
                      <a:pt x="1731" y="3327"/>
                    </a:cubicBezTo>
                    <a:cubicBezTo>
                      <a:pt x="1705" y="3101"/>
                      <a:pt x="1692" y="2873"/>
                      <a:pt x="1686" y="2646"/>
                    </a:cubicBezTo>
                    <a:lnTo>
                      <a:pt x="1684" y="2558"/>
                    </a:lnTo>
                    <a:lnTo>
                      <a:pt x="1569" y="2571"/>
                    </a:lnTo>
                    <a:cubicBezTo>
                      <a:pt x="1303" y="2604"/>
                      <a:pt x="1028" y="2623"/>
                      <a:pt x="760" y="2623"/>
                    </a:cubicBezTo>
                    <a:cubicBezTo>
                      <a:pt x="746" y="2623"/>
                      <a:pt x="732" y="2623"/>
                      <a:pt x="718" y="2623"/>
                    </a:cubicBezTo>
                    <a:cubicBezTo>
                      <a:pt x="647" y="2621"/>
                      <a:pt x="578" y="2616"/>
                      <a:pt x="509" y="2612"/>
                    </a:cubicBezTo>
                    <a:cubicBezTo>
                      <a:pt x="438" y="2605"/>
                      <a:pt x="373" y="2595"/>
                      <a:pt x="313" y="2582"/>
                    </a:cubicBezTo>
                    <a:cubicBezTo>
                      <a:pt x="287" y="2573"/>
                      <a:pt x="253" y="2567"/>
                      <a:pt x="233" y="2556"/>
                    </a:cubicBezTo>
                    <a:cubicBezTo>
                      <a:pt x="218" y="2545"/>
                      <a:pt x="196" y="2545"/>
                      <a:pt x="175" y="2515"/>
                    </a:cubicBezTo>
                    <a:lnTo>
                      <a:pt x="161" y="2501"/>
                    </a:lnTo>
                    <a:lnTo>
                      <a:pt x="161" y="2501"/>
                    </a:lnTo>
                    <a:cubicBezTo>
                      <a:pt x="161" y="2501"/>
                      <a:pt x="161" y="2500"/>
                      <a:pt x="161" y="2500"/>
                    </a:cubicBezTo>
                    <a:lnTo>
                      <a:pt x="161" y="2500"/>
                    </a:lnTo>
                    <a:cubicBezTo>
                      <a:pt x="161" y="2500"/>
                      <a:pt x="161" y="2501"/>
                      <a:pt x="162" y="2502"/>
                    </a:cubicBezTo>
                    <a:lnTo>
                      <a:pt x="162" y="2498"/>
                    </a:lnTo>
                    <a:cubicBezTo>
                      <a:pt x="156" y="2493"/>
                      <a:pt x="158" y="2496"/>
                      <a:pt x="158" y="2493"/>
                    </a:cubicBezTo>
                    <a:cubicBezTo>
                      <a:pt x="156" y="2491"/>
                      <a:pt x="175" y="2476"/>
                      <a:pt x="194" y="2465"/>
                    </a:cubicBezTo>
                    <a:cubicBezTo>
                      <a:pt x="293" y="2420"/>
                      <a:pt x="442" y="2396"/>
                      <a:pt x="578" y="2377"/>
                    </a:cubicBezTo>
                    <a:cubicBezTo>
                      <a:pt x="718" y="2358"/>
                      <a:pt x="865" y="2349"/>
                      <a:pt x="1007" y="2336"/>
                    </a:cubicBezTo>
                    <a:cubicBezTo>
                      <a:pt x="1296" y="2319"/>
                      <a:pt x="1587" y="2310"/>
                      <a:pt x="1875" y="2308"/>
                    </a:cubicBezTo>
                    <a:lnTo>
                      <a:pt x="1923" y="2308"/>
                    </a:lnTo>
                    <a:lnTo>
                      <a:pt x="1921" y="2274"/>
                    </a:lnTo>
                    <a:cubicBezTo>
                      <a:pt x="1888" y="1942"/>
                      <a:pt x="1886" y="1605"/>
                      <a:pt x="1899" y="1274"/>
                    </a:cubicBezTo>
                    <a:cubicBezTo>
                      <a:pt x="1910" y="1110"/>
                      <a:pt x="1929" y="942"/>
                      <a:pt x="1962" y="778"/>
                    </a:cubicBezTo>
                    <a:cubicBezTo>
                      <a:pt x="1996" y="612"/>
                      <a:pt x="2033" y="448"/>
                      <a:pt x="2123" y="302"/>
                    </a:cubicBezTo>
                    <a:cubicBezTo>
                      <a:pt x="2145" y="265"/>
                      <a:pt x="2169" y="230"/>
                      <a:pt x="2199" y="198"/>
                    </a:cubicBezTo>
                    <a:cubicBezTo>
                      <a:pt x="2212" y="179"/>
                      <a:pt x="2227" y="168"/>
                      <a:pt x="2242" y="155"/>
                    </a:cubicBezTo>
                    <a:cubicBezTo>
                      <a:pt x="2255" y="142"/>
                      <a:pt x="2287" y="125"/>
                      <a:pt x="2298" y="118"/>
                    </a:cubicBezTo>
                    <a:cubicBezTo>
                      <a:pt x="2335" y="101"/>
                      <a:pt x="2368" y="92"/>
                      <a:pt x="2404" y="92"/>
                    </a:cubicBezTo>
                    <a:close/>
                    <a:moveTo>
                      <a:pt x="2405" y="1"/>
                    </a:moveTo>
                    <a:cubicBezTo>
                      <a:pt x="2345" y="1"/>
                      <a:pt x="2287" y="19"/>
                      <a:pt x="2240" y="45"/>
                    </a:cubicBezTo>
                    <a:cubicBezTo>
                      <a:pt x="2214" y="62"/>
                      <a:pt x="2197" y="71"/>
                      <a:pt x="2175" y="90"/>
                    </a:cubicBezTo>
                    <a:cubicBezTo>
                      <a:pt x="2153" y="110"/>
                      <a:pt x="2132" y="127"/>
                      <a:pt x="2119" y="146"/>
                    </a:cubicBezTo>
                    <a:cubicBezTo>
                      <a:pt x="2087" y="185"/>
                      <a:pt x="2063" y="224"/>
                      <a:pt x="2041" y="265"/>
                    </a:cubicBezTo>
                    <a:cubicBezTo>
                      <a:pt x="1959" y="427"/>
                      <a:pt x="1921" y="595"/>
                      <a:pt x="1891" y="761"/>
                    </a:cubicBezTo>
                    <a:cubicBezTo>
                      <a:pt x="1860" y="929"/>
                      <a:pt x="1850" y="1095"/>
                      <a:pt x="1839" y="1263"/>
                    </a:cubicBezTo>
                    <a:cubicBezTo>
                      <a:pt x="1816" y="1585"/>
                      <a:pt x="1819" y="1907"/>
                      <a:pt x="1835" y="2232"/>
                    </a:cubicBezTo>
                    <a:lnTo>
                      <a:pt x="1835" y="2232"/>
                    </a:lnTo>
                    <a:cubicBezTo>
                      <a:pt x="1723" y="2229"/>
                      <a:pt x="1611" y="2228"/>
                      <a:pt x="1499" y="2228"/>
                    </a:cubicBezTo>
                    <a:cubicBezTo>
                      <a:pt x="1334" y="2228"/>
                      <a:pt x="1170" y="2231"/>
                      <a:pt x="1005" y="2237"/>
                    </a:cubicBezTo>
                    <a:cubicBezTo>
                      <a:pt x="856" y="2243"/>
                      <a:pt x="709" y="2250"/>
                      <a:pt x="563" y="2265"/>
                    </a:cubicBezTo>
                    <a:cubicBezTo>
                      <a:pt x="490" y="2271"/>
                      <a:pt x="416" y="2280"/>
                      <a:pt x="341" y="2293"/>
                    </a:cubicBezTo>
                    <a:cubicBezTo>
                      <a:pt x="268" y="2310"/>
                      <a:pt x="192" y="2323"/>
                      <a:pt x="115" y="2358"/>
                    </a:cubicBezTo>
                    <a:cubicBezTo>
                      <a:pt x="80" y="2379"/>
                      <a:pt x="31" y="2399"/>
                      <a:pt x="9" y="2452"/>
                    </a:cubicBezTo>
                    <a:cubicBezTo>
                      <a:pt x="2" y="2476"/>
                      <a:pt x="0" y="2506"/>
                      <a:pt x="9" y="2528"/>
                    </a:cubicBezTo>
                    <a:lnTo>
                      <a:pt x="18" y="2545"/>
                    </a:lnTo>
                    <a:lnTo>
                      <a:pt x="18" y="2547"/>
                    </a:lnTo>
                    <a:cubicBezTo>
                      <a:pt x="18" y="2548"/>
                      <a:pt x="19" y="2548"/>
                      <a:pt x="19" y="2548"/>
                    </a:cubicBezTo>
                    <a:cubicBezTo>
                      <a:pt x="19" y="2548"/>
                      <a:pt x="17" y="2547"/>
                      <a:pt x="17" y="2547"/>
                    </a:cubicBezTo>
                    <a:lnTo>
                      <a:pt x="17" y="2547"/>
                    </a:lnTo>
                    <a:cubicBezTo>
                      <a:pt x="17" y="2547"/>
                      <a:pt x="18" y="2549"/>
                      <a:pt x="26" y="2558"/>
                    </a:cubicBezTo>
                    <a:lnTo>
                      <a:pt x="28" y="2560"/>
                    </a:lnTo>
                    <a:lnTo>
                      <a:pt x="35" y="2567"/>
                    </a:lnTo>
                    <a:lnTo>
                      <a:pt x="50" y="2582"/>
                    </a:lnTo>
                    <a:cubicBezTo>
                      <a:pt x="65" y="2603"/>
                      <a:pt x="108" y="2631"/>
                      <a:pt x="151" y="2655"/>
                    </a:cubicBezTo>
                    <a:cubicBezTo>
                      <a:pt x="190" y="2677"/>
                      <a:pt x="227" y="2681"/>
                      <a:pt x="265" y="2698"/>
                    </a:cubicBezTo>
                    <a:cubicBezTo>
                      <a:pt x="341" y="2720"/>
                      <a:pt x="421" y="2733"/>
                      <a:pt x="496" y="2741"/>
                    </a:cubicBezTo>
                    <a:cubicBezTo>
                      <a:pt x="569" y="2750"/>
                      <a:pt x="647" y="2754"/>
                      <a:pt x="722" y="2756"/>
                    </a:cubicBezTo>
                    <a:cubicBezTo>
                      <a:pt x="782" y="2759"/>
                      <a:pt x="842" y="2760"/>
                      <a:pt x="902" y="2760"/>
                    </a:cubicBezTo>
                    <a:cubicBezTo>
                      <a:pt x="1100" y="2760"/>
                      <a:pt x="1297" y="2748"/>
                      <a:pt x="1494" y="2729"/>
                    </a:cubicBezTo>
                    <a:lnTo>
                      <a:pt x="1494" y="2729"/>
                    </a:lnTo>
                    <a:cubicBezTo>
                      <a:pt x="1497" y="2931"/>
                      <a:pt x="1507" y="3131"/>
                      <a:pt x="1526" y="3334"/>
                    </a:cubicBezTo>
                    <a:cubicBezTo>
                      <a:pt x="1537" y="3450"/>
                      <a:pt x="1550" y="3565"/>
                      <a:pt x="1578" y="3681"/>
                    </a:cubicBezTo>
                    <a:cubicBezTo>
                      <a:pt x="1591" y="3741"/>
                      <a:pt x="1604" y="3799"/>
                      <a:pt x="1630" y="3860"/>
                    </a:cubicBezTo>
                    <a:cubicBezTo>
                      <a:pt x="1640" y="3892"/>
                      <a:pt x="1653" y="3920"/>
                      <a:pt x="1675" y="3953"/>
                    </a:cubicBezTo>
                    <a:cubicBezTo>
                      <a:pt x="1699" y="3985"/>
                      <a:pt x="1718" y="4028"/>
                      <a:pt x="1813" y="4058"/>
                    </a:cubicBezTo>
                    <a:cubicBezTo>
                      <a:pt x="1829" y="4064"/>
                      <a:pt x="1845" y="4066"/>
                      <a:pt x="1862" y="4066"/>
                    </a:cubicBezTo>
                    <a:cubicBezTo>
                      <a:pt x="1870" y="4066"/>
                      <a:pt x="1879" y="4065"/>
                      <a:pt x="1888" y="4065"/>
                    </a:cubicBezTo>
                    <a:lnTo>
                      <a:pt x="1906" y="4060"/>
                    </a:lnTo>
                    <a:lnTo>
                      <a:pt x="1910" y="4060"/>
                    </a:lnTo>
                    <a:cubicBezTo>
                      <a:pt x="1914" y="4060"/>
                      <a:pt x="1909" y="4063"/>
                      <a:pt x="1910" y="4063"/>
                    </a:cubicBezTo>
                    <a:cubicBezTo>
                      <a:pt x="1911" y="4063"/>
                      <a:pt x="1915" y="4062"/>
                      <a:pt x="1925" y="4058"/>
                    </a:cubicBezTo>
                    <a:lnTo>
                      <a:pt x="1931" y="4058"/>
                    </a:lnTo>
                    <a:lnTo>
                      <a:pt x="1944" y="4054"/>
                    </a:lnTo>
                    <a:cubicBezTo>
                      <a:pt x="1957" y="4050"/>
                      <a:pt x="2016" y="4021"/>
                      <a:pt x="2022" y="4011"/>
                    </a:cubicBezTo>
                    <a:cubicBezTo>
                      <a:pt x="2061" y="3983"/>
                      <a:pt x="2082" y="3955"/>
                      <a:pt x="2106" y="3927"/>
                    </a:cubicBezTo>
                    <a:cubicBezTo>
                      <a:pt x="2149" y="3871"/>
                      <a:pt x="2181" y="3817"/>
                      <a:pt x="2212" y="3759"/>
                    </a:cubicBezTo>
                    <a:cubicBezTo>
                      <a:pt x="2270" y="3649"/>
                      <a:pt x="2317" y="3537"/>
                      <a:pt x="2360" y="3424"/>
                    </a:cubicBezTo>
                    <a:cubicBezTo>
                      <a:pt x="2429" y="3239"/>
                      <a:pt x="2491" y="3052"/>
                      <a:pt x="2542" y="2863"/>
                    </a:cubicBezTo>
                    <a:lnTo>
                      <a:pt x="2542" y="2863"/>
                    </a:lnTo>
                    <a:cubicBezTo>
                      <a:pt x="2773" y="2981"/>
                      <a:pt x="3012" y="3083"/>
                      <a:pt x="3268" y="3170"/>
                    </a:cubicBezTo>
                    <a:cubicBezTo>
                      <a:pt x="3419" y="3220"/>
                      <a:pt x="3578" y="3265"/>
                      <a:pt x="3746" y="3284"/>
                    </a:cubicBezTo>
                    <a:cubicBezTo>
                      <a:pt x="3802" y="3292"/>
                      <a:pt x="3862" y="3297"/>
                      <a:pt x="3923" y="3297"/>
                    </a:cubicBezTo>
                    <a:cubicBezTo>
                      <a:pt x="4041" y="3297"/>
                      <a:pt x="4162" y="3278"/>
                      <a:pt x="4268" y="3224"/>
                    </a:cubicBezTo>
                    <a:cubicBezTo>
                      <a:pt x="4304" y="3202"/>
                      <a:pt x="4337" y="3174"/>
                      <a:pt x="4367" y="3149"/>
                    </a:cubicBezTo>
                    <a:cubicBezTo>
                      <a:pt x="4399" y="3110"/>
                      <a:pt x="4410" y="3090"/>
                      <a:pt x="4432" y="3062"/>
                    </a:cubicBezTo>
                    <a:cubicBezTo>
                      <a:pt x="4449" y="3034"/>
                      <a:pt x="4462" y="2996"/>
                      <a:pt x="4473" y="2959"/>
                    </a:cubicBezTo>
                    <a:cubicBezTo>
                      <a:pt x="4479" y="2924"/>
                      <a:pt x="4475" y="2892"/>
                      <a:pt x="4475" y="2858"/>
                    </a:cubicBezTo>
                    <a:cubicBezTo>
                      <a:pt x="4464" y="2793"/>
                      <a:pt x="4442" y="2728"/>
                      <a:pt x="4410" y="2668"/>
                    </a:cubicBezTo>
                    <a:cubicBezTo>
                      <a:pt x="4378" y="2610"/>
                      <a:pt x="4337" y="2554"/>
                      <a:pt x="4291" y="2502"/>
                    </a:cubicBezTo>
                    <a:cubicBezTo>
                      <a:pt x="4199" y="2396"/>
                      <a:pt x="4095" y="2302"/>
                      <a:pt x="3981" y="2213"/>
                    </a:cubicBezTo>
                    <a:cubicBezTo>
                      <a:pt x="3871" y="2129"/>
                      <a:pt x="3757" y="2052"/>
                      <a:pt x="3636" y="1978"/>
                    </a:cubicBezTo>
                    <a:cubicBezTo>
                      <a:pt x="3990" y="1961"/>
                      <a:pt x="4339" y="1922"/>
                      <a:pt x="4694" y="1868"/>
                    </a:cubicBezTo>
                    <a:cubicBezTo>
                      <a:pt x="4873" y="1840"/>
                      <a:pt x="5050" y="1808"/>
                      <a:pt x="5225" y="1761"/>
                    </a:cubicBezTo>
                    <a:cubicBezTo>
                      <a:pt x="5315" y="1733"/>
                      <a:pt x="5401" y="1707"/>
                      <a:pt x="5483" y="1661"/>
                    </a:cubicBezTo>
                    <a:cubicBezTo>
                      <a:pt x="5524" y="1636"/>
                      <a:pt x="5570" y="1610"/>
                      <a:pt x="5591" y="1556"/>
                    </a:cubicBezTo>
                    <a:cubicBezTo>
                      <a:pt x="5602" y="1528"/>
                      <a:pt x="5602" y="1500"/>
                      <a:pt x="5591" y="1474"/>
                    </a:cubicBezTo>
                    <a:cubicBezTo>
                      <a:pt x="5580" y="1446"/>
                      <a:pt x="5574" y="1435"/>
                      <a:pt x="5542" y="1405"/>
                    </a:cubicBezTo>
                    <a:cubicBezTo>
                      <a:pt x="5503" y="1383"/>
                      <a:pt x="5488" y="1355"/>
                      <a:pt x="5429" y="1338"/>
                    </a:cubicBezTo>
                    <a:cubicBezTo>
                      <a:pt x="5380" y="1317"/>
                      <a:pt x="5328" y="1295"/>
                      <a:pt x="5283" y="1289"/>
                    </a:cubicBezTo>
                    <a:cubicBezTo>
                      <a:pt x="5188" y="1265"/>
                      <a:pt x="5093" y="1256"/>
                      <a:pt x="4998" y="1248"/>
                    </a:cubicBezTo>
                    <a:cubicBezTo>
                      <a:pt x="4929" y="1243"/>
                      <a:pt x="4861" y="1241"/>
                      <a:pt x="4793" y="1241"/>
                    </a:cubicBezTo>
                    <a:cubicBezTo>
                      <a:pt x="4676" y="1241"/>
                      <a:pt x="4560" y="1247"/>
                      <a:pt x="4444" y="1252"/>
                    </a:cubicBezTo>
                    <a:cubicBezTo>
                      <a:pt x="4108" y="1274"/>
                      <a:pt x="3775" y="1310"/>
                      <a:pt x="3448" y="1366"/>
                    </a:cubicBezTo>
                    <a:lnTo>
                      <a:pt x="3448" y="1366"/>
                    </a:lnTo>
                    <a:cubicBezTo>
                      <a:pt x="3332" y="1063"/>
                      <a:pt x="3202" y="764"/>
                      <a:pt x="3013" y="480"/>
                    </a:cubicBezTo>
                    <a:cubicBezTo>
                      <a:pt x="2962" y="405"/>
                      <a:pt x="2906" y="330"/>
                      <a:pt x="2843" y="256"/>
                    </a:cubicBezTo>
                    <a:cubicBezTo>
                      <a:pt x="2783" y="185"/>
                      <a:pt x="2710" y="114"/>
                      <a:pt x="2613" y="58"/>
                    </a:cubicBezTo>
                    <a:cubicBezTo>
                      <a:pt x="2561" y="30"/>
                      <a:pt x="2503" y="6"/>
                      <a:pt x="2431" y="2"/>
                    </a:cubicBezTo>
                    <a:cubicBezTo>
                      <a:pt x="2423" y="1"/>
                      <a:pt x="2414" y="1"/>
                      <a:pt x="240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6" name="Google Shape;2076;p42"/>
              <p:cNvSpPr/>
              <p:nvPr/>
            </p:nvSpPr>
            <p:spPr>
              <a:xfrm>
                <a:off x="7061052" y="1082979"/>
                <a:ext cx="55701" cy="84960"/>
              </a:xfrm>
              <a:custGeom>
                <a:avLst/>
                <a:gdLst/>
                <a:ahLst/>
                <a:cxnLst/>
                <a:rect l="l" t="t" r="r" b="b"/>
                <a:pathLst>
                  <a:path w="929" h="1417" extrusionOk="0">
                    <a:moveTo>
                      <a:pt x="463" y="1"/>
                    </a:moveTo>
                    <a:cubicBezTo>
                      <a:pt x="207" y="1"/>
                      <a:pt x="0" y="318"/>
                      <a:pt x="0" y="708"/>
                    </a:cubicBezTo>
                    <a:cubicBezTo>
                      <a:pt x="0" y="1098"/>
                      <a:pt x="207" y="1417"/>
                      <a:pt x="463" y="1417"/>
                    </a:cubicBezTo>
                    <a:cubicBezTo>
                      <a:pt x="722" y="1417"/>
                      <a:pt x="929" y="1102"/>
                      <a:pt x="929" y="708"/>
                    </a:cubicBezTo>
                    <a:cubicBezTo>
                      <a:pt x="929" y="318"/>
                      <a:pt x="720" y="1"/>
                      <a:pt x="46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7" name="Google Shape;2077;p42"/>
              <p:cNvSpPr/>
              <p:nvPr/>
            </p:nvSpPr>
            <p:spPr>
              <a:xfrm>
                <a:off x="6292928" y="859994"/>
                <a:ext cx="437390" cy="322511"/>
              </a:xfrm>
              <a:custGeom>
                <a:avLst/>
                <a:gdLst/>
                <a:ahLst/>
                <a:cxnLst/>
                <a:rect l="l" t="t" r="r" b="b"/>
                <a:pathLst>
                  <a:path w="7295" h="5379" extrusionOk="0">
                    <a:moveTo>
                      <a:pt x="3590" y="0"/>
                    </a:moveTo>
                    <a:cubicBezTo>
                      <a:pt x="3559" y="0"/>
                      <a:pt x="3527" y="3"/>
                      <a:pt x="3494" y="8"/>
                    </a:cubicBezTo>
                    <a:cubicBezTo>
                      <a:pt x="2686" y="142"/>
                      <a:pt x="2334" y="2664"/>
                      <a:pt x="2334" y="2664"/>
                    </a:cubicBezTo>
                    <a:cubicBezTo>
                      <a:pt x="2334" y="2664"/>
                      <a:pt x="1299" y="2321"/>
                      <a:pt x="650" y="2321"/>
                    </a:cubicBezTo>
                    <a:cubicBezTo>
                      <a:pt x="387" y="2321"/>
                      <a:pt x="188" y="2377"/>
                      <a:pt x="147" y="2534"/>
                    </a:cubicBezTo>
                    <a:cubicBezTo>
                      <a:pt x="0" y="3084"/>
                      <a:pt x="2390" y="3681"/>
                      <a:pt x="2390" y="3681"/>
                    </a:cubicBezTo>
                    <a:cubicBezTo>
                      <a:pt x="2390" y="3681"/>
                      <a:pt x="1834" y="5256"/>
                      <a:pt x="2759" y="5373"/>
                    </a:cubicBezTo>
                    <a:cubicBezTo>
                      <a:pt x="2787" y="5376"/>
                      <a:pt x="2814" y="5378"/>
                      <a:pt x="2841" y="5378"/>
                    </a:cubicBezTo>
                    <a:cubicBezTo>
                      <a:pt x="3698" y="5378"/>
                      <a:pt x="3931" y="3612"/>
                      <a:pt x="3931" y="3612"/>
                    </a:cubicBezTo>
                    <a:cubicBezTo>
                      <a:pt x="4093" y="3970"/>
                      <a:pt x="4602" y="4111"/>
                      <a:pt x="5042" y="4111"/>
                    </a:cubicBezTo>
                    <a:cubicBezTo>
                      <a:pt x="5359" y="4111"/>
                      <a:pt x="5641" y="4038"/>
                      <a:pt x="5731" y="3920"/>
                    </a:cubicBezTo>
                    <a:cubicBezTo>
                      <a:pt x="6085" y="3462"/>
                      <a:pt x="4980" y="2836"/>
                      <a:pt x="4882" y="2836"/>
                    </a:cubicBezTo>
                    <a:cubicBezTo>
                      <a:pt x="4880" y="2836"/>
                      <a:pt x="4879" y="2836"/>
                      <a:pt x="4878" y="2836"/>
                    </a:cubicBezTo>
                    <a:cubicBezTo>
                      <a:pt x="4877" y="2836"/>
                      <a:pt x="4876" y="2836"/>
                      <a:pt x="4876" y="2836"/>
                    </a:cubicBezTo>
                    <a:cubicBezTo>
                      <a:pt x="4868" y="2836"/>
                      <a:pt x="7294" y="1896"/>
                      <a:pt x="7177" y="1483"/>
                    </a:cubicBezTo>
                    <a:cubicBezTo>
                      <a:pt x="7140" y="1351"/>
                      <a:pt x="6917" y="1306"/>
                      <a:pt x="6628" y="1306"/>
                    </a:cubicBezTo>
                    <a:cubicBezTo>
                      <a:pt x="5998" y="1306"/>
                      <a:pt x="5054" y="1521"/>
                      <a:pt x="5054" y="1521"/>
                    </a:cubicBezTo>
                    <a:cubicBezTo>
                      <a:pt x="5054" y="1521"/>
                      <a:pt x="5735" y="653"/>
                      <a:pt x="5386" y="426"/>
                    </a:cubicBezTo>
                    <a:cubicBezTo>
                      <a:pt x="5356" y="407"/>
                      <a:pt x="5324" y="398"/>
                      <a:pt x="5290" y="398"/>
                    </a:cubicBezTo>
                    <a:cubicBezTo>
                      <a:pt x="4930" y="398"/>
                      <a:pt x="4395" y="1409"/>
                      <a:pt x="4395" y="1409"/>
                    </a:cubicBezTo>
                    <a:cubicBezTo>
                      <a:pt x="4395" y="1409"/>
                      <a:pt x="4310" y="0"/>
                      <a:pt x="359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8" name="Google Shape;2078;p42"/>
              <p:cNvSpPr/>
              <p:nvPr/>
            </p:nvSpPr>
            <p:spPr>
              <a:xfrm>
                <a:off x="6373692" y="874144"/>
                <a:ext cx="297749" cy="278862"/>
              </a:xfrm>
              <a:custGeom>
                <a:avLst/>
                <a:gdLst/>
                <a:ahLst/>
                <a:cxnLst/>
                <a:rect l="l" t="t" r="r" b="b"/>
                <a:pathLst>
                  <a:path w="4966" h="4651" extrusionOk="0">
                    <a:moveTo>
                      <a:pt x="13" y="2912"/>
                    </a:moveTo>
                    <a:lnTo>
                      <a:pt x="13" y="2912"/>
                    </a:lnTo>
                    <a:cubicBezTo>
                      <a:pt x="13" y="2912"/>
                      <a:pt x="14" y="2912"/>
                      <a:pt x="14" y="2912"/>
                    </a:cubicBezTo>
                    <a:lnTo>
                      <a:pt x="14" y="2912"/>
                    </a:lnTo>
                    <a:cubicBezTo>
                      <a:pt x="13" y="2912"/>
                      <a:pt x="13" y="2912"/>
                      <a:pt x="13" y="2912"/>
                    </a:cubicBezTo>
                    <a:close/>
                    <a:moveTo>
                      <a:pt x="2143" y="97"/>
                    </a:moveTo>
                    <a:cubicBezTo>
                      <a:pt x="2147" y="97"/>
                      <a:pt x="2150" y="98"/>
                      <a:pt x="2153" y="98"/>
                    </a:cubicBezTo>
                    <a:cubicBezTo>
                      <a:pt x="2188" y="104"/>
                      <a:pt x="2227" y="126"/>
                      <a:pt x="2259" y="150"/>
                    </a:cubicBezTo>
                    <a:cubicBezTo>
                      <a:pt x="2390" y="264"/>
                      <a:pt x="2479" y="438"/>
                      <a:pt x="2556" y="606"/>
                    </a:cubicBezTo>
                    <a:cubicBezTo>
                      <a:pt x="2707" y="947"/>
                      <a:pt x="2830" y="1311"/>
                      <a:pt x="2927" y="1675"/>
                    </a:cubicBezTo>
                    <a:lnTo>
                      <a:pt x="2944" y="1751"/>
                    </a:lnTo>
                    <a:lnTo>
                      <a:pt x="3024" y="1734"/>
                    </a:lnTo>
                    <a:cubicBezTo>
                      <a:pt x="3330" y="1667"/>
                      <a:pt x="3645" y="1609"/>
                      <a:pt x="3957" y="1578"/>
                    </a:cubicBezTo>
                    <a:cubicBezTo>
                      <a:pt x="4069" y="1571"/>
                      <a:pt x="4179" y="1563"/>
                      <a:pt x="4289" y="1563"/>
                    </a:cubicBezTo>
                    <a:cubicBezTo>
                      <a:pt x="4334" y="1563"/>
                      <a:pt x="4380" y="1565"/>
                      <a:pt x="4425" y="1568"/>
                    </a:cubicBezTo>
                    <a:cubicBezTo>
                      <a:pt x="4500" y="1572"/>
                      <a:pt x="4576" y="1581"/>
                      <a:pt x="4645" y="1602"/>
                    </a:cubicBezTo>
                    <a:cubicBezTo>
                      <a:pt x="4686" y="1611"/>
                      <a:pt x="4707" y="1624"/>
                      <a:pt x="4738" y="1635"/>
                    </a:cubicBezTo>
                    <a:lnTo>
                      <a:pt x="4759" y="1643"/>
                    </a:lnTo>
                    <a:lnTo>
                      <a:pt x="4781" y="1663"/>
                    </a:lnTo>
                    <a:lnTo>
                      <a:pt x="4826" y="1699"/>
                    </a:lnTo>
                    <a:cubicBezTo>
                      <a:pt x="4825" y="1699"/>
                      <a:pt x="4825" y="1699"/>
                      <a:pt x="4825" y="1699"/>
                    </a:cubicBezTo>
                    <a:lnTo>
                      <a:pt x="4825" y="1699"/>
                    </a:lnTo>
                    <a:cubicBezTo>
                      <a:pt x="4819" y="1699"/>
                      <a:pt x="4839" y="1717"/>
                      <a:pt x="4837" y="1721"/>
                    </a:cubicBezTo>
                    <a:cubicBezTo>
                      <a:pt x="4841" y="1729"/>
                      <a:pt x="4839" y="1734"/>
                      <a:pt x="4839" y="1742"/>
                    </a:cubicBezTo>
                    <a:cubicBezTo>
                      <a:pt x="4839" y="1760"/>
                      <a:pt x="4815" y="1783"/>
                      <a:pt x="4791" y="1805"/>
                    </a:cubicBezTo>
                    <a:cubicBezTo>
                      <a:pt x="4738" y="1848"/>
                      <a:pt x="4666" y="1880"/>
                      <a:pt x="4597" y="1910"/>
                    </a:cubicBezTo>
                    <a:cubicBezTo>
                      <a:pt x="4453" y="1969"/>
                      <a:pt x="4300" y="2012"/>
                      <a:pt x="4147" y="2050"/>
                    </a:cubicBezTo>
                    <a:cubicBezTo>
                      <a:pt x="3839" y="2130"/>
                      <a:pt x="3524" y="2186"/>
                      <a:pt x="3209" y="2240"/>
                    </a:cubicBezTo>
                    <a:lnTo>
                      <a:pt x="3192" y="2251"/>
                    </a:lnTo>
                    <a:lnTo>
                      <a:pt x="3207" y="2266"/>
                    </a:lnTo>
                    <a:cubicBezTo>
                      <a:pt x="3311" y="2359"/>
                      <a:pt x="3412" y="2462"/>
                      <a:pt x="3503" y="2568"/>
                    </a:cubicBezTo>
                    <a:cubicBezTo>
                      <a:pt x="3595" y="2671"/>
                      <a:pt x="3677" y="2785"/>
                      <a:pt x="3746" y="2904"/>
                    </a:cubicBezTo>
                    <a:cubicBezTo>
                      <a:pt x="3781" y="2962"/>
                      <a:pt x="3806" y="3025"/>
                      <a:pt x="3832" y="3087"/>
                    </a:cubicBezTo>
                    <a:cubicBezTo>
                      <a:pt x="3856" y="3152"/>
                      <a:pt x="3869" y="3216"/>
                      <a:pt x="3871" y="3279"/>
                    </a:cubicBezTo>
                    <a:cubicBezTo>
                      <a:pt x="3869" y="3307"/>
                      <a:pt x="3871" y="3344"/>
                      <a:pt x="3865" y="3369"/>
                    </a:cubicBezTo>
                    <a:cubicBezTo>
                      <a:pt x="3854" y="3400"/>
                      <a:pt x="3854" y="3423"/>
                      <a:pt x="3837" y="3454"/>
                    </a:cubicBezTo>
                    <a:cubicBezTo>
                      <a:pt x="3822" y="3477"/>
                      <a:pt x="3796" y="3520"/>
                      <a:pt x="3785" y="3533"/>
                    </a:cubicBezTo>
                    <a:cubicBezTo>
                      <a:pt x="3768" y="3559"/>
                      <a:pt x="3742" y="3576"/>
                      <a:pt x="3718" y="3594"/>
                    </a:cubicBezTo>
                    <a:cubicBezTo>
                      <a:pt x="3659" y="3631"/>
                      <a:pt x="3587" y="3645"/>
                      <a:pt x="3512" y="3645"/>
                    </a:cubicBezTo>
                    <a:cubicBezTo>
                      <a:pt x="3459" y="3645"/>
                      <a:pt x="3403" y="3638"/>
                      <a:pt x="3350" y="3628"/>
                    </a:cubicBezTo>
                    <a:cubicBezTo>
                      <a:pt x="3218" y="3602"/>
                      <a:pt x="3089" y="3551"/>
                      <a:pt x="2962" y="3495"/>
                    </a:cubicBezTo>
                    <a:cubicBezTo>
                      <a:pt x="2712" y="3378"/>
                      <a:pt x="2468" y="3227"/>
                      <a:pt x="2248" y="3063"/>
                    </a:cubicBezTo>
                    <a:lnTo>
                      <a:pt x="2136" y="2982"/>
                    </a:lnTo>
                    <a:lnTo>
                      <a:pt x="2104" y="3117"/>
                    </a:lnTo>
                    <a:cubicBezTo>
                      <a:pt x="2046" y="3369"/>
                      <a:pt x="1985" y="3624"/>
                      <a:pt x="1910" y="3872"/>
                    </a:cubicBezTo>
                    <a:cubicBezTo>
                      <a:pt x="1873" y="3992"/>
                      <a:pt x="1832" y="4115"/>
                      <a:pt x="1785" y="4232"/>
                    </a:cubicBezTo>
                    <a:cubicBezTo>
                      <a:pt x="1759" y="4292"/>
                      <a:pt x="1733" y="4348"/>
                      <a:pt x="1703" y="4395"/>
                    </a:cubicBezTo>
                    <a:cubicBezTo>
                      <a:pt x="1692" y="4414"/>
                      <a:pt x="1676" y="4436"/>
                      <a:pt x="1663" y="4450"/>
                    </a:cubicBezTo>
                    <a:lnTo>
                      <a:pt x="1663" y="4450"/>
                    </a:lnTo>
                    <a:cubicBezTo>
                      <a:pt x="1662" y="4448"/>
                      <a:pt x="1661" y="4445"/>
                      <a:pt x="1660" y="4443"/>
                    </a:cubicBezTo>
                    <a:cubicBezTo>
                      <a:pt x="1649" y="4417"/>
                      <a:pt x="1638" y="4391"/>
                      <a:pt x="1630" y="4363"/>
                    </a:cubicBezTo>
                    <a:cubicBezTo>
                      <a:pt x="1612" y="4307"/>
                      <a:pt x="1602" y="4245"/>
                      <a:pt x="1591" y="4184"/>
                    </a:cubicBezTo>
                    <a:cubicBezTo>
                      <a:pt x="1569" y="4057"/>
                      <a:pt x="1552" y="3930"/>
                      <a:pt x="1541" y="3801"/>
                    </a:cubicBezTo>
                    <a:cubicBezTo>
                      <a:pt x="1520" y="3542"/>
                      <a:pt x="1507" y="3281"/>
                      <a:pt x="1500" y="3023"/>
                    </a:cubicBezTo>
                    <a:lnTo>
                      <a:pt x="1498" y="2921"/>
                    </a:lnTo>
                    <a:lnTo>
                      <a:pt x="1399" y="2938"/>
                    </a:lnTo>
                    <a:cubicBezTo>
                      <a:pt x="1172" y="2976"/>
                      <a:pt x="938" y="2997"/>
                      <a:pt x="708" y="2997"/>
                    </a:cubicBezTo>
                    <a:cubicBezTo>
                      <a:pt x="687" y="2997"/>
                      <a:pt x="666" y="2997"/>
                      <a:pt x="645" y="2997"/>
                    </a:cubicBezTo>
                    <a:cubicBezTo>
                      <a:pt x="580" y="2997"/>
                      <a:pt x="520" y="2992"/>
                      <a:pt x="459" y="2986"/>
                    </a:cubicBezTo>
                    <a:cubicBezTo>
                      <a:pt x="397" y="2979"/>
                      <a:pt x="336" y="2969"/>
                      <a:pt x="283" y="2951"/>
                    </a:cubicBezTo>
                    <a:cubicBezTo>
                      <a:pt x="261" y="2941"/>
                      <a:pt x="229" y="2930"/>
                      <a:pt x="214" y="2919"/>
                    </a:cubicBezTo>
                    <a:cubicBezTo>
                      <a:pt x="201" y="2908"/>
                      <a:pt x="181" y="2906"/>
                      <a:pt x="162" y="2874"/>
                    </a:cubicBezTo>
                    <a:lnTo>
                      <a:pt x="149" y="2854"/>
                    </a:lnTo>
                    <a:cubicBezTo>
                      <a:pt x="147" y="2850"/>
                      <a:pt x="149" y="2850"/>
                      <a:pt x="147" y="2846"/>
                    </a:cubicBezTo>
                    <a:cubicBezTo>
                      <a:pt x="143" y="2844"/>
                      <a:pt x="160" y="2829"/>
                      <a:pt x="179" y="2813"/>
                    </a:cubicBezTo>
                    <a:cubicBezTo>
                      <a:pt x="268" y="2760"/>
                      <a:pt x="399" y="2734"/>
                      <a:pt x="520" y="2712"/>
                    </a:cubicBezTo>
                    <a:cubicBezTo>
                      <a:pt x="645" y="2691"/>
                      <a:pt x="774" y="2676"/>
                      <a:pt x="901" y="2663"/>
                    </a:cubicBezTo>
                    <a:cubicBezTo>
                      <a:pt x="1155" y="2639"/>
                      <a:pt x="1414" y="2630"/>
                      <a:pt x="1671" y="2628"/>
                    </a:cubicBezTo>
                    <a:lnTo>
                      <a:pt x="1714" y="2628"/>
                    </a:lnTo>
                    <a:lnTo>
                      <a:pt x="1712" y="2587"/>
                    </a:lnTo>
                    <a:cubicBezTo>
                      <a:pt x="1681" y="2208"/>
                      <a:pt x="1679" y="1826"/>
                      <a:pt x="1692" y="1445"/>
                    </a:cubicBezTo>
                    <a:cubicBezTo>
                      <a:pt x="1701" y="1257"/>
                      <a:pt x="1720" y="1068"/>
                      <a:pt x="1746" y="880"/>
                    </a:cubicBezTo>
                    <a:cubicBezTo>
                      <a:pt x="1776" y="695"/>
                      <a:pt x="1811" y="503"/>
                      <a:pt x="1888" y="335"/>
                    </a:cubicBezTo>
                    <a:cubicBezTo>
                      <a:pt x="1908" y="292"/>
                      <a:pt x="1929" y="253"/>
                      <a:pt x="1957" y="216"/>
                    </a:cubicBezTo>
                    <a:cubicBezTo>
                      <a:pt x="1970" y="199"/>
                      <a:pt x="1983" y="184"/>
                      <a:pt x="1996" y="169"/>
                    </a:cubicBezTo>
                    <a:cubicBezTo>
                      <a:pt x="2007" y="156"/>
                      <a:pt x="2037" y="134"/>
                      <a:pt x="2048" y="126"/>
                    </a:cubicBezTo>
                    <a:cubicBezTo>
                      <a:pt x="2079" y="106"/>
                      <a:pt x="2112" y="97"/>
                      <a:pt x="2143" y="97"/>
                    </a:cubicBezTo>
                    <a:close/>
                    <a:moveTo>
                      <a:pt x="2142" y="0"/>
                    </a:moveTo>
                    <a:cubicBezTo>
                      <a:pt x="2085" y="0"/>
                      <a:pt x="2031" y="21"/>
                      <a:pt x="1987" y="50"/>
                    </a:cubicBezTo>
                    <a:cubicBezTo>
                      <a:pt x="1962" y="72"/>
                      <a:pt x="1951" y="81"/>
                      <a:pt x="1929" y="104"/>
                    </a:cubicBezTo>
                    <a:cubicBezTo>
                      <a:pt x="1912" y="126"/>
                      <a:pt x="1895" y="147"/>
                      <a:pt x="1880" y="169"/>
                    </a:cubicBezTo>
                    <a:cubicBezTo>
                      <a:pt x="1854" y="212"/>
                      <a:pt x="1832" y="257"/>
                      <a:pt x="1813" y="303"/>
                    </a:cubicBezTo>
                    <a:cubicBezTo>
                      <a:pt x="1740" y="490"/>
                      <a:pt x="1703" y="678"/>
                      <a:pt x="1679" y="869"/>
                    </a:cubicBezTo>
                    <a:cubicBezTo>
                      <a:pt x="1651" y="1061"/>
                      <a:pt x="1640" y="1251"/>
                      <a:pt x="1632" y="1443"/>
                    </a:cubicBezTo>
                    <a:cubicBezTo>
                      <a:pt x="1611" y="1812"/>
                      <a:pt x="1616" y="2180"/>
                      <a:pt x="1628" y="2549"/>
                    </a:cubicBezTo>
                    <a:lnTo>
                      <a:pt x="1628" y="2549"/>
                    </a:lnTo>
                    <a:cubicBezTo>
                      <a:pt x="1534" y="2546"/>
                      <a:pt x="1441" y="2545"/>
                      <a:pt x="1347" y="2545"/>
                    </a:cubicBezTo>
                    <a:cubicBezTo>
                      <a:pt x="1196" y="2545"/>
                      <a:pt x="1044" y="2549"/>
                      <a:pt x="893" y="2555"/>
                    </a:cubicBezTo>
                    <a:cubicBezTo>
                      <a:pt x="763" y="2561"/>
                      <a:pt x="634" y="2572"/>
                      <a:pt x="500" y="2587"/>
                    </a:cubicBezTo>
                    <a:cubicBezTo>
                      <a:pt x="436" y="2598"/>
                      <a:pt x="369" y="2609"/>
                      <a:pt x="304" y="2624"/>
                    </a:cubicBezTo>
                    <a:cubicBezTo>
                      <a:pt x="237" y="2639"/>
                      <a:pt x="171" y="2656"/>
                      <a:pt x="102" y="2695"/>
                    </a:cubicBezTo>
                    <a:cubicBezTo>
                      <a:pt x="69" y="2721"/>
                      <a:pt x="30" y="2744"/>
                      <a:pt x="9" y="2803"/>
                    </a:cubicBezTo>
                    <a:cubicBezTo>
                      <a:pt x="0" y="2833"/>
                      <a:pt x="0" y="2865"/>
                      <a:pt x="9" y="2889"/>
                    </a:cubicBezTo>
                    <a:lnTo>
                      <a:pt x="13" y="2908"/>
                    </a:lnTo>
                    <a:lnTo>
                      <a:pt x="13" y="2910"/>
                    </a:lnTo>
                    <a:cubicBezTo>
                      <a:pt x="14" y="2912"/>
                      <a:pt x="14" y="2912"/>
                      <a:pt x="14" y="2912"/>
                    </a:cubicBezTo>
                    <a:cubicBezTo>
                      <a:pt x="14" y="2912"/>
                      <a:pt x="14" y="2912"/>
                      <a:pt x="14" y="2912"/>
                    </a:cubicBezTo>
                    <a:lnTo>
                      <a:pt x="14" y="2912"/>
                    </a:lnTo>
                    <a:cubicBezTo>
                      <a:pt x="14" y="2913"/>
                      <a:pt x="16" y="2916"/>
                      <a:pt x="22" y="2926"/>
                    </a:cubicBezTo>
                    <a:lnTo>
                      <a:pt x="24" y="2928"/>
                    </a:lnTo>
                    <a:lnTo>
                      <a:pt x="26" y="2932"/>
                    </a:lnTo>
                    <a:lnTo>
                      <a:pt x="41" y="2951"/>
                    </a:lnTo>
                    <a:cubicBezTo>
                      <a:pt x="54" y="2975"/>
                      <a:pt x="91" y="3007"/>
                      <a:pt x="130" y="3035"/>
                    </a:cubicBezTo>
                    <a:cubicBezTo>
                      <a:pt x="164" y="3059"/>
                      <a:pt x="196" y="3070"/>
                      <a:pt x="231" y="3087"/>
                    </a:cubicBezTo>
                    <a:cubicBezTo>
                      <a:pt x="302" y="3111"/>
                      <a:pt x="369" y="3124"/>
                      <a:pt x="436" y="3135"/>
                    </a:cubicBezTo>
                    <a:cubicBezTo>
                      <a:pt x="505" y="3143"/>
                      <a:pt x="571" y="3152"/>
                      <a:pt x="638" y="3154"/>
                    </a:cubicBezTo>
                    <a:cubicBezTo>
                      <a:pt x="685" y="3156"/>
                      <a:pt x="732" y="3157"/>
                      <a:pt x="779" y="3157"/>
                    </a:cubicBezTo>
                    <a:cubicBezTo>
                      <a:pt x="963" y="3157"/>
                      <a:pt x="1144" y="3143"/>
                      <a:pt x="1327" y="3121"/>
                    </a:cubicBezTo>
                    <a:lnTo>
                      <a:pt x="1327" y="3121"/>
                    </a:lnTo>
                    <a:cubicBezTo>
                      <a:pt x="1330" y="3352"/>
                      <a:pt x="1339" y="3585"/>
                      <a:pt x="1356" y="3816"/>
                    </a:cubicBezTo>
                    <a:cubicBezTo>
                      <a:pt x="1367" y="3949"/>
                      <a:pt x="1377" y="4081"/>
                      <a:pt x="1401" y="4214"/>
                    </a:cubicBezTo>
                    <a:cubicBezTo>
                      <a:pt x="1412" y="4283"/>
                      <a:pt x="1425" y="4348"/>
                      <a:pt x="1446" y="4417"/>
                    </a:cubicBezTo>
                    <a:cubicBezTo>
                      <a:pt x="1457" y="4451"/>
                      <a:pt x="1468" y="4488"/>
                      <a:pt x="1487" y="4525"/>
                    </a:cubicBezTo>
                    <a:cubicBezTo>
                      <a:pt x="1509" y="4559"/>
                      <a:pt x="1524" y="4609"/>
                      <a:pt x="1608" y="4643"/>
                    </a:cubicBezTo>
                    <a:cubicBezTo>
                      <a:pt x="1622" y="4649"/>
                      <a:pt x="1637" y="4651"/>
                      <a:pt x="1652" y="4651"/>
                    </a:cubicBezTo>
                    <a:cubicBezTo>
                      <a:pt x="1659" y="4651"/>
                      <a:pt x="1667" y="4650"/>
                      <a:pt x="1675" y="4650"/>
                    </a:cubicBezTo>
                    <a:lnTo>
                      <a:pt x="1692" y="4645"/>
                    </a:lnTo>
                    <a:lnTo>
                      <a:pt x="1694" y="4645"/>
                    </a:lnTo>
                    <a:cubicBezTo>
                      <a:pt x="1695" y="4645"/>
                      <a:pt x="1696" y="4645"/>
                      <a:pt x="1696" y="4645"/>
                    </a:cubicBezTo>
                    <a:lnTo>
                      <a:pt x="1696" y="4645"/>
                    </a:lnTo>
                    <a:cubicBezTo>
                      <a:pt x="1696" y="4645"/>
                      <a:pt x="1694" y="4646"/>
                      <a:pt x="1694" y="4646"/>
                    </a:cubicBezTo>
                    <a:cubicBezTo>
                      <a:pt x="1694" y="4646"/>
                      <a:pt x="1697" y="4645"/>
                      <a:pt x="1707" y="4641"/>
                    </a:cubicBezTo>
                    <a:lnTo>
                      <a:pt x="1712" y="4641"/>
                    </a:lnTo>
                    <a:lnTo>
                      <a:pt x="1714" y="4639"/>
                    </a:lnTo>
                    <a:lnTo>
                      <a:pt x="1724" y="4632"/>
                    </a:lnTo>
                    <a:cubicBezTo>
                      <a:pt x="1737" y="4630"/>
                      <a:pt x="1787" y="4596"/>
                      <a:pt x="1793" y="4585"/>
                    </a:cubicBezTo>
                    <a:cubicBezTo>
                      <a:pt x="1830" y="4553"/>
                      <a:pt x="1847" y="4520"/>
                      <a:pt x="1869" y="4488"/>
                    </a:cubicBezTo>
                    <a:cubicBezTo>
                      <a:pt x="1910" y="4423"/>
                      <a:pt x="1938" y="4361"/>
                      <a:pt x="1964" y="4296"/>
                    </a:cubicBezTo>
                    <a:cubicBezTo>
                      <a:pt x="2018" y="4169"/>
                      <a:pt x="2059" y="4042"/>
                      <a:pt x="2095" y="3917"/>
                    </a:cubicBezTo>
                    <a:cubicBezTo>
                      <a:pt x="2158" y="3703"/>
                      <a:pt x="2214" y="3489"/>
                      <a:pt x="2259" y="3272"/>
                    </a:cubicBezTo>
                    <a:lnTo>
                      <a:pt x="2259" y="3272"/>
                    </a:lnTo>
                    <a:cubicBezTo>
                      <a:pt x="2463" y="3406"/>
                      <a:pt x="2674" y="3526"/>
                      <a:pt x="2901" y="3622"/>
                    </a:cubicBezTo>
                    <a:cubicBezTo>
                      <a:pt x="3037" y="3680"/>
                      <a:pt x="3177" y="3727"/>
                      <a:pt x="3328" y="3755"/>
                    </a:cubicBezTo>
                    <a:cubicBezTo>
                      <a:pt x="3376" y="3762"/>
                      <a:pt x="3428" y="3767"/>
                      <a:pt x="3480" y="3767"/>
                    </a:cubicBezTo>
                    <a:cubicBezTo>
                      <a:pt x="3586" y="3767"/>
                      <a:pt x="3695" y="3747"/>
                      <a:pt x="3791" y="3682"/>
                    </a:cubicBezTo>
                    <a:cubicBezTo>
                      <a:pt x="3824" y="3654"/>
                      <a:pt x="3856" y="3628"/>
                      <a:pt x="3880" y="3596"/>
                    </a:cubicBezTo>
                    <a:cubicBezTo>
                      <a:pt x="3910" y="3553"/>
                      <a:pt x="3916" y="3531"/>
                      <a:pt x="3936" y="3499"/>
                    </a:cubicBezTo>
                    <a:cubicBezTo>
                      <a:pt x="3953" y="3464"/>
                      <a:pt x="3962" y="3417"/>
                      <a:pt x="3970" y="3380"/>
                    </a:cubicBezTo>
                    <a:cubicBezTo>
                      <a:pt x="3977" y="3339"/>
                      <a:pt x="3975" y="3303"/>
                      <a:pt x="3975" y="3264"/>
                    </a:cubicBezTo>
                    <a:cubicBezTo>
                      <a:pt x="3966" y="3188"/>
                      <a:pt x="3947" y="3115"/>
                      <a:pt x="3916" y="3048"/>
                    </a:cubicBezTo>
                    <a:cubicBezTo>
                      <a:pt x="3888" y="2982"/>
                      <a:pt x="3854" y="2917"/>
                      <a:pt x="3813" y="2857"/>
                    </a:cubicBezTo>
                    <a:cubicBezTo>
                      <a:pt x="3731" y="2736"/>
                      <a:pt x="3638" y="2626"/>
                      <a:pt x="3537" y="2527"/>
                    </a:cubicBezTo>
                    <a:cubicBezTo>
                      <a:pt x="3444" y="2430"/>
                      <a:pt x="3341" y="2339"/>
                      <a:pt x="3233" y="2257"/>
                    </a:cubicBezTo>
                    <a:cubicBezTo>
                      <a:pt x="3546" y="2234"/>
                      <a:pt x="3858" y="2193"/>
                      <a:pt x="4160" y="2141"/>
                    </a:cubicBezTo>
                    <a:cubicBezTo>
                      <a:pt x="4319" y="2109"/>
                      <a:pt x="4475" y="2070"/>
                      <a:pt x="4632" y="2016"/>
                    </a:cubicBezTo>
                    <a:cubicBezTo>
                      <a:pt x="4710" y="1988"/>
                      <a:pt x="4787" y="1958"/>
                      <a:pt x="4860" y="1904"/>
                    </a:cubicBezTo>
                    <a:cubicBezTo>
                      <a:pt x="4895" y="1874"/>
                      <a:pt x="4936" y="1844"/>
                      <a:pt x="4955" y="1783"/>
                    </a:cubicBezTo>
                    <a:cubicBezTo>
                      <a:pt x="4962" y="1753"/>
                      <a:pt x="4966" y="1721"/>
                      <a:pt x="4955" y="1691"/>
                    </a:cubicBezTo>
                    <a:cubicBezTo>
                      <a:pt x="4944" y="1656"/>
                      <a:pt x="4936" y="1645"/>
                      <a:pt x="4908" y="1611"/>
                    </a:cubicBezTo>
                    <a:cubicBezTo>
                      <a:pt x="4875" y="1583"/>
                      <a:pt x="4863" y="1553"/>
                      <a:pt x="4811" y="1531"/>
                    </a:cubicBezTo>
                    <a:cubicBezTo>
                      <a:pt x="4768" y="1510"/>
                      <a:pt x="4722" y="1486"/>
                      <a:pt x="4681" y="1477"/>
                    </a:cubicBezTo>
                    <a:cubicBezTo>
                      <a:pt x="4600" y="1451"/>
                      <a:pt x="4516" y="1441"/>
                      <a:pt x="4431" y="1432"/>
                    </a:cubicBezTo>
                    <a:cubicBezTo>
                      <a:pt x="4362" y="1426"/>
                      <a:pt x="4292" y="1423"/>
                      <a:pt x="4222" y="1423"/>
                    </a:cubicBezTo>
                    <a:cubicBezTo>
                      <a:pt x="4127" y="1423"/>
                      <a:pt x="4032" y="1428"/>
                      <a:pt x="3938" y="1434"/>
                    </a:cubicBezTo>
                    <a:cubicBezTo>
                      <a:pt x="3642" y="1460"/>
                      <a:pt x="3351" y="1500"/>
                      <a:pt x="3058" y="1565"/>
                    </a:cubicBezTo>
                    <a:lnTo>
                      <a:pt x="3058" y="1565"/>
                    </a:lnTo>
                    <a:cubicBezTo>
                      <a:pt x="2956" y="1217"/>
                      <a:pt x="2838" y="876"/>
                      <a:pt x="2673" y="550"/>
                    </a:cubicBezTo>
                    <a:cubicBezTo>
                      <a:pt x="2630" y="462"/>
                      <a:pt x="2580" y="378"/>
                      <a:pt x="2524" y="296"/>
                    </a:cubicBezTo>
                    <a:cubicBezTo>
                      <a:pt x="2466" y="212"/>
                      <a:pt x="2403" y="130"/>
                      <a:pt x="2317" y="65"/>
                    </a:cubicBezTo>
                    <a:cubicBezTo>
                      <a:pt x="2272" y="37"/>
                      <a:pt x="2220" y="7"/>
                      <a:pt x="2158" y="1"/>
                    </a:cubicBezTo>
                    <a:cubicBezTo>
                      <a:pt x="2152" y="0"/>
                      <a:pt x="2147" y="0"/>
                      <a:pt x="214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9" name="Google Shape;2079;p42"/>
              <p:cNvSpPr/>
              <p:nvPr/>
            </p:nvSpPr>
            <p:spPr>
              <a:xfrm>
                <a:off x="6490490" y="949631"/>
                <a:ext cx="49405" cy="97371"/>
              </a:xfrm>
              <a:custGeom>
                <a:avLst/>
                <a:gdLst/>
                <a:ahLst/>
                <a:cxnLst/>
                <a:rect l="l" t="t" r="r" b="b"/>
                <a:pathLst>
                  <a:path w="824" h="1624" extrusionOk="0">
                    <a:moveTo>
                      <a:pt x="412" y="0"/>
                    </a:moveTo>
                    <a:cubicBezTo>
                      <a:pt x="184" y="0"/>
                      <a:pt x="1" y="365"/>
                      <a:pt x="1" y="813"/>
                    </a:cubicBezTo>
                    <a:cubicBezTo>
                      <a:pt x="1" y="1259"/>
                      <a:pt x="186" y="1621"/>
                      <a:pt x="412" y="1623"/>
                    </a:cubicBezTo>
                    <a:cubicBezTo>
                      <a:pt x="641" y="1623"/>
                      <a:pt x="824" y="1259"/>
                      <a:pt x="824" y="813"/>
                    </a:cubicBezTo>
                    <a:cubicBezTo>
                      <a:pt x="824" y="365"/>
                      <a:pt x="639" y="0"/>
                      <a:pt x="4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0" name="Google Shape;2080;p42"/>
              <p:cNvSpPr/>
              <p:nvPr/>
            </p:nvSpPr>
            <p:spPr>
              <a:xfrm>
                <a:off x="6375371" y="1455019"/>
                <a:ext cx="410589" cy="439488"/>
              </a:xfrm>
              <a:custGeom>
                <a:avLst/>
                <a:gdLst/>
                <a:ahLst/>
                <a:cxnLst/>
                <a:rect l="l" t="t" r="r" b="b"/>
                <a:pathLst>
                  <a:path w="6848" h="7330" extrusionOk="0">
                    <a:moveTo>
                      <a:pt x="6199" y="1"/>
                    </a:moveTo>
                    <a:cubicBezTo>
                      <a:pt x="6040" y="1"/>
                      <a:pt x="5835" y="104"/>
                      <a:pt x="5863" y="238"/>
                    </a:cubicBezTo>
                    <a:cubicBezTo>
                      <a:pt x="6296" y="2272"/>
                      <a:pt x="6304" y="6152"/>
                      <a:pt x="3828" y="6956"/>
                    </a:cubicBezTo>
                    <a:cubicBezTo>
                      <a:pt x="3655" y="7012"/>
                      <a:pt x="3488" y="7038"/>
                      <a:pt x="3327" y="7038"/>
                    </a:cubicBezTo>
                    <a:cubicBezTo>
                      <a:pt x="2188" y="7038"/>
                      <a:pt x="1379" y="5740"/>
                      <a:pt x="1024" y="4792"/>
                    </a:cubicBezTo>
                    <a:cubicBezTo>
                      <a:pt x="617" y="3712"/>
                      <a:pt x="563" y="2488"/>
                      <a:pt x="619" y="1348"/>
                    </a:cubicBezTo>
                    <a:cubicBezTo>
                      <a:pt x="624" y="1252"/>
                      <a:pt x="539" y="1213"/>
                      <a:pt x="438" y="1213"/>
                    </a:cubicBezTo>
                    <a:cubicBezTo>
                      <a:pt x="293" y="1213"/>
                      <a:pt x="114" y="1292"/>
                      <a:pt x="108" y="1406"/>
                    </a:cubicBezTo>
                    <a:cubicBezTo>
                      <a:pt x="0" y="3539"/>
                      <a:pt x="516" y="7330"/>
                      <a:pt x="3266" y="7330"/>
                    </a:cubicBezTo>
                    <a:cubicBezTo>
                      <a:pt x="3381" y="7330"/>
                      <a:pt x="3500" y="7323"/>
                      <a:pt x="3623" y="7309"/>
                    </a:cubicBezTo>
                    <a:cubicBezTo>
                      <a:pt x="6710" y="6964"/>
                      <a:pt x="6848" y="2326"/>
                      <a:pt x="6373" y="102"/>
                    </a:cubicBezTo>
                    <a:cubicBezTo>
                      <a:pt x="6358" y="31"/>
                      <a:pt x="6286" y="1"/>
                      <a:pt x="61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1" name="Google Shape;2081;p42"/>
              <p:cNvSpPr/>
              <p:nvPr/>
            </p:nvSpPr>
            <p:spPr>
              <a:xfrm>
                <a:off x="6670005" y="1828859"/>
                <a:ext cx="270768" cy="528765"/>
              </a:xfrm>
              <a:custGeom>
                <a:avLst/>
                <a:gdLst/>
                <a:ahLst/>
                <a:cxnLst/>
                <a:rect l="l" t="t" r="r" b="b"/>
                <a:pathLst>
                  <a:path w="4516" h="8819" extrusionOk="0">
                    <a:moveTo>
                      <a:pt x="1408" y="1"/>
                    </a:moveTo>
                    <a:lnTo>
                      <a:pt x="1263" y="406"/>
                    </a:lnTo>
                    <a:cubicBezTo>
                      <a:pt x="1212" y="548"/>
                      <a:pt x="0" y="3967"/>
                      <a:pt x="886" y="7421"/>
                    </a:cubicBezTo>
                    <a:cubicBezTo>
                      <a:pt x="1108" y="8290"/>
                      <a:pt x="1462" y="8760"/>
                      <a:pt x="1934" y="8814"/>
                    </a:cubicBezTo>
                    <a:cubicBezTo>
                      <a:pt x="1964" y="8816"/>
                      <a:pt x="1992" y="8818"/>
                      <a:pt x="2022" y="8818"/>
                    </a:cubicBezTo>
                    <a:cubicBezTo>
                      <a:pt x="3138" y="8818"/>
                      <a:pt x="4369" y="6497"/>
                      <a:pt x="4509" y="6225"/>
                    </a:cubicBezTo>
                    <a:lnTo>
                      <a:pt x="4197" y="6064"/>
                    </a:lnTo>
                    <a:cubicBezTo>
                      <a:pt x="3711" y="7005"/>
                      <a:pt x="2704" y="8466"/>
                      <a:pt x="2029" y="8466"/>
                    </a:cubicBezTo>
                    <a:cubicBezTo>
                      <a:pt x="2011" y="8466"/>
                      <a:pt x="1994" y="8465"/>
                      <a:pt x="1977" y="8462"/>
                    </a:cubicBezTo>
                    <a:cubicBezTo>
                      <a:pt x="1589" y="8419"/>
                      <a:pt x="1358" y="7825"/>
                      <a:pt x="1231" y="7333"/>
                    </a:cubicBezTo>
                    <a:cubicBezTo>
                      <a:pt x="546" y="4665"/>
                      <a:pt x="1179" y="1941"/>
                      <a:pt x="1470" y="932"/>
                    </a:cubicBezTo>
                    <a:cubicBezTo>
                      <a:pt x="1867" y="1641"/>
                      <a:pt x="2306" y="1986"/>
                      <a:pt x="2783" y="1990"/>
                    </a:cubicBezTo>
                    <a:cubicBezTo>
                      <a:pt x="3778" y="1973"/>
                      <a:pt x="4485" y="339"/>
                      <a:pt x="4516" y="270"/>
                    </a:cubicBezTo>
                    <a:lnTo>
                      <a:pt x="4188" y="132"/>
                    </a:lnTo>
                    <a:cubicBezTo>
                      <a:pt x="4011" y="548"/>
                      <a:pt x="3412" y="1628"/>
                      <a:pt x="2774" y="1637"/>
                    </a:cubicBezTo>
                    <a:lnTo>
                      <a:pt x="2765" y="1637"/>
                    </a:lnTo>
                    <a:cubicBezTo>
                      <a:pt x="2369" y="1637"/>
                      <a:pt x="1964" y="1206"/>
                      <a:pt x="1589" y="391"/>
                    </a:cubicBezTo>
                    <a:lnTo>
                      <a:pt x="140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2" name="Google Shape;2082;p42"/>
              <p:cNvSpPr/>
              <p:nvPr/>
            </p:nvSpPr>
            <p:spPr>
              <a:xfrm>
                <a:off x="6830693" y="1275564"/>
                <a:ext cx="469467" cy="469947"/>
              </a:xfrm>
              <a:custGeom>
                <a:avLst/>
                <a:gdLst/>
                <a:ahLst/>
                <a:cxnLst/>
                <a:rect l="l" t="t" r="r" b="b"/>
                <a:pathLst>
                  <a:path w="7830" h="7838" extrusionOk="0">
                    <a:moveTo>
                      <a:pt x="5649" y="0"/>
                    </a:moveTo>
                    <a:cubicBezTo>
                      <a:pt x="5479" y="0"/>
                      <a:pt x="5270" y="111"/>
                      <a:pt x="5327" y="229"/>
                    </a:cubicBezTo>
                    <a:cubicBezTo>
                      <a:pt x="6258" y="2162"/>
                      <a:pt x="7109" y="5673"/>
                      <a:pt x="5071" y="7220"/>
                    </a:cubicBezTo>
                    <a:cubicBezTo>
                      <a:pt x="4759" y="7456"/>
                      <a:pt x="4440" y="7554"/>
                      <a:pt x="4126" y="7554"/>
                    </a:cubicBezTo>
                    <a:cubicBezTo>
                      <a:pt x="3166" y="7554"/>
                      <a:pt x="2252" y="6634"/>
                      <a:pt x="1739" y="5884"/>
                    </a:cubicBezTo>
                    <a:cubicBezTo>
                      <a:pt x="1086" y="4931"/>
                      <a:pt x="749" y="3752"/>
                      <a:pt x="536" y="2634"/>
                    </a:cubicBezTo>
                    <a:cubicBezTo>
                      <a:pt x="524" y="2562"/>
                      <a:pt x="452" y="2532"/>
                      <a:pt x="366" y="2532"/>
                    </a:cubicBezTo>
                    <a:cubicBezTo>
                      <a:pt x="207" y="2532"/>
                      <a:pt x="1" y="2634"/>
                      <a:pt x="27" y="2770"/>
                    </a:cubicBezTo>
                    <a:cubicBezTo>
                      <a:pt x="410" y="4763"/>
                      <a:pt x="1600" y="7837"/>
                      <a:pt x="3953" y="7837"/>
                    </a:cubicBezTo>
                    <a:cubicBezTo>
                      <a:pt x="4185" y="7837"/>
                      <a:pt x="4428" y="7807"/>
                      <a:pt x="4683" y="7744"/>
                    </a:cubicBezTo>
                    <a:cubicBezTo>
                      <a:pt x="7829" y="6957"/>
                      <a:pt x="6806" y="2093"/>
                      <a:pt x="5838" y="91"/>
                    </a:cubicBezTo>
                    <a:cubicBezTo>
                      <a:pt x="5807" y="26"/>
                      <a:pt x="5733" y="0"/>
                      <a:pt x="56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3" name="Google Shape;2083;p42"/>
              <p:cNvSpPr/>
              <p:nvPr/>
            </p:nvSpPr>
            <p:spPr>
              <a:xfrm>
                <a:off x="6719471" y="2013171"/>
                <a:ext cx="136763" cy="42930"/>
              </a:xfrm>
              <a:custGeom>
                <a:avLst/>
                <a:gdLst/>
                <a:ahLst/>
                <a:cxnLst/>
                <a:rect l="l" t="t" r="r" b="b"/>
                <a:pathLst>
                  <a:path w="2281" h="716" extrusionOk="0">
                    <a:moveTo>
                      <a:pt x="42" y="0"/>
                    </a:moveTo>
                    <a:lnTo>
                      <a:pt x="1" y="171"/>
                    </a:lnTo>
                    <a:lnTo>
                      <a:pt x="2238" y="716"/>
                    </a:lnTo>
                    <a:lnTo>
                      <a:pt x="2281" y="546"/>
                    </a:lnTo>
                    <a:lnTo>
                      <a:pt x="4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4" name="Google Shape;2084;p42"/>
              <p:cNvSpPr/>
              <p:nvPr/>
            </p:nvSpPr>
            <p:spPr>
              <a:xfrm>
                <a:off x="6773493" y="1932767"/>
                <a:ext cx="36094" cy="412328"/>
              </a:xfrm>
              <a:custGeom>
                <a:avLst/>
                <a:gdLst/>
                <a:ahLst/>
                <a:cxnLst/>
                <a:rect l="l" t="t" r="r" b="b"/>
                <a:pathLst>
                  <a:path w="602" h="6877" extrusionOk="0">
                    <a:moveTo>
                      <a:pt x="425" y="1"/>
                    </a:moveTo>
                    <a:lnTo>
                      <a:pt x="1" y="6865"/>
                    </a:lnTo>
                    <a:lnTo>
                      <a:pt x="175" y="6876"/>
                    </a:lnTo>
                    <a:lnTo>
                      <a:pt x="602" y="12"/>
                    </a:lnTo>
                    <a:lnTo>
                      <a:pt x="425"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5" name="Google Shape;2085;p42"/>
              <p:cNvSpPr/>
              <p:nvPr/>
            </p:nvSpPr>
            <p:spPr>
              <a:xfrm>
                <a:off x="6723608" y="1897391"/>
                <a:ext cx="60437" cy="355128"/>
              </a:xfrm>
              <a:custGeom>
                <a:avLst/>
                <a:gdLst/>
                <a:ahLst/>
                <a:cxnLst/>
                <a:rect l="l" t="t" r="r" b="b"/>
                <a:pathLst>
                  <a:path w="1008" h="5923" extrusionOk="0">
                    <a:moveTo>
                      <a:pt x="833" y="0"/>
                    </a:moveTo>
                    <a:lnTo>
                      <a:pt x="1" y="5895"/>
                    </a:lnTo>
                    <a:lnTo>
                      <a:pt x="175" y="5923"/>
                    </a:lnTo>
                    <a:lnTo>
                      <a:pt x="1007" y="24"/>
                    </a:lnTo>
                    <a:lnTo>
                      <a:pt x="83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6" name="Google Shape;2086;p42"/>
              <p:cNvSpPr/>
              <p:nvPr/>
            </p:nvSpPr>
            <p:spPr>
              <a:xfrm>
                <a:off x="6816903" y="1935225"/>
                <a:ext cx="21285" cy="393561"/>
              </a:xfrm>
              <a:custGeom>
                <a:avLst/>
                <a:gdLst/>
                <a:ahLst/>
                <a:cxnLst/>
                <a:rect l="l" t="t" r="r" b="b"/>
                <a:pathLst>
                  <a:path w="355" h="6564" extrusionOk="0">
                    <a:moveTo>
                      <a:pt x="180" y="1"/>
                    </a:moveTo>
                    <a:lnTo>
                      <a:pt x="1" y="7"/>
                    </a:lnTo>
                    <a:lnTo>
                      <a:pt x="175" y="6563"/>
                    </a:lnTo>
                    <a:lnTo>
                      <a:pt x="354" y="6559"/>
                    </a:lnTo>
                    <a:lnTo>
                      <a:pt x="18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7" name="Google Shape;2087;p42"/>
              <p:cNvSpPr/>
              <p:nvPr/>
            </p:nvSpPr>
            <p:spPr>
              <a:xfrm>
                <a:off x="6680438" y="1857040"/>
                <a:ext cx="213569" cy="490033"/>
              </a:xfrm>
              <a:custGeom>
                <a:avLst/>
                <a:gdLst/>
                <a:ahLst/>
                <a:cxnLst/>
                <a:rect l="l" t="t" r="r" b="b"/>
                <a:pathLst>
                  <a:path w="3562" h="8173" extrusionOk="0">
                    <a:moveTo>
                      <a:pt x="1255" y="1"/>
                    </a:moveTo>
                    <a:cubicBezTo>
                      <a:pt x="1255" y="1"/>
                      <a:pt x="1" y="3471"/>
                      <a:pt x="885" y="6911"/>
                    </a:cubicBezTo>
                    <a:cubicBezTo>
                      <a:pt x="1121" y="7835"/>
                      <a:pt x="1468" y="8173"/>
                      <a:pt x="1850" y="8173"/>
                    </a:cubicBezTo>
                    <a:cubicBezTo>
                      <a:pt x="2432" y="8173"/>
                      <a:pt x="3093" y="7387"/>
                      <a:pt x="3561" y="6697"/>
                    </a:cubicBezTo>
                    <a:lnTo>
                      <a:pt x="2538" y="1343"/>
                    </a:lnTo>
                    <a:cubicBezTo>
                      <a:pt x="2137" y="1315"/>
                      <a:pt x="1697" y="960"/>
                      <a:pt x="125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aphicFrame>
        <p:nvGraphicFramePr>
          <p:cNvPr id="2" name="Table 1"/>
          <p:cNvGraphicFramePr>
            <a:graphicFrameLocks noGrp="1"/>
          </p:cNvGraphicFramePr>
          <p:nvPr>
            <p:extLst>
              <p:ext uri="{D42A27DB-BD31-4B8C-83A1-F6EECF244321}">
                <p14:modId xmlns:p14="http://schemas.microsoft.com/office/powerpoint/2010/main" val="1219410029"/>
              </p:ext>
            </p:extLst>
          </p:nvPr>
        </p:nvGraphicFramePr>
        <p:xfrm>
          <a:off x="1977462" y="1892469"/>
          <a:ext cx="8198973" cy="568920"/>
        </p:xfrm>
        <a:graphic>
          <a:graphicData uri="http://schemas.openxmlformats.org/drawingml/2006/table">
            <a:tbl>
              <a:tblPr>
                <a:noFill/>
              </a:tblPr>
              <a:tblGrid>
                <a:gridCol w="7014138">
                  <a:extLst>
                    <a:ext uri="{9D8B030D-6E8A-4147-A177-3AD203B41FA5}">
                      <a16:colId xmlns:a16="http://schemas.microsoft.com/office/drawing/2014/main" val="3264275026"/>
                    </a:ext>
                  </a:extLst>
                </a:gridCol>
                <a:gridCol w="1184835">
                  <a:extLst>
                    <a:ext uri="{9D8B030D-6E8A-4147-A177-3AD203B41FA5}">
                      <a16:colId xmlns:a16="http://schemas.microsoft.com/office/drawing/2014/main" val="3143085819"/>
                    </a:ext>
                  </a:extLst>
                </a:gridCol>
              </a:tblGrid>
              <a:tr h="568920">
                <a:tc>
                  <a:txBody>
                    <a:bodyPr/>
                    <a:lstStyle/>
                    <a:p>
                      <a:pPr marL="0" lvl="0" indent="0" algn="l" rtl="0">
                        <a:spcBef>
                          <a:spcPts val="0"/>
                        </a:spcBef>
                        <a:spcAft>
                          <a:spcPts val="0"/>
                        </a:spcAft>
                        <a:buNone/>
                      </a:pPr>
                      <a:r>
                        <a:rPr lang="en" sz="2000" b="1" dirty="0">
                          <a:solidFill>
                            <a:schemeClr val="dk2"/>
                          </a:solidFill>
                          <a:uFill>
                            <a:noFill/>
                          </a:uFill>
                          <a:latin typeface="Catamaran"/>
                          <a:ea typeface="Catamaran"/>
                          <a:cs typeface="Catamaran"/>
                          <a:sym typeface="Catamaran"/>
                        </a:rPr>
                        <a:t>I. PHÉP</a:t>
                      </a:r>
                      <a:r>
                        <a:rPr lang="en" sz="2000" b="1" baseline="0" dirty="0">
                          <a:solidFill>
                            <a:schemeClr val="dk2"/>
                          </a:solidFill>
                          <a:uFill>
                            <a:noFill/>
                          </a:uFill>
                          <a:latin typeface="Catamaran"/>
                          <a:ea typeface="Catamaran"/>
                          <a:cs typeface="Catamaran"/>
                          <a:sym typeface="Catamaran"/>
                        </a:rPr>
                        <a:t> TÍNH LŨY THỪA VỚI SỐ MŨ TỰ NHIÊN</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lvl="0" indent="0" algn="ctr" rtl="0">
                        <a:spcBef>
                          <a:spcPts val="0"/>
                        </a:spcBef>
                        <a:spcAft>
                          <a:spcPts val="1600"/>
                        </a:spcAft>
                        <a:buNone/>
                      </a:pPr>
                      <a:r>
                        <a:rPr lang="en" sz="2000" dirty="0">
                          <a:solidFill>
                            <a:schemeClr val="dk1"/>
                          </a:solidFill>
                          <a:latin typeface="Catamaran"/>
                          <a:ea typeface="Catamaran"/>
                          <a:cs typeface="Catamaran"/>
                          <a:sym typeface="Catamaran"/>
                        </a:rPr>
                        <a:t>TIẾT</a:t>
                      </a:r>
                      <a:r>
                        <a:rPr lang="en" sz="2000" baseline="0" dirty="0">
                          <a:solidFill>
                            <a:schemeClr val="dk1"/>
                          </a:solidFill>
                          <a:latin typeface="Catamaran"/>
                          <a:ea typeface="Catamaran"/>
                          <a:cs typeface="Catamaran"/>
                          <a:sym typeface="Catamaran"/>
                        </a:rPr>
                        <a:t> 1</a:t>
                      </a:r>
                      <a:endParaRPr sz="20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412381762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799270651"/>
              </p:ext>
            </p:extLst>
          </p:nvPr>
        </p:nvGraphicFramePr>
        <p:xfrm>
          <a:off x="1977462" y="2454264"/>
          <a:ext cx="8198973" cy="1701680"/>
        </p:xfrm>
        <a:graphic>
          <a:graphicData uri="http://schemas.openxmlformats.org/drawingml/2006/table">
            <a:tbl>
              <a:tblPr>
                <a:noFill/>
              </a:tblPr>
              <a:tblGrid>
                <a:gridCol w="7014138">
                  <a:extLst>
                    <a:ext uri="{9D8B030D-6E8A-4147-A177-3AD203B41FA5}">
                      <a16:colId xmlns:a16="http://schemas.microsoft.com/office/drawing/2014/main" val="3359417919"/>
                    </a:ext>
                  </a:extLst>
                </a:gridCol>
                <a:gridCol w="1184835">
                  <a:extLst>
                    <a:ext uri="{9D8B030D-6E8A-4147-A177-3AD203B41FA5}">
                      <a16:colId xmlns:a16="http://schemas.microsoft.com/office/drawing/2014/main" val="3944368664"/>
                    </a:ext>
                  </a:extLst>
                </a:gridCol>
              </a:tblGrid>
              <a:tr h="517536">
                <a:tc>
                  <a:txBody>
                    <a:bodyPr/>
                    <a:lstStyle/>
                    <a:p>
                      <a:pPr marL="0" lvl="0" indent="0" algn="l" rtl="0">
                        <a:spcBef>
                          <a:spcPts val="0"/>
                        </a:spcBef>
                        <a:spcAft>
                          <a:spcPts val="0"/>
                        </a:spcAft>
                        <a:buNone/>
                      </a:pPr>
                      <a:r>
                        <a:rPr lang="en" sz="2000" b="1" dirty="0">
                          <a:solidFill>
                            <a:schemeClr val="dk2"/>
                          </a:solidFill>
                          <a:latin typeface="Catamaran"/>
                          <a:ea typeface="Catamaran"/>
                          <a:cs typeface="Catamaran"/>
                          <a:sym typeface="Catamaran"/>
                        </a:rPr>
                        <a:t>II. TÍCH</a:t>
                      </a:r>
                      <a:r>
                        <a:rPr lang="en" sz="2000" b="1" baseline="0" dirty="0">
                          <a:solidFill>
                            <a:schemeClr val="dk2"/>
                          </a:solidFill>
                          <a:latin typeface="Catamaran"/>
                          <a:ea typeface="Catamaran"/>
                          <a:cs typeface="Catamaran"/>
                          <a:sym typeface="Catamaran"/>
                        </a:rPr>
                        <a:t> VÀ THƯƠNG CỦA HAI LŨY THỪA CÙNG CƠ SỐ</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1600"/>
                        </a:spcAft>
                        <a:buNone/>
                      </a:pPr>
                      <a:r>
                        <a:rPr lang="en" sz="2100" dirty="0">
                          <a:solidFill>
                            <a:schemeClr val="dk1"/>
                          </a:solidFill>
                          <a:latin typeface="Catamaran"/>
                          <a:ea typeface="Catamaran"/>
                          <a:cs typeface="Catamaran"/>
                          <a:sym typeface="Catamaran"/>
                        </a:rPr>
                        <a:t>TIẾT</a:t>
                      </a:r>
                      <a:r>
                        <a:rPr lang="en" sz="2100" baseline="0" dirty="0">
                          <a:solidFill>
                            <a:schemeClr val="dk1"/>
                          </a:solidFill>
                          <a:latin typeface="Catamaran"/>
                          <a:ea typeface="Catamaran"/>
                          <a:cs typeface="Catamaran"/>
                          <a:sym typeface="Catamaran"/>
                        </a:rPr>
                        <a:t> 2</a:t>
                      </a:r>
                      <a:endParaRPr sz="21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678202014"/>
                  </a:ext>
                </a:extLst>
              </a:tr>
              <a:tr h="568920">
                <a:tc>
                  <a:txBody>
                    <a:bodyPr/>
                    <a:lstStyle/>
                    <a:p>
                      <a:pPr marL="0" lvl="0" indent="0" algn="l" rtl="0">
                        <a:spcBef>
                          <a:spcPts val="0"/>
                        </a:spcBef>
                        <a:spcAft>
                          <a:spcPts val="0"/>
                        </a:spcAft>
                        <a:buNone/>
                      </a:pPr>
                      <a:r>
                        <a:rPr lang="en" sz="2000" b="1" dirty="0">
                          <a:solidFill>
                            <a:schemeClr val="dk2"/>
                          </a:solidFill>
                          <a:uFill>
                            <a:noFill/>
                          </a:uFill>
                          <a:latin typeface="Catamaran"/>
                          <a:ea typeface="Catamaran"/>
                          <a:cs typeface="Catamaran"/>
                          <a:sym typeface="Catamaran"/>
                        </a:rPr>
                        <a:t>III. LŨY</a:t>
                      </a:r>
                      <a:r>
                        <a:rPr lang="en" sz="2000" b="1" baseline="0" dirty="0">
                          <a:solidFill>
                            <a:schemeClr val="dk2"/>
                          </a:solidFill>
                          <a:uFill>
                            <a:noFill/>
                          </a:uFill>
                          <a:latin typeface="Catamaran"/>
                          <a:ea typeface="Catamaran"/>
                          <a:cs typeface="Catamaran"/>
                          <a:sym typeface="Catamaran"/>
                        </a:rPr>
                        <a:t> THỪA CỦA MỘT LŨY THỪA</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00"/>
                    </a:solidFill>
                  </a:tcPr>
                </a:tc>
                <a:tc>
                  <a:txBody>
                    <a:bodyPr/>
                    <a:lstStyle/>
                    <a:p>
                      <a:pPr marL="0" lvl="0" indent="0" algn="ctr" rtl="0">
                        <a:spcBef>
                          <a:spcPts val="0"/>
                        </a:spcBef>
                        <a:spcAft>
                          <a:spcPts val="1600"/>
                        </a:spcAft>
                        <a:buNone/>
                      </a:pPr>
                      <a:r>
                        <a:rPr lang="en" sz="2100" dirty="0">
                          <a:solidFill>
                            <a:schemeClr val="dk1"/>
                          </a:solidFill>
                          <a:latin typeface="Catamaran"/>
                          <a:ea typeface="Catamaran"/>
                          <a:cs typeface="Catamaran"/>
                          <a:sym typeface="Catamaran"/>
                        </a:rPr>
                        <a:t>TIẾT</a:t>
                      </a:r>
                      <a:r>
                        <a:rPr lang="en" sz="2100" baseline="0" dirty="0">
                          <a:solidFill>
                            <a:schemeClr val="dk1"/>
                          </a:solidFill>
                          <a:latin typeface="Catamaran"/>
                          <a:ea typeface="Catamaran"/>
                          <a:cs typeface="Catamaran"/>
                          <a:sym typeface="Catamaran"/>
                        </a:rPr>
                        <a:t> 3</a:t>
                      </a:r>
                      <a:endParaRPr sz="21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2550634338"/>
                  </a:ext>
                </a:extLst>
              </a:tr>
              <a:tr h="568920">
                <a:tc>
                  <a:txBody>
                    <a:bodyPr/>
                    <a:lstStyle/>
                    <a:p>
                      <a:pPr marL="0" lvl="0" indent="0" algn="l" rtl="0">
                        <a:spcBef>
                          <a:spcPts val="0"/>
                        </a:spcBef>
                        <a:spcAft>
                          <a:spcPts val="0"/>
                        </a:spcAft>
                        <a:buNone/>
                      </a:pPr>
                      <a:r>
                        <a:rPr lang="en-US" sz="2000" b="1" dirty="0">
                          <a:solidFill>
                            <a:schemeClr val="dk2"/>
                          </a:solidFill>
                          <a:latin typeface="Catamaran"/>
                          <a:ea typeface="Catamaran"/>
                          <a:cs typeface="Catamaran"/>
                          <a:sym typeface="Catamaran"/>
                        </a:rPr>
                        <a:t>LUYỆN</a:t>
                      </a:r>
                      <a:r>
                        <a:rPr lang="en-US" sz="2000" b="1" baseline="0" dirty="0">
                          <a:solidFill>
                            <a:schemeClr val="dk2"/>
                          </a:solidFill>
                          <a:latin typeface="Catamaran"/>
                          <a:ea typeface="Catamaran"/>
                          <a:cs typeface="Catamaran"/>
                          <a:sym typeface="Catamaran"/>
                        </a:rPr>
                        <a:t> TẬP</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1600"/>
                        </a:spcAft>
                        <a:buNone/>
                      </a:pPr>
                      <a:r>
                        <a:rPr lang="en-US" sz="2100" dirty="0">
                          <a:solidFill>
                            <a:schemeClr val="dk1"/>
                          </a:solidFill>
                          <a:latin typeface="Catamaran"/>
                          <a:ea typeface="Catamaran"/>
                          <a:cs typeface="Catamaran"/>
                          <a:sym typeface="Catamaran"/>
                        </a:rPr>
                        <a:t>TIẾT</a:t>
                      </a:r>
                      <a:r>
                        <a:rPr lang="en-US" sz="2100" baseline="0" dirty="0">
                          <a:solidFill>
                            <a:schemeClr val="dk1"/>
                          </a:solidFill>
                          <a:latin typeface="Catamaran"/>
                          <a:ea typeface="Catamaran"/>
                          <a:cs typeface="Catamaran"/>
                          <a:sym typeface="Catamaran"/>
                        </a:rPr>
                        <a:t> 4</a:t>
                      </a:r>
                      <a:endParaRPr sz="2100" dirty="0">
                        <a:solidFill>
                          <a:schemeClr val="dk1"/>
                        </a:solidFill>
                        <a:latin typeface="Catamaran"/>
                        <a:ea typeface="Catamaran"/>
                        <a:cs typeface="Catamaran"/>
                        <a:sym typeface="Catamaran"/>
                      </a:endParaRPr>
                    </a:p>
                  </a:txBody>
                  <a:tcPr marL="121900" marR="121900" marT="121900" marB="121900">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673289969"/>
                  </a:ext>
                </a:extLst>
              </a:tr>
            </a:tbl>
          </a:graphicData>
        </a:graphic>
      </p:graphicFrame>
      <p:sp>
        <p:nvSpPr>
          <p:cNvPr id="140" name="TextBox 139"/>
          <p:cNvSpPr txBox="1"/>
          <p:nvPr/>
        </p:nvSpPr>
        <p:spPr>
          <a:xfrm>
            <a:off x="10464628" y="6104187"/>
            <a:ext cx="1529979" cy="379656"/>
          </a:xfrm>
          <a:prstGeom prst="rect">
            <a:avLst/>
          </a:prstGeom>
          <a:solidFill>
            <a:srgbClr val="F4F4F4"/>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Tree>
    <p:extLst>
      <p:ext uri="{BB962C8B-B14F-4D97-AF65-F5344CB8AC3E}">
        <p14:creationId xmlns:p14="http://schemas.microsoft.com/office/powerpoint/2010/main" val="1700578910"/>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1958" name="Google Shape;1958;p42"/>
          <p:cNvSpPr txBox="1">
            <a:spLocks noGrp="1"/>
          </p:cNvSpPr>
          <p:nvPr>
            <p:ph type="title"/>
          </p:nvPr>
        </p:nvSpPr>
        <p:spPr>
          <a:xfrm>
            <a:off x="1062184" y="492633"/>
            <a:ext cx="10067600" cy="759200"/>
          </a:xfrm>
          <a:prstGeom prst="rect">
            <a:avLst/>
          </a:prstGeom>
        </p:spPr>
        <p:txBody>
          <a:bodyPr spcFirstLastPara="1" wrap="square" lIns="121900" tIns="121900" rIns="121900" bIns="121900" anchor="t" anchorCtr="0">
            <a:noAutofit/>
          </a:bodyPr>
          <a:lstStyle/>
          <a:p>
            <a:r>
              <a:rPr lang="en" b="1" dirty="0">
                <a:solidFill>
                  <a:schemeClr val="accent4"/>
                </a:solidFill>
                <a:latin typeface="Catamaran" panose="020B0604020202020204" charset="0"/>
                <a:cs typeface="Catamaran" panose="020B0604020202020204" charset="0"/>
              </a:rPr>
              <a:t>TỔNG QUAN BÀI HỌC</a:t>
            </a:r>
            <a:endParaRPr b="1" dirty="0">
              <a:solidFill>
                <a:schemeClr val="dk2"/>
              </a:solidFill>
              <a:latin typeface="Catamaran" panose="020B0604020202020204" charset="0"/>
              <a:cs typeface="Catamaran" panose="020B0604020202020204" charset="0"/>
            </a:endParaRPr>
          </a:p>
        </p:txBody>
      </p:sp>
      <p:sp>
        <p:nvSpPr>
          <p:cNvPr id="1961" name="Google Shape;1961;p42"/>
          <p:cNvSpPr txBox="1"/>
          <p:nvPr/>
        </p:nvSpPr>
        <p:spPr>
          <a:xfrm>
            <a:off x="1346935" y="5521469"/>
            <a:ext cx="4438400" cy="615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3733" kern="0" dirty="0">
              <a:solidFill>
                <a:srgbClr val="06AFBC"/>
              </a:solidFill>
              <a:latin typeface="Catamaran"/>
              <a:ea typeface="Catamaran"/>
              <a:cs typeface="Catamaran"/>
              <a:sym typeface="Catamaran"/>
            </a:endParaRPr>
          </a:p>
        </p:txBody>
      </p:sp>
      <p:sp>
        <p:nvSpPr>
          <p:cNvPr id="1962" name="Google Shape;1962;p42"/>
          <p:cNvSpPr txBox="1"/>
          <p:nvPr/>
        </p:nvSpPr>
        <p:spPr>
          <a:xfrm>
            <a:off x="6217583" y="5530400"/>
            <a:ext cx="4438400" cy="615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1600" b="1" kern="0" dirty="0">
              <a:solidFill>
                <a:srgbClr val="06AFBC"/>
              </a:solidFill>
              <a:latin typeface="Catamaran"/>
              <a:ea typeface="Catamaran"/>
              <a:cs typeface="Catamaran"/>
              <a:sym typeface="Catamaran"/>
            </a:endParaRPr>
          </a:p>
        </p:txBody>
      </p:sp>
      <p:grpSp>
        <p:nvGrpSpPr>
          <p:cNvPr id="1963" name="Google Shape;1963;p42"/>
          <p:cNvGrpSpPr/>
          <p:nvPr/>
        </p:nvGrpSpPr>
        <p:grpSpPr>
          <a:xfrm>
            <a:off x="10176436" y="247133"/>
            <a:ext cx="1626673" cy="1724427"/>
            <a:chOff x="2755425" y="2402925"/>
            <a:chExt cx="2311054" cy="2449934"/>
          </a:xfrm>
        </p:grpSpPr>
        <p:grpSp>
          <p:nvGrpSpPr>
            <p:cNvPr id="1964" name="Google Shape;1964;p42"/>
            <p:cNvGrpSpPr/>
            <p:nvPr/>
          </p:nvGrpSpPr>
          <p:grpSpPr>
            <a:xfrm>
              <a:off x="2755425" y="2402925"/>
              <a:ext cx="2310070" cy="2449934"/>
              <a:chOff x="2755425" y="2402925"/>
              <a:chExt cx="2310070" cy="2449934"/>
            </a:xfrm>
          </p:grpSpPr>
          <p:sp>
            <p:nvSpPr>
              <p:cNvPr id="1965" name="Google Shape;1965;p42"/>
              <p:cNvSpPr/>
              <p:nvPr/>
            </p:nvSpPr>
            <p:spPr>
              <a:xfrm>
                <a:off x="4013265" y="2402925"/>
                <a:ext cx="1052230" cy="904372"/>
              </a:xfrm>
              <a:custGeom>
                <a:avLst/>
                <a:gdLst/>
                <a:ahLst/>
                <a:cxnLst/>
                <a:rect l="l" t="t" r="r" b="b"/>
                <a:pathLst>
                  <a:path w="18185" h="15629" extrusionOk="0">
                    <a:moveTo>
                      <a:pt x="4852" y="0"/>
                    </a:moveTo>
                    <a:cubicBezTo>
                      <a:pt x="4275" y="2755"/>
                      <a:pt x="2712" y="6048"/>
                      <a:pt x="1" y="6380"/>
                    </a:cubicBezTo>
                    <a:cubicBezTo>
                      <a:pt x="356" y="6988"/>
                      <a:pt x="529" y="7884"/>
                      <a:pt x="555" y="8257"/>
                    </a:cubicBezTo>
                    <a:cubicBezTo>
                      <a:pt x="643" y="9305"/>
                      <a:pt x="477" y="10339"/>
                      <a:pt x="31" y="11223"/>
                    </a:cubicBezTo>
                    <a:cubicBezTo>
                      <a:pt x="751" y="11415"/>
                      <a:pt x="1447" y="11973"/>
                      <a:pt x="1925" y="12449"/>
                    </a:cubicBezTo>
                    <a:cubicBezTo>
                      <a:pt x="2512" y="13055"/>
                      <a:pt x="2749" y="13831"/>
                      <a:pt x="2725" y="14609"/>
                    </a:cubicBezTo>
                    <a:cubicBezTo>
                      <a:pt x="3173" y="14366"/>
                      <a:pt x="3708" y="14258"/>
                      <a:pt x="4273" y="14258"/>
                    </a:cubicBezTo>
                    <a:cubicBezTo>
                      <a:pt x="5572" y="14258"/>
                      <a:pt x="7031" y="14826"/>
                      <a:pt x="7956" y="15628"/>
                    </a:cubicBezTo>
                    <a:cubicBezTo>
                      <a:pt x="8845" y="14978"/>
                      <a:pt x="9988" y="14633"/>
                      <a:pt x="11123" y="14633"/>
                    </a:cubicBezTo>
                    <a:cubicBezTo>
                      <a:pt x="11681" y="14633"/>
                      <a:pt x="12237" y="14716"/>
                      <a:pt x="12760" y="14887"/>
                    </a:cubicBezTo>
                    <a:cubicBezTo>
                      <a:pt x="13156" y="14035"/>
                      <a:pt x="13958" y="13240"/>
                      <a:pt x="14628" y="12880"/>
                    </a:cubicBezTo>
                    <a:cubicBezTo>
                      <a:pt x="15159" y="12576"/>
                      <a:pt x="15978" y="12285"/>
                      <a:pt x="16827" y="12128"/>
                    </a:cubicBezTo>
                    <a:cubicBezTo>
                      <a:pt x="16725" y="11585"/>
                      <a:pt x="16747" y="10960"/>
                      <a:pt x="16747" y="10723"/>
                    </a:cubicBezTo>
                    <a:cubicBezTo>
                      <a:pt x="16831" y="9182"/>
                      <a:pt x="17271" y="7363"/>
                      <a:pt x="18185" y="6007"/>
                    </a:cubicBezTo>
                    <a:cubicBezTo>
                      <a:pt x="17305" y="5725"/>
                      <a:pt x="16551" y="5199"/>
                      <a:pt x="16075" y="4263"/>
                    </a:cubicBezTo>
                    <a:cubicBezTo>
                      <a:pt x="15818" y="3768"/>
                      <a:pt x="15628" y="3041"/>
                      <a:pt x="15646" y="2354"/>
                    </a:cubicBezTo>
                    <a:cubicBezTo>
                      <a:pt x="14740" y="2300"/>
                      <a:pt x="13855" y="2082"/>
                      <a:pt x="13057" y="1597"/>
                    </a:cubicBezTo>
                    <a:cubicBezTo>
                      <a:pt x="12540" y="1304"/>
                      <a:pt x="12031" y="890"/>
                      <a:pt x="11738" y="382"/>
                    </a:cubicBezTo>
                    <a:cubicBezTo>
                      <a:pt x="10671" y="840"/>
                      <a:pt x="9530" y="1128"/>
                      <a:pt x="8393" y="1128"/>
                    </a:cubicBezTo>
                    <a:cubicBezTo>
                      <a:pt x="7920" y="1128"/>
                      <a:pt x="7447" y="1078"/>
                      <a:pt x="6982" y="970"/>
                    </a:cubicBezTo>
                    <a:cubicBezTo>
                      <a:pt x="6423" y="843"/>
                      <a:pt x="5484" y="500"/>
                      <a:pt x="4852"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6" name="Google Shape;1966;p42"/>
              <p:cNvSpPr/>
              <p:nvPr/>
            </p:nvSpPr>
            <p:spPr>
              <a:xfrm>
                <a:off x="2755425" y="3048165"/>
                <a:ext cx="1805831" cy="1804694"/>
              </a:xfrm>
              <a:custGeom>
                <a:avLst/>
                <a:gdLst/>
                <a:ahLst/>
                <a:cxnLst/>
                <a:rect l="l" t="t" r="r" b="b"/>
                <a:pathLst>
                  <a:path w="31209" h="31188" extrusionOk="0">
                    <a:moveTo>
                      <a:pt x="20034" y="1"/>
                    </a:moveTo>
                    <a:lnTo>
                      <a:pt x="5227" y="7505"/>
                    </a:lnTo>
                    <a:lnTo>
                      <a:pt x="7962" y="13200"/>
                    </a:lnTo>
                    <a:lnTo>
                      <a:pt x="7145" y="13758"/>
                    </a:lnTo>
                    <a:lnTo>
                      <a:pt x="7814" y="14538"/>
                    </a:lnTo>
                    <a:lnTo>
                      <a:pt x="8355" y="14019"/>
                    </a:lnTo>
                    <a:lnTo>
                      <a:pt x="9594" y="16596"/>
                    </a:lnTo>
                    <a:lnTo>
                      <a:pt x="7357" y="17463"/>
                    </a:lnTo>
                    <a:cubicBezTo>
                      <a:pt x="7266" y="16497"/>
                      <a:pt x="7068" y="15094"/>
                      <a:pt x="6637" y="14846"/>
                    </a:cubicBezTo>
                    <a:cubicBezTo>
                      <a:pt x="6521" y="14780"/>
                      <a:pt x="6417" y="14752"/>
                      <a:pt x="6325" y="14752"/>
                    </a:cubicBezTo>
                    <a:cubicBezTo>
                      <a:pt x="5887" y="14752"/>
                      <a:pt x="5712" y="15374"/>
                      <a:pt x="5712" y="15374"/>
                    </a:cubicBezTo>
                    <a:cubicBezTo>
                      <a:pt x="5712" y="15374"/>
                      <a:pt x="6594" y="11947"/>
                      <a:pt x="5600" y="11837"/>
                    </a:cubicBezTo>
                    <a:cubicBezTo>
                      <a:pt x="5578" y="11835"/>
                      <a:pt x="5556" y="11834"/>
                      <a:pt x="5534" y="11834"/>
                    </a:cubicBezTo>
                    <a:cubicBezTo>
                      <a:pt x="4862" y="11834"/>
                      <a:pt x="4599" y="13021"/>
                      <a:pt x="4402" y="13021"/>
                    </a:cubicBezTo>
                    <a:cubicBezTo>
                      <a:pt x="4325" y="13021"/>
                      <a:pt x="4258" y="12838"/>
                      <a:pt x="4180" y="12329"/>
                    </a:cubicBezTo>
                    <a:cubicBezTo>
                      <a:pt x="3893" y="10482"/>
                      <a:pt x="4891" y="8949"/>
                      <a:pt x="4322" y="8697"/>
                    </a:cubicBezTo>
                    <a:cubicBezTo>
                      <a:pt x="4234" y="8659"/>
                      <a:pt x="4154" y="8642"/>
                      <a:pt x="4081" y="8642"/>
                    </a:cubicBezTo>
                    <a:cubicBezTo>
                      <a:pt x="3681" y="8642"/>
                      <a:pt x="3499" y="9133"/>
                      <a:pt x="3499" y="9133"/>
                    </a:cubicBezTo>
                    <a:cubicBezTo>
                      <a:pt x="3499" y="9133"/>
                      <a:pt x="2647" y="7043"/>
                      <a:pt x="1670" y="7043"/>
                    </a:cubicBezTo>
                    <a:cubicBezTo>
                      <a:pt x="1504" y="7043"/>
                      <a:pt x="1336" y="7103"/>
                      <a:pt x="1167" y="7242"/>
                    </a:cubicBezTo>
                    <a:cubicBezTo>
                      <a:pt x="1" y="8210"/>
                      <a:pt x="2447" y="11327"/>
                      <a:pt x="2447" y="11327"/>
                    </a:cubicBezTo>
                    <a:cubicBezTo>
                      <a:pt x="2447" y="11327"/>
                      <a:pt x="2251" y="11272"/>
                      <a:pt x="1959" y="11272"/>
                    </a:cubicBezTo>
                    <a:cubicBezTo>
                      <a:pt x="1707" y="11272"/>
                      <a:pt x="1384" y="11313"/>
                      <a:pt x="1055" y="11465"/>
                    </a:cubicBezTo>
                    <a:cubicBezTo>
                      <a:pt x="343" y="11794"/>
                      <a:pt x="2759" y="13609"/>
                      <a:pt x="2759" y="13609"/>
                    </a:cubicBezTo>
                    <a:cubicBezTo>
                      <a:pt x="2759" y="13609"/>
                      <a:pt x="2269" y="13418"/>
                      <a:pt x="1733" y="13418"/>
                    </a:cubicBezTo>
                    <a:cubicBezTo>
                      <a:pt x="1100" y="13418"/>
                      <a:pt x="404" y="13684"/>
                      <a:pt x="374" y="14846"/>
                    </a:cubicBezTo>
                    <a:cubicBezTo>
                      <a:pt x="327" y="16555"/>
                      <a:pt x="2412" y="17083"/>
                      <a:pt x="4122" y="17083"/>
                    </a:cubicBezTo>
                    <a:cubicBezTo>
                      <a:pt x="4558" y="17083"/>
                      <a:pt x="4970" y="17048"/>
                      <a:pt x="5316" y="16991"/>
                    </a:cubicBezTo>
                    <a:cubicBezTo>
                      <a:pt x="5448" y="16969"/>
                      <a:pt x="5572" y="16959"/>
                      <a:pt x="5689" y="16959"/>
                    </a:cubicBezTo>
                    <a:cubicBezTo>
                      <a:pt x="6333" y="16959"/>
                      <a:pt x="6752" y="17264"/>
                      <a:pt x="7016" y="17594"/>
                    </a:cubicBezTo>
                    <a:lnTo>
                      <a:pt x="4010" y="18756"/>
                    </a:lnTo>
                    <a:lnTo>
                      <a:pt x="14398" y="31187"/>
                    </a:lnTo>
                    <a:lnTo>
                      <a:pt x="31209" y="19081"/>
                    </a:lnTo>
                    <a:lnTo>
                      <a:pt x="28439" y="17178"/>
                    </a:lnTo>
                    <a:cubicBezTo>
                      <a:pt x="29700" y="16915"/>
                      <a:pt x="31049" y="16217"/>
                      <a:pt x="30799" y="14907"/>
                    </a:cubicBezTo>
                    <a:cubicBezTo>
                      <a:pt x="30646" y="14106"/>
                      <a:pt x="30211" y="13888"/>
                      <a:pt x="29783" y="13888"/>
                    </a:cubicBezTo>
                    <a:cubicBezTo>
                      <a:pt x="29273" y="13888"/>
                      <a:pt x="28773" y="14197"/>
                      <a:pt x="28773" y="14197"/>
                    </a:cubicBezTo>
                    <a:cubicBezTo>
                      <a:pt x="28773" y="14197"/>
                      <a:pt x="30407" y="12398"/>
                      <a:pt x="29808" y="12219"/>
                    </a:cubicBezTo>
                    <a:cubicBezTo>
                      <a:pt x="29650" y="12172"/>
                      <a:pt x="29499" y="12155"/>
                      <a:pt x="29361" y="12155"/>
                    </a:cubicBezTo>
                    <a:cubicBezTo>
                      <a:pt x="28979" y="12155"/>
                      <a:pt x="28707" y="12288"/>
                      <a:pt x="28707" y="12288"/>
                    </a:cubicBezTo>
                    <a:cubicBezTo>
                      <a:pt x="28707" y="12288"/>
                      <a:pt x="30185" y="9413"/>
                      <a:pt x="29146" y="8770"/>
                    </a:cubicBezTo>
                    <a:cubicBezTo>
                      <a:pt x="29028" y="8697"/>
                      <a:pt x="28916" y="8665"/>
                      <a:pt x="28811" y="8665"/>
                    </a:cubicBezTo>
                    <a:cubicBezTo>
                      <a:pt x="27996" y="8665"/>
                      <a:pt x="27588" y="10622"/>
                      <a:pt x="27588" y="10622"/>
                    </a:cubicBezTo>
                    <a:cubicBezTo>
                      <a:pt x="27588" y="10622"/>
                      <a:pt x="27406" y="10291"/>
                      <a:pt x="27127" y="10291"/>
                    </a:cubicBezTo>
                    <a:cubicBezTo>
                      <a:pt x="27053" y="10291"/>
                      <a:pt x="26973" y="10314"/>
                      <a:pt x="26888" y="10372"/>
                    </a:cubicBezTo>
                    <a:cubicBezTo>
                      <a:pt x="26478" y="10650"/>
                      <a:pt x="27461" y="11781"/>
                      <a:pt x="27491" y="13331"/>
                    </a:cubicBezTo>
                    <a:cubicBezTo>
                      <a:pt x="27500" y="13773"/>
                      <a:pt x="27470" y="13928"/>
                      <a:pt x="27405" y="13928"/>
                    </a:cubicBezTo>
                    <a:cubicBezTo>
                      <a:pt x="27255" y="13928"/>
                      <a:pt x="26916" y="13094"/>
                      <a:pt x="26436" y="13094"/>
                    </a:cubicBezTo>
                    <a:cubicBezTo>
                      <a:pt x="26398" y="13094"/>
                      <a:pt x="26359" y="13100"/>
                      <a:pt x="26319" y="13111"/>
                    </a:cubicBezTo>
                    <a:cubicBezTo>
                      <a:pt x="25616" y="13314"/>
                      <a:pt x="26551" y="15639"/>
                      <a:pt x="26694" y="15986"/>
                    </a:cubicBezTo>
                    <a:lnTo>
                      <a:pt x="26689" y="15982"/>
                    </a:lnTo>
                    <a:cubicBezTo>
                      <a:pt x="26627" y="15870"/>
                      <a:pt x="26455" y="15594"/>
                      <a:pt x="26208" y="15594"/>
                    </a:cubicBezTo>
                    <a:cubicBezTo>
                      <a:pt x="26184" y="15594"/>
                      <a:pt x="26159" y="15597"/>
                      <a:pt x="26133" y="15603"/>
                    </a:cubicBezTo>
                    <a:lnTo>
                      <a:pt x="24900" y="14758"/>
                    </a:lnTo>
                    <a:lnTo>
                      <a:pt x="24900" y="14758"/>
                    </a:lnTo>
                    <a:cubicBezTo>
                      <a:pt x="25098" y="14807"/>
                      <a:pt x="25290" y="14837"/>
                      <a:pt x="25470" y="14837"/>
                    </a:cubicBezTo>
                    <a:cubicBezTo>
                      <a:pt x="25497" y="14837"/>
                      <a:pt x="25523" y="14837"/>
                      <a:pt x="25549" y="14835"/>
                    </a:cubicBezTo>
                    <a:cubicBezTo>
                      <a:pt x="26629" y="14779"/>
                      <a:pt x="24980" y="11680"/>
                      <a:pt x="24980" y="11680"/>
                    </a:cubicBezTo>
                    <a:lnTo>
                      <a:pt x="24980" y="11680"/>
                    </a:lnTo>
                    <a:cubicBezTo>
                      <a:pt x="24980" y="11680"/>
                      <a:pt x="24985" y="11680"/>
                      <a:pt x="24993" y="11680"/>
                    </a:cubicBezTo>
                    <a:cubicBezTo>
                      <a:pt x="25052" y="11680"/>
                      <a:pt x="25301" y="11674"/>
                      <a:pt x="25528" y="11568"/>
                    </a:cubicBezTo>
                    <a:cubicBezTo>
                      <a:pt x="25586" y="11564"/>
                      <a:pt x="25622" y="11559"/>
                      <a:pt x="25625" y="11559"/>
                    </a:cubicBezTo>
                    <a:lnTo>
                      <a:pt x="25618" y="11518"/>
                    </a:lnTo>
                    <a:cubicBezTo>
                      <a:pt x="25765" y="11428"/>
                      <a:pt x="25888" y="11281"/>
                      <a:pt x="25918" y="11055"/>
                    </a:cubicBezTo>
                    <a:cubicBezTo>
                      <a:pt x="25967" y="10702"/>
                      <a:pt x="25668" y="10475"/>
                      <a:pt x="25241" y="10421"/>
                    </a:cubicBezTo>
                    <a:cubicBezTo>
                      <a:pt x="25230" y="10404"/>
                      <a:pt x="25226" y="10393"/>
                      <a:pt x="25224" y="10393"/>
                    </a:cubicBezTo>
                    <a:lnTo>
                      <a:pt x="25187" y="10417"/>
                    </a:lnTo>
                    <a:cubicBezTo>
                      <a:pt x="25135" y="10412"/>
                      <a:pt x="25082" y="10409"/>
                      <a:pt x="25028" y="10409"/>
                    </a:cubicBezTo>
                    <a:cubicBezTo>
                      <a:pt x="24901" y="10409"/>
                      <a:pt x="24768" y="10424"/>
                      <a:pt x="24631" y="10454"/>
                    </a:cubicBezTo>
                    <a:cubicBezTo>
                      <a:pt x="24829" y="9628"/>
                      <a:pt x="25323" y="7387"/>
                      <a:pt x="24825" y="7305"/>
                    </a:cubicBezTo>
                    <a:cubicBezTo>
                      <a:pt x="24815" y="7303"/>
                      <a:pt x="24805" y="7303"/>
                      <a:pt x="24796" y="7303"/>
                    </a:cubicBezTo>
                    <a:cubicBezTo>
                      <a:pt x="24210" y="7303"/>
                      <a:pt x="24129" y="10234"/>
                      <a:pt x="24129" y="10234"/>
                    </a:cubicBezTo>
                    <a:cubicBezTo>
                      <a:pt x="24129" y="10234"/>
                      <a:pt x="23770" y="7676"/>
                      <a:pt x="23351" y="7676"/>
                    </a:cubicBezTo>
                    <a:cubicBezTo>
                      <a:pt x="23345" y="7676"/>
                      <a:pt x="23339" y="7677"/>
                      <a:pt x="23334" y="7678"/>
                    </a:cubicBezTo>
                    <a:cubicBezTo>
                      <a:pt x="23006" y="7732"/>
                      <a:pt x="23500" y="9542"/>
                      <a:pt x="23739" y="10363"/>
                    </a:cubicBezTo>
                    <a:cubicBezTo>
                      <a:pt x="23711" y="10362"/>
                      <a:pt x="23684" y="10361"/>
                      <a:pt x="23656" y="10361"/>
                    </a:cubicBezTo>
                    <a:cubicBezTo>
                      <a:pt x="23325" y="10361"/>
                      <a:pt x="23045" y="10486"/>
                      <a:pt x="23019" y="10831"/>
                    </a:cubicBezTo>
                    <a:cubicBezTo>
                      <a:pt x="22963" y="11656"/>
                      <a:pt x="24637" y="11768"/>
                      <a:pt x="24637" y="11768"/>
                    </a:cubicBezTo>
                    <a:lnTo>
                      <a:pt x="25237" y="14413"/>
                    </a:lnTo>
                    <a:lnTo>
                      <a:pt x="23834" y="14027"/>
                    </a:lnTo>
                    <a:lnTo>
                      <a:pt x="22364" y="13019"/>
                    </a:lnTo>
                    <a:lnTo>
                      <a:pt x="21290" y="7016"/>
                    </a:lnTo>
                    <a:lnTo>
                      <a:pt x="21510" y="6979"/>
                    </a:lnTo>
                    <a:lnTo>
                      <a:pt x="21355" y="5686"/>
                    </a:lnTo>
                    <a:lnTo>
                      <a:pt x="21075" y="5813"/>
                    </a:lnTo>
                    <a:lnTo>
                      <a:pt x="20034"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967" name="Google Shape;1967;p42"/>
            <p:cNvSpPr/>
            <p:nvPr/>
          </p:nvSpPr>
          <p:spPr>
            <a:xfrm>
              <a:off x="3610939" y="4535384"/>
              <a:ext cx="119718" cy="75572"/>
            </a:xfrm>
            <a:custGeom>
              <a:avLst/>
              <a:gdLst/>
              <a:ahLst/>
              <a:cxnLst/>
              <a:rect l="l" t="t" r="r" b="b"/>
              <a:pathLst>
                <a:path w="2069" h="1306" extrusionOk="0">
                  <a:moveTo>
                    <a:pt x="1183" y="0"/>
                  </a:moveTo>
                  <a:cubicBezTo>
                    <a:pt x="1122" y="0"/>
                    <a:pt x="1059" y="5"/>
                    <a:pt x="994" y="15"/>
                  </a:cubicBezTo>
                  <a:cubicBezTo>
                    <a:pt x="384" y="112"/>
                    <a:pt x="1" y="627"/>
                    <a:pt x="72" y="1235"/>
                  </a:cubicBezTo>
                  <a:cubicBezTo>
                    <a:pt x="76" y="1284"/>
                    <a:pt x="119" y="1305"/>
                    <a:pt x="172" y="1305"/>
                  </a:cubicBezTo>
                  <a:cubicBezTo>
                    <a:pt x="260" y="1305"/>
                    <a:pt x="373" y="1246"/>
                    <a:pt x="365" y="1158"/>
                  </a:cubicBezTo>
                  <a:cubicBezTo>
                    <a:pt x="313" y="709"/>
                    <a:pt x="553" y="289"/>
                    <a:pt x="1020" y="218"/>
                  </a:cubicBezTo>
                  <a:cubicBezTo>
                    <a:pt x="1060" y="212"/>
                    <a:pt x="1099" y="209"/>
                    <a:pt x="1136" y="209"/>
                  </a:cubicBezTo>
                  <a:cubicBezTo>
                    <a:pt x="1517" y="209"/>
                    <a:pt x="1764" y="525"/>
                    <a:pt x="1768" y="910"/>
                  </a:cubicBezTo>
                  <a:cubicBezTo>
                    <a:pt x="1769" y="977"/>
                    <a:pt x="1827" y="1005"/>
                    <a:pt x="1892" y="1005"/>
                  </a:cubicBezTo>
                  <a:cubicBezTo>
                    <a:pt x="1975" y="1005"/>
                    <a:pt x="2069" y="959"/>
                    <a:pt x="2068" y="886"/>
                  </a:cubicBezTo>
                  <a:cubicBezTo>
                    <a:pt x="2060" y="340"/>
                    <a:pt x="1687" y="0"/>
                    <a:pt x="118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8" name="Google Shape;1968;p42"/>
            <p:cNvSpPr/>
            <p:nvPr/>
          </p:nvSpPr>
          <p:spPr>
            <a:xfrm>
              <a:off x="3662727" y="4556735"/>
              <a:ext cx="46695" cy="32462"/>
            </a:xfrm>
            <a:custGeom>
              <a:avLst/>
              <a:gdLst/>
              <a:ahLst/>
              <a:cxnLst/>
              <a:rect l="l" t="t" r="r" b="b"/>
              <a:pathLst>
                <a:path w="807" h="561" extrusionOk="0">
                  <a:moveTo>
                    <a:pt x="220" y="1"/>
                  </a:moveTo>
                  <a:cubicBezTo>
                    <a:pt x="150" y="1"/>
                    <a:pt x="94" y="22"/>
                    <a:pt x="65" y="67"/>
                  </a:cubicBezTo>
                  <a:cubicBezTo>
                    <a:pt x="0" y="166"/>
                    <a:pt x="104" y="345"/>
                    <a:pt x="289" y="463"/>
                  </a:cubicBezTo>
                  <a:cubicBezTo>
                    <a:pt x="392" y="527"/>
                    <a:pt x="502" y="560"/>
                    <a:pt x="589" y="560"/>
                  </a:cubicBezTo>
                  <a:cubicBezTo>
                    <a:pt x="659" y="560"/>
                    <a:pt x="714" y="539"/>
                    <a:pt x="742" y="496"/>
                  </a:cubicBezTo>
                  <a:cubicBezTo>
                    <a:pt x="806" y="394"/>
                    <a:pt x="707" y="220"/>
                    <a:pt x="517" y="99"/>
                  </a:cubicBezTo>
                  <a:cubicBezTo>
                    <a:pt x="415" y="34"/>
                    <a:pt x="307" y="1"/>
                    <a:pt x="22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969" name="Google Shape;1969;p42"/>
            <p:cNvGrpSpPr/>
            <p:nvPr/>
          </p:nvGrpSpPr>
          <p:grpSpPr>
            <a:xfrm>
              <a:off x="2756929" y="2403156"/>
              <a:ext cx="2309549" cy="2449574"/>
              <a:chOff x="2756929" y="2403156"/>
              <a:chExt cx="2309549" cy="2449574"/>
            </a:xfrm>
          </p:grpSpPr>
          <p:sp>
            <p:nvSpPr>
              <p:cNvPr id="1970" name="Google Shape;1970;p42"/>
              <p:cNvSpPr/>
              <p:nvPr/>
            </p:nvSpPr>
            <p:spPr>
              <a:xfrm>
                <a:off x="4014423" y="2403156"/>
                <a:ext cx="1052056" cy="904372"/>
              </a:xfrm>
              <a:custGeom>
                <a:avLst/>
                <a:gdLst/>
                <a:ahLst/>
                <a:cxnLst/>
                <a:rect l="l" t="t" r="r" b="b"/>
                <a:pathLst>
                  <a:path w="18182" h="15629" extrusionOk="0">
                    <a:moveTo>
                      <a:pt x="4852" y="1"/>
                    </a:moveTo>
                    <a:cubicBezTo>
                      <a:pt x="4270" y="2757"/>
                      <a:pt x="2711" y="6048"/>
                      <a:pt x="0" y="6380"/>
                    </a:cubicBezTo>
                    <a:cubicBezTo>
                      <a:pt x="356" y="6988"/>
                      <a:pt x="528" y="7887"/>
                      <a:pt x="552" y="8258"/>
                    </a:cubicBezTo>
                    <a:cubicBezTo>
                      <a:pt x="642" y="9307"/>
                      <a:pt x="476" y="10342"/>
                      <a:pt x="30" y="11225"/>
                    </a:cubicBezTo>
                    <a:cubicBezTo>
                      <a:pt x="750" y="11415"/>
                      <a:pt x="1446" y="11973"/>
                      <a:pt x="1925" y="12449"/>
                    </a:cubicBezTo>
                    <a:cubicBezTo>
                      <a:pt x="2511" y="13057"/>
                      <a:pt x="2748" y="13833"/>
                      <a:pt x="2724" y="14611"/>
                    </a:cubicBezTo>
                    <a:cubicBezTo>
                      <a:pt x="3173" y="14367"/>
                      <a:pt x="3709" y="14259"/>
                      <a:pt x="4275" y="14259"/>
                    </a:cubicBezTo>
                    <a:cubicBezTo>
                      <a:pt x="5574" y="14259"/>
                      <a:pt x="7032" y="14828"/>
                      <a:pt x="7955" y="15629"/>
                    </a:cubicBezTo>
                    <a:cubicBezTo>
                      <a:pt x="8843" y="14979"/>
                      <a:pt x="9985" y="14634"/>
                      <a:pt x="11120" y="14634"/>
                    </a:cubicBezTo>
                    <a:cubicBezTo>
                      <a:pt x="11678" y="14634"/>
                      <a:pt x="12235" y="14717"/>
                      <a:pt x="12759" y="14889"/>
                    </a:cubicBezTo>
                    <a:cubicBezTo>
                      <a:pt x="13156" y="14034"/>
                      <a:pt x="13958" y="13243"/>
                      <a:pt x="14626" y="12881"/>
                    </a:cubicBezTo>
                    <a:cubicBezTo>
                      <a:pt x="15158" y="12577"/>
                      <a:pt x="15977" y="12286"/>
                      <a:pt x="16824" y="12131"/>
                    </a:cubicBezTo>
                    <a:cubicBezTo>
                      <a:pt x="16725" y="11585"/>
                      <a:pt x="16746" y="10960"/>
                      <a:pt x="16742" y="10732"/>
                    </a:cubicBezTo>
                    <a:cubicBezTo>
                      <a:pt x="16830" y="9182"/>
                      <a:pt x="17270" y="7363"/>
                      <a:pt x="18182" y="6010"/>
                    </a:cubicBezTo>
                    <a:cubicBezTo>
                      <a:pt x="17307" y="5725"/>
                      <a:pt x="16550" y="5201"/>
                      <a:pt x="16074" y="4266"/>
                    </a:cubicBezTo>
                    <a:cubicBezTo>
                      <a:pt x="15817" y="3770"/>
                      <a:pt x="15628" y="3042"/>
                      <a:pt x="15645" y="2356"/>
                    </a:cubicBezTo>
                    <a:cubicBezTo>
                      <a:pt x="14740" y="2303"/>
                      <a:pt x="13856" y="2081"/>
                      <a:pt x="13057" y="1598"/>
                    </a:cubicBezTo>
                    <a:cubicBezTo>
                      <a:pt x="12537" y="1302"/>
                      <a:pt x="12029" y="893"/>
                      <a:pt x="11738" y="384"/>
                    </a:cubicBezTo>
                    <a:cubicBezTo>
                      <a:pt x="10672" y="842"/>
                      <a:pt x="9532" y="1129"/>
                      <a:pt x="8396" y="1129"/>
                    </a:cubicBezTo>
                    <a:cubicBezTo>
                      <a:pt x="7922" y="1129"/>
                      <a:pt x="7448" y="1079"/>
                      <a:pt x="6981" y="971"/>
                    </a:cubicBezTo>
                    <a:cubicBezTo>
                      <a:pt x="6423" y="843"/>
                      <a:pt x="5483" y="503"/>
                      <a:pt x="485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1" name="Google Shape;1971;p42"/>
              <p:cNvSpPr/>
              <p:nvPr/>
            </p:nvSpPr>
            <p:spPr>
              <a:xfrm>
                <a:off x="4133969" y="2563613"/>
                <a:ext cx="774027" cy="607467"/>
              </a:xfrm>
              <a:custGeom>
                <a:avLst/>
                <a:gdLst/>
                <a:ahLst/>
                <a:cxnLst/>
                <a:rect l="l" t="t" r="r" b="b"/>
                <a:pathLst>
                  <a:path w="13377" h="10498" extrusionOk="0">
                    <a:moveTo>
                      <a:pt x="7368" y="0"/>
                    </a:moveTo>
                    <a:cubicBezTo>
                      <a:pt x="6552" y="0"/>
                      <a:pt x="5703" y="150"/>
                      <a:pt x="4870" y="467"/>
                    </a:cubicBezTo>
                    <a:cubicBezTo>
                      <a:pt x="1729" y="1659"/>
                      <a:pt x="1" y="4769"/>
                      <a:pt x="1005" y="7409"/>
                    </a:cubicBezTo>
                    <a:cubicBezTo>
                      <a:pt x="1743" y="9350"/>
                      <a:pt x="3751" y="10497"/>
                      <a:pt x="6008" y="10497"/>
                    </a:cubicBezTo>
                    <a:cubicBezTo>
                      <a:pt x="6825" y="10497"/>
                      <a:pt x="7674" y="10347"/>
                      <a:pt x="8508" y="10030"/>
                    </a:cubicBezTo>
                    <a:cubicBezTo>
                      <a:pt x="11648" y="8836"/>
                      <a:pt x="13376" y="5728"/>
                      <a:pt x="12372" y="3088"/>
                    </a:cubicBezTo>
                    <a:cubicBezTo>
                      <a:pt x="11634" y="1149"/>
                      <a:pt x="9626" y="0"/>
                      <a:pt x="736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2" name="Google Shape;1972;p42"/>
              <p:cNvSpPr/>
              <p:nvPr/>
            </p:nvSpPr>
            <p:spPr>
              <a:xfrm>
                <a:off x="2988789" y="3750807"/>
                <a:ext cx="1573744" cy="1101923"/>
              </a:xfrm>
              <a:custGeom>
                <a:avLst/>
                <a:gdLst/>
                <a:ahLst/>
                <a:cxnLst/>
                <a:rect l="l" t="t" r="r" b="b"/>
                <a:pathLst>
                  <a:path w="27198" h="19043" extrusionOk="0">
                    <a:moveTo>
                      <a:pt x="17096" y="0"/>
                    </a:moveTo>
                    <a:lnTo>
                      <a:pt x="0" y="6611"/>
                    </a:lnTo>
                    <a:lnTo>
                      <a:pt x="10389" y="19042"/>
                    </a:lnTo>
                    <a:lnTo>
                      <a:pt x="27197" y="6936"/>
                    </a:lnTo>
                    <a:lnTo>
                      <a:pt x="1709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3" name="Google Shape;1973;p42"/>
              <p:cNvSpPr/>
              <p:nvPr/>
            </p:nvSpPr>
            <p:spPr>
              <a:xfrm>
                <a:off x="3205026" y="3840496"/>
                <a:ext cx="1179932" cy="882383"/>
              </a:xfrm>
              <a:custGeom>
                <a:avLst/>
                <a:gdLst/>
                <a:ahLst/>
                <a:cxnLst/>
                <a:rect l="l" t="t" r="r" b="b"/>
                <a:pathLst>
                  <a:path w="20392" h="15249" extrusionOk="0">
                    <a:moveTo>
                      <a:pt x="14281" y="0"/>
                    </a:moveTo>
                    <a:lnTo>
                      <a:pt x="0" y="5643"/>
                    </a:lnTo>
                    <a:lnTo>
                      <a:pt x="7378" y="15249"/>
                    </a:lnTo>
                    <a:lnTo>
                      <a:pt x="20391" y="6166"/>
                    </a:lnTo>
                    <a:lnTo>
                      <a:pt x="14281"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4" name="Google Shape;1974;p42"/>
              <p:cNvSpPr/>
              <p:nvPr/>
            </p:nvSpPr>
            <p:spPr>
              <a:xfrm>
                <a:off x="3199934" y="3840496"/>
                <a:ext cx="1185024" cy="381041"/>
              </a:xfrm>
              <a:custGeom>
                <a:avLst/>
                <a:gdLst/>
                <a:ahLst/>
                <a:cxnLst/>
                <a:rect l="l" t="t" r="r" b="b"/>
                <a:pathLst>
                  <a:path w="20480" h="6585" extrusionOk="0">
                    <a:moveTo>
                      <a:pt x="14548" y="0"/>
                    </a:moveTo>
                    <a:lnTo>
                      <a:pt x="0" y="5574"/>
                    </a:lnTo>
                    <a:lnTo>
                      <a:pt x="610" y="6324"/>
                    </a:lnTo>
                    <a:lnTo>
                      <a:pt x="14356" y="621"/>
                    </a:lnTo>
                    <a:lnTo>
                      <a:pt x="19882" y="6584"/>
                    </a:lnTo>
                    <a:lnTo>
                      <a:pt x="20479" y="6166"/>
                    </a:lnTo>
                    <a:lnTo>
                      <a:pt x="1454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5" name="Google Shape;1975;p42"/>
              <p:cNvSpPr/>
              <p:nvPr/>
            </p:nvSpPr>
            <p:spPr>
              <a:xfrm>
                <a:off x="3451988" y="4012352"/>
                <a:ext cx="616467" cy="220639"/>
              </a:xfrm>
              <a:custGeom>
                <a:avLst/>
                <a:gdLst/>
                <a:ahLst/>
                <a:cxnLst/>
                <a:rect l="l" t="t" r="r" b="b"/>
                <a:pathLst>
                  <a:path w="10654" h="3813" extrusionOk="0">
                    <a:moveTo>
                      <a:pt x="10526" y="0"/>
                    </a:moveTo>
                    <a:cubicBezTo>
                      <a:pt x="10405" y="0"/>
                      <a:pt x="10213" y="40"/>
                      <a:pt x="10160" y="91"/>
                    </a:cubicBezTo>
                    <a:cubicBezTo>
                      <a:pt x="8120" y="2085"/>
                      <a:pt x="5475" y="3590"/>
                      <a:pt x="2654" y="3590"/>
                    </a:cubicBezTo>
                    <a:cubicBezTo>
                      <a:pt x="1960" y="3590"/>
                      <a:pt x="1256" y="3499"/>
                      <a:pt x="547" y="3302"/>
                    </a:cubicBezTo>
                    <a:cubicBezTo>
                      <a:pt x="539" y="3300"/>
                      <a:pt x="528" y="3299"/>
                      <a:pt x="516" y="3299"/>
                    </a:cubicBezTo>
                    <a:cubicBezTo>
                      <a:pt x="368" y="3299"/>
                      <a:pt x="0" y="3464"/>
                      <a:pt x="142" y="3502"/>
                    </a:cubicBezTo>
                    <a:cubicBezTo>
                      <a:pt x="906" y="3715"/>
                      <a:pt x="1670" y="3813"/>
                      <a:pt x="2427" y="3813"/>
                    </a:cubicBezTo>
                    <a:cubicBezTo>
                      <a:pt x="5488" y="3813"/>
                      <a:pt x="8415" y="2207"/>
                      <a:pt x="10610" y="60"/>
                    </a:cubicBezTo>
                    <a:cubicBezTo>
                      <a:pt x="10654" y="18"/>
                      <a:pt x="10606" y="0"/>
                      <a:pt x="105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6" name="Google Shape;1976;p42"/>
              <p:cNvSpPr/>
              <p:nvPr/>
            </p:nvSpPr>
            <p:spPr>
              <a:xfrm>
                <a:off x="3428322" y="4022999"/>
                <a:ext cx="715759" cy="312008"/>
              </a:xfrm>
              <a:custGeom>
                <a:avLst/>
                <a:gdLst/>
                <a:ahLst/>
                <a:cxnLst/>
                <a:rect l="l" t="t" r="r" b="b"/>
                <a:pathLst>
                  <a:path w="12370" h="5392" extrusionOk="0">
                    <a:moveTo>
                      <a:pt x="12055" y="0"/>
                    </a:moveTo>
                    <a:cubicBezTo>
                      <a:pt x="11966" y="0"/>
                      <a:pt x="11873" y="29"/>
                      <a:pt x="11819" y="92"/>
                    </a:cubicBezTo>
                    <a:cubicBezTo>
                      <a:pt x="10560" y="1562"/>
                      <a:pt x="9161" y="2879"/>
                      <a:pt x="7463" y="3818"/>
                    </a:cubicBezTo>
                    <a:cubicBezTo>
                      <a:pt x="6338" y="4441"/>
                      <a:pt x="4610" y="5037"/>
                      <a:pt x="3037" y="5037"/>
                    </a:cubicBezTo>
                    <a:cubicBezTo>
                      <a:pt x="2104" y="5037"/>
                      <a:pt x="1224" y="4827"/>
                      <a:pt x="558" y="4288"/>
                    </a:cubicBezTo>
                    <a:cubicBezTo>
                      <a:pt x="520" y="4258"/>
                      <a:pt x="472" y="4245"/>
                      <a:pt x="422" y="4245"/>
                    </a:cubicBezTo>
                    <a:cubicBezTo>
                      <a:pt x="229" y="4245"/>
                      <a:pt x="1" y="4437"/>
                      <a:pt x="180" y="4584"/>
                    </a:cubicBezTo>
                    <a:cubicBezTo>
                      <a:pt x="909" y="5171"/>
                      <a:pt x="1902" y="5392"/>
                      <a:pt x="2936" y="5392"/>
                    </a:cubicBezTo>
                    <a:cubicBezTo>
                      <a:pt x="4230" y="5392"/>
                      <a:pt x="5588" y="5046"/>
                      <a:pt x="6573" y="4644"/>
                    </a:cubicBezTo>
                    <a:cubicBezTo>
                      <a:pt x="8845" y="3713"/>
                      <a:pt x="10657" y="2096"/>
                      <a:pt x="12237" y="251"/>
                    </a:cubicBezTo>
                    <a:cubicBezTo>
                      <a:pt x="12369" y="97"/>
                      <a:pt x="12219" y="0"/>
                      <a:pt x="1205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7" name="Google Shape;1977;p42"/>
              <p:cNvSpPr/>
              <p:nvPr/>
            </p:nvSpPr>
            <p:spPr>
              <a:xfrm>
                <a:off x="3474960" y="4146307"/>
                <a:ext cx="683009" cy="365880"/>
              </a:xfrm>
              <a:custGeom>
                <a:avLst/>
                <a:gdLst/>
                <a:ahLst/>
                <a:cxnLst/>
                <a:rect l="l" t="t" r="r" b="b"/>
                <a:pathLst>
                  <a:path w="11804" h="6323" extrusionOk="0">
                    <a:moveTo>
                      <a:pt x="11593" y="0"/>
                    </a:moveTo>
                    <a:cubicBezTo>
                      <a:pt x="11472" y="0"/>
                      <a:pt x="11321" y="44"/>
                      <a:pt x="11271" y="116"/>
                    </a:cubicBezTo>
                    <a:cubicBezTo>
                      <a:pt x="9130" y="3280"/>
                      <a:pt x="6280" y="5995"/>
                      <a:pt x="2515" y="5995"/>
                    </a:cubicBezTo>
                    <a:cubicBezTo>
                      <a:pt x="1892" y="5995"/>
                      <a:pt x="1243" y="5920"/>
                      <a:pt x="568" y="5761"/>
                    </a:cubicBezTo>
                    <a:cubicBezTo>
                      <a:pt x="556" y="5758"/>
                      <a:pt x="542" y="5757"/>
                      <a:pt x="527" y="5757"/>
                    </a:cubicBezTo>
                    <a:cubicBezTo>
                      <a:pt x="334" y="5757"/>
                      <a:pt x="1" y="5988"/>
                      <a:pt x="269" y="6052"/>
                    </a:cubicBezTo>
                    <a:cubicBezTo>
                      <a:pt x="1031" y="6232"/>
                      <a:pt x="1770" y="6323"/>
                      <a:pt x="2492" y="6323"/>
                    </a:cubicBezTo>
                    <a:cubicBezTo>
                      <a:pt x="4025" y="6323"/>
                      <a:pt x="5482" y="5913"/>
                      <a:pt x="6937" y="5080"/>
                    </a:cubicBezTo>
                    <a:cubicBezTo>
                      <a:pt x="8946" y="3927"/>
                      <a:pt x="10455" y="2032"/>
                      <a:pt x="11735" y="144"/>
                    </a:cubicBezTo>
                    <a:cubicBezTo>
                      <a:pt x="11804" y="43"/>
                      <a:pt x="11713" y="0"/>
                      <a:pt x="1159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8" name="Google Shape;1978;p42"/>
              <p:cNvSpPr/>
              <p:nvPr/>
            </p:nvSpPr>
            <p:spPr>
              <a:xfrm>
                <a:off x="3578651" y="4412076"/>
                <a:ext cx="91886" cy="57865"/>
              </a:xfrm>
              <a:custGeom>
                <a:avLst/>
                <a:gdLst/>
                <a:ahLst/>
                <a:cxnLst/>
                <a:rect l="l" t="t" r="r" b="b"/>
                <a:pathLst>
                  <a:path w="1588" h="1000" extrusionOk="0">
                    <a:moveTo>
                      <a:pt x="909" y="1"/>
                    </a:moveTo>
                    <a:cubicBezTo>
                      <a:pt x="862" y="1"/>
                      <a:pt x="813" y="5"/>
                      <a:pt x="764" y="13"/>
                    </a:cubicBezTo>
                    <a:cubicBezTo>
                      <a:pt x="296" y="88"/>
                      <a:pt x="1" y="480"/>
                      <a:pt x="54" y="948"/>
                    </a:cubicBezTo>
                    <a:cubicBezTo>
                      <a:pt x="58" y="984"/>
                      <a:pt x="92" y="1000"/>
                      <a:pt x="131" y="1000"/>
                    </a:cubicBezTo>
                    <a:cubicBezTo>
                      <a:pt x="201" y="1000"/>
                      <a:pt x="290" y="953"/>
                      <a:pt x="281" y="886"/>
                    </a:cubicBezTo>
                    <a:cubicBezTo>
                      <a:pt x="242" y="543"/>
                      <a:pt x="427" y="220"/>
                      <a:pt x="783" y="166"/>
                    </a:cubicBezTo>
                    <a:cubicBezTo>
                      <a:pt x="813" y="161"/>
                      <a:pt x="843" y="159"/>
                      <a:pt x="871" y="159"/>
                    </a:cubicBezTo>
                    <a:cubicBezTo>
                      <a:pt x="1164" y="159"/>
                      <a:pt x="1352" y="401"/>
                      <a:pt x="1356" y="696"/>
                    </a:cubicBezTo>
                    <a:cubicBezTo>
                      <a:pt x="1357" y="747"/>
                      <a:pt x="1403" y="769"/>
                      <a:pt x="1453" y="769"/>
                    </a:cubicBezTo>
                    <a:cubicBezTo>
                      <a:pt x="1516" y="769"/>
                      <a:pt x="1587" y="734"/>
                      <a:pt x="1585" y="679"/>
                    </a:cubicBezTo>
                    <a:cubicBezTo>
                      <a:pt x="1581" y="260"/>
                      <a:pt x="1293" y="1"/>
                      <a:pt x="9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9" name="Google Shape;1979;p42"/>
              <p:cNvSpPr/>
              <p:nvPr/>
            </p:nvSpPr>
            <p:spPr>
              <a:xfrm>
                <a:off x="3618462" y="4428220"/>
                <a:ext cx="35701" cy="25056"/>
              </a:xfrm>
              <a:custGeom>
                <a:avLst/>
                <a:gdLst/>
                <a:ahLst/>
                <a:cxnLst/>
                <a:rect l="l" t="t" r="r" b="b"/>
                <a:pathLst>
                  <a:path w="617" h="433" extrusionOk="0">
                    <a:moveTo>
                      <a:pt x="166" y="1"/>
                    </a:moveTo>
                    <a:cubicBezTo>
                      <a:pt x="113" y="1"/>
                      <a:pt x="71" y="17"/>
                      <a:pt x="50" y="50"/>
                    </a:cubicBezTo>
                    <a:cubicBezTo>
                      <a:pt x="0" y="130"/>
                      <a:pt x="78" y="264"/>
                      <a:pt x="222" y="357"/>
                    </a:cubicBezTo>
                    <a:cubicBezTo>
                      <a:pt x="301" y="407"/>
                      <a:pt x="384" y="432"/>
                      <a:pt x="451" y="432"/>
                    </a:cubicBezTo>
                    <a:cubicBezTo>
                      <a:pt x="504" y="432"/>
                      <a:pt x="547" y="416"/>
                      <a:pt x="569" y="382"/>
                    </a:cubicBezTo>
                    <a:cubicBezTo>
                      <a:pt x="617" y="305"/>
                      <a:pt x="541" y="169"/>
                      <a:pt x="397" y="78"/>
                    </a:cubicBezTo>
                    <a:cubicBezTo>
                      <a:pt x="316" y="27"/>
                      <a:pt x="232" y="1"/>
                      <a:pt x="16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0" name="Google Shape;1980;p42"/>
              <p:cNvSpPr/>
              <p:nvPr/>
            </p:nvSpPr>
            <p:spPr>
              <a:xfrm>
                <a:off x="4106657" y="4230499"/>
                <a:ext cx="91828" cy="57923"/>
              </a:xfrm>
              <a:custGeom>
                <a:avLst/>
                <a:gdLst/>
                <a:ahLst/>
                <a:cxnLst/>
                <a:rect l="l" t="t" r="r" b="b"/>
                <a:pathLst>
                  <a:path w="1587" h="1001" extrusionOk="0">
                    <a:moveTo>
                      <a:pt x="910" y="1"/>
                    </a:moveTo>
                    <a:cubicBezTo>
                      <a:pt x="862" y="1"/>
                      <a:pt x="814" y="5"/>
                      <a:pt x="764" y="13"/>
                    </a:cubicBezTo>
                    <a:cubicBezTo>
                      <a:pt x="294" y="88"/>
                      <a:pt x="1" y="480"/>
                      <a:pt x="55" y="946"/>
                    </a:cubicBezTo>
                    <a:cubicBezTo>
                      <a:pt x="59" y="984"/>
                      <a:pt x="93" y="1001"/>
                      <a:pt x="134" y="1001"/>
                    </a:cubicBezTo>
                    <a:cubicBezTo>
                      <a:pt x="202" y="1001"/>
                      <a:pt x="289" y="954"/>
                      <a:pt x="281" y="888"/>
                    </a:cubicBezTo>
                    <a:cubicBezTo>
                      <a:pt x="240" y="545"/>
                      <a:pt x="423" y="222"/>
                      <a:pt x="783" y="166"/>
                    </a:cubicBezTo>
                    <a:cubicBezTo>
                      <a:pt x="814" y="161"/>
                      <a:pt x="843" y="159"/>
                      <a:pt x="871" y="159"/>
                    </a:cubicBezTo>
                    <a:cubicBezTo>
                      <a:pt x="1162" y="159"/>
                      <a:pt x="1351" y="401"/>
                      <a:pt x="1357" y="696"/>
                    </a:cubicBezTo>
                    <a:cubicBezTo>
                      <a:pt x="1358" y="747"/>
                      <a:pt x="1402" y="769"/>
                      <a:pt x="1452" y="769"/>
                    </a:cubicBezTo>
                    <a:cubicBezTo>
                      <a:pt x="1515" y="769"/>
                      <a:pt x="1586" y="733"/>
                      <a:pt x="1585" y="676"/>
                    </a:cubicBezTo>
                    <a:cubicBezTo>
                      <a:pt x="1581" y="260"/>
                      <a:pt x="1294" y="1"/>
                      <a:pt x="91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1" name="Google Shape;1981;p42"/>
              <p:cNvSpPr/>
              <p:nvPr/>
            </p:nvSpPr>
            <p:spPr>
              <a:xfrm>
                <a:off x="4146468" y="4246758"/>
                <a:ext cx="35875" cy="24940"/>
              </a:xfrm>
              <a:custGeom>
                <a:avLst/>
                <a:gdLst/>
                <a:ahLst/>
                <a:cxnLst/>
                <a:rect l="l" t="t" r="r" b="b"/>
                <a:pathLst>
                  <a:path w="620" h="431" extrusionOk="0">
                    <a:moveTo>
                      <a:pt x="166" y="1"/>
                    </a:moveTo>
                    <a:cubicBezTo>
                      <a:pt x="112" y="1"/>
                      <a:pt x="70" y="17"/>
                      <a:pt x="48" y="51"/>
                    </a:cubicBezTo>
                    <a:cubicBezTo>
                      <a:pt x="0" y="130"/>
                      <a:pt x="78" y="264"/>
                      <a:pt x="220" y="357"/>
                    </a:cubicBezTo>
                    <a:cubicBezTo>
                      <a:pt x="300" y="405"/>
                      <a:pt x="383" y="431"/>
                      <a:pt x="450" y="431"/>
                    </a:cubicBezTo>
                    <a:cubicBezTo>
                      <a:pt x="504" y="431"/>
                      <a:pt x="547" y="414"/>
                      <a:pt x="569" y="380"/>
                    </a:cubicBezTo>
                    <a:cubicBezTo>
                      <a:pt x="619" y="305"/>
                      <a:pt x="541" y="169"/>
                      <a:pt x="397" y="79"/>
                    </a:cubicBezTo>
                    <a:cubicBezTo>
                      <a:pt x="317" y="27"/>
                      <a:pt x="233" y="1"/>
                      <a:pt x="1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2" name="Google Shape;1982;p42"/>
              <p:cNvSpPr/>
              <p:nvPr/>
            </p:nvSpPr>
            <p:spPr>
              <a:xfrm>
                <a:off x="3812768" y="4343623"/>
                <a:ext cx="91770" cy="57981"/>
              </a:xfrm>
              <a:custGeom>
                <a:avLst/>
                <a:gdLst/>
                <a:ahLst/>
                <a:cxnLst/>
                <a:rect l="l" t="t" r="r" b="b"/>
                <a:pathLst>
                  <a:path w="1586" h="1002" extrusionOk="0">
                    <a:moveTo>
                      <a:pt x="907" y="0"/>
                    </a:moveTo>
                    <a:cubicBezTo>
                      <a:pt x="860" y="0"/>
                      <a:pt x="811" y="4"/>
                      <a:pt x="761" y="12"/>
                    </a:cubicBezTo>
                    <a:cubicBezTo>
                      <a:pt x="293" y="88"/>
                      <a:pt x="0" y="482"/>
                      <a:pt x="54" y="948"/>
                    </a:cubicBezTo>
                    <a:cubicBezTo>
                      <a:pt x="58" y="985"/>
                      <a:pt x="91" y="1001"/>
                      <a:pt x="131" y="1001"/>
                    </a:cubicBezTo>
                    <a:cubicBezTo>
                      <a:pt x="200" y="1001"/>
                      <a:pt x="288" y="954"/>
                      <a:pt x="280" y="887"/>
                    </a:cubicBezTo>
                    <a:cubicBezTo>
                      <a:pt x="239" y="547"/>
                      <a:pt x="425" y="224"/>
                      <a:pt x="780" y="165"/>
                    </a:cubicBezTo>
                    <a:cubicBezTo>
                      <a:pt x="810" y="161"/>
                      <a:pt x="840" y="158"/>
                      <a:pt x="868" y="158"/>
                    </a:cubicBezTo>
                    <a:cubicBezTo>
                      <a:pt x="1161" y="158"/>
                      <a:pt x="1350" y="403"/>
                      <a:pt x="1354" y="698"/>
                    </a:cubicBezTo>
                    <a:cubicBezTo>
                      <a:pt x="1354" y="748"/>
                      <a:pt x="1398" y="769"/>
                      <a:pt x="1448" y="769"/>
                    </a:cubicBezTo>
                    <a:cubicBezTo>
                      <a:pt x="1512" y="769"/>
                      <a:pt x="1585" y="734"/>
                      <a:pt x="1584" y="678"/>
                    </a:cubicBezTo>
                    <a:cubicBezTo>
                      <a:pt x="1578" y="260"/>
                      <a:pt x="1292" y="0"/>
                      <a:pt x="90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3" name="Google Shape;1983;p42"/>
              <p:cNvSpPr/>
              <p:nvPr/>
            </p:nvSpPr>
            <p:spPr>
              <a:xfrm>
                <a:off x="3852404" y="4359998"/>
                <a:ext cx="35990" cy="25056"/>
              </a:xfrm>
              <a:custGeom>
                <a:avLst/>
                <a:gdLst/>
                <a:ahLst/>
                <a:cxnLst/>
                <a:rect l="l" t="t" r="r" b="b"/>
                <a:pathLst>
                  <a:path w="622" h="433" extrusionOk="0">
                    <a:moveTo>
                      <a:pt x="168" y="0"/>
                    </a:moveTo>
                    <a:cubicBezTo>
                      <a:pt x="114" y="0"/>
                      <a:pt x="71" y="17"/>
                      <a:pt x="50" y="51"/>
                    </a:cubicBezTo>
                    <a:cubicBezTo>
                      <a:pt x="0" y="128"/>
                      <a:pt x="78" y="264"/>
                      <a:pt x="222" y="354"/>
                    </a:cubicBezTo>
                    <a:cubicBezTo>
                      <a:pt x="302" y="406"/>
                      <a:pt x="385" y="432"/>
                      <a:pt x="452" y="432"/>
                    </a:cubicBezTo>
                    <a:cubicBezTo>
                      <a:pt x="505" y="432"/>
                      <a:pt x="547" y="416"/>
                      <a:pt x="569" y="382"/>
                    </a:cubicBezTo>
                    <a:cubicBezTo>
                      <a:pt x="621" y="303"/>
                      <a:pt x="543" y="169"/>
                      <a:pt x="397" y="76"/>
                    </a:cubicBezTo>
                    <a:cubicBezTo>
                      <a:pt x="318" y="26"/>
                      <a:pt x="234" y="0"/>
                      <a:pt x="16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4" name="Google Shape;1984;p42"/>
              <p:cNvSpPr/>
              <p:nvPr/>
            </p:nvSpPr>
            <p:spPr>
              <a:xfrm>
                <a:off x="4092828" y="4065471"/>
                <a:ext cx="119718" cy="75630"/>
              </a:xfrm>
              <a:custGeom>
                <a:avLst/>
                <a:gdLst/>
                <a:ahLst/>
                <a:cxnLst/>
                <a:rect l="l" t="t" r="r" b="b"/>
                <a:pathLst>
                  <a:path w="2069" h="1307" extrusionOk="0">
                    <a:moveTo>
                      <a:pt x="1180" y="1"/>
                    </a:moveTo>
                    <a:cubicBezTo>
                      <a:pt x="1120" y="1"/>
                      <a:pt x="1058" y="5"/>
                      <a:pt x="994" y="15"/>
                    </a:cubicBezTo>
                    <a:cubicBezTo>
                      <a:pt x="382" y="112"/>
                      <a:pt x="1" y="627"/>
                      <a:pt x="68" y="1237"/>
                    </a:cubicBezTo>
                    <a:cubicBezTo>
                      <a:pt x="74" y="1286"/>
                      <a:pt x="118" y="1306"/>
                      <a:pt x="170" y="1306"/>
                    </a:cubicBezTo>
                    <a:cubicBezTo>
                      <a:pt x="261" y="1306"/>
                      <a:pt x="377" y="1245"/>
                      <a:pt x="367" y="1158"/>
                    </a:cubicBezTo>
                    <a:cubicBezTo>
                      <a:pt x="315" y="711"/>
                      <a:pt x="555" y="291"/>
                      <a:pt x="1022" y="218"/>
                    </a:cubicBezTo>
                    <a:cubicBezTo>
                      <a:pt x="1061" y="212"/>
                      <a:pt x="1099" y="209"/>
                      <a:pt x="1136" y="209"/>
                    </a:cubicBezTo>
                    <a:cubicBezTo>
                      <a:pt x="1518" y="209"/>
                      <a:pt x="1766" y="524"/>
                      <a:pt x="1768" y="910"/>
                    </a:cubicBezTo>
                    <a:cubicBezTo>
                      <a:pt x="1769" y="976"/>
                      <a:pt x="1827" y="1005"/>
                      <a:pt x="1893" y="1005"/>
                    </a:cubicBezTo>
                    <a:cubicBezTo>
                      <a:pt x="1975" y="1005"/>
                      <a:pt x="2069" y="958"/>
                      <a:pt x="2068" y="886"/>
                    </a:cubicBezTo>
                    <a:cubicBezTo>
                      <a:pt x="2060" y="339"/>
                      <a:pt x="1684" y="1"/>
                      <a:pt x="118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5" name="Google Shape;1985;p42"/>
              <p:cNvSpPr/>
              <p:nvPr/>
            </p:nvSpPr>
            <p:spPr>
              <a:xfrm>
                <a:off x="4144847" y="4086880"/>
                <a:ext cx="46579" cy="32462"/>
              </a:xfrm>
              <a:custGeom>
                <a:avLst/>
                <a:gdLst/>
                <a:ahLst/>
                <a:cxnLst/>
                <a:rect l="l" t="t" r="r" b="b"/>
                <a:pathLst>
                  <a:path w="805" h="561" extrusionOk="0">
                    <a:moveTo>
                      <a:pt x="218" y="1"/>
                    </a:moveTo>
                    <a:cubicBezTo>
                      <a:pt x="149" y="1"/>
                      <a:pt x="94" y="22"/>
                      <a:pt x="65" y="66"/>
                    </a:cubicBezTo>
                    <a:cubicBezTo>
                      <a:pt x="0" y="167"/>
                      <a:pt x="104" y="344"/>
                      <a:pt x="289" y="462"/>
                    </a:cubicBezTo>
                    <a:cubicBezTo>
                      <a:pt x="392" y="528"/>
                      <a:pt x="500" y="561"/>
                      <a:pt x="587" y="561"/>
                    </a:cubicBezTo>
                    <a:cubicBezTo>
                      <a:pt x="657" y="561"/>
                      <a:pt x="714" y="539"/>
                      <a:pt x="742" y="494"/>
                    </a:cubicBezTo>
                    <a:cubicBezTo>
                      <a:pt x="804" y="395"/>
                      <a:pt x="705" y="216"/>
                      <a:pt x="518" y="98"/>
                    </a:cubicBezTo>
                    <a:cubicBezTo>
                      <a:pt x="414" y="34"/>
                      <a:pt x="306" y="1"/>
                      <a:pt x="2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6" name="Google Shape;1986;p42"/>
              <p:cNvSpPr/>
              <p:nvPr/>
            </p:nvSpPr>
            <p:spPr>
              <a:xfrm>
                <a:off x="3410268" y="4347326"/>
                <a:ext cx="119775" cy="75630"/>
              </a:xfrm>
              <a:custGeom>
                <a:avLst/>
                <a:gdLst/>
                <a:ahLst/>
                <a:cxnLst/>
                <a:rect l="l" t="t" r="r" b="b"/>
                <a:pathLst>
                  <a:path w="2070" h="1307" extrusionOk="0">
                    <a:moveTo>
                      <a:pt x="1181" y="0"/>
                    </a:moveTo>
                    <a:cubicBezTo>
                      <a:pt x="1121" y="0"/>
                      <a:pt x="1058" y="5"/>
                      <a:pt x="995" y="15"/>
                    </a:cubicBezTo>
                    <a:cubicBezTo>
                      <a:pt x="385" y="112"/>
                      <a:pt x="1" y="627"/>
                      <a:pt x="72" y="1239"/>
                    </a:cubicBezTo>
                    <a:cubicBezTo>
                      <a:pt x="78" y="1287"/>
                      <a:pt x="121" y="1307"/>
                      <a:pt x="172" y="1307"/>
                    </a:cubicBezTo>
                    <a:cubicBezTo>
                      <a:pt x="262" y="1307"/>
                      <a:pt x="378" y="1245"/>
                      <a:pt x="367" y="1157"/>
                    </a:cubicBezTo>
                    <a:cubicBezTo>
                      <a:pt x="318" y="711"/>
                      <a:pt x="557" y="291"/>
                      <a:pt x="1023" y="218"/>
                    </a:cubicBezTo>
                    <a:cubicBezTo>
                      <a:pt x="1062" y="212"/>
                      <a:pt x="1100" y="209"/>
                      <a:pt x="1137" y="209"/>
                    </a:cubicBezTo>
                    <a:cubicBezTo>
                      <a:pt x="1520" y="209"/>
                      <a:pt x="1766" y="524"/>
                      <a:pt x="1768" y="910"/>
                    </a:cubicBezTo>
                    <a:cubicBezTo>
                      <a:pt x="1770" y="976"/>
                      <a:pt x="1829" y="1004"/>
                      <a:pt x="1894" y="1004"/>
                    </a:cubicBezTo>
                    <a:cubicBezTo>
                      <a:pt x="1976" y="1004"/>
                      <a:pt x="2069" y="958"/>
                      <a:pt x="2068" y="886"/>
                    </a:cubicBezTo>
                    <a:cubicBezTo>
                      <a:pt x="2060" y="339"/>
                      <a:pt x="1686" y="0"/>
                      <a:pt x="118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7" name="Google Shape;1987;p42"/>
              <p:cNvSpPr/>
              <p:nvPr/>
            </p:nvSpPr>
            <p:spPr>
              <a:xfrm>
                <a:off x="3462403" y="4368736"/>
                <a:ext cx="46695" cy="32404"/>
              </a:xfrm>
              <a:custGeom>
                <a:avLst/>
                <a:gdLst/>
                <a:ahLst/>
                <a:cxnLst/>
                <a:rect l="l" t="t" r="r" b="b"/>
                <a:pathLst>
                  <a:path w="807" h="560" extrusionOk="0">
                    <a:moveTo>
                      <a:pt x="217" y="1"/>
                    </a:moveTo>
                    <a:cubicBezTo>
                      <a:pt x="149" y="1"/>
                      <a:pt x="94" y="22"/>
                      <a:pt x="66" y="65"/>
                    </a:cubicBezTo>
                    <a:cubicBezTo>
                      <a:pt x="1" y="167"/>
                      <a:pt x="102" y="344"/>
                      <a:pt x="290" y="462"/>
                    </a:cubicBezTo>
                    <a:cubicBezTo>
                      <a:pt x="393" y="527"/>
                      <a:pt x="501" y="560"/>
                      <a:pt x="589" y="560"/>
                    </a:cubicBezTo>
                    <a:cubicBezTo>
                      <a:pt x="658" y="560"/>
                      <a:pt x="714" y="539"/>
                      <a:pt x="742" y="494"/>
                    </a:cubicBezTo>
                    <a:cubicBezTo>
                      <a:pt x="807" y="395"/>
                      <a:pt x="706" y="216"/>
                      <a:pt x="518" y="102"/>
                    </a:cubicBezTo>
                    <a:cubicBezTo>
                      <a:pt x="414" y="36"/>
                      <a:pt x="305" y="1"/>
                      <a:pt x="21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8" name="Google Shape;1988;p42"/>
              <p:cNvSpPr/>
              <p:nvPr/>
            </p:nvSpPr>
            <p:spPr>
              <a:xfrm>
                <a:off x="3664463" y="4233450"/>
                <a:ext cx="82454" cy="52021"/>
              </a:xfrm>
              <a:custGeom>
                <a:avLst/>
                <a:gdLst/>
                <a:ahLst/>
                <a:cxnLst/>
                <a:rect l="l" t="t" r="r" b="b"/>
                <a:pathLst>
                  <a:path w="1425" h="899" extrusionOk="0">
                    <a:moveTo>
                      <a:pt x="812" y="1"/>
                    </a:moveTo>
                    <a:cubicBezTo>
                      <a:pt x="771" y="1"/>
                      <a:pt x="728" y="4"/>
                      <a:pt x="684" y="11"/>
                    </a:cubicBezTo>
                    <a:cubicBezTo>
                      <a:pt x="263" y="80"/>
                      <a:pt x="0" y="436"/>
                      <a:pt x="48" y="852"/>
                    </a:cubicBezTo>
                    <a:cubicBezTo>
                      <a:pt x="52" y="885"/>
                      <a:pt x="81" y="899"/>
                      <a:pt x="117" y="899"/>
                    </a:cubicBezTo>
                    <a:cubicBezTo>
                      <a:pt x="179" y="899"/>
                      <a:pt x="259" y="856"/>
                      <a:pt x="253" y="796"/>
                    </a:cubicBezTo>
                    <a:cubicBezTo>
                      <a:pt x="218" y="490"/>
                      <a:pt x="382" y="201"/>
                      <a:pt x="703" y="149"/>
                    </a:cubicBezTo>
                    <a:cubicBezTo>
                      <a:pt x="730" y="145"/>
                      <a:pt x="756" y="143"/>
                      <a:pt x="782" y="143"/>
                    </a:cubicBezTo>
                    <a:cubicBezTo>
                      <a:pt x="1046" y="143"/>
                      <a:pt x="1216" y="360"/>
                      <a:pt x="1218" y="625"/>
                    </a:cubicBezTo>
                    <a:cubicBezTo>
                      <a:pt x="1218" y="672"/>
                      <a:pt x="1258" y="692"/>
                      <a:pt x="1303" y="692"/>
                    </a:cubicBezTo>
                    <a:cubicBezTo>
                      <a:pt x="1360" y="692"/>
                      <a:pt x="1424" y="660"/>
                      <a:pt x="1423" y="610"/>
                    </a:cubicBezTo>
                    <a:cubicBezTo>
                      <a:pt x="1417" y="235"/>
                      <a:pt x="1159" y="1"/>
                      <a:pt x="81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9" name="Google Shape;1989;p42"/>
              <p:cNvSpPr/>
              <p:nvPr/>
            </p:nvSpPr>
            <p:spPr>
              <a:xfrm>
                <a:off x="3700223" y="4248031"/>
                <a:ext cx="32114" cy="22452"/>
              </a:xfrm>
              <a:custGeom>
                <a:avLst/>
                <a:gdLst/>
                <a:ahLst/>
                <a:cxnLst/>
                <a:rect l="l" t="t" r="r" b="b"/>
                <a:pathLst>
                  <a:path w="555" h="388" extrusionOk="0">
                    <a:moveTo>
                      <a:pt x="151" y="1"/>
                    </a:moveTo>
                    <a:cubicBezTo>
                      <a:pt x="102" y="1"/>
                      <a:pt x="63" y="16"/>
                      <a:pt x="44" y="46"/>
                    </a:cubicBezTo>
                    <a:cubicBezTo>
                      <a:pt x="1" y="115"/>
                      <a:pt x="70" y="238"/>
                      <a:pt x="199" y="317"/>
                    </a:cubicBezTo>
                    <a:cubicBezTo>
                      <a:pt x="271" y="364"/>
                      <a:pt x="346" y="387"/>
                      <a:pt x="405" y="387"/>
                    </a:cubicBezTo>
                    <a:cubicBezTo>
                      <a:pt x="454" y="387"/>
                      <a:pt x="492" y="372"/>
                      <a:pt x="512" y="341"/>
                    </a:cubicBezTo>
                    <a:cubicBezTo>
                      <a:pt x="555" y="274"/>
                      <a:pt x="486" y="151"/>
                      <a:pt x="357" y="69"/>
                    </a:cubicBezTo>
                    <a:cubicBezTo>
                      <a:pt x="285" y="23"/>
                      <a:pt x="211" y="1"/>
                      <a:pt x="15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0" name="Google Shape;1990;p42"/>
              <p:cNvSpPr/>
              <p:nvPr/>
            </p:nvSpPr>
            <p:spPr>
              <a:xfrm>
                <a:off x="3889321" y="4276095"/>
                <a:ext cx="82512" cy="51963"/>
              </a:xfrm>
              <a:custGeom>
                <a:avLst/>
                <a:gdLst/>
                <a:ahLst/>
                <a:cxnLst/>
                <a:rect l="l" t="t" r="r" b="b"/>
                <a:pathLst>
                  <a:path w="1426" h="898" extrusionOk="0">
                    <a:moveTo>
                      <a:pt x="818" y="0"/>
                    </a:moveTo>
                    <a:cubicBezTo>
                      <a:pt x="775" y="0"/>
                      <a:pt x="731" y="4"/>
                      <a:pt x="686" y="11"/>
                    </a:cubicBezTo>
                    <a:cubicBezTo>
                      <a:pt x="265" y="78"/>
                      <a:pt x="0" y="434"/>
                      <a:pt x="50" y="852"/>
                    </a:cubicBezTo>
                    <a:cubicBezTo>
                      <a:pt x="55" y="884"/>
                      <a:pt x="84" y="897"/>
                      <a:pt x="119" y="897"/>
                    </a:cubicBezTo>
                    <a:cubicBezTo>
                      <a:pt x="181" y="897"/>
                      <a:pt x="262" y="854"/>
                      <a:pt x="255" y="794"/>
                    </a:cubicBezTo>
                    <a:cubicBezTo>
                      <a:pt x="220" y="488"/>
                      <a:pt x="384" y="199"/>
                      <a:pt x="705" y="147"/>
                    </a:cubicBezTo>
                    <a:cubicBezTo>
                      <a:pt x="732" y="143"/>
                      <a:pt x="758" y="141"/>
                      <a:pt x="783" y="141"/>
                    </a:cubicBezTo>
                    <a:cubicBezTo>
                      <a:pt x="1045" y="141"/>
                      <a:pt x="1216" y="360"/>
                      <a:pt x="1218" y="625"/>
                    </a:cubicBezTo>
                    <a:cubicBezTo>
                      <a:pt x="1218" y="671"/>
                      <a:pt x="1258" y="690"/>
                      <a:pt x="1303" y="690"/>
                    </a:cubicBezTo>
                    <a:cubicBezTo>
                      <a:pt x="1360" y="690"/>
                      <a:pt x="1425" y="658"/>
                      <a:pt x="1423" y="608"/>
                    </a:cubicBezTo>
                    <a:cubicBezTo>
                      <a:pt x="1419" y="234"/>
                      <a:pt x="1163" y="0"/>
                      <a:pt x="8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1" name="Google Shape;1991;p42"/>
              <p:cNvSpPr/>
              <p:nvPr/>
            </p:nvSpPr>
            <p:spPr>
              <a:xfrm>
                <a:off x="3925371" y="4290677"/>
                <a:ext cx="32114" cy="22336"/>
              </a:xfrm>
              <a:custGeom>
                <a:avLst/>
                <a:gdLst/>
                <a:ahLst/>
                <a:cxnLst/>
                <a:rect l="l" t="t" r="r" b="b"/>
                <a:pathLst>
                  <a:path w="555" h="386" extrusionOk="0">
                    <a:moveTo>
                      <a:pt x="148" y="0"/>
                    </a:moveTo>
                    <a:cubicBezTo>
                      <a:pt x="101" y="0"/>
                      <a:pt x="62" y="15"/>
                      <a:pt x="43" y="46"/>
                    </a:cubicBezTo>
                    <a:cubicBezTo>
                      <a:pt x="0" y="115"/>
                      <a:pt x="69" y="238"/>
                      <a:pt x="198" y="320"/>
                    </a:cubicBezTo>
                    <a:cubicBezTo>
                      <a:pt x="270" y="364"/>
                      <a:pt x="344" y="386"/>
                      <a:pt x="404" y="386"/>
                    </a:cubicBezTo>
                    <a:cubicBezTo>
                      <a:pt x="453" y="386"/>
                      <a:pt x="492" y="371"/>
                      <a:pt x="511" y="341"/>
                    </a:cubicBezTo>
                    <a:cubicBezTo>
                      <a:pt x="554" y="270"/>
                      <a:pt x="483" y="149"/>
                      <a:pt x="356" y="70"/>
                    </a:cubicBezTo>
                    <a:cubicBezTo>
                      <a:pt x="284" y="24"/>
                      <a:pt x="208" y="0"/>
                      <a:pt x="14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2" name="Google Shape;1992;p42"/>
              <p:cNvSpPr/>
              <p:nvPr/>
            </p:nvSpPr>
            <p:spPr>
              <a:xfrm>
                <a:off x="4190733" y="4151167"/>
                <a:ext cx="82454" cy="52021"/>
              </a:xfrm>
              <a:custGeom>
                <a:avLst/>
                <a:gdLst/>
                <a:ahLst/>
                <a:cxnLst/>
                <a:rect l="l" t="t" r="r" b="b"/>
                <a:pathLst>
                  <a:path w="1425" h="899" extrusionOk="0">
                    <a:moveTo>
                      <a:pt x="812" y="0"/>
                    </a:moveTo>
                    <a:cubicBezTo>
                      <a:pt x="771" y="0"/>
                      <a:pt x="728" y="4"/>
                      <a:pt x="684" y="11"/>
                    </a:cubicBezTo>
                    <a:cubicBezTo>
                      <a:pt x="264" y="80"/>
                      <a:pt x="1" y="433"/>
                      <a:pt x="48" y="851"/>
                    </a:cubicBezTo>
                    <a:cubicBezTo>
                      <a:pt x="54" y="885"/>
                      <a:pt x="84" y="899"/>
                      <a:pt x="120" y="899"/>
                    </a:cubicBezTo>
                    <a:cubicBezTo>
                      <a:pt x="182" y="899"/>
                      <a:pt x="260" y="856"/>
                      <a:pt x="253" y="795"/>
                    </a:cubicBezTo>
                    <a:cubicBezTo>
                      <a:pt x="218" y="489"/>
                      <a:pt x="382" y="200"/>
                      <a:pt x="703" y="149"/>
                    </a:cubicBezTo>
                    <a:cubicBezTo>
                      <a:pt x="730" y="144"/>
                      <a:pt x="756" y="142"/>
                      <a:pt x="782" y="142"/>
                    </a:cubicBezTo>
                    <a:cubicBezTo>
                      <a:pt x="1046" y="142"/>
                      <a:pt x="1216" y="359"/>
                      <a:pt x="1218" y="625"/>
                    </a:cubicBezTo>
                    <a:cubicBezTo>
                      <a:pt x="1218" y="671"/>
                      <a:pt x="1258" y="691"/>
                      <a:pt x="1303" y="691"/>
                    </a:cubicBezTo>
                    <a:cubicBezTo>
                      <a:pt x="1360" y="691"/>
                      <a:pt x="1424" y="659"/>
                      <a:pt x="1423" y="610"/>
                    </a:cubicBezTo>
                    <a:cubicBezTo>
                      <a:pt x="1417" y="235"/>
                      <a:pt x="1159" y="0"/>
                      <a:pt x="81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3" name="Google Shape;1993;p42"/>
              <p:cNvSpPr/>
              <p:nvPr/>
            </p:nvSpPr>
            <p:spPr>
              <a:xfrm>
                <a:off x="4226782" y="4165749"/>
                <a:ext cx="31998" cy="22394"/>
              </a:xfrm>
              <a:custGeom>
                <a:avLst/>
                <a:gdLst/>
                <a:ahLst/>
                <a:cxnLst/>
                <a:rect l="l" t="t" r="r" b="b"/>
                <a:pathLst>
                  <a:path w="553" h="387" extrusionOk="0">
                    <a:moveTo>
                      <a:pt x="151" y="0"/>
                    </a:moveTo>
                    <a:cubicBezTo>
                      <a:pt x="102" y="0"/>
                      <a:pt x="63" y="15"/>
                      <a:pt x="44" y="45"/>
                    </a:cubicBezTo>
                    <a:cubicBezTo>
                      <a:pt x="0" y="112"/>
                      <a:pt x="67" y="237"/>
                      <a:pt x="197" y="317"/>
                    </a:cubicBezTo>
                    <a:cubicBezTo>
                      <a:pt x="268" y="363"/>
                      <a:pt x="343" y="387"/>
                      <a:pt x="403" y="387"/>
                    </a:cubicBezTo>
                    <a:cubicBezTo>
                      <a:pt x="451" y="387"/>
                      <a:pt x="490" y="371"/>
                      <a:pt x="509" y="341"/>
                    </a:cubicBezTo>
                    <a:cubicBezTo>
                      <a:pt x="552" y="274"/>
                      <a:pt x="481" y="153"/>
                      <a:pt x="356" y="69"/>
                    </a:cubicBezTo>
                    <a:cubicBezTo>
                      <a:pt x="285" y="23"/>
                      <a:pt x="211" y="0"/>
                      <a:pt x="15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4" name="Google Shape;1994;p42"/>
              <p:cNvSpPr/>
              <p:nvPr/>
            </p:nvSpPr>
            <p:spPr>
              <a:xfrm>
                <a:off x="3059614" y="3047818"/>
                <a:ext cx="1019537" cy="1136469"/>
              </a:xfrm>
              <a:custGeom>
                <a:avLst/>
                <a:gdLst/>
                <a:ahLst/>
                <a:cxnLst/>
                <a:rect l="l" t="t" r="r" b="b"/>
                <a:pathLst>
                  <a:path w="17620" h="19640" extrusionOk="0">
                    <a:moveTo>
                      <a:pt x="14807" y="0"/>
                    </a:moveTo>
                    <a:lnTo>
                      <a:pt x="0" y="7503"/>
                    </a:lnTo>
                    <a:lnTo>
                      <a:pt x="5824" y="19639"/>
                    </a:lnTo>
                    <a:cubicBezTo>
                      <a:pt x="5824" y="19639"/>
                      <a:pt x="5854" y="19640"/>
                      <a:pt x="5911" y="19640"/>
                    </a:cubicBezTo>
                    <a:cubicBezTo>
                      <a:pt x="6713" y="19640"/>
                      <a:pt x="12923" y="19514"/>
                      <a:pt x="17620" y="15716"/>
                    </a:cubicBezTo>
                    <a:lnTo>
                      <a:pt x="14807"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5" name="Google Shape;1995;p42"/>
              <p:cNvSpPr/>
              <p:nvPr/>
            </p:nvSpPr>
            <p:spPr>
              <a:xfrm>
                <a:off x="3164868" y="3376659"/>
                <a:ext cx="268945" cy="529870"/>
              </a:xfrm>
              <a:custGeom>
                <a:avLst/>
                <a:gdLst/>
                <a:ahLst/>
                <a:cxnLst/>
                <a:rect l="l" t="t" r="r" b="b"/>
                <a:pathLst>
                  <a:path w="4648" h="9157" extrusionOk="0">
                    <a:moveTo>
                      <a:pt x="4647" y="1"/>
                    </a:moveTo>
                    <a:lnTo>
                      <a:pt x="0" y="2206"/>
                    </a:lnTo>
                    <a:lnTo>
                      <a:pt x="2960" y="9156"/>
                    </a:lnTo>
                    <a:lnTo>
                      <a:pt x="464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6" name="Google Shape;1996;p42"/>
              <p:cNvSpPr/>
              <p:nvPr/>
            </p:nvSpPr>
            <p:spPr>
              <a:xfrm>
                <a:off x="3613428" y="3215161"/>
                <a:ext cx="145871" cy="524257"/>
              </a:xfrm>
              <a:custGeom>
                <a:avLst/>
                <a:gdLst/>
                <a:ahLst/>
                <a:cxnLst/>
                <a:rect l="l" t="t" r="r" b="b"/>
                <a:pathLst>
                  <a:path w="2521" h="9060" extrusionOk="0">
                    <a:moveTo>
                      <a:pt x="2520" y="1"/>
                    </a:moveTo>
                    <a:lnTo>
                      <a:pt x="1" y="1216"/>
                    </a:lnTo>
                    <a:lnTo>
                      <a:pt x="2264" y="9059"/>
                    </a:lnTo>
                    <a:lnTo>
                      <a:pt x="252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7" name="Google Shape;1997;p42"/>
              <p:cNvSpPr/>
              <p:nvPr/>
            </p:nvSpPr>
            <p:spPr>
              <a:xfrm>
                <a:off x="3370747" y="3919538"/>
                <a:ext cx="159585" cy="245348"/>
              </a:xfrm>
              <a:custGeom>
                <a:avLst/>
                <a:gdLst/>
                <a:ahLst/>
                <a:cxnLst/>
                <a:rect l="l" t="t" r="r" b="b"/>
                <a:pathLst>
                  <a:path w="2758" h="4240" extrusionOk="0">
                    <a:moveTo>
                      <a:pt x="2757" y="1"/>
                    </a:moveTo>
                    <a:lnTo>
                      <a:pt x="1" y="1022"/>
                    </a:lnTo>
                    <a:lnTo>
                      <a:pt x="1281" y="4240"/>
                    </a:lnTo>
                    <a:lnTo>
                      <a:pt x="27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8" name="Google Shape;1998;p42"/>
              <p:cNvSpPr/>
              <p:nvPr/>
            </p:nvSpPr>
            <p:spPr>
              <a:xfrm>
                <a:off x="3759244" y="3767645"/>
                <a:ext cx="145582" cy="313455"/>
              </a:xfrm>
              <a:custGeom>
                <a:avLst/>
                <a:gdLst/>
                <a:ahLst/>
                <a:cxnLst/>
                <a:rect l="l" t="t" r="r" b="b"/>
                <a:pathLst>
                  <a:path w="2516" h="5417" extrusionOk="0">
                    <a:moveTo>
                      <a:pt x="2516" y="0"/>
                    </a:moveTo>
                    <a:lnTo>
                      <a:pt x="0" y="981"/>
                    </a:lnTo>
                    <a:lnTo>
                      <a:pt x="1259" y="5417"/>
                    </a:lnTo>
                    <a:lnTo>
                      <a:pt x="2516"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9" name="Google Shape;1999;p42"/>
              <p:cNvSpPr/>
              <p:nvPr/>
            </p:nvSpPr>
            <p:spPr>
              <a:xfrm>
                <a:off x="3117594" y="3099201"/>
                <a:ext cx="938761" cy="1086531"/>
              </a:xfrm>
              <a:custGeom>
                <a:avLst/>
                <a:gdLst/>
                <a:ahLst/>
                <a:cxnLst/>
                <a:rect l="l" t="t" r="r" b="b"/>
                <a:pathLst>
                  <a:path w="16224" h="18777" extrusionOk="0">
                    <a:moveTo>
                      <a:pt x="13497" y="0"/>
                    </a:moveTo>
                    <a:lnTo>
                      <a:pt x="1" y="6863"/>
                    </a:lnTo>
                    <a:lnTo>
                      <a:pt x="5343" y="18777"/>
                    </a:lnTo>
                    <a:lnTo>
                      <a:pt x="5499" y="18706"/>
                    </a:lnTo>
                    <a:lnTo>
                      <a:pt x="225" y="6940"/>
                    </a:lnTo>
                    <a:lnTo>
                      <a:pt x="13372" y="257"/>
                    </a:lnTo>
                    <a:lnTo>
                      <a:pt x="16057" y="15214"/>
                    </a:lnTo>
                    <a:lnTo>
                      <a:pt x="16223" y="15182"/>
                    </a:lnTo>
                    <a:lnTo>
                      <a:pt x="13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0" name="Google Shape;2000;p42"/>
              <p:cNvSpPr/>
              <p:nvPr/>
            </p:nvSpPr>
            <p:spPr>
              <a:xfrm>
                <a:off x="3330590" y="3697456"/>
                <a:ext cx="673230" cy="270172"/>
              </a:xfrm>
              <a:custGeom>
                <a:avLst/>
                <a:gdLst/>
                <a:ahLst/>
                <a:cxnLst/>
                <a:rect l="l" t="t" r="r" b="b"/>
                <a:pathLst>
                  <a:path w="11635" h="4669" extrusionOk="0">
                    <a:moveTo>
                      <a:pt x="11572" y="0"/>
                    </a:moveTo>
                    <a:lnTo>
                      <a:pt x="1" y="4511"/>
                    </a:lnTo>
                    <a:lnTo>
                      <a:pt x="63" y="4668"/>
                    </a:lnTo>
                    <a:lnTo>
                      <a:pt x="11635" y="157"/>
                    </a:lnTo>
                    <a:lnTo>
                      <a:pt x="11572"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1" name="Google Shape;2001;p42"/>
              <p:cNvSpPr/>
              <p:nvPr/>
            </p:nvSpPr>
            <p:spPr>
              <a:xfrm>
                <a:off x="3565053" y="3270536"/>
                <a:ext cx="262059" cy="833893"/>
              </a:xfrm>
              <a:custGeom>
                <a:avLst/>
                <a:gdLst/>
                <a:ahLst/>
                <a:cxnLst/>
                <a:rect l="l" t="t" r="r" b="b"/>
                <a:pathLst>
                  <a:path w="4529" h="14411" extrusionOk="0">
                    <a:moveTo>
                      <a:pt x="162" y="1"/>
                    </a:moveTo>
                    <a:lnTo>
                      <a:pt x="1" y="50"/>
                    </a:lnTo>
                    <a:lnTo>
                      <a:pt x="4365" y="14411"/>
                    </a:lnTo>
                    <a:lnTo>
                      <a:pt x="4529" y="14361"/>
                    </a:lnTo>
                    <a:lnTo>
                      <a:pt x="16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2" name="Google Shape;2002;p42"/>
              <p:cNvSpPr/>
              <p:nvPr/>
            </p:nvSpPr>
            <p:spPr>
              <a:xfrm>
                <a:off x="3319885" y="3491287"/>
                <a:ext cx="406484" cy="349273"/>
              </a:xfrm>
              <a:custGeom>
                <a:avLst/>
                <a:gdLst/>
                <a:ahLst/>
                <a:cxnLst/>
                <a:rect l="l" t="t" r="r" b="b"/>
                <a:pathLst>
                  <a:path w="7025" h="6036" extrusionOk="0">
                    <a:moveTo>
                      <a:pt x="5033" y="0"/>
                    </a:moveTo>
                    <a:lnTo>
                      <a:pt x="0" y="2513"/>
                    </a:lnTo>
                    <a:cubicBezTo>
                      <a:pt x="0" y="2513"/>
                      <a:pt x="1170" y="6036"/>
                      <a:pt x="3349" y="6036"/>
                    </a:cubicBezTo>
                    <a:cubicBezTo>
                      <a:pt x="3636" y="6036"/>
                      <a:pt x="3940" y="5975"/>
                      <a:pt x="4261" y="5837"/>
                    </a:cubicBezTo>
                    <a:cubicBezTo>
                      <a:pt x="7024" y="4647"/>
                      <a:pt x="5033" y="1"/>
                      <a:pt x="503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3" name="Google Shape;2003;p42"/>
              <p:cNvSpPr/>
              <p:nvPr/>
            </p:nvSpPr>
            <p:spPr>
              <a:xfrm>
                <a:off x="3643864" y="3324061"/>
                <a:ext cx="406484" cy="349215"/>
              </a:xfrm>
              <a:custGeom>
                <a:avLst/>
                <a:gdLst/>
                <a:ahLst/>
                <a:cxnLst/>
                <a:rect l="l" t="t" r="r" b="b"/>
                <a:pathLst>
                  <a:path w="7025" h="6035" extrusionOk="0">
                    <a:moveTo>
                      <a:pt x="5033" y="0"/>
                    </a:moveTo>
                    <a:lnTo>
                      <a:pt x="1" y="2513"/>
                    </a:lnTo>
                    <a:cubicBezTo>
                      <a:pt x="1" y="2513"/>
                      <a:pt x="1170" y="6034"/>
                      <a:pt x="3346" y="6034"/>
                    </a:cubicBezTo>
                    <a:cubicBezTo>
                      <a:pt x="3633" y="6034"/>
                      <a:pt x="3938" y="5973"/>
                      <a:pt x="4260" y="5834"/>
                    </a:cubicBezTo>
                    <a:cubicBezTo>
                      <a:pt x="7025" y="4647"/>
                      <a:pt x="5033" y="0"/>
                      <a:pt x="503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4" name="Google Shape;2004;p42"/>
              <p:cNvSpPr/>
              <p:nvPr/>
            </p:nvSpPr>
            <p:spPr>
              <a:xfrm>
                <a:off x="3170597" y="3701565"/>
                <a:ext cx="221440" cy="187483"/>
              </a:xfrm>
              <a:custGeom>
                <a:avLst/>
                <a:gdLst/>
                <a:ahLst/>
                <a:cxnLst/>
                <a:rect l="l" t="t" r="r" b="b"/>
                <a:pathLst>
                  <a:path w="3827" h="3240" extrusionOk="0">
                    <a:moveTo>
                      <a:pt x="3593" y="0"/>
                    </a:moveTo>
                    <a:lnTo>
                      <a:pt x="1" y="2457"/>
                    </a:lnTo>
                    <a:lnTo>
                      <a:pt x="669" y="3240"/>
                    </a:lnTo>
                    <a:lnTo>
                      <a:pt x="3826" y="214"/>
                    </a:lnTo>
                    <a:lnTo>
                      <a:pt x="3593"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5" name="Google Shape;2005;p42"/>
              <p:cNvSpPr/>
              <p:nvPr/>
            </p:nvSpPr>
            <p:spPr>
              <a:xfrm>
                <a:off x="3945044" y="3376659"/>
                <a:ext cx="56821" cy="82400"/>
              </a:xfrm>
              <a:custGeom>
                <a:avLst/>
                <a:gdLst/>
                <a:ahLst/>
                <a:cxnLst/>
                <a:rect l="l" t="t" r="r" b="b"/>
                <a:pathLst>
                  <a:path w="982" h="1424" extrusionOk="0">
                    <a:moveTo>
                      <a:pt x="824" y="1"/>
                    </a:moveTo>
                    <a:lnTo>
                      <a:pt x="1" y="371"/>
                    </a:lnTo>
                    <a:lnTo>
                      <a:pt x="214" y="1423"/>
                    </a:lnTo>
                    <a:lnTo>
                      <a:pt x="981" y="1294"/>
                    </a:lnTo>
                    <a:lnTo>
                      <a:pt x="824"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6" name="Google Shape;2006;p42"/>
              <p:cNvSpPr/>
              <p:nvPr/>
            </p:nvSpPr>
            <p:spPr>
              <a:xfrm>
                <a:off x="3581024" y="3581497"/>
                <a:ext cx="232086" cy="109538"/>
              </a:xfrm>
              <a:custGeom>
                <a:avLst/>
                <a:gdLst/>
                <a:ahLst/>
                <a:cxnLst/>
                <a:rect l="l" t="t" r="r" b="b"/>
                <a:pathLst>
                  <a:path w="4011" h="1893" extrusionOk="0">
                    <a:moveTo>
                      <a:pt x="2459" y="1"/>
                    </a:moveTo>
                    <a:cubicBezTo>
                      <a:pt x="2239" y="1"/>
                      <a:pt x="2024" y="23"/>
                      <a:pt x="1833" y="58"/>
                    </a:cubicBezTo>
                    <a:cubicBezTo>
                      <a:pt x="1119" y="187"/>
                      <a:pt x="1" y="991"/>
                      <a:pt x="369" y="1845"/>
                    </a:cubicBezTo>
                    <a:cubicBezTo>
                      <a:pt x="386" y="1879"/>
                      <a:pt x="431" y="1893"/>
                      <a:pt x="489" y="1893"/>
                    </a:cubicBezTo>
                    <a:cubicBezTo>
                      <a:pt x="650" y="1893"/>
                      <a:pt x="902" y="1785"/>
                      <a:pt x="869" y="1709"/>
                    </a:cubicBezTo>
                    <a:cubicBezTo>
                      <a:pt x="552" y="985"/>
                      <a:pt x="1438" y="260"/>
                      <a:pt x="2070" y="219"/>
                    </a:cubicBezTo>
                    <a:cubicBezTo>
                      <a:pt x="2114" y="217"/>
                      <a:pt x="2159" y="215"/>
                      <a:pt x="2205" y="215"/>
                    </a:cubicBezTo>
                    <a:cubicBezTo>
                      <a:pt x="2704" y="215"/>
                      <a:pt x="3264" y="392"/>
                      <a:pt x="3483" y="864"/>
                    </a:cubicBezTo>
                    <a:cubicBezTo>
                      <a:pt x="3500" y="898"/>
                      <a:pt x="3545" y="912"/>
                      <a:pt x="3601" y="912"/>
                    </a:cubicBezTo>
                    <a:cubicBezTo>
                      <a:pt x="3760" y="912"/>
                      <a:pt x="4010" y="802"/>
                      <a:pt x="3977" y="732"/>
                    </a:cubicBezTo>
                    <a:cubicBezTo>
                      <a:pt x="3714" y="173"/>
                      <a:pt x="3069" y="1"/>
                      <a:pt x="245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7" name="Google Shape;2007;p42"/>
              <p:cNvSpPr/>
              <p:nvPr/>
            </p:nvSpPr>
            <p:spPr>
              <a:xfrm>
                <a:off x="3576916" y="3507142"/>
                <a:ext cx="140490" cy="77366"/>
              </a:xfrm>
              <a:custGeom>
                <a:avLst/>
                <a:gdLst/>
                <a:ahLst/>
                <a:cxnLst/>
                <a:rect l="l" t="t" r="r" b="b"/>
                <a:pathLst>
                  <a:path w="2428" h="1337" extrusionOk="0">
                    <a:moveTo>
                      <a:pt x="2287" y="0"/>
                    </a:moveTo>
                    <a:lnTo>
                      <a:pt x="0" y="1024"/>
                    </a:lnTo>
                    <a:lnTo>
                      <a:pt x="141" y="1336"/>
                    </a:lnTo>
                    <a:lnTo>
                      <a:pt x="2427" y="313"/>
                    </a:lnTo>
                    <a:lnTo>
                      <a:pt x="2287"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8" name="Google Shape;2008;p42"/>
              <p:cNvSpPr/>
              <p:nvPr/>
            </p:nvSpPr>
            <p:spPr>
              <a:xfrm>
                <a:off x="3347312" y="3520335"/>
                <a:ext cx="339248" cy="291292"/>
              </a:xfrm>
              <a:custGeom>
                <a:avLst/>
                <a:gdLst/>
                <a:ahLst/>
                <a:cxnLst/>
                <a:rect l="l" t="t" r="r" b="b"/>
                <a:pathLst>
                  <a:path w="5863" h="5034" extrusionOk="0">
                    <a:moveTo>
                      <a:pt x="4201" y="1"/>
                    </a:moveTo>
                    <a:lnTo>
                      <a:pt x="1" y="2095"/>
                    </a:lnTo>
                    <a:cubicBezTo>
                      <a:pt x="1" y="2095"/>
                      <a:pt x="977" y="5034"/>
                      <a:pt x="2795" y="5034"/>
                    </a:cubicBezTo>
                    <a:cubicBezTo>
                      <a:pt x="3034" y="5034"/>
                      <a:pt x="3288" y="4983"/>
                      <a:pt x="3557" y="4867"/>
                    </a:cubicBezTo>
                    <a:cubicBezTo>
                      <a:pt x="5863" y="3876"/>
                      <a:pt x="4201" y="1"/>
                      <a:pt x="420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9" name="Google Shape;2009;p42"/>
              <p:cNvSpPr/>
              <p:nvPr/>
            </p:nvSpPr>
            <p:spPr>
              <a:xfrm>
                <a:off x="3677425" y="3352877"/>
                <a:ext cx="339248" cy="291408"/>
              </a:xfrm>
              <a:custGeom>
                <a:avLst/>
                <a:gdLst/>
                <a:ahLst/>
                <a:cxnLst/>
                <a:rect l="l" t="t" r="r" b="b"/>
                <a:pathLst>
                  <a:path w="5863" h="5036" extrusionOk="0">
                    <a:moveTo>
                      <a:pt x="4199" y="0"/>
                    </a:moveTo>
                    <a:lnTo>
                      <a:pt x="1" y="2099"/>
                    </a:lnTo>
                    <a:cubicBezTo>
                      <a:pt x="1" y="2099"/>
                      <a:pt x="976" y="5036"/>
                      <a:pt x="2793" y="5036"/>
                    </a:cubicBezTo>
                    <a:cubicBezTo>
                      <a:pt x="3033" y="5036"/>
                      <a:pt x="3288" y="4985"/>
                      <a:pt x="3557" y="4869"/>
                    </a:cubicBezTo>
                    <a:cubicBezTo>
                      <a:pt x="5863" y="3877"/>
                      <a:pt x="4199" y="0"/>
                      <a:pt x="419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0" name="Google Shape;2010;p42"/>
              <p:cNvSpPr/>
              <p:nvPr/>
            </p:nvSpPr>
            <p:spPr>
              <a:xfrm>
                <a:off x="3470794" y="3614480"/>
                <a:ext cx="40851" cy="97734"/>
              </a:xfrm>
              <a:custGeom>
                <a:avLst/>
                <a:gdLst/>
                <a:ahLst/>
                <a:cxnLst/>
                <a:rect l="l" t="t" r="r" b="b"/>
                <a:pathLst>
                  <a:path w="706" h="1689" extrusionOk="0">
                    <a:moveTo>
                      <a:pt x="543" y="1"/>
                    </a:moveTo>
                    <a:lnTo>
                      <a:pt x="0" y="1634"/>
                    </a:lnTo>
                    <a:lnTo>
                      <a:pt x="166" y="1688"/>
                    </a:lnTo>
                    <a:lnTo>
                      <a:pt x="705" y="55"/>
                    </a:lnTo>
                    <a:lnTo>
                      <a:pt x="54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1" name="Google Shape;2011;p42"/>
              <p:cNvSpPr/>
              <p:nvPr/>
            </p:nvSpPr>
            <p:spPr>
              <a:xfrm>
                <a:off x="3486648" y="3559509"/>
                <a:ext cx="87315" cy="226136"/>
              </a:xfrm>
              <a:custGeom>
                <a:avLst/>
                <a:gdLst/>
                <a:ahLst/>
                <a:cxnLst/>
                <a:rect l="l" t="t" r="r" b="b"/>
                <a:pathLst>
                  <a:path w="1509" h="3908" extrusionOk="0">
                    <a:moveTo>
                      <a:pt x="1349" y="0"/>
                    </a:moveTo>
                    <a:lnTo>
                      <a:pt x="0" y="3852"/>
                    </a:lnTo>
                    <a:lnTo>
                      <a:pt x="159" y="3908"/>
                    </a:lnTo>
                    <a:lnTo>
                      <a:pt x="1509" y="56"/>
                    </a:lnTo>
                    <a:lnTo>
                      <a:pt x="134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2" name="Google Shape;2012;p42"/>
              <p:cNvSpPr/>
              <p:nvPr/>
            </p:nvSpPr>
            <p:spPr>
              <a:xfrm>
                <a:off x="3781695" y="3465711"/>
                <a:ext cx="44959" cy="114804"/>
              </a:xfrm>
              <a:custGeom>
                <a:avLst/>
                <a:gdLst/>
                <a:ahLst/>
                <a:cxnLst/>
                <a:rect l="l" t="t" r="r" b="b"/>
                <a:pathLst>
                  <a:path w="777" h="1984" extrusionOk="0">
                    <a:moveTo>
                      <a:pt x="612" y="1"/>
                    </a:moveTo>
                    <a:lnTo>
                      <a:pt x="0" y="1932"/>
                    </a:lnTo>
                    <a:lnTo>
                      <a:pt x="162" y="1983"/>
                    </a:lnTo>
                    <a:lnTo>
                      <a:pt x="776" y="52"/>
                    </a:lnTo>
                    <a:lnTo>
                      <a:pt x="61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3" name="Google Shape;2013;p42"/>
              <p:cNvSpPr/>
              <p:nvPr/>
            </p:nvSpPr>
            <p:spPr>
              <a:xfrm>
                <a:off x="3811090" y="3387132"/>
                <a:ext cx="75916" cy="234643"/>
              </a:xfrm>
              <a:custGeom>
                <a:avLst/>
                <a:gdLst/>
                <a:ahLst/>
                <a:cxnLst/>
                <a:rect l="l" t="t" r="r" b="b"/>
                <a:pathLst>
                  <a:path w="1312" h="4055" extrusionOk="0">
                    <a:moveTo>
                      <a:pt x="1148" y="1"/>
                    </a:moveTo>
                    <a:lnTo>
                      <a:pt x="1" y="4010"/>
                    </a:lnTo>
                    <a:lnTo>
                      <a:pt x="165" y="4055"/>
                    </a:lnTo>
                    <a:lnTo>
                      <a:pt x="1311" y="48"/>
                    </a:lnTo>
                    <a:lnTo>
                      <a:pt x="1148"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4" name="Google Shape;2014;p42"/>
              <p:cNvSpPr/>
              <p:nvPr/>
            </p:nvSpPr>
            <p:spPr>
              <a:xfrm>
                <a:off x="3596589" y="3855309"/>
                <a:ext cx="94721" cy="166130"/>
              </a:xfrm>
              <a:custGeom>
                <a:avLst/>
                <a:gdLst/>
                <a:ahLst/>
                <a:cxnLst/>
                <a:rect l="l" t="t" r="r" b="b"/>
                <a:pathLst>
                  <a:path w="1637" h="2871" extrusionOk="0">
                    <a:moveTo>
                      <a:pt x="1637" y="1"/>
                    </a:moveTo>
                    <a:cubicBezTo>
                      <a:pt x="1279" y="564"/>
                      <a:pt x="916" y="720"/>
                      <a:pt x="623" y="720"/>
                    </a:cubicBezTo>
                    <a:cubicBezTo>
                      <a:pt x="257" y="720"/>
                      <a:pt x="1" y="477"/>
                      <a:pt x="1" y="477"/>
                    </a:cubicBezTo>
                    <a:lnTo>
                      <a:pt x="1" y="477"/>
                    </a:lnTo>
                    <a:cubicBezTo>
                      <a:pt x="1" y="477"/>
                      <a:pt x="1" y="2871"/>
                      <a:pt x="713" y="2871"/>
                    </a:cubicBezTo>
                    <a:cubicBezTo>
                      <a:pt x="723" y="2871"/>
                      <a:pt x="732" y="2870"/>
                      <a:pt x="742" y="2869"/>
                    </a:cubicBezTo>
                    <a:cubicBezTo>
                      <a:pt x="1484" y="2800"/>
                      <a:pt x="1637"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5" name="Google Shape;2015;p42"/>
              <p:cNvSpPr/>
              <p:nvPr/>
            </p:nvSpPr>
            <p:spPr>
              <a:xfrm>
                <a:off x="3117073" y="4074035"/>
                <a:ext cx="279823" cy="203974"/>
              </a:xfrm>
              <a:custGeom>
                <a:avLst/>
                <a:gdLst/>
                <a:ahLst/>
                <a:cxnLst/>
                <a:rect l="l" t="t" r="r" b="b"/>
                <a:pathLst>
                  <a:path w="4836" h="3525" extrusionOk="0">
                    <a:moveTo>
                      <a:pt x="3667" y="1"/>
                    </a:moveTo>
                    <a:cubicBezTo>
                      <a:pt x="1" y="1094"/>
                      <a:pt x="270" y="2232"/>
                      <a:pt x="273" y="2232"/>
                    </a:cubicBezTo>
                    <a:lnTo>
                      <a:pt x="2673" y="2074"/>
                    </a:lnTo>
                    <a:lnTo>
                      <a:pt x="2673" y="2074"/>
                    </a:lnTo>
                    <a:cubicBezTo>
                      <a:pt x="2648" y="2498"/>
                      <a:pt x="2905" y="2584"/>
                      <a:pt x="3117" y="2584"/>
                    </a:cubicBezTo>
                    <a:cubicBezTo>
                      <a:pt x="3261" y="2584"/>
                      <a:pt x="3385" y="2544"/>
                      <a:pt x="3385" y="2544"/>
                    </a:cubicBezTo>
                    <a:lnTo>
                      <a:pt x="3385" y="2544"/>
                    </a:lnTo>
                    <a:lnTo>
                      <a:pt x="3286" y="3525"/>
                    </a:lnTo>
                    <a:lnTo>
                      <a:pt x="4734" y="3454"/>
                    </a:lnTo>
                    <a:cubicBezTo>
                      <a:pt x="4835" y="2117"/>
                      <a:pt x="4480" y="1693"/>
                      <a:pt x="4480" y="1693"/>
                    </a:cubicBezTo>
                    <a:lnTo>
                      <a:pt x="1581" y="1380"/>
                    </a:lnTo>
                    <a:lnTo>
                      <a:pt x="366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6" name="Google Shape;2016;p42"/>
              <p:cNvSpPr/>
              <p:nvPr/>
            </p:nvSpPr>
            <p:spPr>
              <a:xfrm>
                <a:off x="3318496" y="4197516"/>
                <a:ext cx="38363" cy="79854"/>
              </a:xfrm>
              <a:custGeom>
                <a:avLst/>
                <a:gdLst/>
                <a:ahLst/>
                <a:cxnLst/>
                <a:rect l="l" t="t" r="r" b="b"/>
                <a:pathLst>
                  <a:path w="663" h="1380" extrusionOk="0">
                    <a:moveTo>
                      <a:pt x="50" y="1"/>
                    </a:moveTo>
                    <a:lnTo>
                      <a:pt x="1" y="70"/>
                    </a:lnTo>
                    <a:cubicBezTo>
                      <a:pt x="561" y="449"/>
                      <a:pt x="270" y="1343"/>
                      <a:pt x="268" y="1352"/>
                    </a:cubicBezTo>
                    <a:lnTo>
                      <a:pt x="348" y="1380"/>
                    </a:lnTo>
                    <a:cubicBezTo>
                      <a:pt x="363" y="1339"/>
                      <a:pt x="662" y="417"/>
                      <a:pt x="5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7" name="Google Shape;2017;p42"/>
              <p:cNvSpPr/>
              <p:nvPr/>
            </p:nvSpPr>
            <p:spPr>
              <a:xfrm>
                <a:off x="3335855" y="4192656"/>
                <a:ext cx="32982" cy="82631"/>
              </a:xfrm>
              <a:custGeom>
                <a:avLst/>
                <a:gdLst/>
                <a:ahLst/>
                <a:cxnLst/>
                <a:rect l="l" t="t" r="r" b="b"/>
                <a:pathLst>
                  <a:path w="570" h="1428" extrusionOk="0">
                    <a:moveTo>
                      <a:pt x="30" y="1"/>
                    </a:moveTo>
                    <a:lnTo>
                      <a:pt x="0" y="80"/>
                    </a:lnTo>
                    <a:cubicBezTo>
                      <a:pt x="483" y="251"/>
                      <a:pt x="446" y="1414"/>
                      <a:pt x="446" y="1425"/>
                    </a:cubicBezTo>
                    <a:lnTo>
                      <a:pt x="533" y="1427"/>
                    </a:lnTo>
                    <a:cubicBezTo>
                      <a:pt x="533" y="1378"/>
                      <a:pt x="569" y="192"/>
                      <a:pt x="3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8" name="Google Shape;2018;p42"/>
              <p:cNvSpPr/>
              <p:nvPr/>
            </p:nvSpPr>
            <p:spPr>
              <a:xfrm>
                <a:off x="3356281" y="4185191"/>
                <a:ext cx="31246" cy="89344"/>
              </a:xfrm>
              <a:custGeom>
                <a:avLst/>
                <a:gdLst/>
                <a:ahLst/>
                <a:cxnLst/>
                <a:rect l="l" t="t" r="r" b="b"/>
                <a:pathLst>
                  <a:path w="540" h="1544" extrusionOk="0">
                    <a:moveTo>
                      <a:pt x="27" y="0"/>
                    </a:moveTo>
                    <a:lnTo>
                      <a:pt x="1" y="80"/>
                    </a:lnTo>
                    <a:cubicBezTo>
                      <a:pt x="371" y="205"/>
                      <a:pt x="399" y="1175"/>
                      <a:pt x="378" y="1539"/>
                    </a:cubicBezTo>
                    <a:lnTo>
                      <a:pt x="464" y="1543"/>
                    </a:lnTo>
                    <a:cubicBezTo>
                      <a:pt x="466" y="1487"/>
                      <a:pt x="540" y="173"/>
                      <a:pt x="2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9" name="Google Shape;2019;p42"/>
              <p:cNvSpPr/>
              <p:nvPr/>
            </p:nvSpPr>
            <p:spPr>
              <a:xfrm>
                <a:off x="4079114" y="3647057"/>
                <a:ext cx="218662" cy="259177"/>
              </a:xfrm>
              <a:custGeom>
                <a:avLst/>
                <a:gdLst/>
                <a:ahLst/>
                <a:cxnLst/>
                <a:rect l="l" t="t" r="r" b="b"/>
                <a:pathLst>
                  <a:path w="3779" h="4479" extrusionOk="0">
                    <a:moveTo>
                      <a:pt x="804" y="0"/>
                    </a:moveTo>
                    <a:cubicBezTo>
                      <a:pt x="473" y="0"/>
                      <a:pt x="194" y="126"/>
                      <a:pt x="171" y="472"/>
                    </a:cubicBezTo>
                    <a:cubicBezTo>
                      <a:pt x="113" y="1296"/>
                      <a:pt x="1789" y="1410"/>
                      <a:pt x="1789" y="1410"/>
                    </a:cubicBezTo>
                    <a:lnTo>
                      <a:pt x="2387" y="4052"/>
                    </a:lnTo>
                    <a:lnTo>
                      <a:pt x="1" y="3397"/>
                    </a:lnTo>
                    <a:lnTo>
                      <a:pt x="1" y="3397"/>
                    </a:lnTo>
                    <a:cubicBezTo>
                      <a:pt x="1" y="3397"/>
                      <a:pt x="1540" y="4479"/>
                      <a:pt x="2617" y="4479"/>
                    </a:cubicBezTo>
                    <a:cubicBezTo>
                      <a:pt x="2645" y="4479"/>
                      <a:pt x="2672" y="4478"/>
                      <a:pt x="2699" y="4477"/>
                    </a:cubicBezTo>
                    <a:cubicBezTo>
                      <a:pt x="3779" y="4421"/>
                      <a:pt x="2130" y="1324"/>
                      <a:pt x="2130" y="1324"/>
                    </a:cubicBezTo>
                    <a:lnTo>
                      <a:pt x="2130" y="1324"/>
                    </a:lnTo>
                    <a:cubicBezTo>
                      <a:pt x="2130" y="1324"/>
                      <a:pt x="2135" y="1324"/>
                      <a:pt x="2143" y="1324"/>
                    </a:cubicBezTo>
                    <a:cubicBezTo>
                      <a:pt x="2251" y="1324"/>
                      <a:pt x="2986" y="1302"/>
                      <a:pt x="3065" y="699"/>
                    </a:cubicBezTo>
                    <a:cubicBezTo>
                      <a:pt x="3120" y="290"/>
                      <a:pt x="2714" y="52"/>
                      <a:pt x="2185" y="52"/>
                    </a:cubicBezTo>
                    <a:cubicBezTo>
                      <a:pt x="1978" y="52"/>
                      <a:pt x="1754" y="88"/>
                      <a:pt x="1530" y="164"/>
                    </a:cubicBezTo>
                    <a:lnTo>
                      <a:pt x="1530" y="164"/>
                    </a:lnTo>
                    <a:cubicBezTo>
                      <a:pt x="1313" y="67"/>
                      <a:pt x="1045" y="0"/>
                      <a:pt x="80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0" name="Google Shape;2020;p42"/>
              <p:cNvSpPr/>
              <p:nvPr/>
            </p:nvSpPr>
            <p:spPr>
              <a:xfrm>
                <a:off x="4082355" y="3470051"/>
                <a:ext cx="146334" cy="200271"/>
              </a:xfrm>
              <a:custGeom>
                <a:avLst/>
                <a:gdLst/>
                <a:ahLst/>
                <a:cxnLst/>
                <a:rect l="l" t="t" r="r" b="b"/>
                <a:pathLst>
                  <a:path w="2529" h="3461" extrusionOk="0">
                    <a:moveTo>
                      <a:pt x="1888" y="1"/>
                    </a:moveTo>
                    <a:cubicBezTo>
                      <a:pt x="1304" y="1"/>
                      <a:pt x="1221" y="2932"/>
                      <a:pt x="1221" y="2932"/>
                    </a:cubicBezTo>
                    <a:cubicBezTo>
                      <a:pt x="1221" y="2932"/>
                      <a:pt x="862" y="375"/>
                      <a:pt x="444" y="375"/>
                    </a:cubicBezTo>
                    <a:cubicBezTo>
                      <a:pt x="439" y="375"/>
                      <a:pt x="433" y="375"/>
                      <a:pt x="427" y="376"/>
                    </a:cubicBezTo>
                    <a:cubicBezTo>
                      <a:pt x="1" y="449"/>
                      <a:pt x="951" y="3460"/>
                      <a:pt x="951" y="3460"/>
                    </a:cubicBezTo>
                    <a:lnTo>
                      <a:pt x="1647" y="3458"/>
                    </a:lnTo>
                    <a:cubicBezTo>
                      <a:pt x="1647" y="3458"/>
                      <a:pt x="2529" y="104"/>
                      <a:pt x="1917" y="3"/>
                    </a:cubicBezTo>
                    <a:cubicBezTo>
                      <a:pt x="1907" y="2"/>
                      <a:pt x="1898" y="1"/>
                      <a:pt x="188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1" name="Google Shape;2021;p42"/>
              <p:cNvSpPr/>
              <p:nvPr/>
            </p:nvSpPr>
            <p:spPr>
              <a:xfrm>
                <a:off x="4121644" y="3647809"/>
                <a:ext cx="77131" cy="34950"/>
              </a:xfrm>
              <a:custGeom>
                <a:avLst/>
                <a:gdLst/>
                <a:ahLst/>
                <a:cxnLst/>
                <a:rect l="l" t="t" r="r" b="b"/>
                <a:pathLst>
                  <a:path w="1333" h="604" extrusionOk="0">
                    <a:moveTo>
                      <a:pt x="170" y="0"/>
                    </a:moveTo>
                    <a:cubicBezTo>
                      <a:pt x="170" y="0"/>
                      <a:pt x="169" y="0"/>
                      <a:pt x="169" y="0"/>
                    </a:cubicBezTo>
                    <a:lnTo>
                      <a:pt x="169" y="86"/>
                    </a:lnTo>
                    <a:cubicBezTo>
                      <a:pt x="174" y="86"/>
                      <a:pt x="179" y="86"/>
                      <a:pt x="184" y="86"/>
                    </a:cubicBezTo>
                    <a:cubicBezTo>
                      <a:pt x="458" y="86"/>
                      <a:pt x="1147" y="143"/>
                      <a:pt x="1227" y="403"/>
                    </a:cubicBezTo>
                    <a:cubicBezTo>
                      <a:pt x="1238" y="438"/>
                      <a:pt x="1227" y="451"/>
                      <a:pt x="1218" y="461"/>
                    </a:cubicBezTo>
                    <a:cubicBezTo>
                      <a:pt x="1179" y="503"/>
                      <a:pt x="1074" y="520"/>
                      <a:pt x="938" y="520"/>
                    </a:cubicBezTo>
                    <a:cubicBezTo>
                      <a:pt x="672" y="520"/>
                      <a:pt x="285" y="457"/>
                      <a:pt x="20" y="399"/>
                    </a:cubicBezTo>
                    <a:lnTo>
                      <a:pt x="1" y="483"/>
                    </a:lnTo>
                    <a:cubicBezTo>
                      <a:pt x="76" y="498"/>
                      <a:pt x="561" y="604"/>
                      <a:pt x="919" y="604"/>
                    </a:cubicBezTo>
                    <a:cubicBezTo>
                      <a:pt x="1085" y="604"/>
                      <a:pt x="1225" y="580"/>
                      <a:pt x="1283" y="520"/>
                    </a:cubicBezTo>
                    <a:cubicBezTo>
                      <a:pt x="1307" y="494"/>
                      <a:pt x="1333" y="451"/>
                      <a:pt x="1311" y="380"/>
                    </a:cubicBezTo>
                    <a:cubicBezTo>
                      <a:pt x="1196" y="2"/>
                      <a:pt x="234" y="0"/>
                      <a:pt x="17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2" name="Google Shape;2022;p42"/>
              <p:cNvSpPr/>
              <p:nvPr/>
            </p:nvSpPr>
            <p:spPr>
              <a:xfrm>
                <a:off x="4156710" y="3678998"/>
                <a:ext cx="82859" cy="38422"/>
              </a:xfrm>
              <a:custGeom>
                <a:avLst/>
                <a:gdLst/>
                <a:ahLst/>
                <a:cxnLst/>
                <a:rect l="l" t="t" r="r" b="b"/>
                <a:pathLst>
                  <a:path w="1432" h="664" extrusionOk="0">
                    <a:moveTo>
                      <a:pt x="73" y="0"/>
                    </a:moveTo>
                    <a:lnTo>
                      <a:pt x="0" y="43"/>
                    </a:lnTo>
                    <a:cubicBezTo>
                      <a:pt x="321" y="591"/>
                      <a:pt x="944" y="664"/>
                      <a:pt x="1250" y="664"/>
                    </a:cubicBezTo>
                    <a:cubicBezTo>
                      <a:pt x="1362" y="664"/>
                      <a:pt x="1429" y="655"/>
                      <a:pt x="1431" y="653"/>
                    </a:cubicBezTo>
                    <a:lnTo>
                      <a:pt x="1421" y="569"/>
                    </a:lnTo>
                    <a:cubicBezTo>
                      <a:pt x="1418" y="570"/>
                      <a:pt x="1351" y="578"/>
                      <a:pt x="1247" y="578"/>
                    </a:cubicBezTo>
                    <a:cubicBezTo>
                      <a:pt x="957" y="578"/>
                      <a:pt x="374" y="510"/>
                      <a:pt x="7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3" name="Google Shape;2023;p42"/>
              <p:cNvSpPr/>
              <p:nvPr/>
            </p:nvSpPr>
            <p:spPr>
              <a:xfrm>
                <a:off x="4204447" y="3649024"/>
                <a:ext cx="38710" cy="65561"/>
              </a:xfrm>
              <a:custGeom>
                <a:avLst/>
                <a:gdLst/>
                <a:ahLst/>
                <a:cxnLst/>
                <a:rect l="l" t="t" r="r" b="b"/>
                <a:pathLst>
                  <a:path w="669" h="1133" extrusionOk="0">
                    <a:moveTo>
                      <a:pt x="205" y="1"/>
                    </a:moveTo>
                    <a:lnTo>
                      <a:pt x="134" y="50"/>
                    </a:lnTo>
                    <a:cubicBezTo>
                      <a:pt x="154" y="76"/>
                      <a:pt x="550" y="686"/>
                      <a:pt x="1" y="1063"/>
                    </a:cubicBezTo>
                    <a:lnTo>
                      <a:pt x="48" y="1132"/>
                    </a:lnTo>
                    <a:cubicBezTo>
                      <a:pt x="669" y="710"/>
                      <a:pt x="214" y="12"/>
                      <a:pt x="205" y="1"/>
                    </a:cubicBezTo>
                    <a:close/>
                  </a:path>
                </a:pathLst>
              </a:custGeom>
              <a:solidFill>
                <a:srgbClr val="06AF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4" name="Google Shape;2024;p42"/>
              <p:cNvSpPr/>
              <p:nvPr/>
            </p:nvSpPr>
            <p:spPr>
              <a:xfrm>
                <a:off x="2756929" y="3455354"/>
                <a:ext cx="429282" cy="656826"/>
              </a:xfrm>
              <a:custGeom>
                <a:avLst/>
                <a:gdLst/>
                <a:ahLst/>
                <a:cxnLst/>
                <a:rect l="l" t="t" r="r" b="b"/>
                <a:pathLst>
                  <a:path w="7419" h="11351" extrusionOk="0">
                    <a:moveTo>
                      <a:pt x="1667" y="1"/>
                    </a:moveTo>
                    <a:cubicBezTo>
                      <a:pt x="1502" y="1"/>
                      <a:pt x="1333" y="61"/>
                      <a:pt x="1164" y="201"/>
                    </a:cubicBezTo>
                    <a:cubicBezTo>
                      <a:pt x="1" y="1167"/>
                      <a:pt x="2445" y="4285"/>
                      <a:pt x="2445" y="4285"/>
                    </a:cubicBezTo>
                    <a:cubicBezTo>
                      <a:pt x="2445" y="4285"/>
                      <a:pt x="2248" y="4230"/>
                      <a:pt x="1955" y="4230"/>
                    </a:cubicBezTo>
                    <a:cubicBezTo>
                      <a:pt x="1703" y="4230"/>
                      <a:pt x="1381" y="4271"/>
                      <a:pt x="1052" y="4423"/>
                    </a:cubicBezTo>
                    <a:cubicBezTo>
                      <a:pt x="341" y="4751"/>
                      <a:pt x="2757" y="6568"/>
                      <a:pt x="2757" y="6568"/>
                    </a:cubicBezTo>
                    <a:cubicBezTo>
                      <a:pt x="2757" y="6568"/>
                      <a:pt x="2268" y="6377"/>
                      <a:pt x="1732" y="6377"/>
                    </a:cubicBezTo>
                    <a:cubicBezTo>
                      <a:pt x="1099" y="6377"/>
                      <a:pt x="402" y="6643"/>
                      <a:pt x="371" y="7805"/>
                    </a:cubicBezTo>
                    <a:cubicBezTo>
                      <a:pt x="323" y="9514"/>
                      <a:pt x="2407" y="10041"/>
                      <a:pt x="4120" y="10041"/>
                    </a:cubicBezTo>
                    <a:cubicBezTo>
                      <a:pt x="4556" y="10041"/>
                      <a:pt x="4969" y="10007"/>
                      <a:pt x="5315" y="9949"/>
                    </a:cubicBezTo>
                    <a:cubicBezTo>
                      <a:pt x="5448" y="9927"/>
                      <a:pt x="5573" y="9917"/>
                      <a:pt x="5690" y="9917"/>
                    </a:cubicBezTo>
                    <a:cubicBezTo>
                      <a:pt x="7080" y="9917"/>
                      <a:pt x="7419" y="11350"/>
                      <a:pt x="7419" y="11350"/>
                    </a:cubicBezTo>
                    <a:cubicBezTo>
                      <a:pt x="7419" y="11350"/>
                      <a:pt x="7305" y="8189"/>
                      <a:pt x="6634" y="7803"/>
                    </a:cubicBezTo>
                    <a:cubicBezTo>
                      <a:pt x="6519" y="7737"/>
                      <a:pt x="6416" y="7709"/>
                      <a:pt x="6324" y="7709"/>
                    </a:cubicBezTo>
                    <a:cubicBezTo>
                      <a:pt x="5885" y="7709"/>
                      <a:pt x="5710" y="8333"/>
                      <a:pt x="5710" y="8333"/>
                    </a:cubicBezTo>
                    <a:cubicBezTo>
                      <a:pt x="5710" y="8333"/>
                      <a:pt x="6591" y="4906"/>
                      <a:pt x="5598" y="4794"/>
                    </a:cubicBezTo>
                    <a:cubicBezTo>
                      <a:pt x="5576" y="4792"/>
                      <a:pt x="5554" y="4790"/>
                      <a:pt x="5533" y="4790"/>
                    </a:cubicBezTo>
                    <a:cubicBezTo>
                      <a:pt x="4860" y="4790"/>
                      <a:pt x="4598" y="5980"/>
                      <a:pt x="4401" y="5980"/>
                    </a:cubicBezTo>
                    <a:cubicBezTo>
                      <a:pt x="4323" y="5980"/>
                      <a:pt x="4256" y="5797"/>
                      <a:pt x="4177" y="5288"/>
                    </a:cubicBezTo>
                    <a:cubicBezTo>
                      <a:pt x="3895" y="3438"/>
                      <a:pt x="4889" y="1906"/>
                      <a:pt x="4320" y="1656"/>
                    </a:cubicBezTo>
                    <a:cubicBezTo>
                      <a:pt x="4232" y="1617"/>
                      <a:pt x="4151" y="1601"/>
                      <a:pt x="4078" y="1601"/>
                    </a:cubicBezTo>
                    <a:cubicBezTo>
                      <a:pt x="3678" y="1601"/>
                      <a:pt x="3496" y="2089"/>
                      <a:pt x="3496" y="2089"/>
                    </a:cubicBezTo>
                    <a:cubicBezTo>
                      <a:pt x="3496" y="2089"/>
                      <a:pt x="2642" y="1"/>
                      <a:pt x="1667"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5" name="Google Shape;2025;p42"/>
              <p:cNvSpPr/>
              <p:nvPr/>
            </p:nvSpPr>
            <p:spPr>
              <a:xfrm>
                <a:off x="4229907" y="3549498"/>
                <a:ext cx="328601" cy="582122"/>
              </a:xfrm>
              <a:custGeom>
                <a:avLst/>
                <a:gdLst/>
                <a:ahLst/>
                <a:cxnLst/>
                <a:rect l="l" t="t" r="r" b="b"/>
                <a:pathLst>
                  <a:path w="5679" h="10060" extrusionOk="0">
                    <a:moveTo>
                      <a:pt x="3356" y="1"/>
                    </a:moveTo>
                    <a:cubicBezTo>
                      <a:pt x="2542" y="1"/>
                      <a:pt x="2134" y="1958"/>
                      <a:pt x="2134" y="1958"/>
                    </a:cubicBezTo>
                    <a:cubicBezTo>
                      <a:pt x="2134" y="1958"/>
                      <a:pt x="1952" y="1627"/>
                      <a:pt x="1673" y="1627"/>
                    </a:cubicBezTo>
                    <a:cubicBezTo>
                      <a:pt x="1599" y="1627"/>
                      <a:pt x="1519" y="1650"/>
                      <a:pt x="1434" y="1708"/>
                    </a:cubicBezTo>
                    <a:cubicBezTo>
                      <a:pt x="1024" y="1986"/>
                      <a:pt x="2007" y="3117"/>
                      <a:pt x="2037" y="4669"/>
                    </a:cubicBezTo>
                    <a:cubicBezTo>
                      <a:pt x="2045" y="5111"/>
                      <a:pt x="2015" y="5266"/>
                      <a:pt x="1950" y="5266"/>
                    </a:cubicBezTo>
                    <a:cubicBezTo>
                      <a:pt x="1799" y="5266"/>
                      <a:pt x="1461" y="4430"/>
                      <a:pt x="982" y="4430"/>
                    </a:cubicBezTo>
                    <a:cubicBezTo>
                      <a:pt x="944" y="4430"/>
                      <a:pt x="905" y="4436"/>
                      <a:pt x="865" y="4447"/>
                    </a:cubicBezTo>
                    <a:cubicBezTo>
                      <a:pt x="104" y="4665"/>
                      <a:pt x="1257" y="7365"/>
                      <a:pt x="1257" y="7365"/>
                    </a:cubicBezTo>
                    <a:cubicBezTo>
                      <a:pt x="1257" y="7365"/>
                      <a:pt x="1059" y="6930"/>
                      <a:pt x="751" y="6930"/>
                    </a:cubicBezTo>
                    <a:cubicBezTo>
                      <a:pt x="665" y="6930"/>
                      <a:pt x="570" y="6964"/>
                      <a:pt x="468" y="7051"/>
                    </a:cubicBezTo>
                    <a:cubicBezTo>
                      <a:pt x="0" y="7449"/>
                      <a:pt x="341" y="10060"/>
                      <a:pt x="341" y="10060"/>
                    </a:cubicBezTo>
                    <a:cubicBezTo>
                      <a:pt x="341" y="10060"/>
                      <a:pt x="422" y="8639"/>
                      <a:pt x="1771" y="8639"/>
                    </a:cubicBezTo>
                    <a:cubicBezTo>
                      <a:pt x="1777" y="8639"/>
                      <a:pt x="1783" y="8639"/>
                      <a:pt x="1789" y="8639"/>
                    </a:cubicBezTo>
                    <a:cubicBezTo>
                      <a:pt x="1802" y="8639"/>
                      <a:pt x="1816" y="8639"/>
                      <a:pt x="1829" y="8639"/>
                    </a:cubicBezTo>
                    <a:cubicBezTo>
                      <a:pt x="3202" y="8639"/>
                      <a:pt x="5678" y="7978"/>
                      <a:pt x="5345" y="6243"/>
                    </a:cubicBezTo>
                    <a:cubicBezTo>
                      <a:pt x="5191" y="5442"/>
                      <a:pt x="4756" y="5224"/>
                      <a:pt x="4328" y="5224"/>
                    </a:cubicBezTo>
                    <a:cubicBezTo>
                      <a:pt x="3818" y="5224"/>
                      <a:pt x="3319" y="5533"/>
                      <a:pt x="3319" y="5533"/>
                    </a:cubicBezTo>
                    <a:cubicBezTo>
                      <a:pt x="3319" y="5533"/>
                      <a:pt x="4951" y="3734"/>
                      <a:pt x="4354" y="3555"/>
                    </a:cubicBezTo>
                    <a:cubicBezTo>
                      <a:pt x="4195" y="3508"/>
                      <a:pt x="4044" y="3491"/>
                      <a:pt x="3906" y="3491"/>
                    </a:cubicBezTo>
                    <a:cubicBezTo>
                      <a:pt x="3523" y="3491"/>
                      <a:pt x="3250" y="3624"/>
                      <a:pt x="3250" y="3624"/>
                    </a:cubicBezTo>
                    <a:cubicBezTo>
                      <a:pt x="3250" y="3624"/>
                      <a:pt x="4731" y="749"/>
                      <a:pt x="3690" y="106"/>
                    </a:cubicBezTo>
                    <a:cubicBezTo>
                      <a:pt x="3572" y="33"/>
                      <a:pt x="3460" y="1"/>
                      <a:pt x="3356"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026" name="Google Shape;2026;p42"/>
          <p:cNvGrpSpPr/>
          <p:nvPr/>
        </p:nvGrpSpPr>
        <p:grpSpPr>
          <a:xfrm>
            <a:off x="293131" y="5628934"/>
            <a:ext cx="1388875" cy="1039745"/>
            <a:chOff x="5329700" y="599775"/>
            <a:chExt cx="2637771" cy="1974700"/>
          </a:xfrm>
        </p:grpSpPr>
        <p:sp>
          <p:nvSpPr>
            <p:cNvPr id="2027" name="Google Shape;2027;p42"/>
            <p:cNvSpPr/>
            <p:nvPr/>
          </p:nvSpPr>
          <p:spPr>
            <a:xfrm>
              <a:off x="5330180" y="599775"/>
              <a:ext cx="2535423" cy="1974700"/>
            </a:xfrm>
            <a:custGeom>
              <a:avLst/>
              <a:gdLst/>
              <a:ahLst/>
              <a:cxnLst/>
              <a:rect l="l" t="t" r="r" b="b"/>
              <a:pathLst>
                <a:path w="42287" h="32935" extrusionOk="0">
                  <a:moveTo>
                    <a:pt x="3109" y="9379"/>
                  </a:moveTo>
                  <a:cubicBezTo>
                    <a:pt x="3108" y="9379"/>
                    <a:pt x="3106" y="9380"/>
                    <a:pt x="3104" y="9381"/>
                  </a:cubicBezTo>
                  <a:cubicBezTo>
                    <a:pt x="3104" y="9379"/>
                    <a:pt x="3106" y="9379"/>
                    <a:pt x="3109" y="9379"/>
                  </a:cubicBezTo>
                  <a:close/>
                  <a:moveTo>
                    <a:pt x="24862" y="1"/>
                  </a:moveTo>
                  <a:cubicBezTo>
                    <a:pt x="22453" y="1"/>
                    <a:pt x="19949" y="396"/>
                    <a:pt x="17467" y="1232"/>
                  </a:cubicBezTo>
                  <a:cubicBezTo>
                    <a:pt x="14329" y="2286"/>
                    <a:pt x="11587" y="3917"/>
                    <a:pt x="9376" y="5920"/>
                  </a:cubicBezTo>
                  <a:cubicBezTo>
                    <a:pt x="9292" y="5846"/>
                    <a:pt x="9204" y="5775"/>
                    <a:pt x="9115" y="5706"/>
                  </a:cubicBezTo>
                  <a:cubicBezTo>
                    <a:pt x="8977" y="5909"/>
                    <a:pt x="8908" y="6230"/>
                    <a:pt x="8872" y="6394"/>
                  </a:cubicBezTo>
                  <a:cubicBezTo>
                    <a:pt x="8512" y="6745"/>
                    <a:pt x="8165" y="7103"/>
                    <a:pt x="7835" y="7471"/>
                  </a:cubicBezTo>
                  <a:cubicBezTo>
                    <a:pt x="7759" y="7417"/>
                    <a:pt x="7680" y="7370"/>
                    <a:pt x="7598" y="7323"/>
                  </a:cubicBezTo>
                  <a:cubicBezTo>
                    <a:pt x="7512" y="7280"/>
                    <a:pt x="7292" y="7165"/>
                    <a:pt x="7111" y="7150"/>
                  </a:cubicBezTo>
                  <a:lnTo>
                    <a:pt x="7111" y="7150"/>
                  </a:lnTo>
                  <a:cubicBezTo>
                    <a:pt x="7104" y="7491"/>
                    <a:pt x="7143" y="7816"/>
                    <a:pt x="7294" y="8105"/>
                  </a:cubicBezTo>
                  <a:cubicBezTo>
                    <a:pt x="7070" y="8377"/>
                    <a:pt x="6856" y="8652"/>
                    <a:pt x="6650" y="8928"/>
                  </a:cubicBezTo>
                  <a:cubicBezTo>
                    <a:pt x="6087" y="8708"/>
                    <a:pt x="5492" y="8555"/>
                    <a:pt x="5492" y="8555"/>
                  </a:cubicBezTo>
                  <a:cubicBezTo>
                    <a:pt x="5492" y="8555"/>
                    <a:pt x="6022" y="7010"/>
                    <a:pt x="5139" y="6896"/>
                  </a:cubicBezTo>
                  <a:cubicBezTo>
                    <a:pt x="5112" y="6892"/>
                    <a:pt x="5085" y="6891"/>
                    <a:pt x="5060" y="6891"/>
                  </a:cubicBezTo>
                  <a:cubicBezTo>
                    <a:pt x="4348" y="6891"/>
                    <a:pt x="4085" y="8201"/>
                    <a:pt x="4031" y="8540"/>
                  </a:cubicBezTo>
                  <a:lnTo>
                    <a:pt x="3943" y="8493"/>
                  </a:lnTo>
                  <a:cubicBezTo>
                    <a:pt x="3738" y="8235"/>
                    <a:pt x="3323" y="8131"/>
                    <a:pt x="2958" y="8131"/>
                  </a:cubicBezTo>
                  <a:cubicBezTo>
                    <a:pt x="2655" y="8131"/>
                    <a:pt x="2385" y="8203"/>
                    <a:pt x="2298" y="8318"/>
                  </a:cubicBezTo>
                  <a:cubicBezTo>
                    <a:pt x="2014" y="8698"/>
                    <a:pt x="2714" y="9191"/>
                    <a:pt x="3003" y="9338"/>
                  </a:cubicBezTo>
                  <a:cubicBezTo>
                    <a:pt x="3020" y="9359"/>
                    <a:pt x="3039" y="9381"/>
                    <a:pt x="3061" y="9402"/>
                  </a:cubicBezTo>
                  <a:cubicBezTo>
                    <a:pt x="2708" y="9549"/>
                    <a:pt x="815" y="10338"/>
                    <a:pt x="917" y="10704"/>
                  </a:cubicBezTo>
                  <a:cubicBezTo>
                    <a:pt x="952" y="10832"/>
                    <a:pt x="1165" y="10876"/>
                    <a:pt x="1441" y="10876"/>
                  </a:cubicBezTo>
                  <a:cubicBezTo>
                    <a:pt x="1863" y="10876"/>
                    <a:pt x="2430" y="10774"/>
                    <a:pt x="2733" y="10713"/>
                  </a:cubicBezTo>
                  <a:lnTo>
                    <a:pt x="2733" y="10713"/>
                  </a:lnTo>
                  <a:cubicBezTo>
                    <a:pt x="2703" y="10831"/>
                    <a:pt x="2686" y="10952"/>
                    <a:pt x="2684" y="11077"/>
                  </a:cubicBezTo>
                  <a:cubicBezTo>
                    <a:pt x="2552" y="11327"/>
                    <a:pt x="2453" y="11620"/>
                    <a:pt x="2630" y="11739"/>
                  </a:cubicBezTo>
                  <a:cubicBezTo>
                    <a:pt x="2659" y="11758"/>
                    <a:pt x="2690" y="11767"/>
                    <a:pt x="2723" y="11767"/>
                  </a:cubicBezTo>
                  <a:cubicBezTo>
                    <a:pt x="2742" y="11767"/>
                    <a:pt x="2762" y="11764"/>
                    <a:pt x="2783" y="11758"/>
                  </a:cubicBezTo>
                  <a:cubicBezTo>
                    <a:pt x="2889" y="12107"/>
                    <a:pt x="3074" y="12439"/>
                    <a:pt x="3296" y="12704"/>
                  </a:cubicBezTo>
                  <a:lnTo>
                    <a:pt x="3328" y="12743"/>
                  </a:lnTo>
                  <a:cubicBezTo>
                    <a:pt x="2892" y="12609"/>
                    <a:pt x="2388" y="12524"/>
                    <a:pt x="1957" y="12524"/>
                  </a:cubicBezTo>
                  <a:cubicBezTo>
                    <a:pt x="1502" y="12524"/>
                    <a:pt x="1128" y="12619"/>
                    <a:pt x="1001" y="12851"/>
                  </a:cubicBezTo>
                  <a:cubicBezTo>
                    <a:pt x="830" y="13168"/>
                    <a:pt x="1022" y="13508"/>
                    <a:pt x="1337" y="13795"/>
                  </a:cubicBezTo>
                  <a:cubicBezTo>
                    <a:pt x="1089" y="13716"/>
                    <a:pt x="816" y="13646"/>
                    <a:pt x="624" y="13646"/>
                  </a:cubicBezTo>
                  <a:cubicBezTo>
                    <a:pt x="482" y="13646"/>
                    <a:pt x="384" y="13684"/>
                    <a:pt x="373" y="13786"/>
                  </a:cubicBezTo>
                  <a:cubicBezTo>
                    <a:pt x="358" y="13911"/>
                    <a:pt x="460" y="14041"/>
                    <a:pt x="604" y="14159"/>
                  </a:cubicBezTo>
                  <a:cubicBezTo>
                    <a:pt x="240" y="14239"/>
                    <a:pt x="1" y="14420"/>
                    <a:pt x="61" y="14763"/>
                  </a:cubicBezTo>
                  <a:cubicBezTo>
                    <a:pt x="76" y="14873"/>
                    <a:pt x="160" y="14963"/>
                    <a:pt x="283" y="15034"/>
                  </a:cubicBezTo>
                  <a:cubicBezTo>
                    <a:pt x="251" y="15086"/>
                    <a:pt x="240" y="15140"/>
                    <a:pt x="257" y="15196"/>
                  </a:cubicBezTo>
                  <a:cubicBezTo>
                    <a:pt x="284" y="15282"/>
                    <a:pt x="366" y="15316"/>
                    <a:pt x="481" y="15316"/>
                  </a:cubicBezTo>
                  <a:cubicBezTo>
                    <a:pt x="597" y="15316"/>
                    <a:pt x="746" y="15281"/>
                    <a:pt x="904" y="15228"/>
                  </a:cubicBezTo>
                  <a:cubicBezTo>
                    <a:pt x="988" y="15241"/>
                    <a:pt x="1074" y="15254"/>
                    <a:pt x="1162" y="15263"/>
                  </a:cubicBezTo>
                  <a:cubicBezTo>
                    <a:pt x="1031" y="15506"/>
                    <a:pt x="945" y="15743"/>
                    <a:pt x="1070" y="15791"/>
                  </a:cubicBezTo>
                  <a:cubicBezTo>
                    <a:pt x="1084" y="15797"/>
                    <a:pt x="1100" y="15799"/>
                    <a:pt x="1117" y="15799"/>
                  </a:cubicBezTo>
                  <a:cubicBezTo>
                    <a:pt x="1278" y="15799"/>
                    <a:pt x="1530" y="15542"/>
                    <a:pt x="1731" y="15301"/>
                  </a:cubicBezTo>
                  <a:cubicBezTo>
                    <a:pt x="1867" y="15306"/>
                    <a:pt x="2001" y="15308"/>
                    <a:pt x="2130" y="15308"/>
                  </a:cubicBezTo>
                  <a:cubicBezTo>
                    <a:pt x="2568" y="15308"/>
                    <a:pt x="2942" y="15286"/>
                    <a:pt x="3080" y="15286"/>
                  </a:cubicBezTo>
                  <a:cubicBezTo>
                    <a:pt x="3089" y="15286"/>
                    <a:pt x="3100" y="15286"/>
                    <a:pt x="3111" y="15284"/>
                  </a:cubicBezTo>
                  <a:cubicBezTo>
                    <a:pt x="3146" y="15288"/>
                    <a:pt x="3180" y="15290"/>
                    <a:pt x="3214" y="15290"/>
                  </a:cubicBezTo>
                  <a:cubicBezTo>
                    <a:pt x="3274" y="15290"/>
                    <a:pt x="3331" y="15283"/>
                    <a:pt x="3380" y="15265"/>
                  </a:cubicBezTo>
                  <a:cubicBezTo>
                    <a:pt x="3477" y="15260"/>
                    <a:pt x="3580" y="15252"/>
                    <a:pt x="3693" y="15243"/>
                  </a:cubicBezTo>
                  <a:lnTo>
                    <a:pt x="3693" y="15243"/>
                  </a:lnTo>
                  <a:cubicBezTo>
                    <a:pt x="3688" y="15258"/>
                    <a:pt x="3686" y="15269"/>
                    <a:pt x="3684" y="15282"/>
                  </a:cubicBezTo>
                  <a:cubicBezTo>
                    <a:pt x="3675" y="15317"/>
                    <a:pt x="3671" y="15349"/>
                    <a:pt x="3662" y="15383"/>
                  </a:cubicBezTo>
                  <a:cubicBezTo>
                    <a:pt x="3656" y="15416"/>
                    <a:pt x="3649" y="15446"/>
                    <a:pt x="3643" y="15478"/>
                  </a:cubicBezTo>
                  <a:cubicBezTo>
                    <a:pt x="3639" y="15508"/>
                    <a:pt x="3632" y="15534"/>
                    <a:pt x="3628" y="15564"/>
                  </a:cubicBezTo>
                  <a:cubicBezTo>
                    <a:pt x="2889" y="15657"/>
                    <a:pt x="2164" y="15974"/>
                    <a:pt x="1817" y="16329"/>
                  </a:cubicBezTo>
                  <a:cubicBezTo>
                    <a:pt x="1371" y="16795"/>
                    <a:pt x="1231" y="17392"/>
                    <a:pt x="1182" y="18024"/>
                  </a:cubicBezTo>
                  <a:cubicBezTo>
                    <a:pt x="1188" y="18024"/>
                    <a:pt x="1194" y="18024"/>
                    <a:pt x="1200" y="18024"/>
                  </a:cubicBezTo>
                  <a:cubicBezTo>
                    <a:pt x="1468" y="18024"/>
                    <a:pt x="1803" y="17887"/>
                    <a:pt x="1936" y="17836"/>
                  </a:cubicBezTo>
                  <a:cubicBezTo>
                    <a:pt x="2542" y="17569"/>
                    <a:pt x="3070" y="17179"/>
                    <a:pt x="3445" y="16670"/>
                  </a:cubicBezTo>
                  <a:lnTo>
                    <a:pt x="3445" y="16670"/>
                  </a:lnTo>
                  <a:cubicBezTo>
                    <a:pt x="3440" y="16685"/>
                    <a:pt x="3440" y="16702"/>
                    <a:pt x="3438" y="16715"/>
                  </a:cubicBezTo>
                  <a:cubicBezTo>
                    <a:pt x="3434" y="16767"/>
                    <a:pt x="3425" y="16817"/>
                    <a:pt x="3419" y="16868"/>
                  </a:cubicBezTo>
                  <a:cubicBezTo>
                    <a:pt x="3417" y="16886"/>
                    <a:pt x="3417" y="16898"/>
                    <a:pt x="3414" y="16914"/>
                  </a:cubicBezTo>
                  <a:lnTo>
                    <a:pt x="3397" y="17069"/>
                  </a:lnTo>
                  <a:cubicBezTo>
                    <a:pt x="3395" y="17084"/>
                    <a:pt x="3395" y="17097"/>
                    <a:pt x="3393" y="17114"/>
                  </a:cubicBezTo>
                  <a:cubicBezTo>
                    <a:pt x="3386" y="17166"/>
                    <a:pt x="3382" y="17220"/>
                    <a:pt x="3380" y="17269"/>
                  </a:cubicBezTo>
                  <a:cubicBezTo>
                    <a:pt x="3380" y="17284"/>
                    <a:pt x="3376" y="17299"/>
                    <a:pt x="3376" y="17312"/>
                  </a:cubicBezTo>
                  <a:cubicBezTo>
                    <a:pt x="3371" y="17366"/>
                    <a:pt x="3369" y="17418"/>
                    <a:pt x="3365" y="17472"/>
                  </a:cubicBezTo>
                  <a:cubicBezTo>
                    <a:pt x="3365" y="17485"/>
                    <a:pt x="3363" y="17500"/>
                    <a:pt x="3363" y="17513"/>
                  </a:cubicBezTo>
                  <a:cubicBezTo>
                    <a:pt x="3361" y="17567"/>
                    <a:pt x="3358" y="17620"/>
                    <a:pt x="3352" y="17672"/>
                  </a:cubicBezTo>
                  <a:cubicBezTo>
                    <a:pt x="3352" y="17685"/>
                    <a:pt x="3352" y="17698"/>
                    <a:pt x="3350" y="17711"/>
                  </a:cubicBezTo>
                  <a:lnTo>
                    <a:pt x="3341" y="17873"/>
                  </a:lnTo>
                  <a:lnTo>
                    <a:pt x="3341" y="17911"/>
                  </a:lnTo>
                  <a:cubicBezTo>
                    <a:pt x="3339" y="17965"/>
                    <a:pt x="3339" y="18021"/>
                    <a:pt x="3337" y="18075"/>
                  </a:cubicBezTo>
                  <a:lnTo>
                    <a:pt x="3337" y="18110"/>
                  </a:lnTo>
                  <a:cubicBezTo>
                    <a:pt x="3337" y="18168"/>
                    <a:pt x="3333" y="18224"/>
                    <a:pt x="3333" y="18278"/>
                  </a:cubicBezTo>
                  <a:lnTo>
                    <a:pt x="3333" y="18310"/>
                  </a:lnTo>
                  <a:lnTo>
                    <a:pt x="3333" y="18480"/>
                  </a:lnTo>
                  <a:lnTo>
                    <a:pt x="3333" y="18506"/>
                  </a:lnTo>
                  <a:cubicBezTo>
                    <a:pt x="3333" y="18567"/>
                    <a:pt x="3333" y="18623"/>
                    <a:pt x="3337" y="18681"/>
                  </a:cubicBezTo>
                  <a:lnTo>
                    <a:pt x="3337" y="18707"/>
                  </a:lnTo>
                  <a:cubicBezTo>
                    <a:pt x="3337" y="18765"/>
                    <a:pt x="3339" y="18825"/>
                    <a:pt x="3341" y="18883"/>
                  </a:cubicBezTo>
                  <a:lnTo>
                    <a:pt x="3341" y="18905"/>
                  </a:lnTo>
                  <a:cubicBezTo>
                    <a:pt x="3343" y="18965"/>
                    <a:pt x="3348" y="19026"/>
                    <a:pt x="3350" y="19086"/>
                  </a:cubicBezTo>
                  <a:lnTo>
                    <a:pt x="3350" y="19105"/>
                  </a:lnTo>
                  <a:cubicBezTo>
                    <a:pt x="3352" y="19166"/>
                    <a:pt x="3354" y="19228"/>
                    <a:pt x="3361" y="19291"/>
                  </a:cubicBezTo>
                  <a:lnTo>
                    <a:pt x="3361" y="19304"/>
                  </a:lnTo>
                  <a:cubicBezTo>
                    <a:pt x="3365" y="19366"/>
                    <a:pt x="3369" y="19431"/>
                    <a:pt x="3374" y="19493"/>
                  </a:cubicBezTo>
                  <a:lnTo>
                    <a:pt x="3374" y="19504"/>
                  </a:lnTo>
                  <a:lnTo>
                    <a:pt x="3391" y="19698"/>
                  </a:lnTo>
                  <a:lnTo>
                    <a:pt x="3391" y="19702"/>
                  </a:lnTo>
                  <a:cubicBezTo>
                    <a:pt x="3488" y="20707"/>
                    <a:pt x="3695" y="21709"/>
                    <a:pt x="4027" y="22696"/>
                  </a:cubicBezTo>
                  <a:cubicBezTo>
                    <a:pt x="4048" y="22761"/>
                    <a:pt x="4070" y="22825"/>
                    <a:pt x="4093" y="22888"/>
                  </a:cubicBezTo>
                  <a:cubicBezTo>
                    <a:pt x="4093" y="22890"/>
                    <a:pt x="4096" y="22890"/>
                    <a:pt x="4096" y="22892"/>
                  </a:cubicBezTo>
                  <a:lnTo>
                    <a:pt x="4152" y="23045"/>
                  </a:lnTo>
                  <a:cubicBezTo>
                    <a:pt x="4160" y="23067"/>
                    <a:pt x="4169" y="23086"/>
                    <a:pt x="4173" y="23108"/>
                  </a:cubicBezTo>
                  <a:cubicBezTo>
                    <a:pt x="4193" y="23157"/>
                    <a:pt x="4210" y="23203"/>
                    <a:pt x="4227" y="23250"/>
                  </a:cubicBezTo>
                  <a:cubicBezTo>
                    <a:pt x="4236" y="23276"/>
                    <a:pt x="4246" y="23297"/>
                    <a:pt x="4255" y="23319"/>
                  </a:cubicBezTo>
                  <a:cubicBezTo>
                    <a:pt x="4274" y="23364"/>
                    <a:pt x="4292" y="23412"/>
                    <a:pt x="4311" y="23459"/>
                  </a:cubicBezTo>
                  <a:cubicBezTo>
                    <a:pt x="4320" y="23481"/>
                    <a:pt x="4328" y="23502"/>
                    <a:pt x="4339" y="23519"/>
                  </a:cubicBezTo>
                  <a:cubicBezTo>
                    <a:pt x="4404" y="23677"/>
                    <a:pt x="4468" y="23830"/>
                    <a:pt x="4537" y="23981"/>
                  </a:cubicBezTo>
                  <a:cubicBezTo>
                    <a:pt x="4548" y="24004"/>
                    <a:pt x="4559" y="24026"/>
                    <a:pt x="4570" y="24052"/>
                  </a:cubicBezTo>
                  <a:cubicBezTo>
                    <a:pt x="4589" y="24091"/>
                    <a:pt x="4608" y="24134"/>
                    <a:pt x="4630" y="24175"/>
                  </a:cubicBezTo>
                  <a:cubicBezTo>
                    <a:pt x="4643" y="24203"/>
                    <a:pt x="4654" y="24229"/>
                    <a:pt x="4667" y="24257"/>
                  </a:cubicBezTo>
                  <a:cubicBezTo>
                    <a:pt x="4686" y="24295"/>
                    <a:pt x="4705" y="24336"/>
                    <a:pt x="4727" y="24377"/>
                  </a:cubicBezTo>
                  <a:lnTo>
                    <a:pt x="4766" y="24457"/>
                  </a:lnTo>
                  <a:cubicBezTo>
                    <a:pt x="4785" y="24498"/>
                    <a:pt x="4807" y="24537"/>
                    <a:pt x="4826" y="24576"/>
                  </a:cubicBezTo>
                  <a:cubicBezTo>
                    <a:pt x="4839" y="24604"/>
                    <a:pt x="4852" y="24627"/>
                    <a:pt x="4867" y="24655"/>
                  </a:cubicBezTo>
                  <a:cubicBezTo>
                    <a:pt x="4904" y="24726"/>
                    <a:pt x="4945" y="24800"/>
                    <a:pt x="4981" y="24871"/>
                  </a:cubicBezTo>
                  <a:cubicBezTo>
                    <a:pt x="4996" y="24897"/>
                    <a:pt x="5012" y="24925"/>
                    <a:pt x="5024" y="24951"/>
                  </a:cubicBezTo>
                  <a:cubicBezTo>
                    <a:pt x="5046" y="24985"/>
                    <a:pt x="5065" y="25024"/>
                    <a:pt x="5087" y="25058"/>
                  </a:cubicBezTo>
                  <a:cubicBezTo>
                    <a:pt x="5104" y="25088"/>
                    <a:pt x="5119" y="25119"/>
                    <a:pt x="5139" y="25147"/>
                  </a:cubicBezTo>
                  <a:cubicBezTo>
                    <a:pt x="5160" y="25183"/>
                    <a:pt x="5180" y="25218"/>
                    <a:pt x="5201" y="25252"/>
                  </a:cubicBezTo>
                  <a:cubicBezTo>
                    <a:pt x="5218" y="25282"/>
                    <a:pt x="5236" y="25313"/>
                    <a:pt x="5255" y="25341"/>
                  </a:cubicBezTo>
                  <a:cubicBezTo>
                    <a:pt x="5277" y="25377"/>
                    <a:pt x="5294" y="25410"/>
                    <a:pt x="5315" y="25444"/>
                  </a:cubicBezTo>
                  <a:cubicBezTo>
                    <a:pt x="5335" y="25476"/>
                    <a:pt x="5354" y="25507"/>
                    <a:pt x="5374" y="25535"/>
                  </a:cubicBezTo>
                  <a:cubicBezTo>
                    <a:pt x="5395" y="25567"/>
                    <a:pt x="5412" y="25599"/>
                    <a:pt x="5434" y="25632"/>
                  </a:cubicBezTo>
                  <a:cubicBezTo>
                    <a:pt x="5464" y="25681"/>
                    <a:pt x="5496" y="25729"/>
                    <a:pt x="5527" y="25776"/>
                  </a:cubicBezTo>
                  <a:cubicBezTo>
                    <a:pt x="5553" y="25815"/>
                    <a:pt x="5578" y="25854"/>
                    <a:pt x="5604" y="25895"/>
                  </a:cubicBezTo>
                  <a:cubicBezTo>
                    <a:pt x="5626" y="25927"/>
                    <a:pt x="5649" y="25961"/>
                    <a:pt x="5671" y="25994"/>
                  </a:cubicBezTo>
                  <a:cubicBezTo>
                    <a:pt x="5693" y="26024"/>
                    <a:pt x="5714" y="26056"/>
                    <a:pt x="5734" y="26084"/>
                  </a:cubicBezTo>
                  <a:cubicBezTo>
                    <a:pt x="5755" y="26117"/>
                    <a:pt x="5777" y="26147"/>
                    <a:pt x="5800" y="26179"/>
                  </a:cubicBezTo>
                  <a:lnTo>
                    <a:pt x="5865" y="26267"/>
                  </a:lnTo>
                  <a:cubicBezTo>
                    <a:pt x="5891" y="26300"/>
                    <a:pt x="5912" y="26332"/>
                    <a:pt x="5936" y="26364"/>
                  </a:cubicBezTo>
                  <a:cubicBezTo>
                    <a:pt x="5958" y="26395"/>
                    <a:pt x="5979" y="26423"/>
                    <a:pt x="5999" y="26451"/>
                  </a:cubicBezTo>
                  <a:cubicBezTo>
                    <a:pt x="6025" y="26489"/>
                    <a:pt x="6053" y="26524"/>
                    <a:pt x="6081" y="26558"/>
                  </a:cubicBezTo>
                  <a:cubicBezTo>
                    <a:pt x="6106" y="26589"/>
                    <a:pt x="6128" y="26621"/>
                    <a:pt x="6152" y="26651"/>
                  </a:cubicBezTo>
                  <a:cubicBezTo>
                    <a:pt x="6188" y="26698"/>
                    <a:pt x="6227" y="26748"/>
                    <a:pt x="6268" y="26795"/>
                  </a:cubicBezTo>
                  <a:cubicBezTo>
                    <a:pt x="6290" y="26821"/>
                    <a:pt x="6307" y="26847"/>
                    <a:pt x="6328" y="26871"/>
                  </a:cubicBezTo>
                  <a:cubicBezTo>
                    <a:pt x="6356" y="26903"/>
                    <a:pt x="6382" y="26940"/>
                    <a:pt x="6410" y="26972"/>
                  </a:cubicBezTo>
                  <a:cubicBezTo>
                    <a:pt x="6432" y="26998"/>
                    <a:pt x="6453" y="27026"/>
                    <a:pt x="6475" y="27050"/>
                  </a:cubicBezTo>
                  <a:lnTo>
                    <a:pt x="6555" y="27147"/>
                  </a:lnTo>
                  <a:cubicBezTo>
                    <a:pt x="6576" y="27173"/>
                    <a:pt x="6598" y="27198"/>
                    <a:pt x="6619" y="27222"/>
                  </a:cubicBezTo>
                  <a:cubicBezTo>
                    <a:pt x="6650" y="27257"/>
                    <a:pt x="6680" y="27289"/>
                    <a:pt x="6710" y="27323"/>
                  </a:cubicBezTo>
                  <a:cubicBezTo>
                    <a:pt x="6727" y="27345"/>
                    <a:pt x="6749" y="27371"/>
                    <a:pt x="6768" y="27392"/>
                  </a:cubicBezTo>
                  <a:lnTo>
                    <a:pt x="6915" y="27554"/>
                  </a:lnTo>
                  <a:cubicBezTo>
                    <a:pt x="6930" y="27569"/>
                    <a:pt x="6943" y="27586"/>
                    <a:pt x="6960" y="27602"/>
                  </a:cubicBezTo>
                  <a:cubicBezTo>
                    <a:pt x="6994" y="27640"/>
                    <a:pt x="7033" y="27679"/>
                    <a:pt x="7068" y="27718"/>
                  </a:cubicBezTo>
                  <a:cubicBezTo>
                    <a:pt x="7089" y="27739"/>
                    <a:pt x="7111" y="27761"/>
                    <a:pt x="7132" y="27785"/>
                  </a:cubicBezTo>
                  <a:cubicBezTo>
                    <a:pt x="7165" y="27817"/>
                    <a:pt x="7197" y="27849"/>
                    <a:pt x="7229" y="27884"/>
                  </a:cubicBezTo>
                  <a:cubicBezTo>
                    <a:pt x="7251" y="27905"/>
                    <a:pt x="7272" y="27931"/>
                    <a:pt x="7296" y="27953"/>
                  </a:cubicBezTo>
                  <a:lnTo>
                    <a:pt x="7395" y="28052"/>
                  </a:lnTo>
                  <a:cubicBezTo>
                    <a:pt x="7417" y="28074"/>
                    <a:pt x="7438" y="28093"/>
                    <a:pt x="7458" y="28114"/>
                  </a:cubicBezTo>
                  <a:cubicBezTo>
                    <a:pt x="7499" y="28153"/>
                    <a:pt x="7540" y="28192"/>
                    <a:pt x="7578" y="28233"/>
                  </a:cubicBezTo>
                  <a:lnTo>
                    <a:pt x="7619" y="28272"/>
                  </a:lnTo>
                  <a:cubicBezTo>
                    <a:pt x="7673" y="28324"/>
                    <a:pt x="7727" y="28375"/>
                    <a:pt x="7783" y="28427"/>
                  </a:cubicBezTo>
                  <a:cubicBezTo>
                    <a:pt x="7800" y="28442"/>
                    <a:pt x="7820" y="28459"/>
                    <a:pt x="7835" y="28474"/>
                  </a:cubicBezTo>
                  <a:cubicBezTo>
                    <a:pt x="7876" y="28509"/>
                    <a:pt x="7913" y="28546"/>
                    <a:pt x="7953" y="28582"/>
                  </a:cubicBezTo>
                  <a:cubicBezTo>
                    <a:pt x="7975" y="28602"/>
                    <a:pt x="7997" y="28621"/>
                    <a:pt x="8016" y="28638"/>
                  </a:cubicBezTo>
                  <a:lnTo>
                    <a:pt x="8128" y="28735"/>
                  </a:lnTo>
                  <a:cubicBezTo>
                    <a:pt x="8150" y="28755"/>
                    <a:pt x="8171" y="28772"/>
                    <a:pt x="8191" y="28789"/>
                  </a:cubicBezTo>
                  <a:cubicBezTo>
                    <a:pt x="8231" y="28826"/>
                    <a:pt x="8275" y="28860"/>
                    <a:pt x="8316" y="28895"/>
                  </a:cubicBezTo>
                  <a:cubicBezTo>
                    <a:pt x="8331" y="28908"/>
                    <a:pt x="8350" y="28925"/>
                    <a:pt x="8365" y="28938"/>
                  </a:cubicBezTo>
                  <a:cubicBezTo>
                    <a:pt x="8425" y="28987"/>
                    <a:pt x="8484" y="29035"/>
                    <a:pt x="8546" y="29084"/>
                  </a:cubicBezTo>
                  <a:cubicBezTo>
                    <a:pt x="8548" y="29086"/>
                    <a:pt x="8555" y="29089"/>
                    <a:pt x="8557" y="29091"/>
                  </a:cubicBezTo>
                  <a:cubicBezTo>
                    <a:pt x="8613" y="29138"/>
                    <a:pt x="8671" y="29183"/>
                    <a:pt x="8729" y="29227"/>
                  </a:cubicBezTo>
                  <a:cubicBezTo>
                    <a:pt x="8747" y="29240"/>
                    <a:pt x="8764" y="29252"/>
                    <a:pt x="8781" y="29268"/>
                  </a:cubicBezTo>
                  <a:cubicBezTo>
                    <a:pt x="8826" y="29302"/>
                    <a:pt x="8869" y="29337"/>
                    <a:pt x="8915" y="29369"/>
                  </a:cubicBezTo>
                  <a:cubicBezTo>
                    <a:pt x="8934" y="29382"/>
                    <a:pt x="8953" y="29399"/>
                    <a:pt x="8973" y="29412"/>
                  </a:cubicBezTo>
                  <a:cubicBezTo>
                    <a:pt x="9018" y="29446"/>
                    <a:pt x="9063" y="29479"/>
                    <a:pt x="9109" y="29515"/>
                  </a:cubicBezTo>
                  <a:cubicBezTo>
                    <a:pt x="9126" y="29528"/>
                    <a:pt x="9141" y="29539"/>
                    <a:pt x="9160" y="29552"/>
                  </a:cubicBezTo>
                  <a:cubicBezTo>
                    <a:pt x="9221" y="29595"/>
                    <a:pt x="9279" y="29638"/>
                    <a:pt x="9339" y="29679"/>
                  </a:cubicBezTo>
                  <a:cubicBezTo>
                    <a:pt x="9341" y="29681"/>
                    <a:pt x="9346" y="29684"/>
                    <a:pt x="9350" y="29688"/>
                  </a:cubicBezTo>
                  <a:cubicBezTo>
                    <a:pt x="9417" y="29733"/>
                    <a:pt x="9484" y="29780"/>
                    <a:pt x="9551" y="29828"/>
                  </a:cubicBezTo>
                  <a:cubicBezTo>
                    <a:pt x="9557" y="29832"/>
                    <a:pt x="9566" y="29834"/>
                    <a:pt x="9570" y="29841"/>
                  </a:cubicBezTo>
                  <a:cubicBezTo>
                    <a:pt x="9630" y="29882"/>
                    <a:pt x="9688" y="29918"/>
                    <a:pt x="9749" y="29959"/>
                  </a:cubicBezTo>
                  <a:cubicBezTo>
                    <a:pt x="9762" y="29968"/>
                    <a:pt x="9777" y="29979"/>
                    <a:pt x="9792" y="29985"/>
                  </a:cubicBezTo>
                  <a:lnTo>
                    <a:pt x="9954" y="30091"/>
                  </a:lnTo>
                  <a:cubicBezTo>
                    <a:pt x="9966" y="30099"/>
                    <a:pt x="9979" y="30110"/>
                    <a:pt x="9997" y="30119"/>
                  </a:cubicBezTo>
                  <a:cubicBezTo>
                    <a:pt x="10057" y="30156"/>
                    <a:pt x="10117" y="30194"/>
                    <a:pt x="10180" y="30231"/>
                  </a:cubicBezTo>
                  <a:cubicBezTo>
                    <a:pt x="10184" y="30233"/>
                    <a:pt x="10191" y="30240"/>
                    <a:pt x="10197" y="30242"/>
                  </a:cubicBezTo>
                  <a:cubicBezTo>
                    <a:pt x="10341" y="30328"/>
                    <a:pt x="10484" y="30414"/>
                    <a:pt x="10628" y="30496"/>
                  </a:cubicBezTo>
                  <a:cubicBezTo>
                    <a:pt x="10632" y="30498"/>
                    <a:pt x="10635" y="30498"/>
                    <a:pt x="10639" y="30500"/>
                  </a:cubicBezTo>
                  <a:cubicBezTo>
                    <a:pt x="10708" y="30539"/>
                    <a:pt x="10777" y="30578"/>
                    <a:pt x="10844" y="30617"/>
                  </a:cubicBezTo>
                  <a:cubicBezTo>
                    <a:pt x="10852" y="30621"/>
                    <a:pt x="10861" y="30625"/>
                    <a:pt x="10865" y="30630"/>
                  </a:cubicBezTo>
                  <a:cubicBezTo>
                    <a:pt x="10936" y="30668"/>
                    <a:pt x="11003" y="30705"/>
                    <a:pt x="11074" y="30744"/>
                  </a:cubicBezTo>
                  <a:cubicBezTo>
                    <a:pt x="11076" y="30746"/>
                    <a:pt x="11079" y="30746"/>
                    <a:pt x="11081" y="30748"/>
                  </a:cubicBezTo>
                  <a:cubicBezTo>
                    <a:pt x="13758" y="32166"/>
                    <a:pt x="16933" y="32935"/>
                    <a:pt x="20292" y="32935"/>
                  </a:cubicBezTo>
                  <a:cubicBezTo>
                    <a:pt x="22702" y="32935"/>
                    <a:pt x="25207" y="32540"/>
                    <a:pt x="27691" y="31705"/>
                  </a:cubicBezTo>
                  <a:cubicBezTo>
                    <a:pt x="31420" y="30453"/>
                    <a:pt x="34588" y="28380"/>
                    <a:pt x="36974" y="25847"/>
                  </a:cubicBezTo>
                  <a:lnTo>
                    <a:pt x="36993" y="25830"/>
                  </a:lnTo>
                  <a:cubicBezTo>
                    <a:pt x="37047" y="25772"/>
                    <a:pt x="37101" y="25714"/>
                    <a:pt x="37155" y="25657"/>
                  </a:cubicBezTo>
                  <a:lnTo>
                    <a:pt x="37174" y="25638"/>
                  </a:lnTo>
                  <a:cubicBezTo>
                    <a:pt x="37235" y="25571"/>
                    <a:pt x="37295" y="25502"/>
                    <a:pt x="37353" y="25435"/>
                  </a:cubicBezTo>
                  <a:cubicBezTo>
                    <a:pt x="37362" y="25427"/>
                    <a:pt x="37368" y="25420"/>
                    <a:pt x="37375" y="25412"/>
                  </a:cubicBezTo>
                  <a:cubicBezTo>
                    <a:pt x="37427" y="25356"/>
                    <a:pt x="37478" y="25295"/>
                    <a:pt x="37526" y="25239"/>
                  </a:cubicBezTo>
                  <a:cubicBezTo>
                    <a:pt x="37541" y="25222"/>
                    <a:pt x="37556" y="25207"/>
                    <a:pt x="37569" y="25190"/>
                  </a:cubicBezTo>
                  <a:cubicBezTo>
                    <a:pt x="37616" y="25140"/>
                    <a:pt x="37659" y="25086"/>
                    <a:pt x="37705" y="25032"/>
                  </a:cubicBezTo>
                  <a:cubicBezTo>
                    <a:pt x="37718" y="25015"/>
                    <a:pt x="37728" y="25002"/>
                    <a:pt x="37741" y="24985"/>
                  </a:cubicBezTo>
                  <a:cubicBezTo>
                    <a:pt x="37856" y="24851"/>
                    <a:pt x="37965" y="24713"/>
                    <a:pt x="38075" y="24580"/>
                  </a:cubicBezTo>
                  <a:cubicBezTo>
                    <a:pt x="38086" y="24565"/>
                    <a:pt x="38095" y="24554"/>
                    <a:pt x="38106" y="24541"/>
                  </a:cubicBezTo>
                  <a:cubicBezTo>
                    <a:pt x="38151" y="24485"/>
                    <a:pt x="38194" y="24429"/>
                    <a:pt x="38237" y="24371"/>
                  </a:cubicBezTo>
                  <a:cubicBezTo>
                    <a:pt x="38252" y="24356"/>
                    <a:pt x="38263" y="24338"/>
                    <a:pt x="38276" y="24323"/>
                  </a:cubicBezTo>
                  <a:cubicBezTo>
                    <a:pt x="38319" y="24267"/>
                    <a:pt x="38364" y="24207"/>
                    <a:pt x="38407" y="24151"/>
                  </a:cubicBezTo>
                  <a:lnTo>
                    <a:pt x="38431" y="24119"/>
                  </a:lnTo>
                  <a:cubicBezTo>
                    <a:pt x="38537" y="23979"/>
                    <a:pt x="38640" y="23836"/>
                    <a:pt x="38739" y="23692"/>
                  </a:cubicBezTo>
                  <a:cubicBezTo>
                    <a:pt x="38748" y="23679"/>
                    <a:pt x="38759" y="23666"/>
                    <a:pt x="38765" y="23653"/>
                  </a:cubicBezTo>
                  <a:cubicBezTo>
                    <a:pt x="38806" y="23593"/>
                    <a:pt x="38847" y="23532"/>
                    <a:pt x="38890" y="23474"/>
                  </a:cubicBezTo>
                  <a:cubicBezTo>
                    <a:pt x="38901" y="23461"/>
                    <a:pt x="38909" y="23444"/>
                    <a:pt x="38920" y="23431"/>
                  </a:cubicBezTo>
                  <a:cubicBezTo>
                    <a:pt x="38965" y="23364"/>
                    <a:pt x="39011" y="23293"/>
                    <a:pt x="39056" y="23226"/>
                  </a:cubicBezTo>
                  <a:cubicBezTo>
                    <a:pt x="39060" y="23224"/>
                    <a:pt x="39060" y="23222"/>
                    <a:pt x="39062" y="23218"/>
                  </a:cubicBezTo>
                  <a:cubicBezTo>
                    <a:pt x="39114" y="23142"/>
                    <a:pt x="39162" y="23067"/>
                    <a:pt x="39211" y="22989"/>
                  </a:cubicBezTo>
                  <a:cubicBezTo>
                    <a:pt x="39211" y="22989"/>
                    <a:pt x="39211" y="22987"/>
                    <a:pt x="39213" y="22987"/>
                  </a:cubicBezTo>
                  <a:cubicBezTo>
                    <a:pt x="39259" y="22916"/>
                    <a:pt x="39302" y="22845"/>
                    <a:pt x="39347" y="22774"/>
                  </a:cubicBezTo>
                  <a:cubicBezTo>
                    <a:pt x="39356" y="22761"/>
                    <a:pt x="39364" y="22750"/>
                    <a:pt x="39369" y="22737"/>
                  </a:cubicBezTo>
                  <a:cubicBezTo>
                    <a:pt x="39409" y="22672"/>
                    <a:pt x="39448" y="22608"/>
                    <a:pt x="39487" y="22543"/>
                  </a:cubicBezTo>
                  <a:cubicBezTo>
                    <a:pt x="39494" y="22532"/>
                    <a:pt x="39498" y="22524"/>
                    <a:pt x="39506" y="22513"/>
                  </a:cubicBezTo>
                  <a:cubicBezTo>
                    <a:pt x="39599" y="22362"/>
                    <a:pt x="39685" y="22209"/>
                    <a:pt x="39772" y="22058"/>
                  </a:cubicBezTo>
                  <a:cubicBezTo>
                    <a:pt x="39774" y="22054"/>
                    <a:pt x="39776" y="22050"/>
                    <a:pt x="39776" y="22047"/>
                  </a:cubicBezTo>
                  <a:cubicBezTo>
                    <a:pt x="39817" y="21976"/>
                    <a:pt x="39853" y="21903"/>
                    <a:pt x="39894" y="21832"/>
                  </a:cubicBezTo>
                  <a:cubicBezTo>
                    <a:pt x="39901" y="21821"/>
                    <a:pt x="39905" y="21812"/>
                    <a:pt x="39912" y="21802"/>
                  </a:cubicBezTo>
                  <a:cubicBezTo>
                    <a:pt x="39948" y="21728"/>
                    <a:pt x="39989" y="21655"/>
                    <a:pt x="40026" y="21584"/>
                  </a:cubicBezTo>
                  <a:cubicBezTo>
                    <a:pt x="40026" y="21580"/>
                    <a:pt x="40030" y="21578"/>
                    <a:pt x="40030" y="21575"/>
                  </a:cubicBezTo>
                  <a:cubicBezTo>
                    <a:pt x="40110" y="21418"/>
                    <a:pt x="40192" y="21261"/>
                    <a:pt x="40267" y="21101"/>
                  </a:cubicBezTo>
                  <a:cubicBezTo>
                    <a:pt x="40269" y="21099"/>
                    <a:pt x="40269" y="21093"/>
                    <a:pt x="40272" y="21090"/>
                  </a:cubicBezTo>
                  <a:cubicBezTo>
                    <a:pt x="40306" y="21015"/>
                    <a:pt x="40343" y="20942"/>
                    <a:pt x="40377" y="20866"/>
                  </a:cubicBezTo>
                  <a:cubicBezTo>
                    <a:pt x="40379" y="20862"/>
                    <a:pt x="40381" y="20856"/>
                    <a:pt x="40386" y="20847"/>
                  </a:cubicBezTo>
                  <a:cubicBezTo>
                    <a:pt x="40496" y="20608"/>
                    <a:pt x="40597" y="20368"/>
                    <a:pt x="40698" y="20129"/>
                  </a:cubicBezTo>
                  <a:cubicBezTo>
                    <a:pt x="40698" y="20125"/>
                    <a:pt x="40700" y="20123"/>
                    <a:pt x="40700" y="20121"/>
                  </a:cubicBezTo>
                  <a:cubicBezTo>
                    <a:pt x="40733" y="20039"/>
                    <a:pt x="40765" y="19961"/>
                    <a:pt x="40795" y="19881"/>
                  </a:cubicBezTo>
                  <a:cubicBezTo>
                    <a:pt x="40888" y="19636"/>
                    <a:pt x="40978" y="19388"/>
                    <a:pt x="41060" y="19140"/>
                  </a:cubicBezTo>
                  <a:lnTo>
                    <a:pt x="41060" y="19138"/>
                  </a:lnTo>
                  <a:cubicBezTo>
                    <a:pt x="42024" y="16232"/>
                    <a:pt x="42110" y="13161"/>
                    <a:pt x="41125" y="10237"/>
                  </a:cubicBezTo>
                  <a:cubicBezTo>
                    <a:pt x="40591" y="8642"/>
                    <a:pt x="39774" y="7202"/>
                    <a:pt x="38737" y="5943"/>
                  </a:cubicBezTo>
                  <a:cubicBezTo>
                    <a:pt x="38862" y="5812"/>
                    <a:pt x="38985" y="5678"/>
                    <a:pt x="39099" y="5534"/>
                  </a:cubicBezTo>
                  <a:cubicBezTo>
                    <a:pt x="39164" y="5560"/>
                    <a:pt x="39218" y="5575"/>
                    <a:pt x="39256" y="5588"/>
                  </a:cubicBezTo>
                  <a:cubicBezTo>
                    <a:pt x="39625" y="5694"/>
                    <a:pt x="40000" y="5751"/>
                    <a:pt x="40369" y="5751"/>
                  </a:cubicBezTo>
                  <a:cubicBezTo>
                    <a:pt x="41047" y="5751"/>
                    <a:pt x="41709" y="5558"/>
                    <a:pt x="42287" y="5120"/>
                  </a:cubicBezTo>
                  <a:cubicBezTo>
                    <a:pt x="41677" y="4640"/>
                    <a:pt x="40852" y="4345"/>
                    <a:pt x="40280" y="4345"/>
                  </a:cubicBezTo>
                  <a:cubicBezTo>
                    <a:pt x="40228" y="4345"/>
                    <a:pt x="40177" y="4348"/>
                    <a:pt x="40129" y="4353"/>
                  </a:cubicBezTo>
                  <a:cubicBezTo>
                    <a:pt x="39998" y="4368"/>
                    <a:pt x="39873" y="4396"/>
                    <a:pt x="39752" y="4432"/>
                  </a:cubicBezTo>
                  <a:cubicBezTo>
                    <a:pt x="39763" y="4409"/>
                    <a:pt x="39772" y="4385"/>
                    <a:pt x="39782" y="4357"/>
                  </a:cubicBezTo>
                  <a:cubicBezTo>
                    <a:pt x="39892" y="4064"/>
                    <a:pt x="39966" y="3756"/>
                    <a:pt x="39966" y="3473"/>
                  </a:cubicBezTo>
                  <a:cubicBezTo>
                    <a:pt x="40011" y="3422"/>
                    <a:pt x="40052" y="3372"/>
                    <a:pt x="40084" y="3320"/>
                  </a:cubicBezTo>
                  <a:cubicBezTo>
                    <a:pt x="40433" y="2781"/>
                    <a:pt x="40463" y="2169"/>
                    <a:pt x="40392" y="1536"/>
                  </a:cubicBezTo>
                  <a:lnTo>
                    <a:pt x="40392" y="1536"/>
                  </a:lnTo>
                  <a:cubicBezTo>
                    <a:pt x="40123" y="1583"/>
                    <a:pt x="39808" y="1784"/>
                    <a:pt x="39685" y="1859"/>
                  </a:cubicBezTo>
                  <a:cubicBezTo>
                    <a:pt x="39450" y="2021"/>
                    <a:pt x="39233" y="2202"/>
                    <a:pt x="39041" y="2402"/>
                  </a:cubicBezTo>
                  <a:cubicBezTo>
                    <a:pt x="38952" y="2386"/>
                    <a:pt x="38863" y="2379"/>
                    <a:pt x="38773" y="2379"/>
                  </a:cubicBezTo>
                  <a:cubicBezTo>
                    <a:pt x="38471" y="2379"/>
                    <a:pt x="38167" y="2464"/>
                    <a:pt x="37879" y="2598"/>
                  </a:cubicBezTo>
                  <a:cubicBezTo>
                    <a:pt x="37868" y="2579"/>
                    <a:pt x="37856" y="2559"/>
                    <a:pt x="37843" y="2544"/>
                  </a:cubicBezTo>
                  <a:cubicBezTo>
                    <a:pt x="37890" y="2337"/>
                    <a:pt x="37433" y="2154"/>
                    <a:pt x="37149" y="2059"/>
                  </a:cubicBezTo>
                  <a:cubicBezTo>
                    <a:pt x="37416" y="1814"/>
                    <a:pt x="37823" y="1391"/>
                    <a:pt x="37599" y="1256"/>
                  </a:cubicBezTo>
                  <a:cubicBezTo>
                    <a:pt x="37572" y="1239"/>
                    <a:pt x="37542" y="1232"/>
                    <a:pt x="37512" y="1232"/>
                  </a:cubicBezTo>
                  <a:cubicBezTo>
                    <a:pt x="37340" y="1232"/>
                    <a:pt x="37128" y="1465"/>
                    <a:pt x="36965" y="1687"/>
                  </a:cubicBezTo>
                  <a:cubicBezTo>
                    <a:pt x="36984" y="1416"/>
                    <a:pt x="36976" y="1061"/>
                    <a:pt x="36817" y="1061"/>
                  </a:cubicBezTo>
                  <a:cubicBezTo>
                    <a:pt x="36814" y="1061"/>
                    <a:pt x="36811" y="1061"/>
                    <a:pt x="36808" y="1062"/>
                  </a:cubicBezTo>
                  <a:cubicBezTo>
                    <a:pt x="36532" y="1083"/>
                    <a:pt x="36588" y="1779"/>
                    <a:pt x="36588" y="1779"/>
                  </a:cubicBezTo>
                  <a:cubicBezTo>
                    <a:pt x="36588" y="1779"/>
                    <a:pt x="36474" y="1736"/>
                    <a:pt x="36317" y="1687"/>
                  </a:cubicBezTo>
                  <a:cubicBezTo>
                    <a:pt x="36308" y="1663"/>
                    <a:pt x="36297" y="1637"/>
                    <a:pt x="36291" y="1611"/>
                  </a:cubicBezTo>
                  <a:cubicBezTo>
                    <a:pt x="36082" y="1038"/>
                    <a:pt x="35628" y="855"/>
                    <a:pt x="35121" y="855"/>
                  </a:cubicBezTo>
                  <a:cubicBezTo>
                    <a:pt x="34769" y="855"/>
                    <a:pt x="34393" y="943"/>
                    <a:pt x="34056" y="1051"/>
                  </a:cubicBezTo>
                  <a:cubicBezTo>
                    <a:pt x="33707" y="1156"/>
                    <a:pt x="33286" y="1348"/>
                    <a:pt x="32860" y="1605"/>
                  </a:cubicBezTo>
                  <a:cubicBezTo>
                    <a:pt x="30458" y="560"/>
                    <a:pt x="27727" y="1"/>
                    <a:pt x="24862"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28" name="Google Shape;2028;p42"/>
            <p:cNvGrpSpPr/>
            <p:nvPr/>
          </p:nvGrpSpPr>
          <p:grpSpPr>
            <a:xfrm>
              <a:off x="5329700" y="599835"/>
              <a:ext cx="2637771" cy="1974520"/>
              <a:chOff x="5329700" y="599835"/>
              <a:chExt cx="2637771" cy="1974520"/>
            </a:xfrm>
          </p:grpSpPr>
          <p:sp>
            <p:nvSpPr>
              <p:cNvPr id="2029" name="Google Shape;2029;p42"/>
              <p:cNvSpPr/>
              <p:nvPr/>
            </p:nvSpPr>
            <p:spPr>
              <a:xfrm>
                <a:off x="5404228" y="599835"/>
                <a:ext cx="2563243" cy="1974520"/>
              </a:xfrm>
              <a:custGeom>
                <a:avLst/>
                <a:gdLst/>
                <a:ahLst/>
                <a:cxnLst/>
                <a:rect l="l" t="t" r="r" b="b"/>
                <a:pathLst>
                  <a:path w="42751" h="32932" extrusionOk="0">
                    <a:moveTo>
                      <a:pt x="23651" y="0"/>
                    </a:moveTo>
                    <a:cubicBezTo>
                      <a:pt x="21242" y="0"/>
                      <a:pt x="18738" y="395"/>
                      <a:pt x="16255" y="1229"/>
                    </a:cubicBezTo>
                    <a:cubicBezTo>
                      <a:pt x="6009" y="4671"/>
                      <a:pt x="1" y="14283"/>
                      <a:pt x="2826" y="22697"/>
                    </a:cubicBezTo>
                    <a:cubicBezTo>
                      <a:pt x="4967" y="29072"/>
                      <a:pt x="11567" y="32931"/>
                      <a:pt x="19096" y="32931"/>
                    </a:cubicBezTo>
                    <a:cubicBezTo>
                      <a:pt x="21505" y="32931"/>
                      <a:pt x="24009" y="32536"/>
                      <a:pt x="26493" y="31702"/>
                    </a:cubicBezTo>
                    <a:cubicBezTo>
                      <a:pt x="36739" y="28258"/>
                      <a:pt x="42750" y="18645"/>
                      <a:pt x="39922" y="10231"/>
                    </a:cubicBezTo>
                    <a:cubicBezTo>
                      <a:pt x="37782" y="3858"/>
                      <a:pt x="31180" y="0"/>
                      <a:pt x="2365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0" name="Google Shape;2030;p42"/>
              <p:cNvSpPr/>
              <p:nvPr/>
            </p:nvSpPr>
            <p:spPr>
              <a:xfrm>
                <a:off x="5491047" y="1224360"/>
                <a:ext cx="938994" cy="1324101"/>
              </a:xfrm>
              <a:custGeom>
                <a:avLst/>
                <a:gdLst/>
                <a:ahLst/>
                <a:cxnLst/>
                <a:rect l="l" t="t" r="r" b="b"/>
                <a:pathLst>
                  <a:path w="15661" h="22084" extrusionOk="0">
                    <a:moveTo>
                      <a:pt x="2995" y="1"/>
                    </a:moveTo>
                    <a:cubicBezTo>
                      <a:pt x="719" y="3811"/>
                      <a:pt x="1" y="8188"/>
                      <a:pt x="1376" y="12279"/>
                    </a:cubicBezTo>
                    <a:cubicBezTo>
                      <a:pt x="3100" y="17411"/>
                      <a:pt x="7715" y="20913"/>
                      <a:pt x="13381" y="22083"/>
                    </a:cubicBezTo>
                    <a:cubicBezTo>
                      <a:pt x="14432" y="19976"/>
                      <a:pt x="15357" y="17840"/>
                      <a:pt x="15486" y="17344"/>
                    </a:cubicBezTo>
                    <a:cubicBezTo>
                      <a:pt x="15661" y="16637"/>
                      <a:pt x="15661" y="15962"/>
                      <a:pt x="15189" y="15370"/>
                    </a:cubicBezTo>
                    <a:cubicBezTo>
                      <a:pt x="14663" y="14683"/>
                      <a:pt x="13851" y="14464"/>
                      <a:pt x="13007" y="14464"/>
                    </a:cubicBezTo>
                    <a:cubicBezTo>
                      <a:pt x="12295" y="14464"/>
                      <a:pt x="11560" y="14620"/>
                      <a:pt x="10954" y="14781"/>
                    </a:cubicBezTo>
                    <a:cubicBezTo>
                      <a:pt x="10249" y="14986"/>
                      <a:pt x="9661" y="15284"/>
                      <a:pt x="9044" y="15665"/>
                    </a:cubicBezTo>
                    <a:cubicBezTo>
                      <a:pt x="8724" y="15852"/>
                      <a:pt x="8475" y="15992"/>
                      <a:pt x="8120" y="15992"/>
                    </a:cubicBezTo>
                    <a:cubicBezTo>
                      <a:pt x="8087" y="15992"/>
                      <a:pt x="8052" y="15991"/>
                      <a:pt x="8016" y="15988"/>
                    </a:cubicBezTo>
                    <a:cubicBezTo>
                      <a:pt x="7102" y="15932"/>
                      <a:pt x="6630" y="15253"/>
                      <a:pt x="6044" y="14637"/>
                    </a:cubicBezTo>
                    <a:cubicBezTo>
                      <a:pt x="5605" y="14200"/>
                      <a:pt x="5117" y="13658"/>
                      <a:pt x="5882" y="13658"/>
                    </a:cubicBezTo>
                    <a:cubicBezTo>
                      <a:pt x="5939" y="13658"/>
                      <a:pt x="6003" y="13661"/>
                      <a:pt x="6074" y="13667"/>
                    </a:cubicBezTo>
                    <a:cubicBezTo>
                      <a:pt x="6734" y="13730"/>
                      <a:pt x="7426" y="13965"/>
                      <a:pt x="8105" y="13965"/>
                    </a:cubicBezTo>
                    <a:cubicBezTo>
                      <a:pt x="8362" y="13965"/>
                      <a:pt x="8617" y="13931"/>
                      <a:pt x="8868" y="13842"/>
                    </a:cubicBezTo>
                    <a:cubicBezTo>
                      <a:pt x="10661" y="13223"/>
                      <a:pt x="6807" y="10902"/>
                      <a:pt x="6661" y="10311"/>
                    </a:cubicBezTo>
                    <a:lnTo>
                      <a:pt x="6661" y="10311"/>
                    </a:lnTo>
                    <a:cubicBezTo>
                      <a:pt x="7567" y="10340"/>
                      <a:pt x="8450" y="10701"/>
                      <a:pt x="9376" y="10701"/>
                    </a:cubicBezTo>
                    <a:cubicBezTo>
                      <a:pt x="9441" y="10701"/>
                      <a:pt x="9507" y="10699"/>
                      <a:pt x="9572" y="10695"/>
                    </a:cubicBezTo>
                    <a:cubicBezTo>
                      <a:pt x="11484" y="10604"/>
                      <a:pt x="12661" y="9460"/>
                      <a:pt x="12277" y="7518"/>
                    </a:cubicBezTo>
                    <a:cubicBezTo>
                      <a:pt x="11779" y="5016"/>
                      <a:pt x="9307" y="2960"/>
                      <a:pt x="7249" y="1692"/>
                    </a:cubicBezTo>
                    <a:cubicBezTo>
                      <a:pt x="6100" y="1031"/>
                      <a:pt x="4464" y="102"/>
                      <a:pt x="29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1" name="Google Shape;2031;p42"/>
              <p:cNvSpPr/>
              <p:nvPr/>
            </p:nvSpPr>
            <p:spPr>
              <a:xfrm>
                <a:off x="7207830" y="913477"/>
                <a:ext cx="697845" cy="1235904"/>
              </a:xfrm>
              <a:custGeom>
                <a:avLst/>
                <a:gdLst/>
                <a:ahLst/>
                <a:cxnLst/>
                <a:rect l="l" t="t" r="r" b="b"/>
                <a:pathLst>
                  <a:path w="11639" h="20613" extrusionOk="0">
                    <a:moveTo>
                      <a:pt x="6826" y="0"/>
                    </a:moveTo>
                    <a:cubicBezTo>
                      <a:pt x="6736" y="73"/>
                      <a:pt x="6643" y="149"/>
                      <a:pt x="6561" y="231"/>
                    </a:cubicBezTo>
                    <a:cubicBezTo>
                      <a:pt x="5943" y="791"/>
                      <a:pt x="5175" y="1817"/>
                      <a:pt x="5149" y="2701"/>
                    </a:cubicBezTo>
                    <a:cubicBezTo>
                      <a:pt x="5087" y="4024"/>
                      <a:pt x="6736" y="4584"/>
                      <a:pt x="6675" y="5966"/>
                    </a:cubicBezTo>
                    <a:cubicBezTo>
                      <a:pt x="6632" y="6690"/>
                      <a:pt x="6178" y="6901"/>
                      <a:pt x="5615" y="6901"/>
                    </a:cubicBezTo>
                    <a:cubicBezTo>
                      <a:pt x="5032" y="6901"/>
                      <a:pt x="4332" y="6675"/>
                      <a:pt x="3852" y="6556"/>
                    </a:cubicBezTo>
                    <a:cubicBezTo>
                      <a:pt x="3602" y="6500"/>
                      <a:pt x="3376" y="6472"/>
                      <a:pt x="3174" y="6472"/>
                    </a:cubicBezTo>
                    <a:cubicBezTo>
                      <a:pt x="2212" y="6472"/>
                      <a:pt x="1773" y="7100"/>
                      <a:pt x="1675" y="8291"/>
                    </a:cubicBezTo>
                    <a:cubicBezTo>
                      <a:pt x="1529" y="9731"/>
                      <a:pt x="2029" y="11289"/>
                      <a:pt x="2998" y="12408"/>
                    </a:cubicBezTo>
                    <a:cubicBezTo>
                      <a:pt x="3335" y="12798"/>
                      <a:pt x="3671" y="13070"/>
                      <a:pt x="4034" y="13070"/>
                    </a:cubicBezTo>
                    <a:cubicBezTo>
                      <a:pt x="4273" y="13070"/>
                      <a:pt x="4524" y="12952"/>
                      <a:pt x="4794" y="12671"/>
                    </a:cubicBezTo>
                    <a:cubicBezTo>
                      <a:pt x="5350" y="12085"/>
                      <a:pt x="5559" y="10966"/>
                      <a:pt x="6175" y="10464"/>
                    </a:cubicBezTo>
                    <a:cubicBezTo>
                      <a:pt x="6281" y="10377"/>
                      <a:pt x="6393" y="10340"/>
                      <a:pt x="6508" y="10340"/>
                    </a:cubicBezTo>
                    <a:cubicBezTo>
                      <a:pt x="7095" y="10340"/>
                      <a:pt x="7749" y="11320"/>
                      <a:pt x="7971" y="11761"/>
                    </a:cubicBezTo>
                    <a:cubicBezTo>
                      <a:pt x="8501" y="12850"/>
                      <a:pt x="8501" y="14261"/>
                      <a:pt x="7234" y="14761"/>
                    </a:cubicBezTo>
                    <a:cubicBezTo>
                      <a:pt x="6205" y="15141"/>
                      <a:pt x="4999" y="15141"/>
                      <a:pt x="3938" y="15320"/>
                    </a:cubicBezTo>
                    <a:cubicBezTo>
                      <a:pt x="3089" y="15468"/>
                      <a:pt x="1796" y="15587"/>
                      <a:pt x="1235" y="16352"/>
                    </a:cubicBezTo>
                    <a:cubicBezTo>
                      <a:pt x="0" y="18057"/>
                      <a:pt x="2854" y="19969"/>
                      <a:pt x="4147" y="20382"/>
                    </a:cubicBezTo>
                    <a:cubicBezTo>
                      <a:pt x="4654" y="20540"/>
                      <a:pt x="5173" y="20600"/>
                      <a:pt x="5697" y="20613"/>
                    </a:cubicBezTo>
                    <a:cubicBezTo>
                      <a:pt x="9863" y="16186"/>
                      <a:pt x="11639" y="10352"/>
                      <a:pt x="9841" y="4998"/>
                    </a:cubicBezTo>
                    <a:cubicBezTo>
                      <a:pt x="9203" y="3099"/>
                      <a:pt x="8167" y="1420"/>
                      <a:pt x="682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2" name="Google Shape;2032;p42"/>
              <p:cNvSpPr/>
              <p:nvPr/>
            </p:nvSpPr>
            <p:spPr>
              <a:xfrm>
                <a:off x="5329700" y="650979"/>
                <a:ext cx="2406694" cy="1006207"/>
              </a:xfrm>
              <a:custGeom>
                <a:avLst/>
                <a:gdLst/>
                <a:ahLst/>
                <a:cxnLst/>
                <a:rect l="l" t="t" r="r" b="b"/>
                <a:pathLst>
                  <a:path w="40140" h="16782" extrusionOk="0">
                    <a:moveTo>
                      <a:pt x="35152" y="0"/>
                    </a:moveTo>
                    <a:cubicBezTo>
                      <a:pt x="34800" y="0"/>
                      <a:pt x="34423" y="89"/>
                      <a:pt x="34085" y="197"/>
                    </a:cubicBezTo>
                    <a:cubicBezTo>
                      <a:pt x="32857" y="563"/>
                      <a:pt x="30749" y="2001"/>
                      <a:pt x="30600" y="3559"/>
                    </a:cubicBezTo>
                    <a:cubicBezTo>
                      <a:pt x="30421" y="2914"/>
                      <a:pt x="30077" y="2281"/>
                      <a:pt x="29458" y="2281"/>
                    </a:cubicBezTo>
                    <a:cubicBezTo>
                      <a:pt x="29423" y="2281"/>
                      <a:pt x="29387" y="2283"/>
                      <a:pt x="29350" y="2287"/>
                    </a:cubicBezTo>
                    <a:cubicBezTo>
                      <a:pt x="28566" y="2374"/>
                      <a:pt x="28303" y="3468"/>
                      <a:pt x="28426" y="4339"/>
                    </a:cubicBezTo>
                    <a:cubicBezTo>
                      <a:pt x="27816" y="3756"/>
                      <a:pt x="26971" y="3198"/>
                      <a:pt x="26259" y="3198"/>
                    </a:cubicBezTo>
                    <a:cubicBezTo>
                      <a:pt x="25938" y="3198"/>
                      <a:pt x="25644" y="3311"/>
                      <a:pt x="25410" y="3585"/>
                    </a:cubicBezTo>
                    <a:cubicBezTo>
                      <a:pt x="25152" y="3876"/>
                      <a:pt x="25126" y="4943"/>
                      <a:pt x="25344" y="5697"/>
                    </a:cubicBezTo>
                    <a:cubicBezTo>
                      <a:pt x="24908" y="5484"/>
                      <a:pt x="24393" y="5380"/>
                      <a:pt x="23971" y="5348"/>
                    </a:cubicBezTo>
                    <a:cubicBezTo>
                      <a:pt x="23878" y="5348"/>
                      <a:pt x="23673" y="5357"/>
                      <a:pt x="23447" y="5387"/>
                    </a:cubicBezTo>
                    <a:cubicBezTo>
                      <a:pt x="23449" y="4798"/>
                      <a:pt x="23266" y="4188"/>
                      <a:pt x="22973" y="3790"/>
                    </a:cubicBezTo>
                    <a:cubicBezTo>
                      <a:pt x="22649" y="3308"/>
                      <a:pt x="22202" y="3126"/>
                      <a:pt x="21724" y="3126"/>
                    </a:cubicBezTo>
                    <a:cubicBezTo>
                      <a:pt x="21033" y="3126"/>
                      <a:pt x="20278" y="3505"/>
                      <a:pt x="19738" y="3904"/>
                    </a:cubicBezTo>
                    <a:cubicBezTo>
                      <a:pt x="18649" y="4729"/>
                      <a:pt x="17884" y="5818"/>
                      <a:pt x="18296" y="7229"/>
                    </a:cubicBezTo>
                    <a:cubicBezTo>
                      <a:pt x="18320" y="7316"/>
                      <a:pt x="18350" y="7402"/>
                      <a:pt x="18389" y="7490"/>
                    </a:cubicBezTo>
                    <a:cubicBezTo>
                      <a:pt x="18087" y="7314"/>
                      <a:pt x="17746" y="7198"/>
                      <a:pt x="17440" y="7198"/>
                    </a:cubicBezTo>
                    <a:cubicBezTo>
                      <a:pt x="17316" y="7198"/>
                      <a:pt x="17197" y="7217"/>
                      <a:pt x="17089" y="7260"/>
                    </a:cubicBezTo>
                    <a:cubicBezTo>
                      <a:pt x="16800" y="7393"/>
                      <a:pt x="16503" y="7805"/>
                      <a:pt x="16442" y="8191"/>
                    </a:cubicBezTo>
                    <a:cubicBezTo>
                      <a:pt x="16165" y="8078"/>
                      <a:pt x="15845" y="8026"/>
                      <a:pt x="15524" y="8026"/>
                    </a:cubicBezTo>
                    <a:cubicBezTo>
                      <a:pt x="15328" y="8026"/>
                      <a:pt x="15132" y="8045"/>
                      <a:pt x="14944" y="8083"/>
                    </a:cubicBezTo>
                    <a:cubicBezTo>
                      <a:pt x="14330" y="8197"/>
                      <a:pt x="12800" y="8805"/>
                      <a:pt x="12412" y="9645"/>
                    </a:cubicBezTo>
                    <a:cubicBezTo>
                      <a:pt x="12367" y="8724"/>
                      <a:pt x="12139" y="7585"/>
                      <a:pt x="11208" y="7585"/>
                    </a:cubicBezTo>
                    <a:cubicBezTo>
                      <a:pt x="11199" y="7585"/>
                      <a:pt x="11189" y="7585"/>
                      <a:pt x="11179" y="7585"/>
                    </a:cubicBezTo>
                    <a:cubicBezTo>
                      <a:pt x="10324" y="7607"/>
                      <a:pt x="10043" y="8589"/>
                      <a:pt x="10080" y="9441"/>
                    </a:cubicBezTo>
                    <a:cubicBezTo>
                      <a:pt x="9395" y="8880"/>
                      <a:pt x="8595" y="8557"/>
                      <a:pt x="7649" y="8406"/>
                    </a:cubicBezTo>
                    <a:cubicBezTo>
                      <a:pt x="7227" y="8331"/>
                      <a:pt x="6729" y="8283"/>
                      <a:pt x="6213" y="8283"/>
                    </a:cubicBezTo>
                    <a:cubicBezTo>
                      <a:pt x="5113" y="8283"/>
                      <a:pt x="3930" y="8501"/>
                      <a:pt x="3209" y="9141"/>
                    </a:cubicBezTo>
                    <a:cubicBezTo>
                      <a:pt x="2386" y="9848"/>
                      <a:pt x="2709" y="11111"/>
                      <a:pt x="3325" y="11846"/>
                    </a:cubicBezTo>
                    <a:cubicBezTo>
                      <a:pt x="3334" y="11857"/>
                      <a:pt x="3345" y="11874"/>
                      <a:pt x="3358" y="11887"/>
                    </a:cubicBezTo>
                    <a:cubicBezTo>
                      <a:pt x="2922" y="11752"/>
                      <a:pt x="2419" y="11667"/>
                      <a:pt x="1988" y="11667"/>
                    </a:cubicBezTo>
                    <a:cubicBezTo>
                      <a:pt x="1532" y="11667"/>
                      <a:pt x="1158" y="11762"/>
                      <a:pt x="1030" y="11995"/>
                    </a:cubicBezTo>
                    <a:cubicBezTo>
                      <a:pt x="782" y="12449"/>
                      <a:pt x="1300" y="12967"/>
                      <a:pt x="1843" y="13277"/>
                    </a:cubicBezTo>
                    <a:cubicBezTo>
                      <a:pt x="1649" y="13257"/>
                      <a:pt x="1446" y="13244"/>
                      <a:pt x="1250" y="13244"/>
                    </a:cubicBezTo>
                    <a:cubicBezTo>
                      <a:pt x="587" y="13244"/>
                      <a:pt x="1" y="13392"/>
                      <a:pt x="90" y="13904"/>
                    </a:cubicBezTo>
                    <a:cubicBezTo>
                      <a:pt x="188" y="14374"/>
                      <a:pt x="1310" y="14453"/>
                      <a:pt x="2174" y="14453"/>
                    </a:cubicBezTo>
                    <a:cubicBezTo>
                      <a:pt x="2611" y="14453"/>
                      <a:pt x="2982" y="14432"/>
                      <a:pt x="3121" y="14432"/>
                    </a:cubicBezTo>
                    <a:cubicBezTo>
                      <a:pt x="3522" y="14404"/>
                      <a:pt x="4177" y="14383"/>
                      <a:pt x="4789" y="14271"/>
                    </a:cubicBezTo>
                    <a:lnTo>
                      <a:pt x="4789" y="14271"/>
                    </a:lnTo>
                    <a:cubicBezTo>
                      <a:pt x="4276" y="14872"/>
                      <a:pt x="3981" y="15775"/>
                      <a:pt x="4267" y="16316"/>
                    </a:cubicBezTo>
                    <a:cubicBezTo>
                      <a:pt x="4459" y="16664"/>
                      <a:pt x="4831" y="16782"/>
                      <a:pt x="5249" y="16782"/>
                    </a:cubicBezTo>
                    <a:cubicBezTo>
                      <a:pt x="5857" y="16782"/>
                      <a:pt x="6561" y="16532"/>
                      <a:pt x="6944" y="16376"/>
                    </a:cubicBezTo>
                    <a:cubicBezTo>
                      <a:pt x="7929" y="15950"/>
                      <a:pt x="8604" y="15301"/>
                      <a:pt x="9224" y="14551"/>
                    </a:cubicBezTo>
                    <a:cubicBezTo>
                      <a:pt x="9306" y="14695"/>
                      <a:pt x="9412" y="14807"/>
                      <a:pt x="9533" y="14878"/>
                    </a:cubicBezTo>
                    <a:cubicBezTo>
                      <a:pt x="9690" y="14969"/>
                      <a:pt x="9844" y="15009"/>
                      <a:pt x="9991" y="15009"/>
                    </a:cubicBezTo>
                    <a:cubicBezTo>
                      <a:pt x="10624" y="15009"/>
                      <a:pt x="11123" y="14265"/>
                      <a:pt x="11227" y="13618"/>
                    </a:cubicBezTo>
                    <a:cubicBezTo>
                      <a:pt x="11259" y="13816"/>
                      <a:pt x="11352" y="14006"/>
                      <a:pt x="11442" y="14172"/>
                    </a:cubicBezTo>
                    <a:cubicBezTo>
                      <a:pt x="11736" y="14660"/>
                      <a:pt x="12239" y="14842"/>
                      <a:pt x="12768" y="14842"/>
                    </a:cubicBezTo>
                    <a:cubicBezTo>
                      <a:pt x="13193" y="14842"/>
                      <a:pt x="13636" y="14725"/>
                      <a:pt x="14003" y="14555"/>
                    </a:cubicBezTo>
                    <a:cubicBezTo>
                      <a:pt x="15179" y="14027"/>
                      <a:pt x="16001" y="13113"/>
                      <a:pt x="16061" y="11790"/>
                    </a:cubicBezTo>
                    <a:cubicBezTo>
                      <a:pt x="16061" y="11768"/>
                      <a:pt x="16063" y="11747"/>
                      <a:pt x="16063" y="11723"/>
                    </a:cubicBezTo>
                    <a:cubicBezTo>
                      <a:pt x="16335" y="11921"/>
                      <a:pt x="16680" y="12025"/>
                      <a:pt x="17050" y="12025"/>
                    </a:cubicBezTo>
                    <a:cubicBezTo>
                      <a:pt x="17301" y="12025"/>
                      <a:pt x="17564" y="11977"/>
                      <a:pt x="17824" y="11878"/>
                    </a:cubicBezTo>
                    <a:cubicBezTo>
                      <a:pt x="18841" y="11540"/>
                      <a:pt x="19785" y="10419"/>
                      <a:pt x="20009" y="9331"/>
                    </a:cubicBezTo>
                    <a:lnTo>
                      <a:pt x="20009" y="9331"/>
                    </a:lnTo>
                    <a:cubicBezTo>
                      <a:pt x="19968" y="9982"/>
                      <a:pt x="20083" y="10822"/>
                      <a:pt x="20677" y="11085"/>
                    </a:cubicBezTo>
                    <a:cubicBezTo>
                      <a:pt x="20823" y="11148"/>
                      <a:pt x="20961" y="11177"/>
                      <a:pt x="21092" y="11177"/>
                    </a:cubicBezTo>
                    <a:cubicBezTo>
                      <a:pt x="21888" y="11177"/>
                      <a:pt x="22410" y="10116"/>
                      <a:pt x="22684" y="9199"/>
                    </a:cubicBezTo>
                    <a:cubicBezTo>
                      <a:pt x="23173" y="9891"/>
                      <a:pt x="24161" y="10618"/>
                      <a:pt x="24861" y="10618"/>
                    </a:cubicBezTo>
                    <a:cubicBezTo>
                      <a:pt x="25038" y="10618"/>
                      <a:pt x="25197" y="10572"/>
                      <a:pt x="25324" y="10467"/>
                    </a:cubicBezTo>
                    <a:cubicBezTo>
                      <a:pt x="25710" y="10154"/>
                      <a:pt x="25695" y="9333"/>
                      <a:pt x="25447" y="8710"/>
                    </a:cubicBezTo>
                    <a:lnTo>
                      <a:pt x="25447" y="8710"/>
                    </a:lnTo>
                    <a:cubicBezTo>
                      <a:pt x="25977" y="8977"/>
                      <a:pt x="26697" y="9076"/>
                      <a:pt x="27089" y="9113"/>
                    </a:cubicBezTo>
                    <a:cubicBezTo>
                      <a:pt x="27311" y="9136"/>
                      <a:pt x="27561" y="9150"/>
                      <a:pt x="27824" y="9150"/>
                    </a:cubicBezTo>
                    <a:cubicBezTo>
                      <a:pt x="29111" y="9150"/>
                      <a:pt x="30743" y="8824"/>
                      <a:pt x="31262" y="7676"/>
                    </a:cubicBezTo>
                    <a:cubicBezTo>
                      <a:pt x="31665" y="8052"/>
                      <a:pt x="32161" y="8357"/>
                      <a:pt x="32615" y="8357"/>
                    </a:cubicBezTo>
                    <a:cubicBezTo>
                      <a:pt x="32861" y="8357"/>
                      <a:pt x="33095" y="8268"/>
                      <a:pt x="33297" y="8053"/>
                    </a:cubicBezTo>
                    <a:cubicBezTo>
                      <a:pt x="33585" y="7747"/>
                      <a:pt x="33641" y="7029"/>
                      <a:pt x="33475" y="6501"/>
                    </a:cubicBezTo>
                    <a:lnTo>
                      <a:pt x="33475" y="6501"/>
                    </a:lnTo>
                    <a:cubicBezTo>
                      <a:pt x="33870" y="6712"/>
                      <a:pt x="34488" y="6760"/>
                      <a:pt x="34769" y="6760"/>
                    </a:cubicBezTo>
                    <a:cubicBezTo>
                      <a:pt x="34853" y="6764"/>
                      <a:pt x="34937" y="6766"/>
                      <a:pt x="35020" y="6766"/>
                    </a:cubicBezTo>
                    <a:cubicBezTo>
                      <a:pt x="36710" y="6766"/>
                      <a:pt x="38199" y="5900"/>
                      <a:pt x="39236" y="4555"/>
                    </a:cubicBezTo>
                    <a:cubicBezTo>
                      <a:pt x="39437" y="4300"/>
                      <a:pt x="39663" y="3915"/>
                      <a:pt x="39818" y="3503"/>
                    </a:cubicBezTo>
                    <a:cubicBezTo>
                      <a:pt x="40099" y="2753"/>
                      <a:pt x="40139" y="1915"/>
                      <a:pt x="39318" y="1613"/>
                    </a:cubicBezTo>
                    <a:cubicBezTo>
                      <a:pt x="39150" y="1551"/>
                      <a:pt x="38978" y="1523"/>
                      <a:pt x="38804" y="1523"/>
                    </a:cubicBezTo>
                    <a:cubicBezTo>
                      <a:pt x="38503" y="1523"/>
                      <a:pt x="38198" y="1607"/>
                      <a:pt x="37911" y="1742"/>
                    </a:cubicBezTo>
                    <a:cubicBezTo>
                      <a:pt x="37726" y="1452"/>
                      <a:pt x="37324" y="1314"/>
                      <a:pt x="36898" y="1314"/>
                    </a:cubicBezTo>
                    <a:cubicBezTo>
                      <a:pt x="36747" y="1314"/>
                      <a:pt x="36594" y="1331"/>
                      <a:pt x="36445" y="1365"/>
                    </a:cubicBezTo>
                    <a:cubicBezTo>
                      <a:pt x="36435" y="1154"/>
                      <a:pt x="36391" y="949"/>
                      <a:pt x="36320" y="757"/>
                    </a:cubicBezTo>
                    <a:cubicBezTo>
                      <a:pt x="36112" y="184"/>
                      <a:pt x="35658" y="0"/>
                      <a:pt x="3515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3" name="Google Shape;2033;p42"/>
              <p:cNvSpPr/>
              <p:nvPr/>
            </p:nvSpPr>
            <p:spPr>
              <a:xfrm>
                <a:off x="5613302" y="1272507"/>
                <a:ext cx="607669" cy="272327"/>
              </a:xfrm>
              <a:custGeom>
                <a:avLst/>
                <a:gdLst/>
                <a:ahLst/>
                <a:cxnLst/>
                <a:rect l="l" t="t" r="r" b="b"/>
                <a:pathLst>
                  <a:path w="10135" h="4542" extrusionOk="0">
                    <a:moveTo>
                      <a:pt x="7184" y="448"/>
                    </a:moveTo>
                    <a:cubicBezTo>
                      <a:pt x="7250" y="448"/>
                      <a:pt x="7330" y="467"/>
                      <a:pt x="7421" y="506"/>
                    </a:cubicBezTo>
                    <a:cubicBezTo>
                      <a:pt x="7387" y="622"/>
                      <a:pt x="7350" y="736"/>
                      <a:pt x="7314" y="853"/>
                    </a:cubicBezTo>
                    <a:cubicBezTo>
                      <a:pt x="7189" y="1244"/>
                      <a:pt x="6967" y="1604"/>
                      <a:pt x="6716" y="1935"/>
                    </a:cubicBezTo>
                    <a:lnTo>
                      <a:pt x="6716" y="1935"/>
                    </a:lnTo>
                    <a:cubicBezTo>
                      <a:pt x="6708" y="1709"/>
                      <a:pt x="6734" y="1481"/>
                      <a:pt x="6766" y="1286"/>
                    </a:cubicBezTo>
                    <a:cubicBezTo>
                      <a:pt x="6798" y="1086"/>
                      <a:pt x="6865" y="892"/>
                      <a:pt x="6934" y="698"/>
                    </a:cubicBezTo>
                    <a:cubicBezTo>
                      <a:pt x="6960" y="532"/>
                      <a:pt x="7045" y="448"/>
                      <a:pt x="7184" y="448"/>
                    </a:cubicBezTo>
                    <a:close/>
                    <a:moveTo>
                      <a:pt x="7447" y="0"/>
                    </a:moveTo>
                    <a:cubicBezTo>
                      <a:pt x="7367" y="0"/>
                      <a:pt x="7265" y="31"/>
                      <a:pt x="7135" y="101"/>
                    </a:cubicBezTo>
                    <a:cubicBezTo>
                      <a:pt x="6497" y="450"/>
                      <a:pt x="6407" y="1588"/>
                      <a:pt x="6484" y="2226"/>
                    </a:cubicBezTo>
                    <a:lnTo>
                      <a:pt x="6484" y="2226"/>
                    </a:lnTo>
                    <a:cubicBezTo>
                      <a:pt x="6438" y="2281"/>
                      <a:pt x="6392" y="2336"/>
                      <a:pt x="6346" y="2390"/>
                    </a:cubicBezTo>
                    <a:cubicBezTo>
                      <a:pt x="5366" y="3526"/>
                      <a:pt x="3852" y="4401"/>
                      <a:pt x="2327" y="4401"/>
                    </a:cubicBezTo>
                    <a:cubicBezTo>
                      <a:pt x="2217" y="4401"/>
                      <a:pt x="2108" y="4397"/>
                      <a:pt x="1999" y="4387"/>
                    </a:cubicBezTo>
                    <a:cubicBezTo>
                      <a:pt x="1" y="4217"/>
                      <a:pt x="915" y="2627"/>
                      <a:pt x="1925" y="1874"/>
                    </a:cubicBezTo>
                    <a:cubicBezTo>
                      <a:pt x="1981" y="1835"/>
                      <a:pt x="1939" y="1819"/>
                      <a:pt x="1879" y="1819"/>
                    </a:cubicBezTo>
                    <a:cubicBezTo>
                      <a:pt x="1821" y="1819"/>
                      <a:pt x="1747" y="1833"/>
                      <a:pt x="1721" y="1853"/>
                    </a:cubicBezTo>
                    <a:cubicBezTo>
                      <a:pt x="1143" y="2282"/>
                      <a:pt x="389" y="2939"/>
                      <a:pt x="492" y="3732"/>
                    </a:cubicBezTo>
                    <a:cubicBezTo>
                      <a:pt x="577" y="4386"/>
                      <a:pt x="1578" y="4541"/>
                      <a:pt x="2238" y="4541"/>
                    </a:cubicBezTo>
                    <a:cubicBezTo>
                      <a:pt x="2370" y="4541"/>
                      <a:pt x="2488" y="4535"/>
                      <a:pt x="2583" y="4525"/>
                    </a:cubicBezTo>
                    <a:cubicBezTo>
                      <a:pt x="4060" y="4369"/>
                      <a:pt x="5515" y="3585"/>
                      <a:pt x="6531" y="2452"/>
                    </a:cubicBezTo>
                    <a:lnTo>
                      <a:pt x="6531" y="2452"/>
                    </a:lnTo>
                    <a:cubicBezTo>
                      <a:pt x="6714" y="3055"/>
                      <a:pt x="7304" y="3266"/>
                      <a:pt x="7896" y="3266"/>
                    </a:cubicBezTo>
                    <a:cubicBezTo>
                      <a:pt x="8034" y="3266"/>
                      <a:pt x="8172" y="3255"/>
                      <a:pt x="8305" y="3234"/>
                    </a:cubicBezTo>
                    <a:cubicBezTo>
                      <a:pt x="9139" y="3105"/>
                      <a:pt x="9732" y="2385"/>
                      <a:pt x="10124" y="1700"/>
                    </a:cubicBezTo>
                    <a:cubicBezTo>
                      <a:pt x="10135" y="1679"/>
                      <a:pt x="10106" y="1670"/>
                      <a:pt x="10063" y="1670"/>
                    </a:cubicBezTo>
                    <a:cubicBezTo>
                      <a:pt x="9996" y="1670"/>
                      <a:pt x="9895" y="1694"/>
                      <a:pt x="9870" y="1736"/>
                    </a:cubicBezTo>
                    <a:cubicBezTo>
                      <a:pt x="9482" y="2416"/>
                      <a:pt x="8727" y="3173"/>
                      <a:pt x="7936" y="3173"/>
                    </a:cubicBezTo>
                    <a:cubicBezTo>
                      <a:pt x="7646" y="3173"/>
                      <a:pt x="7351" y="3072"/>
                      <a:pt x="7068" y="2827"/>
                    </a:cubicBezTo>
                    <a:cubicBezTo>
                      <a:pt x="6882" y="2668"/>
                      <a:pt x="6786" y="2444"/>
                      <a:pt x="6743" y="2202"/>
                    </a:cubicBezTo>
                    <a:lnTo>
                      <a:pt x="6743" y="2202"/>
                    </a:lnTo>
                    <a:cubicBezTo>
                      <a:pt x="7083" y="1779"/>
                      <a:pt x="7363" y="1313"/>
                      <a:pt x="7564" y="818"/>
                    </a:cubicBezTo>
                    <a:cubicBezTo>
                      <a:pt x="7711" y="454"/>
                      <a:pt x="7753" y="0"/>
                      <a:pt x="7447" y="0"/>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4" name="Google Shape;2034;p42"/>
              <p:cNvSpPr/>
              <p:nvPr/>
            </p:nvSpPr>
            <p:spPr>
              <a:xfrm>
                <a:off x="5478336" y="1175494"/>
                <a:ext cx="486495" cy="185029"/>
              </a:xfrm>
              <a:custGeom>
                <a:avLst/>
                <a:gdLst/>
                <a:ahLst/>
                <a:cxnLst/>
                <a:rect l="l" t="t" r="r" b="b"/>
                <a:pathLst>
                  <a:path w="8114" h="3086" extrusionOk="0">
                    <a:moveTo>
                      <a:pt x="5205" y="1595"/>
                    </a:moveTo>
                    <a:cubicBezTo>
                      <a:pt x="5233" y="1663"/>
                      <a:pt x="5256" y="1734"/>
                      <a:pt x="5276" y="1807"/>
                    </a:cubicBezTo>
                    <a:cubicBezTo>
                      <a:pt x="5325" y="2003"/>
                      <a:pt x="5306" y="2206"/>
                      <a:pt x="5248" y="2395"/>
                    </a:cubicBezTo>
                    <a:cubicBezTo>
                      <a:pt x="5184" y="2411"/>
                      <a:pt x="5129" y="2419"/>
                      <a:pt x="5082" y="2419"/>
                    </a:cubicBezTo>
                    <a:cubicBezTo>
                      <a:pt x="4906" y="2419"/>
                      <a:pt x="4856" y="2306"/>
                      <a:pt x="4931" y="2081"/>
                    </a:cubicBezTo>
                    <a:cubicBezTo>
                      <a:pt x="4974" y="1921"/>
                      <a:pt x="5047" y="1779"/>
                      <a:pt x="5155" y="1652"/>
                    </a:cubicBezTo>
                    <a:cubicBezTo>
                      <a:pt x="5170" y="1631"/>
                      <a:pt x="5187" y="1613"/>
                      <a:pt x="5205" y="1595"/>
                    </a:cubicBezTo>
                    <a:close/>
                    <a:moveTo>
                      <a:pt x="2607" y="1"/>
                    </a:moveTo>
                    <a:cubicBezTo>
                      <a:pt x="2167" y="1"/>
                      <a:pt x="1745" y="78"/>
                      <a:pt x="1396" y="238"/>
                    </a:cubicBezTo>
                    <a:cubicBezTo>
                      <a:pt x="0" y="878"/>
                      <a:pt x="829" y="3085"/>
                      <a:pt x="2202" y="3085"/>
                    </a:cubicBezTo>
                    <a:cubicBezTo>
                      <a:pt x="2328" y="3085"/>
                      <a:pt x="2459" y="3067"/>
                      <a:pt x="2592" y="3027"/>
                    </a:cubicBezTo>
                    <a:cubicBezTo>
                      <a:pt x="2714" y="2992"/>
                      <a:pt x="2719" y="2923"/>
                      <a:pt x="2636" y="2923"/>
                    </a:cubicBezTo>
                    <a:cubicBezTo>
                      <a:pt x="2618" y="2923"/>
                      <a:pt x="2595" y="2926"/>
                      <a:pt x="2569" y="2934"/>
                    </a:cubicBezTo>
                    <a:cubicBezTo>
                      <a:pt x="2451" y="2969"/>
                      <a:pt x="2339" y="2986"/>
                      <a:pt x="2231" y="2986"/>
                    </a:cubicBezTo>
                    <a:cubicBezTo>
                      <a:pt x="1023" y="2986"/>
                      <a:pt x="462" y="919"/>
                      <a:pt x="1547" y="283"/>
                    </a:cubicBezTo>
                    <a:cubicBezTo>
                      <a:pt x="1797" y="137"/>
                      <a:pt x="2089" y="75"/>
                      <a:pt x="2397" y="75"/>
                    </a:cubicBezTo>
                    <a:cubicBezTo>
                      <a:pt x="3206" y="75"/>
                      <a:pt x="4125" y="500"/>
                      <a:pt x="4670" y="910"/>
                    </a:cubicBezTo>
                    <a:cubicBezTo>
                      <a:pt x="4876" y="1068"/>
                      <a:pt x="5039" y="1259"/>
                      <a:pt x="5151" y="1480"/>
                    </a:cubicBezTo>
                    <a:lnTo>
                      <a:pt x="5151" y="1480"/>
                    </a:lnTo>
                    <a:cubicBezTo>
                      <a:pt x="5105" y="1508"/>
                      <a:pt x="5061" y="1540"/>
                      <a:pt x="5021" y="1576"/>
                    </a:cubicBezTo>
                    <a:cubicBezTo>
                      <a:pt x="4687" y="1878"/>
                      <a:pt x="4457" y="2623"/>
                      <a:pt x="5026" y="2623"/>
                    </a:cubicBezTo>
                    <a:cubicBezTo>
                      <a:pt x="5067" y="2623"/>
                      <a:pt x="5112" y="2619"/>
                      <a:pt x="5161" y="2611"/>
                    </a:cubicBezTo>
                    <a:cubicBezTo>
                      <a:pt x="5685" y="2524"/>
                      <a:pt x="5602" y="1884"/>
                      <a:pt x="5433" y="1471"/>
                    </a:cubicBezTo>
                    <a:lnTo>
                      <a:pt x="5433" y="1471"/>
                    </a:lnTo>
                    <a:cubicBezTo>
                      <a:pt x="5505" y="1452"/>
                      <a:pt x="5584" y="1443"/>
                      <a:pt x="5667" y="1443"/>
                    </a:cubicBezTo>
                    <a:cubicBezTo>
                      <a:pt x="6154" y="1443"/>
                      <a:pt x="6790" y="1738"/>
                      <a:pt x="7058" y="1891"/>
                    </a:cubicBezTo>
                    <a:cubicBezTo>
                      <a:pt x="7474" y="2128"/>
                      <a:pt x="7737" y="2523"/>
                      <a:pt x="7601" y="3001"/>
                    </a:cubicBezTo>
                    <a:cubicBezTo>
                      <a:pt x="7594" y="3025"/>
                      <a:pt x="7623" y="3035"/>
                      <a:pt x="7663" y="3035"/>
                    </a:cubicBezTo>
                    <a:cubicBezTo>
                      <a:pt x="7734" y="3035"/>
                      <a:pt x="7840" y="3004"/>
                      <a:pt x="7853" y="2960"/>
                    </a:cubicBezTo>
                    <a:cubicBezTo>
                      <a:pt x="8113" y="2065"/>
                      <a:pt x="6840" y="1314"/>
                      <a:pt x="5845" y="1314"/>
                    </a:cubicBezTo>
                    <a:cubicBezTo>
                      <a:pt x="5683" y="1314"/>
                      <a:pt x="5529" y="1333"/>
                      <a:pt x="5390" y="1376"/>
                    </a:cubicBezTo>
                    <a:lnTo>
                      <a:pt x="5390" y="1376"/>
                    </a:lnTo>
                    <a:cubicBezTo>
                      <a:pt x="5370" y="1334"/>
                      <a:pt x="5350" y="1297"/>
                      <a:pt x="5329" y="1264"/>
                    </a:cubicBezTo>
                    <a:cubicBezTo>
                      <a:pt x="4824" y="446"/>
                      <a:pt x="3664" y="1"/>
                      <a:pt x="260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5" name="Google Shape;2035;p42"/>
              <p:cNvSpPr/>
              <p:nvPr/>
            </p:nvSpPr>
            <p:spPr>
              <a:xfrm>
                <a:off x="6466747" y="1146055"/>
                <a:ext cx="88437" cy="222562"/>
              </a:xfrm>
              <a:custGeom>
                <a:avLst/>
                <a:gdLst/>
                <a:ahLst/>
                <a:cxnLst/>
                <a:rect l="l" t="t" r="r" b="b"/>
                <a:pathLst>
                  <a:path w="1475" h="3712" extrusionOk="0">
                    <a:moveTo>
                      <a:pt x="841" y="0"/>
                    </a:moveTo>
                    <a:cubicBezTo>
                      <a:pt x="164" y="837"/>
                      <a:pt x="0" y="1919"/>
                      <a:pt x="196" y="2986"/>
                    </a:cubicBezTo>
                    <a:cubicBezTo>
                      <a:pt x="229" y="3126"/>
                      <a:pt x="308" y="3492"/>
                      <a:pt x="453" y="3712"/>
                    </a:cubicBezTo>
                    <a:cubicBezTo>
                      <a:pt x="897" y="3307"/>
                      <a:pt x="1267" y="2845"/>
                      <a:pt x="1379" y="2216"/>
                    </a:cubicBezTo>
                    <a:cubicBezTo>
                      <a:pt x="1474" y="1654"/>
                      <a:pt x="1267" y="710"/>
                      <a:pt x="8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6" name="Google Shape;2036;p42"/>
              <p:cNvSpPr/>
              <p:nvPr/>
            </p:nvSpPr>
            <p:spPr>
              <a:xfrm>
                <a:off x="5402429" y="1531526"/>
                <a:ext cx="166982" cy="149174"/>
              </a:xfrm>
              <a:custGeom>
                <a:avLst/>
                <a:gdLst/>
                <a:ahLst/>
                <a:cxnLst/>
                <a:rect l="l" t="t" r="r" b="b"/>
                <a:pathLst>
                  <a:path w="2785" h="2488" extrusionOk="0">
                    <a:moveTo>
                      <a:pt x="2785" y="1"/>
                    </a:moveTo>
                    <a:cubicBezTo>
                      <a:pt x="1940" y="24"/>
                      <a:pt x="1037" y="380"/>
                      <a:pt x="636" y="792"/>
                    </a:cubicBezTo>
                    <a:cubicBezTo>
                      <a:pt x="192" y="1259"/>
                      <a:pt x="52" y="1854"/>
                      <a:pt x="0" y="2488"/>
                    </a:cubicBezTo>
                    <a:cubicBezTo>
                      <a:pt x="4" y="2488"/>
                      <a:pt x="8" y="2488"/>
                      <a:pt x="13" y="2488"/>
                    </a:cubicBezTo>
                    <a:cubicBezTo>
                      <a:pt x="282" y="2488"/>
                      <a:pt x="621" y="2349"/>
                      <a:pt x="755" y="2298"/>
                    </a:cubicBezTo>
                    <a:cubicBezTo>
                      <a:pt x="1750" y="1863"/>
                      <a:pt x="2533" y="1089"/>
                      <a:pt x="278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7" name="Google Shape;2037;p42"/>
              <p:cNvSpPr/>
              <p:nvPr/>
            </p:nvSpPr>
            <p:spPr>
              <a:xfrm>
                <a:off x="5852355" y="941597"/>
                <a:ext cx="97911" cy="221303"/>
              </a:xfrm>
              <a:custGeom>
                <a:avLst/>
                <a:gdLst/>
                <a:ahLst/>
                <a:cxnLst/>
                <a:rect l="l" t="t" r="r" b="b"/>
                <a:pathLst>
                  <a:path w="1633" h="3691" extrusionOk="0">
                    <a:moveTo>
                      <a:pt x="430" y="1"/>
                    </a:moveTo>
                    <a:cubicBezTo>
                      <a:pt x="277" y="227"/>
                      <a:pt x="206" y="596"/>
                      <a:pt x="178" y="736"/>
                    </a:cubicBezTo>
                    <a:cubicBezTo>
                      <a:pt x="1" y="1811"/>
                      <a:pt x="223" y="2887"/>
                      <a:pt x="999" y="3691"/>
                    </a:cubicBezTo>
                    <a:cubicBezTo>
                      <a:pt x="1441" y="2969"/>
                      <a:pt x="1632" y="2018"/>
                      <a:pt x="1505" y="1458"/>
                    </a:cubicBezTo>
                    <a:cubicBezTo>
                      <a:pt x="1357" y="833"/>
                      <a:pt x="934" y="389"/>
                      <a:pt x="43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8" name="Google Shape;2038;p42"/>
              <p:cNvSpPr/>
              <p:nvPr/>
            </p:nvSpPr>
            <p:spPr>
              <a:xfrm>
                <a:off x="7643726" y="860054"/>
                <a:ext cx="223701" cy="84420"/>
              </a:xfrm>
              <a:custGeom>
                <a:avLst/>
                <a:gdLst/>
                <a:ahLst/>
                <a:cxnLst/>
                <a:rect l="l" t="t" r="r" b="b"/>
                <a:pathLst>
                  <a:path w="3731" h="1408" extrusionOk="0">
                    <a:moveTo>
                      <a:pt x="1720" y="0"/>
                    </a:moveTo>
                    <a:cubicBezTo>
                      <a:pt x="1669" y="0"/>
                      <a:pt x="1620" y="3"/>
                      <a:pt x="1573" y="7"/>
                    </a:cubicBezTo>
                    <a:cubicBezTo>
                      <a:pt x="933" y="83"/>
                      <a:pt x="444" y="449"/>
                      <a:pt x="0" y="904"/>
                    </a:cubicBezTo>
                    <a:cubicBezTo>
                      <a:pt x="205" y="1083"/>
                      <a:pt x="563" y="1199"/>
                      <a:pt x="701" y="1244"/>
                    </a:cubicBezTo>
                    <a:cubicBezTo>
                      <a:pt x="1068" y="1351"/>
                      <a:pt x="1441" y="1408"/>
                      <a:pt x="1810" y="1408"/>
                    </a:cubicBezTo>
                    <a:cubicBezTo>
                      <a:pt x="2489" y="1408"/>
                      <a:pt x="3152" y="1213"/>
                      <a:pt x="3731" y="775"/>
                    </a:cubicBezTo>
                    <a:cubicBezTo>
                      <a:pt x="3119" y="296"/>
                      <a:pt x="2293" y="0"/>
                      <a:pt x="172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9" name="Google Shape;2039;p42"/>
              <p:cNvSpPr/>
              <p:nvPr/>
            </p:nvSpPr>
            <p:spPr>
              <a:xfrm>
                <a:off x="6750469" y="842366"/>
                <a:ext cx="111581" cy="203975"/>
              </a:xfrm>
              <a:custGeom>
                <a:avLst/>
                <a:gdLst/>
                <a:ahLst/>
                <a:cxnLst/>
                <a:rect l="l" t="t" r="r" b="b"/>
                <a:pathLst>
                  <a:path w="1861" h="3402" extrusionOk="0">
                    <a:moveTo>
                      <a:pt x="87" y="1"/>
                    </a:moveTo>
                    <a:cubicBezTo>
                      <a:pt x="1" y="259"/>
                      <a:pt x="33" y="634"/>
                      <a:pt x="42" y="777"/>
                    </a:cubicBezTo>
                    <a:cubicBezTo>
                      <a:pt x="163" y="1861"/>
                      <a:pt x="665" y="2835"/>
                      <a:pt x="1633" y="3402"/>
                    </a:cubicBezTo>
                    <a:cubicBezTo>
                      <a:pt x="1861" y="2587"/>
                      <a:pt x="1788" y="1621"/>
                      <a:pt x="1516" y="1115"/>
                    </a:cubicBezTo>
                    <a:cubicBezTo>
                      <a:pt x="1204" y="550"/>
                      <a:pt x="678" y="238"/>
                      <a:pt x="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0" name="Google Shape;2040;p42"/>
              <p:cNvSpPr/>
              <p:nvPr/>
            </p:nvSpPr>
            <p:spPr>
              <a:xfrm>
                <a:off x="7617344" y="691691"/>
                <a:ext cx="140780" cy="177594"/>
              </a:xfrm>
              <a:custGeom>
                <a:avLst/>
                <a:gdLst/>
                <a:ahLst/>
                <a:cxnLst/>
                <a:rect l="l" t="t" r="r" b="b"/>
                <a:pathLst>
                  <a:path w="2348" h="2962" extrusionOk="0">
                    <a:moveTo>
                      <a:pt x="2276" y="1"/>
                    </a:moveTo>
                    <a:lnTo>
                      <a:pt x="2276" y="1"/>
                    </a:lnTo>
                    <a:cubicBezTo>
                      <a:pt x="2007" y="46"/>
                      <a:pt x="1692" y="248"/>
                      <a:pt x="1567" y="324"/>
                    </a:cubicBezTo>
                    <a:cubicBezTo>
                      <a:pt x="671" y="938"/>
                      <a:pt x="46" y="1841"/>
                      <a:pt x="0" y="2962"/>
                    </a:cubicBezTo>
                    <a:cubicBezTo>
                      <a:pt x="828" y="2781"/>
                      <a:pt x="1649" y="2264"/>
                      <a:pt x="1966" y="1785"/>
                    </a:cubicBezTo>
                    <a:cubicBezTo>
                      <a:pt x="2317" y="1246"/>
                      <a:pt x="2348" y="634"/>
                      <a:pt x="227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1" name="Google Shape;2041;p42"/>
              <p:cNvSpPr/>
              <p:nvPr/>
            </p:nvSpPr>
            <p:spPr>
              <a:xfrm>
                <a:off x="5757681" y="1028177"/>
                <a:ext cx="101628" cy="109303"/>
              </a:xfrm>
              <a:custGeom>
                <a:avLst/>
                <a:gdLst/>
                <a:ahLst/>
                <a:cxnLst/>
                <a:rect l="l" t="t" r="r" b="b"/>
                <a:pathLst>
                  <a:path w="1695" h="1823" extrusionOk="0">
                    <a:moveTo>
                      <a:pt x="4" y="1"/>
                    </a:moveTo>
                    <a:cubicBezTo>
                      <a:pt x="0" y="423"/>
                      <a:pt x="56" y="824"/>
                      <a:pt x="319" y="1163"/>
                    </a:cubicBezTo>
                    <a:cubicBezTo>
                      <a:pt x="561" y="1460"/>
                      <a:pt x="1134" y="1755"/>
                      <a:pt x="1694" y="1822"/>
                    </a:cubicBezTo>
                    <a:cubicBezTo>
                      <a:pt x="1595" y="1087"/>
                      <a:pt x="1125" y="527"/>
                      <a:pt x="492" y="173"/>
                    </a:cubicBezTo>
                    <a:cubicBezTo>
                      <a:pt x="405" y="130"/>
                      <a:pt x="186" y="14"/>
                      <a:pt x="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2" name="Google Shape;2042;p42"/>
              <p:cNvSpPr/>
              <p:nvPr/>
            </p:nvSpPr>
            <p:spPr>
              <a:xfrm>
                <a:off x="6802453" y="714415"/>
                <a:ext cx="64274" cy="148575"/>
              </a:xfrm>
              <a:custGeom>
                <a:avLst/>
                <a:gdLst/>
                <a:ahLst/>
                <a:cxnLst/>
                <a:rect l="l" t="t" r="r" b="b"/>
                <a:pathLst>
                  <a:path w="1072" h="2478" extrusionOk="0">
                    <a:moveTo>
                      <a:pt x="716" y="1"/>
                    </a:moveTo>
                    <a:cubicBezTo>
                      <a:pt x="399" y="279"/>
                      <a:pt x="136" y="591"/>
                      <a:pt x="61" y="1012"/>
                    </a:cubicBezTo>
                    <a:cubicBezTo>
                      <a:pt x="0" y="1389"/>
                      <a:pt x="164" y="2014"/>
                      <a:pt x="485" y="2477"/>
                    </a:cubicBezTo>
                    <a:cubicBezTo>
                      <a:pt x="966" y="1910"/>
                      <a:pt x="1072" y="1186"/>
                      <a:pt x="912" y="482"/>
                    </a:cubicBezTo>
                    <a:cubicBezTo>
                      <a:pt x="888" y="387"/>
                      <a:pt x="826" y="145"/>
                      <a:pt x="71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3" name="Google Shape;2043;p42"/>
              <p:cNvSpPr/>
              <p:nvPr/>
            </p:nvSpPr>
            <p:spPr>
              <a:xfrm>
                <a:off x="6712096" y="698047"/>
                <a:ext cx="80043" cy="137123"/>
              </a:xfrm>
              <a:custGeom>
                <a:avLst/>
                <a:gdLst/>
                <a:ahLst/>
                <a:cxnLst/>
                <a:rect l="l" t="t" r="r" b="b"/>
                <a:pathLst>
                  <a:path w="1335" h="2287" extrusionOk="0">
                    <a:moveTo>
                      <a:pt x="1" y="0"/>
                    </a:moveTo>
                    <a:cubicBezTo>
                      <a:pt x="20" y="550"/>
                      <a:pt x="210" y="1201"/>
                      <a:pt x="430" y="1541"/>
                    </a:cubicBezTo>
                    <a:cubicBezTo>
                      <a:pt x="678" y="1918"/>
                      <a:pt x="994" y="2127"/>
                      <a:pt x="1331" y="2287"/>
                    </a:cubicBezTo>
                    <a:cubicBezTo>
                      <a:pt x="1335" y="2112"/>
                      <a:pt x="1260" y="1862"/>
                      <a:pt x="1229" y="1765"/>
                    </a:cubicBezTo>
                    <a:cubicBezTo>
                      <a:pt x="994" y="1035"/>
                      <a:pt x="583" y="380"/>
                      <a:pt x="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4" name="Google Shape;2044;p42"/>
              <p:cNvSpPr/>
              <p:nvPr/>
            </p:nvSpPr>
            <p:spPr>
              <a:xfrm>
                <a:off x="6903902" y="846683"/>
                <a:ext cx="679079" cy="281021"/>
              </a:xfrm>
              <a:custGeom>
                <a:avLst/>
                <a:gdLst/>
                <a:ahLst/>
                <a:cxnLst/>
                <a:rect l="l" t="t" r="r" b="b"/>
                <a:pathLst>
                  <a:path w="11326" h="4687" extrusionOk="0">
                    <a:moveTo>
                      <a:pt x="9144" y="1120"/>
                    </a:moveTo>
                    <a:cubicBezTo>
                      <a:pt x="9230" y="1120"/>
                      <a:pt x="9321" y="1180"/>
                      <a:pt x="9380" y="1327"/>
                    </a:cubicBezTo>
                    <a:cubicBezTo>
                      <a:pt x="9449" y="1502"/>
                      <a:pt x="9382" y="1683"/>
                      <a:pt x="9247" y="1857"/>
                    </a:cubicBezTo>
                    <a:lnTo>
                      <a:pt x="9247" y="1857"/>
                    </a:lnTo>
                    <a:cubicBezTo>
                      <a:pt x="9148" y="1788"/>
                      <a:pt x="9060" y="1699"/>
                      <a:pt x="8988" y="1586"/>
                    </a:cubicBezTo>
                    <a:cubicBezTo>
                      <a:pt x="8834" y="1345"/>
                      <a:pt x="8978" y="1120"/>
                      <a:pt x="9144" y="1120"/>
                    </a:cubicBezTo>
                    <a:close/>
                    <a:moveTo>
                      <a:pt x="6757" y="262"/>
                    </a:moveTo>
                    <a:cubicBezTo>
                      <a:pt x="6892" y="262"/>
                      <a:pt x="7006" y="352"/>
                      <a:pt x="7063" y="590"/>
                    </a:cubicBezTo>
                    <a:cubicBezTo>
                      <a:pt x="7212" y="1220"/>
                      <a:pt x="6826" y="1892"/>
                      <a:pt x="6300" y="2478"/>
                    </a:cubicBezTo>
                    <a:lnTo>
                      <a:pt x="6300" y="2478"/>
                    </a:lnTo>
                    <a:cubicBezTo>
                      <a:pt x="6100" y="2312"/>
                      <a:pt x="5942" y="2100"/>
                      <a:pt x="5854" y="1851"/>
                    </a:cubicBezTo>
                    <a:cubicBezTo>
                      <a:pt x="5751" y="1554"/>
                      <a:pt x="5822" y="1222"/>
                      <a:pt x="5944" y="948"/>
                    </a:cubicBezTo>
                    <a:cubicBezTo>
                      <a:pt x="6053" y="706"/>
                      <a:pt x="6457" y="262"/>
                      <a:pt x="6757" y="262"/>
                    </a:cubicBezTo>
                    <a:close/>
                    <a:moveTo>
                      <a:pt x="6825" y="0"/>
                    </a:moveTo>
                    <a:cubicBezTo>
                      <a:pt x="6289" y="0"/>
                      <a:pt x="5702" y="865"/>
                      <a:pt x="5589" y="1252"/>
                    </a:cubicBezTo>
                    <a:cubicBezTo>
                      <a:pt x="5401" y="1894"/>
                      <a:pt x="5687" y="2360"/>
                      <a:pt x="6148" y="2642"/>
                    </a:cubicBezTo>
                    <a:lnTo>
                      <a:pt x="6148" y="2642"/>
                    </a:lnTo>
                    <a:cubicBezTo>
                      <a:pt x="5675" y="3132"/>
                      <a:pt x="5126" y="3549"/>
                      <a:pt x="4753" y="3812"/>
                    </a:cubicBezTo>
                    <a:cubicBezTo>
                      <a:pt x="4096" y="4272"/>
                      <a:pt x="3275" y="4552"/>
                      <a:pt x="2471" y="4552"/>
                    </a:cubicBezTo>
                    <a:cubicBezTo>
                      <a:pt x="2369" y="4552"/>
                      <a:pt x="2267" y="4548"/>
                      <a:pt x="2166" y="4539"/>
                    </a:cubicBezTo>
                    <a:cubicBezTo>
                      <a:pt x="1289" y="4459"/>
                      <a:pt x="399" y="3284"/>
                      <a:pt x="1414" y="2672"/>
                    </a:cubicBezTo>
                    <a:cubicBezTo>
                      <a:pt x="1502" y="2614"/>
                      <a:pt x="1448" y="2590"/>
                      <a:pt x="1378" y="2590"/>
                    </a:cubicBezTo>
                    <a:cubicBezTo>
                      <a:pt x="1334" y="2590"/>
                      <a:pt x="1284" y="2599"/>
                      <a:pt x="1257" y="2614"/>
                    </a:cubicBezTo>
                    <a:cubicBezTo>
                      <a:pt x="0" y="3373"/>
                      <a:pt x="1153" y="4575"/>
                      <a:pt x="2199" y="4675"/>
                    </a:cubicBezTo>
                    <a:cubicBezTo>
                      <a:pt x="2287" y="4682"/>
                      <a:pt x="2376" y="4686"/>
                      <a:pt x="2465" y="4686"/>
                    </a:cubicBezTo>
                    <a:cubicBezTo>
                      <a:pt x="3530" y="4686"/>
                      <a:pt x="4587" y="4132"/>
                      <a:pt x="5395" y="3496"/>
                    </a:cubicBezTo>
                    <a:cubicBezTo>
                      <a:pt x="5702" y="3255"/>
                      <a:pt x="5991" y="2990"/>
                      <a:pt x="6256" y="2704"/>
                    </a:cubicBezTo>
                    <a:lnTo>
                      <a:pt x="6256" y="2704"/>
                    </a:lnTo>
                    <a:cubicBezTo>
                      <a:pt x="6588" y="2878"/>
                      <a:pt x="6992" y="2967"/>
                      <a:pt x="7371" y="2967"/>
                    </a:cubicBezTo>
                    <a:cubicBezTo>
                      <a:pt x="7559" y="2967"/>
                      <a:pt x="7742" y="2945"/>
                      <a:pt x="7906" y="2901"/>
                    </a:cubicBezTo>
                    <a:cubicBezTo>
                      <a:pt x="8241" y="2811"/>
                      <a:pt x="8815" y="2515"/>
                      <a:pt x="9208" y="2139"/>
                    </a:cubicBezTo>
                    <a:lnTo>
                      <a:pt x="9208" y="2139"/>
                    </a:lnTo>
                    <a:cubicBezTo>
                      <a:pt x="9343" y="2200"/>
                      <a:pt x="9492" y="2227"/>
                      <a:pt x="9648" y="2227"/>
                    </a:cubicBezTo>
                    <a:cubicBezTo>
                      <a:pt x="10306" y="2227"/>
                      <a:pt x="11074" y="1739"/>
                      <a:pt x="11315" y="1271"/>
                    </a:cubicBezTo>
                    <a:cubicBezTo>
                      <a:pt x="11325" y="1251"/>
                      <a:pt x="11296" y="1241"/>
                      <a:pt x="11254" y="1241"/>
                    </a:cubicBezTo>
                    <a:cubicBezTo>
                      <a:pt x="11185" y="1241"/>
                      <a:pt x="11082" y="1267"/>
                      <a:pt x="11061" y="1312"/>
                    </a:cubicBezTo>
                    <a:cubicBezTo>
                      <a:pt x="10832" y="1753"/>
                      <a:pt x="10322" y="2032"/>
                      <a:pt x="9841" y="2032"/>
                    </a:cubicBezTo>
                    <a:cubicBezTo>
                      <a:pt x="9685" y="2032"/>
                      <a:pt x="9532" y="2003"/>
                      <a:pt x="9393" y="1939"/>
                    </a:cubicBezTo>
                    <a:lnTo>
                      <a:pt x="9393" y="1939"/>
                    </a:lnTo>
                    <a:cubicBezTo>
                      <a:pt x="9595" y="1687"/>
                      <a:pt x="9696" y="1411"/>
                      <a:pt x="9591" y="1144"/>
                    </a:cubicBezTo>
                    <a:cubicBezTo>
                      <a:pt x="9496" y="905"/>
                      <a:pt x="9317" y="801"/>
                      <a:pt x="9142" y="801"/>
                    </a:cubicBezTo>
                    <a:cubicBezTo>
                      <a:pt x="8791" y="801"/>
                      <a:pt x="8452" y="1218"/>
                      <a:pt x="8822" y="1799"/>
                    </a:cubicBezTo>
                    <a:cubicBezTo>
                      <a:pt x="8890" y="1906"/>
                      <a:pt x="8971" y="1991"/>
                      <a:pt x="9062" y="2055"/>
                    </a:cubicBezTo>
                    <a:lnTo>
                      <a:pt x="9062" y="2055"/>
                    </a:lnTo>
                    <a:cubicBezTo>
                      <a:pt x="8749" y="2345"/>
                      <a:pt x="8306" y="2589"/>
                      <a:pt x="8108" y="2696"/>
                    </a:cubicBezTo>
                    <a:cubicBezTo>
                      <a:pt x="7887" y="2816"/>
                      <a:pt x="7642" y="2872"/>
                      <a:pt x="7396" y="2872"/>
                    </a:cubicBezTo>
                    <a:cubicBezTo>
                      <a:pt x="7039" y="2872"/>
                      <a:pt x="6682" y="2755"/>
                      <a:pt x="6393" y="2550"/>
                    </a:cubicBezTo>
                    <a:lnTo>
                      <a:pt x="6393" y="2550"/>
                    </a:lnTo>
                    <a:cubicBezTo>
                      <a:pt x="6590" y="2322"/>
                      <a:pt x="6772" y="2083"/>
                      <a:pt x="6936" y="1832"/>
                    </a:cubicBezTo>
                    <a:cubicBezTo>
                      <a:pt x="7171" y="1474"/>
                      <a:pt x="7591" y="564"/>
                      <a:pt x="7188" y="161"/>
                    </a:cubicBezTo>
                    <a:cubicBezTo>
                      <a:pt x="7074" y="48"/>
                      <a:pt x="6951" y="0"/>
                      <a:pt x="68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5" name="Google Shape;2045;p42"/>
              <p:cNvSpPr/>
              <p:nvPr/>
            </p:nvSpPr>
            <p:spPr>
              <a:xfrm>
                <a:off x="6498824" y="856576"/>
                <a:ext cx="207933" cy="318374"/>
              </a:xfrm>
              <a:custGeom>
                <a:avLst/>
                <a:gdLst/>
                <a:ahLst/>
                <a:cxnLst/>
                <a:rect l="l" t="t" r="r" b="b"/>
                <a:pathLst>
                  <a:path w="3468" h="5310" extrusionOk="0">
                    <a:moveTo>
                      <a:pt x="1597" y="2661"/>
                    </a:moveTo>
                    <a:cubicBezTo>
                      <a:pt x="1699" y="2702"/>
                      <a:pt x="1795" y="2773"/>
                      <a:pt x="1885" y="2874"/>
                    </a:cubicBezTo>
                    <a:cubicBezTo>
                      <a:pt x="2000" y="2940"/>
                      <a:pt x="2021" y="3029"/>
                      <a:pt x="1952" y="3143"/>
                    </a:cubicBezTo>
                    <a:cubicBezTo>
                      <a:pt x="1803" y="3014"/>
                      <a:pt x="1685" y="2848"/>
                      <a:pt x="1597" y="2661"/>
                    </a:cubicBezTo>
                    <a:close/>
                    <a:moveTo>
                      <a:pt x="2601" y="0"/>
                    </a:moveTo>
                    <a:cubicBezTo>
                      <a:pt x="1789" y="0"/>
                      <a:pt x="1222" y="648"/>
                      <a:pt x="1148" y="1634"/>
                    </a:cubicBezTo>
                    <a:cubicBezTo>
                      <a:pt x="1139" y="1763"/>
                      <a:pt x="1198" y="2069"/>
                      <a:pt x="1303" y="2392"/>
                    </a:cubicBezTo>
                    <a:lnTo>
                      <a:pt x="1303" y="2392"/>
                    </a:lnTo>
                    <a:cubicBezTo>
                      <a:pt x="1293" y="2392"/>
                      <a:pt x="1284" y="2391"/>
                      <a:pt x="1274" y="2391"/>
                    </a:cubicBezTo>
                    <a:cubicBezTo>
                      <a:pt x="886" y="2391"/>
                      <a:pt x="588" y="2734"/>
                      <a:pt x="431" y="3055"/>
                    </a:cubicBezTo>
                    <a:cubicBezTo>
                      <a:pt x="0" y="3932"/>
                      <a:pt x="850" y="5310"/>
                      <a:pt x="1818" y="5310"/>
                    </a:cubicBezTo>
                    <a:cubicBezTo>
                      <a:pt x="1936" y="5310"/>
                      <a:pt x="2057" y="5289"/>
                      <a:pt x="2176" y="5244"/>
                    </a:cubicBezTo>
                    <a:cubicBezTo>
                      <a:pt x="2314" y="5192"/>
                      <a:pt x="2230" y="5109"/>
                      <a:pt x="2128" y="5109"/>
                    </a:cubicBezTo>
                    <a:cubicBezTo>
                      <a:pt x="2108" y="5109"/>
                      <a:pt x="2088" y="5112"/>
                      <a:pt x="2069" y="5119"/>
                    </a:cubicBezTo>
                    <a:cubicBezTo>
                      <a:pt x="1997" y="5146"/>
                      <a:pt x="1925" y="5159"/>
                      <a:pt x="1854" y="5159"/>
                    </a:cubicBezTo>
                    <a:cubicBezTo>
                      <a:pt x="1253" y="5159"/>
                      <a:pt x="702" y="4274"/>
                      <a:pt x="592" y="3811"/>
                    </a:cubicBezTo>
                    <a:cubicBezTo>
                      <a:pt x="519" y="3501"/>
                      <a:pt x="616" y="3175"/>
                      <a:pt x="750" y="2900"/>
                    </a:cubicBezTo>
                    <a:cubicBezTo>
                      <a:pt x="978" y="2714"/>
                      <a:pt x="1190" y="2621"/>
                      <a:pt x="1383" y="2621"/>
                    </a:cubicBezTo>
                    <a:cubicBezTo>
                      <a:pt x="1383" y="2621"/>
                      <a:pt x="1384" y="2621"/>
                      <a:pt x="1384" y="2621"/>
                    </a:cubicBezTo>
                    <a:lnTo>
                      <a:pt x="1384" y="2621"/>
                    </a:lnTo>
                    <a:cubicBezTo>
                      <a:pt x="1546" y="3040"/>
                      <a:pt x="1777" y="3426"/>
                      <a:pt x="2027" y="3426"/>
                    </a:cubicBezTo>
                    <a:cubicBezTo>
                      <a:pt x="2129" y="3426"/>
                      <a:pt x="2233" y="3362"/>
                      <a:pt x="2338" y="3212"/>
                    </a:cubicBezTo>
                    <a:cubicBezTo>
                      <a:pt x="2549" y="2907"/>
                      <a:pt x="1817" y="2547"/>
                      <a:pt x="1507" y="2436"/>
                    </a:cubicBezTo>
                    <a:lnTo>
                      <a:pt x="1507" y="2436"/>
                    </a:lnTo>
                    <a:cubicBezTo>
                      <a:pt x="1195" y="1476"/>
                      <a:pt x="1561" y="167"/>
                      <a:pt x="2560" y="167"/>
                    </a:cubicBezTo>
                    <a:cubicBezTo>
                      <a:pt x="2742" y="167"/>
                      <a:pt x="2944" y="210"/>
                      <a:pt x="3168" y="307"/>
                    </a:cubicBezTo>
                    <a:cubicBezTo>
                      <a:pt x="3179" y="311"/>
                      <a:pt x="3192" y="314"/>
                      <a:pt x="3207" y="314"/>
                    </a:cubicBezTo>
                    <a:cubicBezTo>
                      <a:pt x="3307" y="314"/>
                      <a:pt x="3468" y="216"/>
                      <a:pt x="3368" y="173"/>
                    </a:cubicBezTo>
                    <a:cubicBezTo>
                      <a:pt x="3096" y="55"/>
                      <a:pt x="2838" y="0"/>
                      <a:pt x="2601" y="0"/>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6" name="Google Shape;2046;p42"/>
              <p:cNvSpPr/>
              <p:nvPr/>
            </p:nvSpPr>
            <p:spPr>
              <a:xfrm>
                <a:off x="7342736" y="692291"/>
                <a:ext cx="215068" cy="176815"/>
              </a:xfrm>
              <a:custGeom>
                <a:avLst/>
                <a:gdLst/>
                <a:ahLst/>
                <a:cxnLst/>
                <a:rect l="l" t="t" r="r" b="b"/>
                <a:pathLst>
                  <a:path w="3587" h="2949" extrusionOk="0">
                    <a:moveTo>
                      <a:pt x="668" y="0"/>
                    </a:moveTo>
                    <a:cubicBezTo>
                      <a:pt x="135" y="0"/>
                      <a:pt x="1" y="872"/>
                      <a:pt x="192" y="1243"/>
                    </a:cubicBezTo>
                    <a:cubicBezTo>
                      <a:pt x="207" y="1273"/>
                      <a:pt x="239" y="1286"/>
                      <a:pt x="275" y="1286"/>
                    </a:cubicBezTo>
                    <a:cubicBezTo>
                      <a:pt x="361" y="1286"/>
                      <a:pt x="469" y="1214"/>
                      <a:pt x="425" y="1131"/>
                    </a:cubicBezTo>
                    <a:cubicBezTo>
                      <a:pt x="332" y="945"/>
                      <a:pt x="371" y="715"/>
                      <a:pt x="410" y="521"/>
                    </a:cubicBezTo>
                    <a:cubicBezTo>
                      <a:pt x="447" y="331"/>
                      <a:pt x="524" y="257"/>
                      <a:pt x="606" y="257"/>
                    </a:cubicBezTo>
                    <a:cubicBezTo>
                      <a:pt x="718" y="257"/>
                      <a:pt x="841" y="396"/>
                      <a:pt x="889" y="568"/>
                    </a:cubicBezTo>
                    <a:cubicBezTo>
                      <a:pt x="986" y="898"/>
                      <a:pt x="973" y="1264"/>
                      <a:pt x="973" y="1607"/>
                    </a:cubicBezTo>
                    <a:cubicBezTo>
                      <a:pt x="973" y="1666"/>
                      <a:pt x="1017" y="1689"/>
                      <a:pt x="1068" y="1689"/>
                    </a:cubicBezTo>
                    <a:cubicBezTo>
                      <a:pt x="1121" y="1689"/>
                      <a:pt x="1182" y="1665"/>
                      <a:pt x="1210" y="1633"/>
                    </a:cubicBezTo>
                    <a:cubicBezTo>
                      <a:pt x="1492" y="1306"/>
                      <a:pt x="1963" y="990"/>
                      <a:pt x="2373" y="990"/>
                    </a:cubicBezTo>
                    <a:cubicBezTo>
                      <a:pt x="2647" y="990"/>
                      <a:pt x="2894" y="1132"/>
                      <a:pt x="3039" y="1508"/>
                    </a:cubicBezTo>
                    <a:cubicBezTo>
                      <a:pt x="3203" y="1930"/>
                      <a:pt x="3022" y="2469"/>
                      <a:pt x="2835" y="2848"/>
                    </a:cubicBezTo>
                    <a:cubicBezTo>
                      <a:pt x="2801" y="2917"/>
                      <a:pt x="2857" y="2948"/>
                      <a:pt x="2925" y="2948"/>
                    </a:cubicBezTo>
                    <a:cubicBezTo>
                      <a:pt x="2986" y="2948"/>
                      <a:pt x="3056" y="2923"/>
                      <a:pt x="3080" y="2876"/>
                    </a:cubicBezTo>
                    <a:cubicBezTo>
                      <a:pt x="3339" y="2348"/>
                      <a:pt x="3587" y="1400"/>
                      <a:pt x="2990" y="984"/>
                    </a:cubicBezTo>
                    <a:cubicBezTo>
                      <a:pt x="2781" y="839"/>
                      <a:pt x="2569" y="777"/>
                      <a:pt x="2359" y="777"/>
                    </a:cubicBezTo>
                    <a:cubicBezTo>
                      <a:pt x="1952" y="777"/>
                      <a:pt x="1558" y="1010"/>
                      <a:pt x="1237" y="1310"/>
                    </a:cubicBezTo>
                    <a:lnTo>
                      <a:pt x="1237" y="1310"/>
                    </a:lnTo>
                    <a:cubicBezTo>
                      <a:pt x="1242" y="813"/>
                      <a:pt x="1213" y="58"/>
                      <a:pt x="727" y="4"/>
                    </a:cubicBezTo>
                    <a:cubicBezTo>
                      <a:pt x="707" y="1"/>
                      <a:pt x="687" y="0"/>
                      <a:pt x="66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7" name="Google Shape;2047;p42"/>
              <p:cNvSpPr/>
              <p:nvPr/>
            </p:nvSpPr>
            <p:spPr>
              <a:xfrm>
                <a:off x="6692190" y="1064811"/>
                <a:ext cx="155470" cy="163024"/>
              </a:xfrm>
              <a:custGeom>
                <a:avLst/>
                <a:gdLst/>
                <a:ahLst/>
                <a:cxnLst/>
                <a:rect l="l" t="t" r="r" b="b"/>
                <a:pathLst>
                  <a:path w="2593" h="2719" extrusionOk="0">
                    <a:moveTo>
                      <a:pt x="920" y="1"/>
                    </a:moveTo>
                    <a:cubicBezTo>
                      <a:pt x="902" y="1"/>
                      <a:pt x="879" y="4"/>
                      <a:pt x="852" y="13"/>
                    </a:cubicBezTo>
                    <a:cubicBezTo>
                      <a:pt x="581" y="93"/>
                      <a:pt x="423" y="267"/>
                      <a:pt x="290" y="519"/>
                    </a:cubicBezTo>
                    <a:cubicBezTo>
                      <a:pt x="154" y="774"/>
                      <a:pt x="1" y="1347"/>
                      <a:pt x="217" y="1610"/>
                    </a:cubicBezTo>
                    <a:cubicBezTo>
                      <a:pt x="340" y="1758"/>
                      <a:pt x="463" y="1819"/>
                      <a:pt x="582" y="1819"/>
                    </a:cubicBezTo>
                    <a:cubicBezTo>
                      <a:pt x="785" y="1819"/>
                      <a:pt x="974" y="1642"/>
                      <a:pt x="1125" y="1428"/>
                    </a:cubicBezTo>
                    <a:lnTo>
                      <a:pt x="1125" y="1428"/>
                    </a:lnTo>
                    <a:cubicBezTo>
                      <a:pt x="1110" y="1803"/>
                      <a:pt x="1127" y="2207"/>
                      <a:pt x="1329" y="2478"/>
                    </a:cubicBezTo>
                    <a:cubicBezTo>
                      <a:pt x="1460" y="2656"/>
                      <a:pt x="1636" y="2718"/>
                      <a:pt x="1823" y="2718"/>
                    </a:cubicBezTo>
                    <a:cubicBezTo>
                      <a:pt x="2040" y="2718"/>
                      <a:pt x="2274" y="2633"/>
                      <a:pt x="2471" y="2545"/>
                    </a:cubicBezTo>
                    <a:cubicBezTo>
                      <a:pt x="2593" y="2490"/>
                      <a:pt x="2542" y="2447"/>
                      <a:pt x="2465" y="2447"/>
                    </a:cubicBezTo>
                    <a:cubicBezTo>
                      <a:pt x="2437" y="2447"/>
                      <a:pt x="2406" y="2453"/>
                      <a:pt x="2378" y="2465"/>
                    </a:cubicBezTo>
                    <a:cubicBezTo>
                      <a:pt x="2215" y="2539"/>
                      <a:pt x="2079" y="2572"/>
                      <a:pt x="1964" y="2572"/>
                    </a:cubicBezTo>
                    <a:cubicBezTo>
                      <a:pt x="1302" y="2572"/>
                      <a:pt x="1382" y="1482"/>
                      <a:pt x="1403" y="898"/>
                    </a:cubicBezTo>
                    <a:lnTo>
                      <a:pt x="1403" y="898"/>
                    </a:lnTo>
                    <a:cubicBezTo>
                      <a:pt x="1404" y="897"/>
                      <a:pt x="1404" y="897"/>
                      <a:pt x="1404" y="896"/>
                    </a:cubicBezTo>
                    <a:lnTo>
                      <a:pt x="1404" y="896"/>
                    </a:lnTo>
                    <a:cubicBezTo>
                      <a:pt x="1404" y="896"/>
                      <a:pt x="1404" y="897"/>
                      <a:pt x="1404" y="897"/>
                    </a:cubicBezTo>
                    <a:lnTo>
                      <a:pt x="1404" y="897"/>
                    </a:lnTo>
                    <a:cubicBezTo>
                      <a:pt x="1404" y="891"/>
                      <a:pt x="1404" y="886"/>
                      <a:pt x="1404" y="881"/>
                    </a:cubicBezTo>
                    <a:cubicBezTo>
                      <a:pt x="1405" y="861"/>
                      <a:pt x="1385" y="853"/>
                      <a:pt x="1355" y="853"/>
                    </a:cubicBezTo>
                    <a:cubicBezTo>
                      <a:pt x="1286" y="853"/>
                      <a:pt x="1165" y="897"/>
                      <a:pt x="1150" y="935"/>
                    </a:cubicBezTo>
                    <a:cubicBezTo>
                      <a:pt x="1075" y="1133"/>
                      <a:pt x="826" y="1638"/>
                      <a:pt x="614" y="1638"/>
                    </a:cubicBezTo>
                    <a:cubicBezTo>
                      <a:pt x="535" y="1638"/>
                      <a:pt x="460" y="1567"/>
                      <a:pt x="402" y="1381"/>
                    </a:cubicBezTo>
                    <a:cubicBezTo>
                      <a:pt x="294" y="1037"/>
                      <a:pt x="482" y="233"/>
                      <a:pt x="876" y="114"/>
                    </a:cubicBezTo>
                    <a:cubicBezTo>
                      <a:pt x="1000" y="77"/>
                      <a:pt x="1005" y="1"/>
                      <a:pt x="920"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8" name="Google Shape;2048;p42"/>
              <p:cNvSpPr/>
              <p:nvPr/>
            </p:nvSpPr>
            <p:spPr>
              <a:xfrm>
                <a:off x="6131521" y="1115656"/>
                <a:ext cx="321852" cy="206494"/>
              </a:xfrm>
              <a:custGeom>
                <a:avLst/>
                <a:gdLst/>
                <a:ahLst/>
                <a:cxnLst/>
                <a:rect l="l" t="t" r="r" b="b"/>
                <a:pathLst>
                  <a:path w="5368" h="3444" extrusionOk="0">
                    <a:moveTo>
                      <a:pt x="3672" y="1290"/>
                    </a:moveTo>
                    <a:lnTo>
                      <a:pt x="3672" y="1290"/>
                    </a:lnTo>
                    <a:cubicBezTo>
                      <a:pt x="3983" y="1446"/>
                      <a:pt x="4249" y="1719"/>
                      <a:pt x="4384" y="2111"/>
                    </a:cubicBezTo>
                    <a:cubicBezTo>
                      <a:pt x="4483" y="2402"/>
                      <a:pt x="4440" y="2712"/>
                      <a:pt x="4330" y="2993"/>
                    </a:cubicBezTo>
                    <a:cubicBezTo>
                      <a:pt x="4235" y="3234"/>
                      <a:pt x="4130" y="3326"/>
                      <a:pt x="4026" y="3326"/>
                    </a:cubicBezTo>
                    <a:cubicBezTo>
                      <a:pt x="3767" y="3326"/>
                      <a:pt x="3518" y="2747"/>
                      <a:pt x="3466" y="2484"/>
                    </a:cubicBezTo>
                    <a:cubicBezTo>
                      <a:pt x="3384" y="2070"/>
                      <a:pt x="3503" y="1662"/>
                      <a:pt x="3672" y="1290"/>
                    </a:cubicBezTo>
                    <a:close/>
                    <a:moveTo>
                      <a:pt x="4904" y="1"/>
                    </a:moveTo>
                    <a:cubicBezTo>
                      <a:pt x="4417" y="1"/>
                      <a:pt x="3928" y="564"/>
                      <a:pt x="3601" y="1112"/>
                    </a:cubicBezTo>
                    <a:lnTo>
                      <a:pt x="3601" y="1112"/>
                    </a:lnTo>
                    <a:cubicBezTo>
                      <a:pt x="3402" y="1053"/>
                      <a:pt x="3193" y="1022"/>
                      <a:pt x="2987" y="1022"/>
                    </a:cubicBezTo>
                    <a:cubicBezTo>
                      <a:pt x="2343" y="1022"/>
                      <a:pt x="1737" y="1327"/>
                      <a:pt x="1605" y="2036"/>
                    </a:cubicBezTo>
                    <a:lnTo>
                      <a:pt x="1605" y="2036"/>
                    </a:lnTo>
                    <a:cubicBezTo>
                      <a:pt x="1336" y="1724"/>
                      <a:pt x="897" y="1463"/>
                      <a:pt x="540" y="1463"/>
                    </a:cubicBezTo>
                    <a:cubicBezTo>
                      <a:pt x="299" y="1463"/>
                      <a:pt x="96" y="1582"/>
                      <a:pt x="7" y="1885"/>
                    </a:cubicBezTo>
                    <a:cubicBezTo>
                      <a:pt x="0" y="1900"/>
                      <a:pt x="24" y="1907"/>
                      <a:pt x="58" y="1907"/>
                    </a:cubicBezTo>
                    <a:cubicBezTo>
                      <a:pt x="127" y="1907"/>
                      <a:pt x="242" y="1880"/>
                      <a:pt x="255" y="1839"/>
                    </a:cubicBezTo>
                    <a:cubicBezTo>
                      <a:pt x="308" y="1660"/>
                      <a:pt x="412" y="1588"/>
                      <a:pt x="540" y="1588"/>
                    </a:cubicBezTo>
                    <a:cubicBezTo>
                      <a:pt x="931" y="1588"/>
                      <a:pt x="1545" y="2262"/>
                      <a:pt x="1589" y="2572"/>
                    </a:cubicBezTo>
                    <a:cubicBezTo>
                      <a:pt x="1590" y="2584"/>
                      <a:pt x="1609" y="2589"/>
                      <a:pt x="1636" y="2589"/>
                    </a:cubicBezTo>
                    <a:cubicBezTo>
                      <a:pt x="1711" y="2589"/>
                      <a:pt x="1846" y="2551"/>
                      <a:pt x="1843" y="2507"/>
                    </a:cubicBezTo>
                    <a:lnTo>
                      <a:pt x="1843" y="2507"/>
                    </a:lnTo>
                    <a:cubicBezTo>
                      <a:pt x="1845" y="2506"/>
                      <a:pt x="1847" y="2506"/>
                      <a:pt x="1850" y="2505"/>
                    </a:cubicBezTo>
                    <a:cubicBezTo>
                      <a:pt x="1847" y="2484"/>
                      <a:pt x="1842" y="2463"/>
                      <a:pt x="1837" y="2442"/>
                    </a:cubicBezTo>
                    <a:lnTo>
                      <a:pt x="1837" y="2442"/>
                    </a:lnTo>
                    <a:cubicBezTo>
                      <a:pt x="1766" y="1572"/>
                      <a:pt x="2367" y="1133"/>
                      <a:pt x="3014" y="1133"/>
                    </a:cubicBezTo>
                    <a:cubicBezTo>
                      <a:pt x="3188" y="1133"/>
                      <a:pt x="3365" y="1165"/>
                      <a:pt x="3534" y="1229"/>
                    </a:cubicBezTo>
                    <a:lnTo>
                      <a:pt x="3534" y="1229"/>
                    </a:lnTo>
                    <a:cubicBezTo>
                      <a:pt x="3367" y="1527"/>
                      <a:pt x="3253" y="1808"/>
                      <a:pt x="3218" y="1977"/>
                    </a:cubicBezTo>
                    <a:cubicBezTo>
                      <a:pt x="3128" y="2393"/>
                      <a:pt x="3207" y="3432"/>
                      <a:pt x="3826" y="3443"/>
                    </a:cubicBezTo>
                    <a:cubicBezTo>
                      <a:pt x="3830" y="3443"/>
                      <a:pt x="3833" y="3443"/>
                      <a:pt x="3837" y="3443"/>
                    </a:cubicBezTo>
                    <a:cubicBezTo>
                      <a:pt x="4082" y="3443"/>
                      <a:pt x="4373" y="3300"/>
                      <a:pt x="4500" y="3087"/>
                    </a:cubicBezTo>
                    <a:cubicBezTo>
                      <a:pt x="5061" y="2152"/>
                      <a:pt x="4506" y="1440"/>
                      <a:pt x="3735" y="1157"/>
                    </a:cubicBezTo>
                    <a:lnTo>
                      <a:pt x="3735" y="1157"/>
                    </a:lnTo>
                    <a:cubicBezTo>
                      <a:pt x="3737" y="1154"/>
                      <a:pt x="3738" y="1151"/>
                      <a:pt x="3740" y="1148"/>
                    </a:cubicBezTo>
                    <a:cubicBezTo>
                      <a:pt x="3856" y="913"/>
                      <a:pt x="4418" y="172"/>
                      <a:pt x="4864" y="172"/>
                    </a:cubicBezTo>
                    <a:cubicBezTo>
                      <a:pt x="4947" y="172"/>
                      <a:pt x="5026" y="198"/>
                      <a:pt x="5097" y="257"/>
                    </a:cubicBezTo>
                    <a:cubicBezTo>
                      <a:pt x="5106" y="265"/>
                      <a:pt x="5121" y="268"/>
                      <a:pt x="5138" y="268"/>
                    </a:cubicBezTo>
                    <a:cubicBezTo>
                      <a:pt x="5219" y="268"/>
                      <a:pt x="5368" y="196"/>
                      <a:pt x="5341" y="171"/>
                    </a:cubicBezTo>
                    <a:cubicBezTo>
                      <a:pt x="5199" y="52"/>
                      <a:pt x="5051" y="1"/>
                      <a:pt x="490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9" name="Google Shape;2049;p42"/>
              <p:cNvSpPr/>
              <p:nvPr/>
            </p:nvSpPr>
            <p:spPr>
              <a:xfrm>
                <a:off x="7448682" y="663391"/>
                <a:ext cx="159307" cy="125311"/>
              </a:xfrm>
              <a:custGeom>
                <a:avLst/>
                <a:gdLst/>
                <a:ahLst/>
                <a:cxnLst/>
                <a:rect l="l" t="t" r="r" b="b"/>
                <a:pathLst>
                  <a:path w="2657" h="2090" extrusionOk="0">
                    <a:moveTo>
                      <a:pt x="1512" y="0"/>
                    </a:moveTo>
                    <a:cubicBezTo>
                      <a:pt x="1509" y="0"/>
                      <a:pt x="1506" y="0"/>
                      <a:pt x="1503" y="1"/>
                    </a:cubicBezTo>
                    <a:cubicBezTo>
                      <a:pt x="1229" y="22"/>
                      <a:pt x="1285" y="718"/>
                      <a:pt x="1285" y="718"/>
                    </a:cubicBezTo>
                    <a:cubicBezTo>
                      <a:pt x="1285" y="718"/>
                      <a:pt x="664" y="487"/>
                      <a:pt x="324" y="487"/>
                    </a:cubicBezTo>
                    <a:cubicBezTo>
                      <a:pt x="200" y="487"/>
                      <a:pt x="114" y="518"/>
                      <a:pt x="109" y="602"/>
                    </a:cubicBezTo>
                    <a:cubicBezTo>
                      <a:pt x="96" y="813"/>
                      <a:pt x="510" y="1020"/>
                      <a:pt x="785" y="1136"/>
                    </a:cubicBezTo>
                    <a:cubicBezTo>
                      <a:pt x="441" y="1261"/>
                      <a:pt x="1" y="1466"/>
                      <a:pt x="70" y="1667"/>
                    </a:cubicBezTo>
                    <a:cubicBezTo>
                      <a:pt x="91" y="1725"/>
                      <a:pt x="146" y="1749"/>
                      <a:pt x="222" y="1749"/>
                    </a:cubicBezTo>
                    <a:cubicBezTo>
                      <a:pt x="374" y="1749"/>
                      <a:pt x="608" y="1654"/>
                      <a:pt x="822" y="1548"/>
                    </a:cubicBezTo>
                    <a:lnTo>
                      <a:pt x="822" y="1548"/>
                    </a:lnTo>
                    <a:cubicBezTo>
                      <a:pt x="699" y="1774"/>
                      <a:pt x="581" y="2044"/>
                      <a:pt x="701" y="2085"/>
                    </a:cubicBezTo>
                    <a:cubicBezTo>
                      <a:pt x="711" y="2088"/>
                      <a:pt x="720" y="2089"/>
                      <a:pt x="730" y="2089"/>
                    </a:cubicBezTo>
                    <a:cubicBezTo>
                      <a:pt x="956" y="2089"/>
                      <a:pt x="1406" y="1367"/>
                      <a:pt x="1406" y="1367"/>
                    </a:cubicBezTo>
                    <a:cubicBezTo>
                      <a:pt x="1406" y="1367"/>
                      <a:pt x="1924" y="1635"/>
                      <a:pt x="2265" y="1635"/>
                    </a:cubicBezTo>
                    <a:cubicBezTo>
                      <a:pt x="2378" y="1635"/>
                      <a:pt x="2472" y="1606"/>
                      <a:pt x="2520" y="1527"/>
                    </a:cubicBezTo>
                    <a:cubicBezTo>
                      <a:pt x="2656" y="1300"/>
                      <a:pt x="2150" y="1095"/>
                      <a:pt x="1846" y="996"/>
                    </a:cubicBezTo>
                    <a:cubicBezTo>
                      <a:pt x="2113" y="751"/>
                      <a:pt x="2520" y="328"/>
                      <a:pt x="2296" y="192"/>
                    </a:cubicBezTo>
                    <a:cubicBezTo>
                      <a:pt x="2269" y="177"/>
                      <a:pt x="2240" y="169"/>
                      <a:pt x="2210" y="169"/>
                    </a:cubicBezTo>
                    <a:cubicBezTo>
                      <a:pt x="2037" y="169"/>
                      <a:pt x="1826" y="404"/>
                      <a:pt x="1663" y="626"/>
                    </a:cubicBezTo>
                    <a:cubicBezTo>
                      <a:pt x="1682" y="355"/>
                      <a:pt x="1674" y="0"/>
                      <a:pt x="15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42"/>
              <p:cNvSpPr/>
              <p:nvPr/>
            </p:nvSpPr>
            <p:spPr>
              <a:xfrm>
                <a:off x="5341812" y="1383549"/>
                <a:ext cx="213029" cy="163504"/>
              </a:xfrm>
              <a:custGeom>
                <a:avLst/>
                <a:gdLst/>
                <a:ahLst/>
                <a:cxnLst/>
                <a:rect l="l" t="t" r="r" b="b"/>
                <a:pathLst>
                  <a:path w="3553" h="2727" extrusionOk="0">
                    <a:moveTo>
                      <a:pt x="2095" y="1"/>
                    </a:moveTo>
                    <a:cubicBezTo>
                      <a:pt x="2093" y="1"/>
                      <a:pt x="2091" y="1"/>
                      <a:pt x="2089" y="1"/>
                    </a:cubicBezTo>
                    <a:cubicBezTo>
                      <a:pt x="1720" y="14"/>
                      <a:pt x="1757" y="938"/>
                      <a:pt x="1757" y="938"/>
                    </a:cubicBezTo>
                    <a:cubicBezTo>
                      <a:pt x="1757" y="938"/>
                      <a:pt x="891" y="571"/>
                      <a:pt x="448" y="571"/>
                    </a:cubicBezTo>
                    <a:cubicBezTo>
                      <a:pt x="304" y="571"/>
                      <a:pt x="205" y="610"/>
                      <a:pt x="195" y="712"/>
                    </a:cubicBezTo>
                    <a:cubicBezTo>
                      <a:pt x="164" y="992"/>
                      <a:pt x="705" y="1294"/>
                      <a:pt x="1065" y="1462"/>
                    </a:cubicBezTo>
                    <a:cubicBezTo>
                      <a:pt x="598" y="1609"/>
                      <a:pt x="1" y="1854"/>
                      <a:pt x="85" y="2124"/>
                    </a:cubicBezTo>
                    <a:cubicBezTo>
                      <a:pt x="111" y="2209"/>
                      <a:pt x="192" y="2243"/>
                      <a:pt x="306" y="2243"/>
                    </a:cubicBezTo>
                    <a:cubicBezTo>
                      <a:pt x="509" y="2243"/>
                      <a:pt x="814" y="2135"/>
                      <a:pt x="1095" y="2014"/>
                    </a:cubicBezTo>
                    <a:lnTo>
                      <a:pt x="1095" y="2014"/>
                    </a:lnTo>
                    <a:cubicBezTo>
                      <a:pt x="917" y="2307"/>
                      <a:pt x="744" y="2656"/>
                      <a:pt x="901" y="2719"/>
                    </a:cubicBezTo>
                    <a:cubicBezTo>
                      <a:pt x="916" y="2724"/>
                      <a:pt x="931" y="2727"/>
                      <a:pt x="948" y="2727"/>
                    </a:cubicBezTo>
                    <a:cubicBezTo>
                      <a:pt x="1252" y="2727"/>
                      <a:pt x="1882" y="1811"/>
                      <a:pt x="1882" y="1811"/>
                    </a:cubicBezTo>
                    <a:cubicBezTo>
                      <a:pt x="1882" y="1811"/>
                      <a:pt x="2592" y="2221"/>
                      <a:pt x="3044" y="2221"/>
                    </a:cubicBezTo>
                    <a:cubicBezTo>
                      <a:pt x="3179" y="2221"/>
                      <a:pt x="3290" y="2185"/>
                      <a:pt x="3354" y="2091"/>
                    </a:cubicBezTo>
                    <a:cubicBezTo>
                      <a:pt x="3552" y="1801"/>
                      <a:pt x="2889" y="1497"/>
                      <a:pt x="2488" y="1341"/>
                    </a:cubicBezTo>
                    <a:cubicBezTo>
                      <a:pt x="2858" y="1033"/>
                      <a:pt x="3423" y="494"/>
                      <a:pt x="3130" y="305"/>
                    </a:cubicBezTo>
                    <a:cubicBezTo>
                      <a:pt x="3092" y="279"/>
                      <a:pt x="3050" y="268"/>
                      <a:pt x="3005" y="268"/>
                    </a:cubicBezTo>
                    <a:cubicBezTo>
                      <a:pt x="2780" y="268"/>
                      <a:pt x="2491" y="561"/>
                      <a:pt x="2266" y="841"/>
                    </a:cubicBezTo>
                    <a:cubicBezTo>
                      <a:pt x="2306" y="478"/>
                      <a:pt x="2317" y="1"/>
                      <a:pt x="209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1" name="Google Shape;2051;p42"/>
              <p:cNvSpPr/>
              <p:nvPr/>
            </p:nvSpPr>
            <p:spPr>
              <a:xfrm>
                <a:off x="5572890" y="1228617"/>
                <a:ext cx="525707" cy="310700"/>
              </a:xfrm>
              <a:custGeom>
                <a:avLst/>
                <a:gdLst/>
                <a:ahLst/>
                <a:cxnLst/>
                <a:rect l="l" t="t" r="r" b="b"/>
                <a:pathLst>
                  <a:path w="8768" h="5182" extrusionOk="0">
                    <a:moveTo>
                      <a:pt x="5269" y="1"/>
                    </a:moveTo>
                    <a:cubicBezTo>
                      <a:pt x="4822" y="1"/>
                      <a:pt x="4351" y="49"/>
                      <a:pt x="3871" y="149"/>
                    </a:cubicBezTo>
                    <a:cubicBezTo>
                      <a:pt x="1606" y="626"/>
                      <a:pt x="0" y="2104"/>
                      <a:pt x="285" y="3456"/>
                    </a:cubicBezTo>
                    <a:cubicBezTo>
                      <a:pt x="507" y="4518"/>
                      <a:pt x="1839" y="5182"/>
                      <a:pt x="3503" y="5182"/>
                    </a:cubicBezTo>
                    <a:cubicBezTo>
                      <a:pt x="3950" y="5182"/>
                      <a:pt x="4420" y="5134"/>
                      <a:pt x="4899" y="5033"/>
                    </a:cubicBezTo>
                    <a:cubicBezTo>
                      <a:pt x="7166" y="4557"/>
                      <a:pt x="8768" y="3076"/>
                      <a:pt x="8485" y="1727"/>
                    </a:cubicBezTo>
                    <a:cubicBezTo>
                      <a:pt x="8263" y="664"/>
                      <a:pt x="6932" y="1"/>
                      <a:pt x="526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2" name="Google Shape;2052;p42"/>
              <p:cNvSpPr/>
              <p:nvPr/>
            </p:nvSpPr>
            <p:spPr>
              <a:xfrm>
                <a:off x="5604908" y="1277243"/>
                <a:ext cx="428936" cy="210391"/>
              </a:xfrm>
              <a:custGeom>
                <a:avLst/>
                <a:gdLst/>
                <a:ahLst/>
                <a:cxnLst/>
                <a:rect l="l" t="t" r="r" b="b"/>
                <a:pathLst>
                  <a:path w="7154" h="3509" extrusionOk="0">
                    <a:moveTo>
                      <a:pt x="7154" y="0"/>
                    </a:moveTo>
                    <a:lnTo>
                      <a:pt x="7154" y="0"/>
                    </a:lnTo>
                    <a:cubicBezTo>
                      <a:pt x="7154" y="0"/>
                      <a:pt x="7113" y="130"/>
                      <a:pt x="7042" y="354"/>
                    </a:cubicBezTo>
                    <a:cubicBezTo>
                      <a:pt x="7001" y="463"/>
                      <a:pt x="6938" y="593"/>
                      <a:pt x="6876" y="744"/>
                    </a:cubicBezTo>
                    <a:cubicBezTo>
                      <a:pt x="6796" y="888"/>
                      <a:pt x="6721" y="1054"/>
                      <a:pt x="6602" y="1218"/>
                    </a:cubicBezTo>
                    <a:cubicBezTo>
                      <a:pt x="6548" y="1302"/>
                      <a:pt x="6488" y="1388"/>
                      <a:pt x="6419" y="1472"/>
                    </a:cubicBezTo>
                    <a:cubicBezTo>
                      <a:pt x="6352" y="1558"/>
                      <a:pt x="6283" y="1645"/>
                      <a:pt x="6201" y="1724"/>
                    </a:cubicBezTo>
                    <a:cubicBezTo>
                      <a:pt x="6122" y="1808"/>
                      <a:pt x="6042" y="1895"/>
                      <a:pt x="5947" y="1970"/>
                    </a:cubicBezTo>
                    <a:cubicBezTo>
                      <a:pt x="5861" y="2052"/>
                      <a:pt x="5764" y="2127"/>
                      <a:pt x="5662" y="2198"/>
                    </a:cubicBezTo>
                    <a:cubicBezTo>
                      <a:pt x="5462" y="2347"/>
                      <a:pt x="5236" y="2476"/>
                      <a:pt x="5005" y="2595"/>
                    </a:cubicBezTo>
                    <a:cubicBezTo>
                      <a:pt x="4770" y="2709"/>
                      <a:pt x="4522" y="2811"/>
                      <a:pt x="4268" y="2888"/>
                    </a:cubicBezTo>
                    <a:cubicBezTo>
                      <a:pt x="3426" y="3160"/>
                      <a:pt x="2537" y="3237"/>
                      <a:pt x="1805" y="3237"/>
                    </a:cubicBezTo>
                    <a:cubicBezTo>
                      <a:pt x="1655" y="3237"/>
                      <a:pt x="1511" y="3234"/>
                      <a:pt x="1376" y="3229"/>
                    </a:cubicBezTo>
                    <a:cubicBezTo>
                      <a:pt x="977" y="3211"/>
                      <a:pt x="645" y="3177"/>
                      <a:pt x="417" y="3147"/>
                    </a:cubicBezTo>
                    <a:cubicBezTo>
                      <a:pt x="184" y="3119"/>
                      <a:pt x="59" y="3093"/>
                      <a:pt x="59" y="3093"/>
                    </a:cubicBezTo>
                    <a:lnTo>
                      <a:pt x="1" y="3423"/>
                    </a:lnTo>
                    <a:cubicBezTo>
                      <a:pt x="1" y="3423"/>
                      <a:pt x="550" y="3509"/>
                      <a:pt x="1369" y="3509"/>
                    </a:cubicBezTo>
                    <a:cubicBezTo>
                      <a:pt x="2186" y="3509"/>
                      <a:pt x="3292" y="3423"/>
                      <a:pt x="4322" y="3045"/>
                    </a:cubicBezTo>
                    <a:cubicBezTo>
                      <a:pt x="4578" y="2953"/>
                      <a:pt x="4826" y="2839"/>
                      <a:pt x="5065" y="2714"/>
                    </a:cubicBezTo>
                    <a:cubicBezTo>
                      <a:pt x="5298" y="2582"/>
                      <a:pt x="5525" y="2442"/>
                      <a:pt x="5723" y="2280"/>
                    </a:cubicBezTo>
                    <a:cubicBezTo>
                      <a:pt x="5826" y="2205"/>
                      <a:pt x="5921" y="2121"/>
                      <a:pt x="6009" y="2035"/>
                    </a:cubicBezTo>
                    <a:cubicBezTo>
                      <a:pt x="6104" y="1955"/>
                      <a:pt x="6182" y="1864"/>
                      <a:pt x="6260" y="1776"/>
                    </a:cubicBezTo>
                    <a:cubicBezTo>
                      <a:pt x="6341" y="1690"/>
                      <a:pt x="6408" y="1599"/>
                      <a:pt x="6473" y="1509"/>
                    </a:cubicBezTo>
                    <a:cubicBezTo>
                      <a:pt x="6540" y="1423"/>
                      <a:pt x="6596" y="1334"/>
                      <a:pt x="6647" y="1246"/>
                    </a:cubicBezTo>
                    <a:cubicBezTo>
                      <a:pt x="6762" y="1076"/>
                      <a:pt x="6831" y="901"/>
                      <a:pt x="6906" y="754"/>
                    </a:cubicBezTo>
                    <a:cubicBezTo>
                      <a:pt x="6962" y="601"/>
                      <a:pt x="7020" y="470"/>
                      <a:pt x="7055" y="356"/>
                    </a:cubicBezTo>
                    <a:cubicBezTo>
                      <a:pt x="7117" y="130"/>
                      <a:pt x="7154" y="0"/>
                      <a:pt x="71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3" name="Google Shape;2053;p42"/>
              <p:cNvSpPr/>
              <p:nvPr/>
            </p:nvSpPr>
            <p:spPr>
              <a:xfrm>
                <a:off x="5779087" y="1290554"/>
                <a:ext cx="282460" cy="252301"/>
              </a:xfrm>
              <a:custGeom>
                <a:avLst/>
                <a:gdLst/>
                <a:ahLst/>
                <a:cxnLst/>
                <a:rect l="l" t="t" r="r" b="b"/>
                <a:pathLst>
                  <a:path w="4711" h="4208" extrusionOk="0">
                    <a:moveTo>
                      <a:pt x="4710" y="0"/>
                    </a:moveTo>
                    <a:cubicBezTo>
                      <a:pt x="4710" y="0"/>
                      <a:pt x="4678" y="99"/>
                      <a:pt x="4617" y="269"/>
                    </a:cubicBezTo>
                    <a:cubicBezTo>
                      <a:pt x="4589" y="356"/>
                      <a:pt x="4553" y="457"/>
                      <a:pt x="4514" y="576"/>
                    </a:cubicBezTo>
                    <a:cubicBezTo>
                      <a:pt x="4475" y="698"/>
                      <a:pt x="4402" y="819"/>
                      <a:pt x="4342" y="959"/>
                    </a:cubicBezTo>
                    <a:cubicBezTo>
                      <a:pt x="4277" y="1099"/>
                      <a:pt x="4206" y="1250"/>
                      <a:pt x="4105" y="1392"/>
                    </a:cubicBezTo>
                    <a:cubicBezTo>
                      <a:pt x="4008" y="1539"/>
                      <a:pt x="3921" y="1703"/>
                      <a:pt x="3792" y="1845"/>
                    </a:cubicBezTo>
                    <a:cubicBezTo>
                      <a:pt x="3667" y="1992"/>
                      <a:pt x="3551" y="2153"/>
                      <a:pt x="3400" y="2285"/>
                    </a:cubicBezTo>
                    <a:lnTo>
                      <a:pt x="3184" y="2494"/>
                    </a:lnTo>
                    <a:cubicBezTo>
                      <a:pt x="3109" y="2563"/>
                      <a:pt x="3027" y="2621"/>
                      <a:pt x="2947" y="2686"/>
                    </a:cubicBezTo>
                    <a:cubicBezTo>
                      <a:pt x="2794" y="2817"/>
                      <a:pt x="2622" y="2925"/>
                      <a:pt x="2456" y="3033"/>
                    </a:cubicBezTo>
                    <a:cubicBezTo>
                      <a:pt x="2288" y="3140"/>
                      <a:pt x="2111" y="3227"/>
                      <a:pt x="1943" y="3317"/>
                    </a:cubicBezTo>
                    <a:cubicBezTo>
                      <a:pt x="1770" y="3392"/>
                      <a:pt x="1607" y="3474"/>
                      <a:pt x="1443" y="3528"/>
                    </a:cubicBezTo>
                    <a:cubicBezTo>
                      <a:pt x="1281" y="3593"/>
                      <a:pt x="1124" y="3642"/>
                      <a:pt x="979" y="3686"/>
                    </a:cubicBezTo>
                    <a:cubicBezTo>
                      <a:pt x="688" y="3772"/>
                      <a:pt x="443" y="3824"/>
                      <a:pt x="270" y="3849"/>
                    </a:cubicBezTo>
                    <a:cubicBezTo>
                      <a:pt x="184" y="3862"/>
                      <a:pt x="117" y="3871"/>
                      <a:pt x="74" y="3877"/>
                    </a:cubicBezTo>
                    <a:lnTo>
                      <a:pt x="1" y="3884"/>
                    </a:lnTo>
                    <a:lnTo>
                      <a:pt x="35" y="4207"/>
                    </a:lnTo>
                    <a:cubicBezTo>
                      <a:pt x="35" y="4207"/>
                      <a:pt x="63" y="4205"/>
                      <a:pt x="111" y="4196"/>
                    </a:cubicBezTo>
                    <a:cubicBezTo>
                      <a:pt x="163" y="4190"/>
                      <a:pt x="238" y="4175"/>
                      <a:pt x="326" y="4158"/>
                    </a:cubicBezTo>
                    <a:cubicBezTo>
                      <a:pt x="510" y="4117"/>
                      <a:pt x="766" y="4052"/>
                      <a:pt x="1061" y="3946"/>
                    </a:cubicBezTo>
                    <a:cubicBezTo>
                      <a:pt x="1212" y="3895"/>
                      <a:pt x="1372" y="3836"/>
                      <a:pt x="1535" y="3761"/>
                    </a:cubicBezTo>
                    <a:cubicBezTo>
                      <a:pt x="1704" y="3696"/>
                      <a:pt x="1870" y="3599"/>
                      <a:pt x="2046" y="3513"/>
                    </a:cubicBezTo>
                    <a:cubicBezTo>
                      <a:pt x="2214" y="3414"/>
                      <a:pt x="2393" y="3317"/>
                      <a:pt x="2559" y="3194"/>
                    </a:cubicBezTo>
                    <a:cubicBezTo>
                      <a:pt x="2727" y="3073"/>
                      <a:pt x="2902" y="2957"/>
                      <a:pt x="3053" y="2813"/>
                    </a:cubicBezTo>
                    <a:cubicBezTo>
                      <a:pt x="3130" y="2742"/>
                      <a:pt x="3212" y="2677"/>
                      <a:pt x="3288" y="2606"/>
                    </a:cubicBezTo>
                    <a:lnTo>
                      <a:pt x="3497" y="2375"/>
                    </a:lnTo>
                    <a:cubicBezTo>
                      <a:pt x="3643" y="2233"/>
                      <a:pt x="3753" y="2063"/>
                      <a:pt x="3872" y="1907"/>
                    </a:cubicBezTo>
                    <a:cubicBezTo>
                      <a:pt x="3997" y="1757"/>
                      <a:pt x="4077" y="1584"/>
                      <a:pt x="4169" y="1431"/>
                    </a:cubicBezTo>
                    <a:cubicBezTo>
                      <a:pt x="4266" y="1280"/>
                      <a:pt x="4327" y="1121"/>
                      <a:pt x="4387" y="979"/>
                    </a:cubicBezTo>
                    <a:cubicBezTo>
                      <a:pt x="4443" y="832"/>
                      <a:pt x="4510" y="705"/>
                      <a:pt x="4542" y="584"/>
                    </a:cubicBezTo>
                    <a:cubicBezTo>
                      <a:pt x="4579" y="463"/>
                      <a:pt x="4607" y="358"/>
                      <a:pt x="4633" y="272"/>
                    </a:cubicBezTo>
                    <a:cubicBezTo>
                      <a:pt x="4682" y="99"/>
                      <a:pt x="4710" y="0"/>
                      <a:pt x="471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4" name="Google Shape;2054;p42"/>
              <p:cNvSpPr/>
              <p:nvPr/>
            </p:nvSpPr>
            <p:spPr>
              <a:xfrm>
                <a:off x="5626493" y="1249962"/>
                <a:ext cx="359685" cy="206554"/>
              </a:xfrm>
              <a:custGeom>
                <a:avLst/>
                <a:gdLst/>
                <a:ahLst/>
                <a:cxnLst/>
                <a:rect l="l" t="t" r="r" b="b"/>
                <a:pathLst>
                  <a:path w="5999" h="3445" extrusionOk="0">
                    <a:moveTo>
                      <a:pt x="5048" y="1124"/>
                    </a:moveTo>
                    <a:cubicBezTo>
                      <a:pt x="5049" y="1124"/>
                      <a:pt x="5049" y="1124"/>
                      <a:pt x="5049" y="1124"/>
                    </a:cubicBezTo>
                    <a:cubicBezTo>
                      <a:pt x="5049" y="1124"/>
                      <a:pt x="5048" y="1124"/>
                      <a:pt x="5048" y="1124"/>
                    </a:cubicBezTo>
                    <a:close/>
                    <a:moveTo>
                      <a:pt x="3915" y="0"/>
                    </a:moveTo>
                    <a:cubicBezTo>
                      <a:pt x="3915" y="0"/>
                      <a:pt x="3516" y="76"/>
                      <a:pt x="2837" y="287"/>
                    </a:cubicBezTo>
                    <a:cubicBezTo>
                      <a:pt x="2496" y="390"/>
                      <a:pt x="2093" y="539"/>
                      <a:pt x="1639" y="744"/>
                    </a:cubicBezTo>
                    <a:cubicBezTo>
                      <a:pt x="1190" y="957"/>
                      <a:pt x="669" y="1207"/>
                      <a:pt x="244" y="1714"/>
                    </a:cubicBezTo>
                    <a:cubicBezTo>
                      <a:pt x="147" y="1845"/>
                      <a:pt x="59" y="2003"/>
                      <a:pt x="22" y="2186"/>
                    </a:cubicBezTo>
                    <a:cubicBezTo>
                      <a:pt x="3" y="2276"/>
                      <a:pt x="1" y="2369"/>
                      <a:pt x="13" y="2475"/>
                    </a:cubicBezTo>
                    <a:cubicBezTo>
                      <a:pt x="18" y="2541"/>
                      <a:pt x="50" y="2658"/>
                      <a:pt x="98" y="2746"/>
                    </a:cubicBezTo>
                    <a:cubicBezTo>
                      <a:pt x="283" y="3106"/>
                      <a:pt x="660" y="3276"/>
                      <a:pt x="1007" y="3363"/>
                    </a:cubicBezTo>
                    <a:cubicBezTo>
                      <a:pt x="1246" y="3419"/>
                      <a:pt x="1490" y="3444"/>
                      <a:pt x="1736" y="3444"/>
                    </a:cubicBezTo>
                    <a:cubicBezTo>
                      <a:pt x="2231" y="3444"/>
                      <a:pt x="2734" y="3342"/>
                      <a:pt x="3223" y="3188"/>
                    </a:cubicBezTo>
                    <a:cubicBezTo>
                      <a:pt x="3949" y="2940"/>
                      <a:pt x="4660" y="2556"/>
                      <a:pt x="5238" y="1992"/>
                    </a:cubicBezTo>
                    <a:cubicBezTo>
                      <a:pt x="5382" y="1854"/>
                      <a:pt x="5514" y="1703"/>
                      <a:pt x="5643" y="1541"/>
                    </a:cubicBezTo>
                    <a:cubicBezTo>
                      <a:pt x="5759" y="1386"/>
                      <a:pt x="5880" y="1207"/>
                      <a:pt x="5945" y="1003"/>
                    </a:cubicBezTo>
                    <a:cubicBezTo>
                      <a:pt x="5973" y="897"/>
                      <a:pt x="5999" y="785"/>
                      <a:pt x="5964" y="668"/>
                    </a:cubicBezTo>
                    <a:cubicBezTo>
                      <a:pt x="5940" y="550"/>
                      <a:pt x="5854" y="453"/>
                      <a:pt x="5759" y="390"/>
                    </a:cubicBezTo>
                    <a:cubicBezTo>
                      <a:pt x="5565" y="270"/>
                      <a:pt x="5348" y="240"/>
                      <a:pt x="5141" y="224"/>
                    </a:cubicBezTo>
                    <a:cubicBezTo>
                      <a:pt x="5088" y="222"/>
                      <a:pt x="5035" y="221"/>
                      <a:pt x="4982" y="221"/>
                    </a:cubicBezTo>
                    <a:cubicBezTo>
                      <a:pt x="4201" y="221"/>
                      <a:pt x="3451" y="440"/>
                      <a:pt x="2751" y="724"/>
                    </a:cubicBezTo>
                    <a:cubicBezTo>
                      <a:pt x="2376" y="884"/>
                      <a:pt x="2020" y="1076"/>
                      <a:pt x="1688" y="1311"/>
                    </a:cubicBezTo>
                    <a:cubicBezTo>
                      <a:pt x="1365" y="1548"/>
                      <a:pt x="1050" y="1841"/>
                      <a:pt x="878" y="2237"/>
                    </a:cubicBezTo>
                    <a:cubicBezTo>
                      <a:pt x="837" y="2341"/>
                      <a:pt x="802" y="2466"/>
                      <a:pt x="830" y="2617"/>
                    </a:cubicBezTo>
                    <a:cubicBezTo>
                      <a:pt x="863" y="2776"/>
                      <a:pt x="1003" y="2891"/>
                      <a:pt x="1113" y="2934"/>
                    </a:cubicBezTo>
                    <a:cubicBezTo>
                      <a:pt x="1266" y="2997"/>
                      <a:pt x="1407" y="3011"/>
                      <a:pt x="1541" y="3011"/>
                    </a:cubicBezTo>
                    <a:cubicBezTo>
                      <a:pt x="1609" y="3011"/>
                      <a:pt x="1674" y="3008"/>
                      <a:pt x="1740" y="3005"/>
                    </a:cubicBezTo>
                    <a:cubicBezTo>
                      <a:pt x="2128" y="2972"/>
                      <a:pt x="2483" y="2875"/>
                      <a:pt x="2820" y="2766"/>
                    </a:cubicBezTo>
                    <a:cubicBezTo>
                      <a:pt x="3494" y="2541"/>
                      <a:pt x="4098" y="2237"/>
                      <a:pt x="4604" y="1873"/>
                    </a:cubicBezTo>
                    <a:cubicBezTo>
                      <a:pt x="4727" y="1781"/>
                      <a:pt x="4852" y="1688"/>
                      <a:pt x="4960" y="1580"/>
                    </a:cubicBezTo>
                    <a:cubicBezTo>
                      <a:pt x="5018" y="1528"/>
                      <a:pt x="5070" y="1472"/>
                      <a:pt x="5115" y="1421"/>
                    </a:cubicBezTo>
                    <a:cubicBezTo>
                      <a:pt x="5167" y="1358"/>
                      <a:pt x="5218" y="1296"/>
                      <a:pt x="5259" y="1207"/>
                    </a:cubicBezTo>
                    <a:cubicBezTo>
                      <a:pt x="5266" y="1181"/>
                      <a:pt x="5277" y="1156"/>
                      <a:pt x="5283" y="1128"/>
                    </a:cubicBezTo>
                    <a:cubicBezTo>
                      <a:pt x="5283" y="1089"/>
                      <a:pt x="5285" y="1046"/>
                      <a:pt x="5266" y="1009"/>
                    </a:cubicBezTo>
                    <a:cubicBezTo>
                      <a:pt x="5221" y="916"/>
                      <a:pt x="5147" y="895"/>
                      <a:pt x="5102" y="882"/>
                    </a:cubicBezTo>
                    <a:cubicBezTo>
                      <a:pt x="5059" y="871"/>
                      <a:pt x="5022" y="867"/>
                      <a:pt x="4988" y="867"/>
                    </a:cubicBezTo>
                    <a:cubicBezTo>
                      <a:pt x="4943" y="867"/>
                      <a:pt x="4904" y="873"/>
                      <a:pt x="4863" y="875"/>
                    </a:cubicBezTo>
                    <a:cubicBezTo>
                      <a:pt x="4723" y="893"/>
                      <a:pt x="4596" y="923"/>
                      <a:pt x="4475" y="955"/>
                    </a:cubicBezTo>
                    <a:cubicBezTo>
                      <a:pt x="3990" y="1087"/>
                      <a:pt x="3589" y="1240"/>
                      <a:pt x="3259" y="1369"/>
                    </a:cubicBezTo>
                    <a:cubicBezTo>
                      <a:pt x="2602" y="1634"/>
                      <a:pt x="2238" y="1809"/>
                      <a:pt x="2238" y="1809"/>
                    </a:cubicBezTo>
                    <a:lnTo>
                      <a:pt x="2253" y="1841"/>
                    </a:lnTo>
                    <a:cubicBezTo>
                      <a:pt x="2253" y="1839"/>
                      <a:pt x="2632" y="1705"/>
                      <a:pt x="3305" y="1496"/>
                    </a:cubicBezTo>
                    <a:cubicBezTo>
                      <a:pt x="3643" y="1397"/>
                      <a:pt x="4048" y="1261"/>
                      <a:pt x="4522" y="1164"/>
                    </a:cubicBezTo>
                    <a:cubicBezTo>
                      <a:pt x="4639" y="1140"/>
                      <a:pt x="4764" y="1121"/>
                      <a:pt x="4882" y="1112"/>
                    </a:cubicBezTo>
                    <a:cubicBezTo>
                      <a:pt x="4900" y="1112"/>
                      <a:pt x="4918" y="1111"/>
                      <a:pt x="4936" y="1111"/>
                    </a:cubicBezTo>
                    <a:cubicBezTo>
                      <a:pt x="4966" y="1111"/>
                      <a:pt x="4995" y="1113"/>
                      <a:pt x="5017" y="1116"/>
                    </a:cubicBezTo>
                    <a:lnTo>
                      <a:pt x="5017" y="1116"/>
                    </a:lnTo>
                    <a:cubicBezTo>
                      <a:pt x="4998" y="1152"/>
                      <a:pt x="4963" y="1193"/>
                      <a:pt x="4927" y="1231"/>
                    </a:cubicBezTo>
                    <a:cubicBezTo>
                      <a:pt x="4876" y="1283"/>
                      <a:pt x="4830" y="1332"/>
                      <a:pt x="4779" y="1373"/>
                    </a:cubicBezTo>
                    <a:cubicBezTo>
                      <a:pt x="4680" y="1466"/>
                      <a:pt x="4561" y="1550"/>
                      <a:pt x="4443" y="1632"/>
                    </a:cubicBezTo>
                    <a:cubicBezTo>
                      <a:pt x="3951" y="1955"/>
                      <a:pt x="3363" y="2225"/>
                      <a:pt x="2718" y="2434"/>
                    </a:cubicBezTo>
                    <a:cubicBezTo>
                      <a:pt x="2397" y="2533"/>
                      <a:pt x="2059" y="2619"/>
                      <a:pt x="1718" y="2649"/>
                    </a:cubicBezTo>
                    <a:cubicBezTo>
                      <a:pt x="1667" y="2653"/>
                      <a:pt x="1614" y="2655"/>
                      <a:pt x="1561" y="2655"/>
                    </a:cubicBezTo>
                    <a:cubicBezTo>
                      <a:pt x="1447" y="2655"/>
                      <a:pt x="1337" y="2644"/>
                      <a:pt x="1261" y="2608"/>
                    </a:cubicBezTo>
                    <a:cubicBezTo>
                      <a:pt x="1203" y="2580"/>
                      <a:pt x="1186" y="2563"/>
                      <a:pt x="1177" y="2533"/>
                    </a:cubicBezTo>
                    <a:cubicBezTo>
                      <a:pt x="1171" y="2498"/>
                      <a:pt x="1177" y="2429"/>
                      <a:pt x="1208" y="2360"/>
                    </a:cubicBezTo>
                    <a:cubicBezTo>
                      <a:pt x="1333" y="2056"/>
                      <a:pt x="1589" y="1791"/>
                      <a:pt x="1886" y="1565"/>
                    </a:cubicBezTo>
                    <a:cubicBezTo>
                      <a:pt x="2184" y="1345"/>
                      <a:pt x="2524" y="1156"/>
                      <a:pt x="2874" y="992"/>
                    </a:cubicBezTo>
                    <a:cubicBezTo>
                      <a:pt x="3227" y="830"/>
                      <a:pt x="3600" y="694"/>
                      <a:pt x="3979" y="591"/>
                    </a:cubicBezTo>
                    <a:cubicBezTo>
                      <a:pt x="4349" y="490"/>
                      <a:pt x="4733" y="408"/>
                      <a:pt x="5112" y="408"/>
                    </a:cubicBezTo>
                    <a:cubicBezTo>
                      <a:pt x="5122" y="408"/>
                      <a:pt x="5131" y="408"/>
                      <a:pt x="5141" y="408"/>
                    </a:cubicBezTo>
                    <a:cubicBezTo>
                      <a:pt x="5335" y="410"/>
                      <a:pt x="5531" y="434"/>
                      <a:pt x="5684" y="520"/>
                    </a:cubicBezTo>
                    <a:cubicBezTo>
                      <a:pt x="5843" y="602"/>
                      <a:pt x="5884" y="787"/>
                      <a:pt x="5833" y="968"/>
                    </a:cubicBezTo>
                    <a:cubicBezTo>
                      <a:pt x="5777" y="1151"/>
                      <a:pt x="5673" y="1313"/>
                      <a:pt x="5555" y="1477"/>
                    </a:cubicBezTo>
                    <a:cubicBezTo>
                      <a:pt x="5438" y="1630"/>
                      <a:pt x="5309" y="1781"/>
                      <a:pt x="5169" y="1919"/>
                    </a:cubicBezTo>
                    <a:cubicBezTo>
                      <a:pt x="4604" y="2466"/>
                      <a:pt x="3895" y="2832"/>
                      <a:pt x="3175" y="3018"/>
                    </a:cubicBezTo>
                    <a:cubicBezTo>
                      <a:pt x="2764" y="3125"/>
                      <a:pt x="2345" y="3185"/>
                      <a:pt x="1942" y="3185"/>
                    </a:cubicBezTo>
                    <a:cubicBezTo>
                      <a:pt x="1644" y="3185"/>
                      <a:pt x="1354" y="3152"/>
                      <a:pt x="1085" y="3082"/>
                    </a:cubicBezTo>
                    <a:cubicBezTo>
                      <a:pt x="772" y="3005"/>
                      <a:pt x="485" y="2845"/>
                      <a:pt x="363" y="2613"/>
                    </a:cubicBezTo>
                    <a:cubicBezTo>
                      <a:pt x="231" y="2369"/>
                      <a:pt x="304" y="2110"/>
                      <a:pt x="468" y="1884"/>
                    </a:cubicBezTo>
                    <a:cubicBezTo>
                      <a:pt x="636" y="1666"/>
                      <a:pt x="856" y="1485"/>
                      <a:pt x="1078" y="1337"/>
                    </a:cubicBezTo>
                    <a:cubicBezTo>
                      <a:pt x="1300" y="1188"/>
                      <a:pt x="1522" y="1056"/>
                      <a:pt x="1738" y="944"/>
                    </a:cubicBezTo>
                    <a:cubicBezTo>
                      <a:pt x="2169" y="714"/>
                      <a:pt x="2565" y="556"/>
                      <a:pt x="2889" y="421"/>
                    </a:cubicBezTo>
                    <a:cubicBezTo>
                      <a:pt x="3214" y="289"/>
                      <a:pt x="3475" y="194"/>
                      <a:pt x="3654" y="132"/>
                    </a:cubicBezTo>
                    <a:cubicBezTo>
                      <a:pt x="3833" y="71"/>
                      <a:pt x="3927" y="39"/>
                      <a:pt x="3927" y="39"/>
                    </a:cubicBezTo>
                    <a:lnTo>
                      <a:pt x="3915"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5" name="Google Shape;2055;p42"/>
              <p:cNvSpPr/>
              <p:nvPr/>
            </p:nvSpPr>
            <p:spPr>
              <a:xfrm>
                <a:off x="6533900" y="1004613"/>
                <a:ext cx="376773" cy="238511"/>
              </a:xfrm>
              <a:custGeom>
                <a:avLst/>
                <a:gdLst/>
                <a:ahLst/>
                <a:cxnLst/>
                <a:rect l="l" t="t" r="r" b="b"/>
                <a:pathLst>
                  <a:path w="6284" h="3978" extrusionOk="0">
                    <a:moveTo>
                      <a:pt x="2512" y="0"/>
                    </a:moveTo>
                    <a:cubicBezTo>
                      <a:pt x="1320" y="0"/>
                      <a:pt x="365" y="509"/>
                      <a:pt x="206" y="1325"/>
                    </a:cubicBezTo>
                    <a:cubicBezTo>
                      <a:pt x="1" y="2359"/>
                      <a:pt x="1152" y="3497"/>
                      <a:pt x="2772" y="3864"/>
                    </a:cubicBezTo>
                    <a:cubicBezTo>
                      <a:pt x="3115" y="3941"/>
                      <a:pt x="3452" y="3978"/>
                      <a:pt x="3771" y="3978"/>
                    </a:cubicBezTo>
                    <a:cubicBezTo>
                      <a:pt x="4963" y="3978"/>
                      <a:pt x="5917" y="3466"/>
                      <a:pt x="6079" y="2650"/>
                    </a:cubicBezTo>
                    <a:cubicBezTo>
                      <a:pt x="6283" y="1616"/>
                      <a:pt x="5132" y="480"/>
                      <a:pt x="3512" y="114"/>
                    </a:cubicBezTo>
                    <a:cubicBezTo>
                      <a:pt x="3169" y="37"/>
                      <a:pt x="2832" y="0"/>
                      <a:pt x="25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6" name="Google Shape;2056;p42"/>
              <p:cNvSpPr/>
              <p:nvPr/>
            </p:nvSpPr>
            <p:spPr>
              <a:xfrm>
                <a:off x="6580188" y="1041907"/>
                <a:ext cx="307222" cy="161705"/>
              </a:xfrm>
              <a:custGeom>
                <a:avLst/>
                <a:gdLst/>
                <a:ahLst/>
                <a:cxnLst/>
                <a:rect l="l" t="t" r="r" b="b"/>
                <a:pathLst>
                  <a:path w="5124" h="2697" extrusionOk="0">
                    <a:moveTo>
                      <a:pt x="0" y="0"/>
                    </a:moveTo>
                    <a:cubicBezTo>
                      <a:pt x="0" y="1"/>
                      <a:pt x="26" y="100"/>
                      <a:pt x="71" y="274"/>
                    </a:cubicBezTo>
                    <a:cubicBezTo>
                      <a:pt x="100" y="360"/>
                      <a:pt x="136" y="464"/>
                      <a:pt x="179" y="582"/>
                    </a:cubicBezTo>
                    <a:cubicBezTo>
                      <a:pt x="233" y="694"/>
                      <a:pt x="285" y="828"/>
                      <a:pt x="365" y="959"/>
                    </a:cubicBezTo>
                    <a:cubicBezTo>
                      <a:pt x="403" y="1026"/>
                      <a:pt x="444" y="1097"/>
                      <a:pt x="492" y="1162"/>
                    </a:cubicBezTo>
                    <a:cubicBezTo>
                      <a:pt x="537" y="1229"/>
                      <a:pt x="587" y="1302"/>
                      <a:pt x="643" y="1367"/>
                    </a:cubicBezTo>
                    <a:cubicBezTo>
                      <a:pt x="701" y="1434"/>
                      <a:pt x="757" y="1503"/>
                      <a:pt x="822" y="1565"/>
                    </a:cubicBezTo>
                    <a:cubicBezTo>
                      <a:pt x="884" y="1632"/>
                      <a:pt x="951" y="1694"/>
                      <a:pt x="1026" y="1755"/>
                    </a:cubicBezTo>
                    <a:cubicBezTo>
                      <a:pt x="1169" y="1878"/>
                      <a:pt x="1330" y="1985"/>
                      <a:pt x="1498" y="2089"/>
                    </a:cubicBezTo>
                    <a:cubicBezTo>
                      <a:pt x="1666" y="2181"/>
                      <a:pt x="1845" y="2272"/>
                      <a:pt x="2031" y="2341"/>
                    </a:cubicBezTo>
                    <a:cubicBezTo>
                      <a:pt x="2770" y="2630"/>
                      <a:pt x="3561" y="2697"/>
                      <a:pt x="4145" y="2697"/>
                    </a:cubicBezTo>
                    <a:cubicBezTo>
                      <a:pt x="4733" y="2697"/>
                      <a:pt x="5123" y="2630"/>
                      <a:pt x="5123" y="2630"/>
                    </a:cubicBezTo>
                    <a:lnTo>
                      <a:pt x="5087" y="2373"/>
                    </a:lnTo>
                    <a:cubicBezTo>
                      <a:pt x="5087" y="2373"/>
                      <a:pt x="4996" y="2393"/>
                      <a:pt x="4830" y="2416"/>
                    </a:cubicBezTo>
                    <a:cubicBezTo>
                      <a:pt x="4667" y="2442"/>
                      <a:pt x="4429" y="2466"/>
                      <a:pt x="4143" y="2479"/>
                    </a:cubicBezTo>
                    <a:cubicBezTo>
                      <a:pt x="4048" y="2483"/>
                      <a:pt x="3948" y="2485"/>
                      <a:pt x="3843" y="2485"/>
                    </a:cubicBezTo>
                    <a:cubicBezTo>
                      <a:pt x="3317" y="2485"/>
                      <a:pt x="2677" y="2427"/>
                      <a:pt x="2072" y="2218"/>
                    </a:cubicBezTo>
                    <a:cubicBezTo>
                      <a:pt x="1888" y="2158"/>
                      <a:pt x="1714" y="2078"/>
                      <a:pt x="1544" y="1992"/>
                    </a:cubicBezTo>
                    <a:cubicBezTo>
                      <a:pt x="1375" y="1899"/>
                      <a:pt x="1214" y="1802"/>
                      <a:pt x="1072" y="1686"/>
                    </a:cubicBezTo>
                    <a:cubicBezTo>
                      <a:pt x="998" y="1632"/>
                      <a:pt x="929" y="1574"/>
                      <a:pt x="867" y="1511"/>
                    </a:cubicBezTo>
                    <a:cubicBezTo>
                      <a:pt x="800" y="1453"/>
                      <a:pt x="740" y="1388"/>
                      <a:pt x="684" y="1324"/>
                    </a:cubicBezTo>
                    <a:cubicBezTo>
                      <a:pt x="625" y="1261"/>
                      <a:pt x="576" y="1194"/>
                      <a:pt x="526" y="1130"/>
                    </a:cubicBezTo>
                    <a:cubicBezTo>
                      <a:pt x="477" y="1067"/>
                      <a:pt x="434" y="1000"/>
                      <a:pt x="395" y="936"/>
                    </a:cubicBezTo>
                    <a:cubicBezTo>
                      <a:pt x="311" y="811"/>
                      <a:pt x="255" y="679"/>
                      <a:pt x="199" y="571"/>
                    </a:cubicBezTo>
                    <a:cubicBezTo>
                      <a:pt x="153" y="455"/>
                      <a:pt x="110" y="356"/>
                      <a:pt x="80" y="270"/>
                    </a:cubicBezTo>
                    <a:cubicBezTo>
                      <a:pt x="28" y="98"/>
                      <a:pt x="0" y="1"/>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7" name="Google Shape;2057;p42"/>
              <p:cNvSpPr/>
              <p:nvPr/>
            </p:nvSpPr>
            <p:spPr>
              <a:xfrm>
                <a:off x="6560941" y="1052520"/>
                <a:ext cx="201877" cy="193843"/>
              </a:xfrm>
              <a:custGeom>
                <a:avLst/>
                <a:gdLst/>
                <a:ahLst/>
                <a:cxnLst/>
                <a:rect l="l" t="t" r="r" b="b"/>
                <a:pathLst>
                  <a:path w="3367" h="3233" extrusionOk="0">
                    <a:moveTo>
                      <a:pt x="0" y="0"/>
                    </a:moveTo>
                    <a:cubicBezTo>
                      <a:pt x="0" y="0"/>
                      <a:pt x="18" y="76"/>
                      <a:pt x="54" y="209"/>
                    </a:cubicBezTo>
                    <a:cubicBezTo>
                      <a:pt x="71" y="276"/>
                      <a:pt x="91" y="356"/>
                      <a:pt x="119" y="448"/>
                    </a:cubicBezTo>
                    <a:cubicBezTo>
                      <a:pt x="140" y="543"/>
                      <a:pt x="188" y="640"/>
                      <a:pt x="229" y="750"/>
                    </a:cubicBezTo>
                    <a:cubicBezTo>
                      <a:pt x="272" y="860"/>
                      <a:pt x="315" y="981"/>
                      <a:pt x="386" y="1095"/>
                    </a:cubicBezTo>
                    <a:cubicBezTo>
                      <a:pt x="449" y="1211"/>
                      <a:pt x="509" y="1345"/>
                      <a:pt x="595" y="1461"/>
                    </a:cubicBezTo>
                    <a:cubicBezTo>
                      <a:pt x="679" y="1580"/>
                      <a:pt x="759" y="1711"/>
                      <a:pt x="864" y="1821"/>
                    </a:cubicBezTo>
                    <a:lnTo>
                      <a:pt x="1015" y="1998"/>
                    </a:lnTo>
                    <a:cubicBezTo>
                      <a:pt x="1069" y="2054"/>
                      <a:pt x="1125" y="2106"/>
                      <a:pt x="1183" y="2160"/>
                    </a:cubicBezTo>
                    <a:cubicBezTo>
                      <a:pt x="1293" y="2270"/>
                      <a:pt x="1414" y="2360"/>
                      <a:pt x="1535" y="2453"/>
                    </a:cubicBezTo>
                    <a:cubicBezTo>
                      <a:pt x="1658" y="2545"/>
                      <a:pt x="1783" y="2621"/>
                      <a:pt x="1905" y="2698"/>
                    </a:cubicBezTo>
                    <a:cubicBezTo>
                      <a:pt x="2030" y="2765"/>
                      <a:pt x="2149" y="2839"/>
                      <a:pt x="2268" y="2888"/>
                    </a:cubicBezTo>
                    <a:cubicBezTo>
                      <a:pt x="2386" y="2946"/>
                      <a:pt x="2500" y="2992"/>
                      <a:pt x="2608" y="3033"/>
                    </a:cubicBezTo>
                    <a:cubicBezTo>
                      <a:pt x="2821" y="3112"/>
                      <a:pt x="3005" y="3164"/>
                      <a:pt x="3134" y="3194"/>
                    </a:cubicBezTo>
                    <a:cubicBezTo>
                      <a:pt x="3199" y="3209"/>
                      <a:pt x="3248" y="3220"/>
                      <a:pt x="3287" y="3227"/>
                    </a:cubicBezTo>
                    <a:cubicBezTo>
                      <a:pt x="3321" y="3231"/>
                      <a:pt x="3341" y="3233"/>
                      <a:pt x="3341" y="3233"/>
                    </a:cubicBezTo>
                    <a:lnTo>
                      <a:pt x="3367" y="2977"/>
                    </a:lnTo>
                    <a:cubicBezTo>
                      <a:pt x="3367" y="2977"/>
                      <a:pt x="3350" y="2972"/>
                      <a:pt x="3317" y="2970"/>
                    </a:cubicBezTo>
                    <a:cubicBezTo>
                      <a:pt x="3285" y="2968"/>
                      <a:pt x="3237" y="2959"/>
                      <a:pt x="3177" y="2948"/>
                    </a:cubicBezTo>
                    <a:cubicBezTo>
                      <a:pt x="3052" y="2927"/>
                      <a:pt x="2878" y="2890"/>
                      <a:pt x="2671" y="2826"/>
                    </a:cubicBezTo>
                    <a:cubicBezTo>
                      <a:pt x="2565" y="2793"/>
                      <a:pt x="2455" y="2755"/>
                      <a:pt x="2339" y="2707"/>
                    </a:cubicBezTo>
                    <a:cubicBezTo>
                      <a:pt x="2220" y="2664"/>
                      <a:pt x="2104" y="2601"/>
                      <a:pt x="1981" y="2541"/>
                    </a:cubicBezTo>
                    <a:cubicBezTo>
                      <a:pt x="1862" y="2474"/>
                      <a:pt x="1735" y="2408"/>
                      <a:pt x="1615" y="2326"/>
                    </a:cubicBezTo>
                    <a:cubicBezTo>
                      <a:pt x="1496" y="2244"/>
                      <a:pt x="1371" y="2162"/>
                      <a:pt x="1261" y="2061"/>
                    </a:cubicBezTo>
                    <a:cubicBezTo>
                      <a:pt x="1203" y="2011"/>
                      <a:pt x="1145" y="1966"/>
                      <a:pt x="1091" y="1914"/>
                    </a:cubicBezTo>
                    <a:lnTo>
                      <a:pt x="938" y="1752"/>
                    </a:lnTo>
                    <a:cubicBezTo>
                      <a:pt x="830" y="1651"/>
                      <a:pt x="746" y="1528"/>
                      <a:pt x="658" y="1416"/>
                    </a:cubicBezTo>
                    <a:cubicBezTo>
                      <a:pt x="565" y="1308"/>
                      <a:pt x="505" y="1181"/>
                      <a:pt x="433" y="1067"/>
                    </a:cubicBezTo>
                    <a:cubicBezTo>
                      <a:pt x="360" y="957"/>
                      <a:pt x="308" y="841"/>
                      <a:pt x="263" y="733"/>
                    </a:cubicBezTo>
                    <a:cubicBezTo>
                      <a:pt x="218" y="625"/>
                      <a:pt x="166" y="532"/>
                      <a:pt x="140" y="440"/>
                    </a:cubicBezTo>
                    <a:cubicBezTo>
                      <a:pt x="110" y="349"/>
                      <a:pt x="86" y="269"/>
                      <a:pt x="65" y="205"/>
                    </a:cubicBezTo>
                    <a:cubicBezTo>
                      <a:pt x="24" y="76"/>
                      <a:pt x="0" y="0"/>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8" name="Google Shape;2058;p42"/>
              <p:cNvSpPr/>
              <p:nvPr/>
            </p:nvSpPr>
            <p:spPr>
              <a:xfrm>
                <a:off x="6614184" y="1021102"/>
                <a:ext cx="257697" cy="158168"/>
              </a:xfrm>
              <a:custGeom>
                <a:avLst/>
                <a:gdLst/>
                <a:ahLst/>
                <a:cxnLst/>
                <a:rect l="l" t="t" r="r" b="b"/>
                <a:pathLst>
                  <a:path w="4298" h="2638" extrusionOk="0">
                    <a:moveTo>
                      <a:pt x="694" y="832"/>
                    </a:moveTo>
                    <a:lnTo>
                      <a:pt x="694" y="832"/>
                    </a:lnTo>
                    <a:cubicBezTo>
                      <a:pt x="694" y="833"/>
                      <a:pt x="695" y="834"/>
                      <a:pt x="695" y="834"/>
                    </a:cubicBezTo>
                    <a:lnTo>
                      <a:pt x="695" y="834"/>
                    </a:lnTo>
                    <a:cubicBezTo>
                      <a:pt x="694" y="834"/>
                      <a:pt x="694" y="833"/>
                      <a:pt x="694" y="832"/>
                    </a:cubicBezTo>
                    <a:close/>
                    <a:moveTo>
                      <a:pt x="682" y="862"/>
                    </a:moveTo>
                    <a:cubicBezTo>
                      <a:pt x="681" y="863"/>
                      <a:pt x="680" y="864"/>
                      <a:pt x="680" y="864"/>
                    </a:cubicBezTo>
                    <a:cubicBezTo>
                      <a:pt x="680" y="864"/>
                      <a:pt x="680" y="863"/>
                      <a:pt x="682" y="862"/>
                    </a:cubicBezTo>
                    <a:close/>
                    <a:moveTo>
                      <a:pt x="1494" y="0"/>
                    </a:moveTo>
                    <a:lnTo>
                      <a:pt x="1492" y="26"/>
                    </a:lnTo>
                    <a:cubicBezTo>
                      <a:pt x="1492" y="26"/>
                      <a:pt x="1558" y="54"/>
                      <a:pt x="1688" y="99"/>
                    </a:cubicBezTo>
                    <a:cubicBezTo>
                      <a:pt x="1815" y="149"/>
                      <a:pt x="2002" y="220"/>
                      <a:pt x="2235" y="321"/>
                    </a:cubicBezTo>
                    <a:cubicBezTo>
                      <a:pt x="2466" y="425"/>
                      <a:pt x="2748" y="548"/>
                      <a:pt x="3059" y="720"/>
                    </a:cubicBezTo>
                    <a:cubicBezTo>
                      <a:pt x="3212" y="806"/>
                      <a:pt x="3371" y="908"/>
                      <a:pt x="3531" y="1022"/>
                    </a:cubicBezTo>
                    <a:cubicBezTo>
                      <a:pt x="3690" y="1134"/>
                      <a:pt x="3845" y="1272"/>
                      <a:pt x="3966" y="1442"/>
                    </a:cubicBezTo>
                    <a:cubicBezTo>
                      <a:pt x="4082" y="1615"/>
                      <a:pt x="4136" y="1813"/>
                      <a:pt x="4041" y="2003"/>
                    </a:cubicBezTo>
                    <a:cubicBezTo>
                      <a:pt x="3955" y="2179"/>
                      <a:pt x="3748" y="2300"/>
                      <a:pt x="3524" y="2363"/>
                    </a:cubicBezTo>
                    <a:cubicBezTo>
                      <a:pt x="3330" y="2416"/>
                      <a:pt x="3122" y="2441"/>
                      <a:pt x="2907" y="2441"/>
                    </a:cubicBezTo>
                    <a:cubicBezTo>
                      <a:pt x="2620" y="2441"/>
                      <a:pt x="2321" y="2396"/>
                      <a:pt x="2026" y="2315"/>
                    </a:cubicBezTo>
                    <a:cubicBezTo>
                      <a:pt x="1513" y="2171"/>
                      <a:pt x="1002" y="1891"/>
                      <a:pt x="599" y="1470"/>
                    </a:cubicBezTo>
                    <a:cubicBezTo>
                      <a:pt x="500" y="1367"/>
                      <a:pt x="408" y="1250"/>
                      <a:pt x="323" y="1132"/>
                    </a:cubicBezTo>
                    <a:cubicBezTo>
                      <a:pt x="242" y="1005"/>
                      <a:pt x="166" y="882"/>
                      <a:pt x="127" y="742"/>
                    </a:cubicBezTo>
                    <a:cubicBezTo>
                      <a:pt x="91" y="604"/>
                      <a:pt x="119" y="462"/>
                      <a:pt x="235" y="399"/>
                    </a:cubicBezTo>
                    <a:cubicBezTo>
                      <a:pt x="345" y="332"/>
                      <a:pt x="485" y="313"/>
                      <a:pt x="623" y="313"/>
                    </a:cubicBezTo>
                    <a:cubicBezTo>
                      <a:pt x="628" y="313"/>
                      <a:pt x="632" y="313"/>
                      <a:pt x="637" y="313"/>
                    </a:cubicBezTo>
                    <a:cubicBezTo>
                      <a:pt x="910" y="313"/>
                      <a:pt x="1188" y="377"/>
                      <a:pt x="1453" y="453"/>
                    </a:cubicBezTo>
                    <a:cubicBezTo>
                      <a:pt x="1724" y="533"/>
                      <a:pt x="1992" y="636"/>
                      <a:pt x="2242" y="763"/>
                    </a:cubicBezTo>
                    <a:cubicBezTo>
                      <a:pt x="2494" y="888"/>
                      <a:pt x="2735" y="1033"/>
                      <a:pt x="2951" y="1205"/>
                    </a:cubicBezTo>
                    <a:cubicBezTo>
                      <a:pt x="3164" y="1380"/>
                      <a:pt x="3347" y="1582"/>
                      <a:pt x="3438" y="1813"/>
                    </a:cubicBezTo>
                    <a:cubicBezTo>
                      <a:pt x="3459" y="1867"/>
                      <a:pt x="3464" y="1919"/>
                      <a:pt x="3457" y="1944"/>
                    </a:cubicBezTo>
                    <a:cubicBezTo>
                      <a:pt x="3453" y="1966"/>
                      <a:pt x="3438" y="1983"/>
                      <a:pt x="3399" y="2003"/>
                    </a:cubicBezTo>
                    <a:cubicBezTo>
                      <a:pt x="3347" y="2028"/>
                      <a:pt x="3272" y="2037"/>
                      <a:pt x="3194" y="2037"/>
                    </a:cubicBezTo>
                    <a:cubicBezTo>
                      <a:pt x="3153" y="2037"/>
                      <a:pt x="3110" y="2034"/>
                      <a:pt x="3069" y="2031"/>
                    </a:cubicBezTo>
                    <a:cubicBezTo>
                      <a:pt x="2828" y="2007"/>
                      <a:pt x="2584" y="1942"/>
                      <a:pt x="2354" y="1867"/>
                    </a:cubicBezTo>
                    <a:cubicBezTo>
                      <a:pt x="1893" y="1707"/>
                      <a:pt x="1470" y="1500"/>
                      <a:pt x="1119" y="1253"/>
                    </a:cubicBezTo>
                    <a:cubicBezTo>
                      <a:pt x="1033" y="1188"/>
                      <a:pt x="949" y="1125"/>
                      <a:pt x="877" y="1054"/>
                    </a:cubicBezTo>
                    <a:cubicBezTo>
                      <a:pt x="839" y="1022"/>
                      <a:pt x="806" y="983"/>
                      <a:pt x="770" y="947"/>
                    </a:cubicBezTo>
                    <a:cubicBezTo>
                      <a:pt x="745" y="914"/>
                      <a:pt x="719" y="884"/>
                      <a:pt x="704" y="856"/>
                    </a:cubicBezTo>
                    <a:lnTo>
                      <a:pt x="704" y="856"/>
                    </a:lnTo>
                    <a:cubicBezTo>
                      <a:pt x="729" y="852"/>
                      <a:pt x="767" y="852"/>
                      <a:pt x="798" y="852"/>
                    </a:cubicBezTo>
                    <a:cubicBezTo>
                      <a:pt x="884" y="856"/>
                      <a:pt x="970" y="873"/>
                      <a:pt x="1056" y="893"/>
                    </a:cubicBezTo>
                    <a:cubicBezTo>
                      <a:pt x="1397" y="968"/>
                      <a:pt x="1688" y="1069"/>
                      <a:pt x="1929" y="1145"/>
                    </a:cubicBezTo>
                    <a:cubicBezTo>
                      <a:pt x="2412" y="1306"/>
                      <a:pt x="2683" y="1410"/>
                      <a:pt x="2683" y="1410"/>
                    </a:cubicBezTo>
                    <a:lnTo>
                      <a:pt x="2692" y="1384"/>
                    </a:lnTo>
                    <a:cubicBezTo>
                      <a:pt x="2692" y="1384"/>
                      <a:pt x="2431" y="1250"/>
                      <a:pt x="1959" y="1048"/>
                    </a:cubicBezTo>
                    <a:cubicBezTo>
                      <a:pt x="1722" y="949"/>
                      <a:pt x="1438" y="832"/>
                      <a:pt x="1089" y="727"/>
                    </a:cubicBezTo>
                    <a:cubicBezTo>
                      <a:pt x="1002" y="703"/>
                      <a:pt x="912" y="679"/>
                      <a:pt x="813" y="666"/>
                    </a:cubicBezTo>
                    <a:cubicBezTo>
                      <a:pt x="784" y="664"/>
                      <a:pt x="755" y="659"/>
                      <a:pt x="723" y="659"/>
                    </a:cubicBezTo>
                    <a:cubicBezTo>
                      <a:pt x="698" y="659"/>
                      <a:pt x="671" y="662"/>
                      <a:pt x="640" y="671"/>
                    </a:cubicBezTo>
                    <a:cubicBezTo>
                      <a:pt x="608" y="681"/>
                      <a:pt x="554" y="699"/>
                      <a:pt x="522" y="768"/>
                    </a:cubicBezTo>
                    <a:cubicBezTo>
                      <a:pt x="507" y="798"/>
                      <a:pt x="511" y="830"/>
                      <a:pt x="511" y="860"/>
                    </a:cubicBezTo>
                    <a:cubicBezTo>
                      <a:pt x="513" y="882"/>
                      <a:pt x="522" y="899"/>
                      <a:pt x="526" y="921"/>
                    </a:cubicBezTo>
                    <a:cubicBezTo>
                      <a:pt x="556" y="992"/>
                      <a:pt x="591" y="1037"/>
                      <a:pt x="630" y="1087"/>
                    </a:cubicBezTo>
                    <a:cubicBezTo>
                      <a:pt x="664" y="1123"/>
                      <a:pt x="699" y="1169"/>
                      <a:pt x="742" y="1209"/>
                    </a:cubicBezTo>
                    <a:cubicBezTo>
                      <a:pt x="819" y="1289"/>
                      <a:pt x="905" y="1362"/>
                      <a:pt x="998" y="1436"/>
                    </a:cubicBezTo>
                    <a:cubicBezTo>
                      <a:pt x="1362" y="1716"/>
                      <a:pt x="1793" y="1949"/>
                      <a:pt x="2274" y="2121"/>
                    </a:cubicBezTo>
                    <a:cubicBezTo>
                      <a:pt x="2518" y="2207"/>
                      <a:pt x="2770" y="2278"/>
                      <a:pt x="3048" y="2304"/>
                    </a:cubicBezTo>
                    <a:cubicBezTo>
                      <a:pt x="3094" y="2306"/>
                      <a:pt x="3140" y="2308"/>
                      <a:pt x="3187" y="2308"/>
                    </a:cubicBezTo>
                    <a:cubicBezTo>
                      <a:pt x="3284" y="2308"/>
                      <a:pt x="3385" y="2298"/>
                      <a:pt x="3498" y="2250"/>
                    </a:cubicBezTo>
                    <a:cubicBezTo>
                      <a:pt x="3578" y="2218"/>
                      <a:pt x="3679" y="2128"/>
                      <a:pt x="3701" y="2005"/>
                    </a:cubicBezTo>
                    <a:cubicBezTo>
                      <a:pt x="3722" y="1888"/>
                      <a:pt x="3694" y="1791"/>
                      <a:pt x="3664" y="1714"/>
                    </a:cubicBezTo>
                    <a:cubicBezTo>
                      <a:pt x="3541" y="1410"/>
                      <a:pt x="3315" y="1186"/>
                      <a:pt x="3087" y="1003"/>
                    </a:cubicBezTo>
                    <a:cubicBezTo>
                      <a:pt x="2849" y="822"/>
                      <a:pt x="2593" y="677"/>
                      <a:pt x="2326" y="552"/>
                    </a:cubicBezTo>
                    <a:cubicBezTo>
                      <a:pt x="1822" y="332"/>
                      <a:pt x="1284" y="164"/>
                      <a:pt x="724" y="164"/>
                    </a:cubicBezTo>
                    <a:cubicBezTo>
                      <a:pt x="688" y="164"/>
                      <a:pt x="651" y="165"/>
                      <a:pt x="614" y="166"/>
                    </a:cubicBezTo>
                    <a:cubicBezTo>
                      <a:pt x="468" y="177"/>
                      <a:pt x="311" y="203"/>
                      <a:pt x="173" y="296"/>
                    </a:cubicBezTo>
                    <a:cubicBezTo>
                      <a:pt x="106" y="343"/>
                      <a:pt x="43" y="418"/>
                      <a:pt x="26" y="509"/>
                    </a:cubicBezTo>
                    <a:cubicBezTo>
                      <a:pt x="0" y="597"/>
                      <a:pt x="20" y="688"/>
                      <a:pt x="39" y="765"/>
                    </a:cubicBezTo>
                    <a:cubicBezTo>
                      <a:pt x="84" y="921"/>
                      <a:pt x="170" y="1056"/>
                      <a:pt x="255" y="1177"/>
                    </a:cubicBezTo>
                    <a:cubicBezTo>
                      <a:pt x="345" y="1302"/>
                      <a:pt x="440" y="1416"/>
                      <a:pt x="545" y="1522"/>
                    </a:cubicBezTo>
                    <a:cubicBezTo>
                      <a:pt x="957" y="1955"/>
                      <a:pt x="1466" y="2250"/>
                      <a:pt x="1990" y="2440"/>
                    </a:cubicBezTo>
                    <a:cubicBezTo>
                      <a:pt x="2338" y="2560"/>
                      <a:pt x="2699" y="2638"/>
                      <a:pt x="3054" y="2638"/>
                    </a:cubicBezTo>
                    <a:cubicBezTo>
                      <a:pt x="3230" y="2638"/>
                      <a:pt x="3404" y="2619"/>
                      <a:pt x="3576" y="2576"/>
                    </a:cubicBezTo>
                    <a:cubicBezTo>
                      <a:pt x="3826" y="2507"/>
                      <a:pt x="4095" y="2380"/>
                      <a:pt x="4229" y="2102"/>
                    </a:cubicBezTo>
                    <a:cubicBezTo>
                      <a:pt x="4261" y="2035"/>
                      <a:pt x="4285" y="1944"/>
                      <a:pt x="4287" y="1895"/>
                    </a:cubicBezTo>
                    <a:cubicBezTo>
                      <a:pt x="4298" y="1813"/>
                      <a:pt x="4296" y="1744"/>
                      <a:pt x="4283" y="1673"/>
                    </a:cubicBezTo>
                    <a:cubicBezTo>
                      <a:pt x="4255" y="1533"/>
                      <a:pt x="4192" y="1412"/>
                      <a:pt x="4121" y="1311"/>
                    </a:cubicBezTo>
                    <a:cubicBezTo>
                      <a:pt x="3815" y="923"/>
                      <a:pt x="3444" y="729"/>
                      <a:pt x="3123" y="567"/>
                    </a:cubicBezTo>
                    <a:cubicBezTo>
                      <a:pt x="2798" y="412"/>
                      <a:pt x="2507" y="298"/>
                      <a:pt x="2263" y="218"/>
                    </a:cubicBezTo>
                    <a:cubicBezTo>
                      <a:pt x="1778" y="56"/>
                      <a:pt x="1494" y="0"/>
                      <a:pt x="149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9" name="Google Shape;2059;p42"/>
              <p:cNvSpPr/>
              <p:nvPr/>
            </p:nvSpPr>
            <p:spPr>
              <a:xfrm>
                <a:off x="7070346" y="708419"/>
                <a:ext cx="589202" cy="413107"/>
              </a:xfrm>
              <a:custGeom>
                <a:avLst/>
                <a:gdLst/>
                <a:ahLst/>
                <a:cxnLst/>
                <a:rect l="l" t="t" r="r" b="b"/>
                <a:pathLst>
                  <a:path w="9827" h="6890" extrusionOk="0">
                    <a:moveTo>
                      <a:pt x="4829" y="1"/>
                    </a:moveTo>
                    <a:cubicBezTo>
                      <a:pt x="4809" y="1"/>
                      <a:pt x="4788" y="2"/>
                      <a:pt x="4768" y="4"/>
                    </a:cubicBezTo>
                    <a:cubicBezTo>
                      <a:pt x="3705" y="112"/>
                      <a:pt x="4391" y="2504"/>
                      <a:pt x="4391" y="2504"/>
                    </a:cubicBezTo>
                    <a:cubicBezTo>
                      <a:pt x="4391" y="2504"/>
                      <a:pt x="2846" y="1843"/>
                      <a:pt x="1722" y="1843"/>
                    </a:cubicBezTo>
                    <a:cubicBezTo>
                      <a:pt x="1307" y="1843"/>
                      <a:pt x="949" y="1934"/>
                      <a:pt x="748" y="2181"/>
                    </a:cubicBezTo>
                    <a:cubicBezTo>
                      <a:pt x="0" y="3101"/>
                      <a:pt x="3164" y="4463"/>
                      <a:pt x="3164" y="4463"/>
                    </a:cubicBezTo>
                    <a:cubicBezTo>
                      <a:pt x="3164" y="4463"/>
                      <a:pt x="856" y="5832"/>
                      <a:pt x="1873" y="6705"/>
                    </a:cubicBezTo>
                    <a:cubicBezTo>
                      <a:pt x="2024" y="6834"/>
                      <a:pt x="2201" y="6889"/>
                      <a:pt x="2394" y="6889"/>
                    </a:cubicBezTo>
                    <a:cubicBezTo>
                      <a:pt x="3501" y="6889"/>
                      <a:pt x="5117" y="5069"/>
                      <a:pt x="5117" y="5069"/>
                    </a:cubicBezTo>
                    <a:cubicBezTo>
                      <a:pt x="5117" y="5069"/>
                      <a:pt x="6624" y="6025"/>
                      <a:pt x="7596" y="6025"/>
                    </a:cubicBezTo>
                    <a:cubicBezTo>
                      <a:pt x="7870" y="6025"/>
                      <a:pt x="8101" y="5949"/>
                      <a:pt x="8244" y="5754"/>
                    </a:cubicBezTo>
                    <a:cubicBezTo>
                      <a:pt x="8897" y="4864"/>
                      <a:pt x="7065" y="3965"/>
                      <a:pt x="7065" y="3965"/>
                    </a:cubicBezTo>
                    <a:cubicBezTo>
                      <a:pt x="7065" y="3965"/>
                      <a:pt x="9826" y="3317"/>
                      <a:pt x="9537" y="2308"/>
                    </a:cubicBezTo>
                    <a:cubicBezTo>
                      <a:pt x="9458" y="2027"/>
                      <a:pt x="9200" y="1925"/>
                      <a:pt x="8868" y="1925"/>
                    </a:cubicBezTo>
                    <a:cubicBezTo>
                      <a:pt x="8008" y="1925"/>
                      <a:pt x="6656" y="2607"/>
                      <a:pt x="6656" y="2607"/>
                    </a:cubicBezTo>
                    <a:cubicBezTo>
                      <a:pt x="6656" y="2607"/>
                      <a:pt x="5860" y="1"/>
                      <a:pt x="48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0" name="Google Shape;2060;p42"/>
              <p:cNvSpPr/>
              <p:nvPr/>
            </p:nvSpPr>
            <p:spPr>
              <a:xfrm>
                <a:off x="7183907" y="795599"/>
                <a:ext cx="390443" cy="248044"/>
              </a:xfrm>
              <a:custGeom>
                <a:avLst/>
                <a:gdLst/>
                <a:ahLst/>
                <a:cxnLst/>
                <a:rect l="l" t="t" r="r" b="b"/>
                <a:pathLst>
                  <a:path w="6512" h="4137" extrusionOk="0">
                    <a:moveTo>
                      <a:pt x="3420" y="1"/>
                    </a:moveTo>
                    <a:cubicBezTo>
                      <a:pt x="3411" y="1"/>
                      <a:pt x="3402" y="1"/>
                      <a:pt x="3393" y="3"/>
                    </a:cubicBezTo>
                    <a:cubicBezTo>
                      <a:pt x="2895" y="69"/>
                      <a:pt x="3027" y="1813"/>
                      <a:pt x="3027" y="1813"/>
                    </a:cubicBezTo>
                    <a:cubicBezTo>
                      <a:pt x="3027" y="1813"/>
                      <a:pt x="1767" y="1077"/>
                      <a:pt x="983" y="1077"/>
                    </a:cubicBezTo>
                    <a:cubicBezTo>
                      <a:pt x="724" y="1077"/>
                      <a:pt x="516" y="1158"/>
                      <a:pt x="423" y="1371"/>
                    </a:cubicBezTo>
                    <a:cubicBezTo>
                      <a:pt x="1" y="2341"/>
                      <a:pt x="2499" y="2591"/>
                      <a:pt x="2499" y="2591"/>
                    </a:cubicBezTo>
                    <a:cubicBezTo>
                      <a:pt x="2499" y="2591"/>
                      <a:pt x="667" y="3731"/>
                      <a:pt x="956" y="4085"/>
                    </a:cubicBezTo>
                    <a:cubicBezTo>
                      <a:pt x="984" y="4120"/>
                      <a:pt x="1032" y="4136"/>
                      <a:pt x="1096" y="4136"/>
                    </a:cubicBezTo>
                    <a:cubicBezTo>
                      <a:pt x="1653" y="4136"/>
                      <a:pt x="3384" y="2882"/>
                      <a:pt x="3384" y="2882"/>
                    </a:cubicBezTo>
                    <a:cubicBezTo>
                      <a:pt x="3384" y="2882"/>
                      <a:pt x="4390" y="3957"/>
                      <a:pt x="4843" y="3957"/>
                    </a:cubicBezTo>
                    <a:cubicBezTo>
                      <a:pt x="4882" y="3957"/>
                      <a:pt x="4917" y="3949"/>
                      <a:pt x="4947" y="3932"/>
                    </a:cubicBezTo>
                    <a:cubicBezTo>
                      <a:pt x="5322" y="3710"/>
                      <a:pt x="4395" y="2477"/>
                      <a:pt x="4395" y="2477"/>
                    </a:cubicBezTo>
                    <a:cubicBezTo>
                      <a:pt x="4395" y="2477"/>
                      <a:pt x="6512" y="1944"/>
                      <a:pt x="6380" y="1593"/>
                    </a:cubicBezTo>
                    <a:cubicBezTo>
                      <a:pt x="6349" y="1510"/>
                      <a:pt x="6212" y="1478"/>
                      <a:pt x="6021" y="1478"/>
                    </a:cubicBezTo>
                    <a:cubicBezTo>
                      <a:pt x="5399" y="1478"/>
                      <a:pt x="4206" y="1813"/>
                      <a:pt x="4206" y="1813"/>
                    </a:cubicBezTo>
                    <a:cubicBezTo>
                      <a:pt x="4206" y="1813"/>
                      <a:pt x="3902" y="1"/>
                      <a:pt x="342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1" name="Google Shape;2061;p42"/>
              <p:cNvSpPr/>
              <p:nvPr/>
            </p:nvSpPr>
            <p:spPr>
              <a:xfrm>
                <a:off x="7360423" y="921871"/>
                <a:ext cx="63015" cy="34775"/>
              </a:xfrm>
              <a:custGeom>
                <a:avLst/>
                <a:gdLst/>
                <a:ahLst/>
                <a:cxnLst/>
                <a:rect l="l" t="t" r="r" b="b"/>
                <a:pathLst>
                  <a:path w="1051" h="580" extrusionOk="0">
                    <a:moveTo>
                      <a:pt x="852" y="0"/>
                    </a:moveTo>
                    <a:cubicBezTo>
                      <a:pt x="744" y="0"/>
                      <a:pt x="595" y="39"/>
                      <a:pt x="440" y="114"/>
                    </a:cubicBezTo>
                    <a:cubicBezTo>
                      <a:pt x="178" y="239"/>
                      <a:pt x="1" y="425"/>
                      <a:pt x="48" y="520"/>
                    </a:cubicBezTo>
                    <a:cubicBezTo>
                      <a:pt x="68" y="560"/>
                      <a:pt x="122" y="579"/>
                      <a:pt x="198" y="579"/>
                    </a:cubicBezTo>
                    <a:cubicBezTo>
                      <a:pt x="305" y="579"/>
                      <a:pt x="455" y="540"/>
                      <a:pt x="611" y="466"/>
                    </a:cubicBezTo>
                    <a:cubicBezTo>
                      <a:pt x="874" y="341"/>
                      <a:pt x="1050" y="157"/>
                      <a:pt x="1003" y="60"/>
                    </a:cubicBezTo>
                    <a:cubicBezTo>
                      <a:pt x="983" y="20"/>
                      <a:pt x="928" y="0"/>
                      <a:pt x="85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2" name="Google Shape;2062;p42"/>
              <p:cNvSpPr/>
              <p:nvPr/>
            </p:nvSpPr>
            <p:spPr>
              <a:xfrm>
                <a:off x="6884535" y="726107"/>
                <a:ext cx="355548" cy="288216"/>
              </a:xfrm>
              <a:custGeom>
                <a:avLst/>
                <a:gdLst/>
                <a:ahLst/>
                <a:cxnLst/>
                <a:rect l="l" t="t" r="r" b="b"/>
                <a:pathLst>
                  <a:path w="5930" h="4807" extrusionOk="0">
                    <a:moveTo>
                      <a:pt x="4483" y="1"/>
                    </a:moveTo>
                    <a:cubicBezTo>
                      <a:pt x="3815" y="1"/>
                      <a:pt x="2841" y="1269"/>
                      <a:pt x="2841" y="1269"/>
                    </a:cubicBezTo>
                    <a:cubicBezTo>
                      <a:pt x="2841" y="1269"/>
                      <a:pt x="1933" y="603"/>
                      <a:pt x="1346" y="603"/>
                    </a:cubicBezTo>
                    <a:cubicBezTo>
                      <a:pt x="1180" y="603"/>
                      <a:pt x="1040" y="656"/>
                      <a:pt x="953" y="793"/>
                    </a:cubicBezTo>
                    <a:cubicBezTo>
                      <a:pt x="563" y="1412"/>
                      <a:pt x="1666" y="2039"/>
                      <a:pt x="1666" y="2039"/>
                    </a:cubicBezTo>
                    <a:cubicBezTo>
                      <a:pt x="1666" y="2039"/>
                      <a:pt x="0" y="2494"/>
                      <a:pt x="168" y="3198"/>
                    </a:cubicBezTo>
                    <a:cubicBezTo>
                      <a:pt x="216" y="3394"/>
                      <a:pt x="372" y="3464"/>
                      <a:pt x="572" y="3464"/>
                    </a:cubicBezTo>
                    <a:cubicBezTo>
                      <a:pt x="1092" y="3464"/>
                      <a:pt x="1910" y="2989"/>
                      <a:pt x="1910" y="2989"/>
                    </a:cubicBezTo>
                    <a:cubicBezTo>
                      <a:pt x="1910" y="2989"/>
                      <a:pt x="2388" y="4806"/>
                      <a:pt x="3012" y="4806"/>
                    </a:cubicBezTo>
                    <a:cubicBezTo>
                      <a:pt x="3025" y="4806"/>
                      <a:pt x="3037" y="4805"/>
                      <a:pt x="3050" y="4804"/>
                    </a:cubicBezTo>
                    <a:cubicBezTo>
                      <a:pt x="3690" y="4729"/>
                      <a:pt x="3278" y="3061"/>
                      <a:pt x="3278" y="3060"/>
                    </a:cubicBezTo>
                    <a:lnTo>
                      <a:pt x="3278" y="3060"/>
                    </a:lnTo>
                    <a:cubicBezTo>
                      <a:pt x="3278" y="3060"/>
                      <a:pt x="4209" y="3520"/>
                      <a:pt x="4888" y="3520"/>
                    </a:cubicBezTo>
                    <a:cubicBezTo>
                      <a:pt x="5139" y="3520"/>
                      <a:pt x="5355" y="3457"/>
                      <a:pt x="5477" y="3285"/>
                    </a:cubicBezTo>
                    <a:cubicBezTo>
                      <a:pt x="5929" y="2644"/>
                      <a:pt x="4020" y="1692"/>
                      <a:pt x="4020" y="1692"/>
                    </a:cubicBezTo>
                    <a:cubicBezTo>
                      <a:pt x="4020" y="1692"/>
                      <a:pt x="5412" y="739"/>
                      <a:pt x="4798" y="129"/>
                    </a:cubicBezTo>
                    <a:cubicBezTo>
                      <a:pt x="4707" y="39"/>
                      <a:pt x="4600" y="1"/>
                      <a:pt x="448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3" name="Google Shape;2063;p42"/>
              <p:cNvSpPr/>
              <p:nvPr/>
            </p:nvSpPr>
            <p:spPr>
              <a:xfrm>
                <a:off x="6935920" y="780489"/>
                <a:ext cx="235513" cy="173037"/>
              </a:xfrm>
              <a:custGeom>
                <a:avLst/>
                <a:gdLst/>
                <a:ahLst/>
                <a:cxnLst/>
                <a:rect l="l" t="t" r="r" b="b"/>
                <a:pathLst>
                  <a:path w="3928" h="2886" extrusionOk="0">
                    <a:moveTo>
                      <a:pt x="3267" y="1"/>
                    </a:moveTo>
                    <a:cubicBezTo>
                      <a:pt x="2930" y="1"/>
                      <a:pt x="1887" y="875"/>
                      <a:pt x="1887" y="875"/>
                    </a:cubicBezTo>
                    <a:cubicBezTo>
                      <a:pt x="1887" y="875"/>
                      <a:pt x="1281" y="127"/>
                      <a:pt x="1008" y="127"/>
                    </a:cubicBezTo>
                    <a:cubicBezTo>
                      <a:pt x="984" y="127"/>
                      <a:pt x="963" y="132"/>
                      <a:pt x="945" y="145"/>
                    </a:cubicBezTo>
                    <a:cubicBezTo>
                      <a:pt x="718" y="298"/>
                      <a:pt x="1279" y="1160"/>
                      <a:pt x="1279" y="1160"/>
                    </a:cubicBezTo>
                    <a:cubicBezTo>
                      <a:pt x="1279" y="1160"/>
                      <a:pt x="1" y="1528"/>
                      <a:pt x="81" y="1774"/>
                    </a:cubicBezTo>
                    <a:cubicBezTo>
                      <a:pt x="99" y="1832"/>
                      <a:pt x="182" y="1854"/>
                      <a:pt x="297" y="1854"/>
                    </a:cubicBezTo>
                    <a:cubicBezTo>
                      <a:pt x="672" y="1854"/>
                      <a:pt x="1391" y="1621"/>
                      <a:pt x="1391" y="1621"/>
                    </a:cubicBezTo>
                    <a:cubicBezTo>
                      <a:pt x="1391" y="1621"/>
                      <a:pt x="1574" y="2885"/>
                      <a:pt x="1866" y="2885"/>
                    </a:cubicBezTo>
                    <a:cubicBezTo>
                      <a:pt x="1871" y="2885"/>
                      <a:pt x="1877" y="2885"/>
                      <a:pt x="1882" y="2884"/>
                    </a:cubicBezTo>
                    <a:cubicBezTo>
                      <a:pt x="2184" y="2837"/>
                      <a:pt x="2102" y="1621"/>
                      <a:pt x="2102" y="1621"/>
                    </a:cubicBezTo>
                    <a:lnTo>
                      <a:pt x="2102" y="1621"/>
                    </a:lnTo>
                    <a:cubicBezTo>
                      <a:pt x="2102" y="1621"/>
                      <a:pt x="2861" y="2133"/>
                      <a:pt x="3334" y="2133"/>
                    </a:cubicBezTo>
                    <a:cubicBezTo>
                      <a:pt x="3491" y="2133"/>
                      <a:pt x="3617" y="2077"/>
                      <a:pt x="3673" y="1927"/>
                    </a:cubicBezTo>
                    <a:cubicBezTo>
                      <a:pt x="3928" y="1252"/>
                      <a:pt x="2421" y="1076"/>
                      <a:pt x="2421" y="1076"/>
                    </a:cubicBezTo>
                    <a:cubicBezTo>
                      <a:pt x="2421" y="1076"/>
                      <a:pt x="3525" y="283"/>
                      <a:pt x="3352" y="37"/>
                    </a:cubicBezTo>
                    <a:cubicBezTo>
                      <a:pt x="3335" y="12"/>
                      <a:pt x="3306" y="1"/>
                      <a:pt x="326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4" name="Google Shape;2064;p42"/>
              <p:cNvSpPr/>
              <p:nvPr/>
            </p:nvSpPr>
            <p:spPr>
              <a:xfrm>
                <a:off x="7026936" y="841047"/>
                <a:ext cx="37893" cy="24283"/>
              </a:xfrm>
              <a:custGeom>
                <a:avLst/>
                <a:gdLst/>
                <a:ahLst/>
                <a:cxnLst/>
                <a:rect l="l" t="t" r="r" b="b"/>
                <a:pathLst>
                  <a:path w="632" h="405" extrusionOk="0">
                    <a:moveTo>
                      <a:pt x="512" y="1"/>
                    </a:moveTo>
                    <a:cubicBezTo>
                      <a:pt x="447" y="1"/>
                      <a:pt x="357" y="28"/>
                      <a:pt x="265" y="81"/>
                    </a:cubicBezTo>
                    <a:cubicBezTo>
                      <a:pt x="106" y="169"/>
                      <a:pt x="0" y="296"/>
                      <a:pt x="28" y="363"/>
                    </a:cubicBezTo>
                    <a:cubicBezTo>
                      <a:pt x="40" y="391"/>
                      <a:pt x="72" y="404"/>
                      <a:pt x="118" y="404"/>
                    </a:cubicBezTo>
                    <a:cubicBezTo>
                      <a:pt x="183" y="404"/>
                      <a:pt x="273" y="377"/>
                      <a:pt x="366" y="324"/>
                    </a:cubicBezTo>
                    <a:cubicBezTo>
                      <a:pt x="526" y="236"/>
                      <a:pt x="632" y="109"/>
                      <a:pt x="604" y="42"/>
                    </a:cubicBezTo>
                    <a:cubicBezTo>
                      <a:pt x="591" y="14"/>
                      <a:pt x="558" y="1"/>
                      <a:pt x="512" y="1"/>
                    </a:cubicBezTo>
                    <a:close/>
                  </a:path>
                </a:pathLst>
              </a:custGeom>
              <a:solidFill>
                <a:srgbClr val="FFDB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5" name="Google Shape;2065;p42"/>
              <p:cNvSpPr/>
              <p:nvPr/>
            </p:nvSpPr>
            <p:spPr>
              <a:xfrm>
                <a:off x="5954224" y="975054"/>
                <a:ext cx="540697" cy="378752"/>
              </a:xfrm>
              <a:custGeom>
                <a:avLst/>
                <a:gdLst/>
                <a:ahLst/>
                <a:cxnLst/>
                <a:rect l="l" t="t" r="r" b="b"/>
                <a:pathLst>
                  <a:path w="9018" h="6317" extrusionOk="0">
                    <a:moveTo>
                      <a:pt x="4435" y="0"/>
                    </a:moveTo>
                    <a:cubicBezTo>
                      <a:pt x="4416" y="0"/>
                      <a:pt x="4397" y="1"/>
                      <a:pt x="4378" y="3"/>
                    </a:cubicBezTo>
                    <a:cubicBezTo>
                      <a:pt x="3403" y="102"/>
                      <a:pt x="4031" y="2296"/>
                      <a:pt x="4031" y="2296"/>
                    </a:cubicBezTo>
                    <a:cubicBezTo>
                      <a:pt x="4031" y="2296"/>
                      <a:pt x="2613" y="1690"/>
                      <a:pt x="1582" y="1690"/>
                    </a:cubicBezTo>
                    <a:cubicBezTo>
                      <a:pt x="1201" y="1690"/>
                      <a:pt x="873" y="1772"/>
                      <a:pt x="688" y="1999"/>
                    </a:cubicBezTo>
                    <a:cubicBezTo>
                      <a:pt x="0" y="2840"/>
                      <a:pt x="2903" y="4092"/>
                      <a:pt x="2903" y="4092"/>
                    </a:cubicBezTo>
                    <a:cubicBezTo>
                      <a:pt x="2903" y="4092"/>
                      <a:pt x="787" y="5346"/>
                      <a:pt x="1722" y="6148"/>
                    </a:cubicBezTo>
                    <a:cubicBezTo>
                      <a:pt x="1860" y="6266"/>
                      <a:pt x="2023" y="6317"/>
                      <a:pt x="2199" y="6317"/>
                    </a:cubicBezTo>
                    <a:cubicBezTo>
                      <a:pt x="3214" y="6317"/>
                      <a:pt x="4697" y="4648"/>
                      <a:pt x="4697" y="4648"/>
                    </a:cubicBezTo>
                    <a:cubicBezTo>
                      <a:pt x="4697" y="4648"/>
                      <a:pt x="6076" y="5524"/>
                      <a:pt x="6968" y="5524"/>
                    </a:cubicBezTo>
                    <a:cubicBezTo>
                      <a:pt x="7220" y="5524"/>
                      <a:pt x="7433" y="5454"/>
                      <a:pt x="7565" y="5275"/>
                    </a:cubicBezTo>
                    <a:cubicBezTo>
                      <a:pt x="8162" y="4462"/>
                      <a:pt x="6481" y="3635"/>
                      <a:pt x="6481" y="3635"/>
                    </a:cubicBezTo>
                    <a:cubicBezTo>
                      <a:pt x="6481" y="3635"/>
                      <a:pt x="9018" y="3040"/>
                      <a:pt x="8755" y="2115"/>
                    </a:cubicBezTo>
                    <a:cubicBezTo>
                      <a:pt x="8682" y="1857"/>
                      <a:pt x="8444" y="1764"/>
                      <a:pt x="8140" y="1764"/>
                    </a:cubicBezTo>
                    <a:cubicBezTo>
                      <a:pt x="7350" y="1764"/>
                      <a:pt x="6110" y="2389"/>
                      <a:pt x="6110" y="2389"/>
                    </a:cubicBezTo>
                    <a:cubicBezTo>
                      <a:pt x="6110" y="2389"/>
                      <a:pt x="5383" y="0"/>
                      <a:pt x="443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6" name="Google Shape;2066;p42"/>
              <p:cNvSpPr/>
              <p:nvPr/>
            </p:nvSpPr>
            <p:spPr>
              <a:xfrm>
                <a:off x="6058492" y="1054618"/>
                <a:ext cx="358246" cy="227719"/>
              </a:xfrm>
              <a:custGeom>
                <a:avLst/>
                <a:gdLst/>
                <a:ahLst/>
                <a:cxnLst/>
                <a:rect l="l" t="t" r="r" b="b"/>
                <a:pathLst>
                  <a:path w="5975" h="3798" extrusionOk="0">
                    <a:moveTo>
                      <a:pt x="3135" y="0"/>
                    </a:moveTo>
                    <a:cubicBezTo>
                      <a:pt x="3127" y="0"/>
                      <a:pt x="3119" y="1"/>
                      <a:pt x="3111" y="2"/>
                    </a:cubicBezTo>
                    <a:cubicBezTo>
                      <a:pt x="2652" y="62"/>
                      <a:pt x="2774" y="1663"/>
                      <a:pt x="2774" y="1663"/>
                    </a:cubicBezTo>
                    <a:cubicBezTo>
                      <a:pt x="2774" y="1663"/>
                      <a:pt x="1620" y="990"/>
                      <a:pt x="901" y="990"/>
                    </a:cubicBezTo>
                    <a:cubicBezTo>
                      <a:pt x="662" y="990"/>
                      <a:pt x="472" y="1064"/>
                      <a:pt x="386" y="1260"/>
                    </a:cubicBezTo>
                    <a:cubicBezTo>
                      <a:pt x="1" y="2151"/>
                      <a:pt x="2292" y="2379"/>
                      <a:pt x="2292" y="2379"/>
                    </a:cubicBezTo>
                    <a:cubicBezTo>
                      <a:pt x="2292" y="2379"/>
                      <a:pt x="613" y="3426"/>
                      <a:pt x="873" y="3750"/>
                    </a:cubicBezTo>
                    <a:cubicBezTo>
                      <a:pt x="900" y="3783"/>
                      <a:pt x="945" y="3797"/>
                      <a:pt x="1003" y="3797"/>
                    </a:cubicBezTo>
                    <a:cubicBezTo>
                      <a:pt x="1518" y="3797"/>
                      <a:pt x="3102" y="2646"/>
                      <a:pt x="3102" y="2646"/>
                    </a:cubicBezTo>
                    <a:cubicBezTo>
                      <a:pt x="3102" y="2646"/>
                      <a:pt x="4025" y="3631"/>
                      <a:pt x="4441" y="3631"/>
                    </a:cubicBezTo>
                    <a:cubicBezTo>
                      <a:pt x="4477" y="3631"/>
                      <a:pt x="4510" y="3624"/>
                      <a:pt x="4537" y="3607"/>
                    </a:cubicBezTo>
                    <a:cubicBezTo>
                      <a:pt x="4882" y="3407"/>
                      <a:pt x="4031" y="2271"/>
                      <a:pt x="4031" y="2271"/>
                    </a:cubicBezTo>
                    <a:cubicBezTo>
                      <a:pt x="4031" y="2271"/>
                      <a:pt x="5975" y="1786"/>
                      <a:pt x="5852" y="1461"/>
                    </a:cubicBezTo>
                    <a:cubicBezTo>
                      <a:pt x="5824" y="1385"/>
                      <a:pt x="5698" y="1356"/>
                      <a:pt x="5523" y="1356"/>
                    </a:cubicBezTo>
                    <a:cubicBezTo>
                      <a:pt x="4953" y="1356"/>
                      <a:pt x="3856" y="1663"/>
                      <a:pt x="3856" y="1663"/>
                    </a:cubicBezTo>
                    <a:cubicBezTo>
                      <a:pt x="3856" y="1663"/>
                      <a:pt x="3578" y="0"/>
                      <a:pt x="313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7" name="Google Shape;2067;p42"/>
              <p:cNvSpPr/>
              <p:nvPr/>
            </p:nvSpPr>
            <p:spPr>
              <a:xfrm>
                <a:off x="6220439" y="1170578"/>
                <a:ext cx="57679" cy="31777"/>
              </a:xfrm>
              <a:custGeom>
                <a:avLst/>
                <a:gdLst/>
                <a:ahLst/>
                <a:cxnLst/>
                <a:rect l="l" t="t" r="r" b="b"/>
                <a:pathLst>
                  <a:path w="962" h="530" extrusionOk="0">
                    <a:moveTo>
                      <a:pt x="781" y="1"/>
                    </a:moveTo>
                    <a:cubicBezTo>
                      <a:pt x="682" y="1"/>
                      <a:pt x="544" y="36"/>
                      <a:pt x="401" y="104"/>
                    </a:cubicBezTo>
                    <a:cubicBezTo>
                      <a:pt x="162" y="219"/>
                      <a:pt x="0" y="387"/>
                      <a:pt x="43" y="475"/>
                    </a:cubicBezTo>
                    <a:cubicBezTo>
                      <a:pt x="61" y="512"/>
                      <a:pt x="111" y="530"/>
                      <a:pt x="181" y="530"/>
                    </a:cubicBezTo>
                    <a:cubicBezTo>
                      <a:pt x="279" y="530"/>
                      <a:pt x="416" y="495"/>
                      <a:pt x="558" y="428"/>
                    </a:cubicBezTo>
                    <a:cubicBezTo>
                      <a:pt x="800" y="311"/>
                      <a:pt x="961" y="143"/>
                      <a:pt x="918" y="55"/>
                    </a:cubicBezTo>
                    <a:cubicBezTo>
                      <a:pt x="900" y="18"/>
                      <a:pt x="851" y="1"/>
                      <a:pt x="781" y="1"/>
                    </a:cubicBezTo>
                    <a:close/>
                  </a:path>
                </a:pathLst>
              </a:custGeom>
              <a:solidFill>
                <a:srgbClr val="FF676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8" name="Google Shape;2068;p42"/>
              <p:cNvSpPr/>
              <p:nvPr/>
            </p:nvSpPr>
            <p:spPr>
              <a:xfrm>
                <a:off x="6036367" y="1228197"/>
                <a:ext cx="418144" cy="315616"/>
              </a:xfrm>
              <a:custGeom>
                <a:avLst/>
                <a:gdLst/>
                <a:ahLst/>
                <a:cxnLst/>
                <a:rect l="l" t="t" r="r" b="b"/>
                <a:pathLst>
                  <a:path w="6974" h="5264" extrusionOk="0">
                    <a:moveTo>
                      <a:pt x="4256" y="0"/>
                    </a:moveTo>
                    <a:cubicBezTo>
                      <a:pt x="3437" y="0"/>
                      <a:pt x="3215" y="1730"/>
                      <a:pt x="3215" y="1730"/>
                    </a:cubicBezTo>
                    <a:cubicBezTo>
                      <a:pt x="3062" y="1378"/>
                      <a:pt x="2575" y="1240"/>
                      <a:pt x="2154" y="1240"/>
                    </a:cubicBezTo>
                    <a:cubicBezTo>
                      <a:pt x="1851" y="1240"/>
                      <a:pt x="1581" y="1311"/>
                      <a:pt x="1495" y="1426"/>
                    </a:cubicBezTo>
                    <a:cubicBezTo>
                      <a:pt x="1156" y="1875"/>
                      <a:pt x="2212" y="2489"/>
                      <a:pt x="2305" y="2489"/>
                    </a:cubicBezTo>
                    <a:cubicBezTo>
                      <a:pt x="2307" y="2489"/>
                      <a:pt x="2308" y="2489"/>
                      <a:pt x="2309" y="2488"/>
                    </a:cubicBezTo>
                    <a:cubicBezTo>
                      <a:pt x="2310" y="2488"/>
                      <a:pt x="2311" y="2488"/>
                      <a:pt x="2311" y="2488"/>
                    </a:cubicBezTo>
                    <a:lnTo>
                      <a:pt x="2311" y="2488"/>
                    </a:lnTo>
                    <a:cubicBezTo>
                      <a:pt x="2315" y="2488"/>
                      <a:pt x="0" y="3407"/>
                      <a:pt x="111" y="3812"/>
                    </a:cubicBezTo>
                    <a:cubicBezTo>
                      <a:pt x="146" y="3940"/>
                      <a:pt x="360" y="3984"/>
                      <a:pt x="637" y="3984"/>
                    </a:cubicBezTo>
                    <a:cubicBezTo>
                      <a:pt x="1240" y="3984"/>
                      <a:pt x="2141" y="3775"/>
                      <a:pt x="2141" y="3775"/>
                    </a:cubicBezTo>
                    <a:lnTo>
                      <a:pt x="2141" y="3775"/>
                    </a:lnTo>
                    <a:cubicBezTo>
                      <a:pt x="2141" y="3775"/>
                      <a:pt x="1488" y="4626"/>
                      <a:pt x="1822" y="4846"/>
                    </a:cubicBezTo>
                    <a:cubicBezTo>
                      <a:pt x="1851" y="4866"/>
                      <a:pt x="1882" y="4874"/>
                      <a:pt x="1914" y="4874"/>
                    </a:cubicBezTo>
                    <a:cubicBezTo>
                      <a:pt x="2258" y="4874"/>
                      <a:pt x="2771" y="3885"/>
                      <a:pt x="2771" y="3885"/>
                    </a:cubicBezTo>
                    <a:cubicBezTo>
                      <a:pt x="2771" y="3885"/>
                      <a:pt x="2850" y="5264"/>
                      <a:pt x="3538" y="5264"/>
                    </a:cubicBezTo>
                    <a:cubicBezTo>
                      <a:pt x="3568" y="5264"/>
                      <a:pt x="3599" y="5261"/>
                      <a:pt x="3630" y="5256"/>
                    </a:cubicBezTo>
                    <a:cubicBezTo>
                      <a:pt x="4404" y="5129"/>
                      <a:pt x="4740" y="2659"/>
                      <a:pt x="4740" y="2659"/>
                    </a:cubicBezTo>
                    <a:cubicBezTo>
                      <a:pt x="4740" y="2659"/>
                      <a:pt x="5731" y="2995"/>
                      <a:pt x="6351" y="2995"/>
                    </a:cubicBezTo>
                    <a:cubicBezTo>
                      <a:pt x="6602" y="2995"/>
                      <a:pt x="6793" y="2940"/>
                      <a:pt x="6833" y="2786"/>
                    </a:cubicBezTo>
                    <a:cubicBezTo>
                      <a:pt x="6973" y="2249"/>
                      <a:pt x="4687" y="1663"/>
                      <a:pt x="4687" y="1663"/>
                    </a:cubicBezTo>
                    <a:cubicBezTo>
                      <a:pt x="4687" y="1663"/>
                      <a:pt x="5215" y="118"/>
                      <a:pt x="4335" y="6"/>
                    </a:cubicBezTo>
                    <a:cubicBezTo>
                      <a:pt x="4308" y="2"/>
                      <a:pt x="4282" y="0"/>
                      <a:pt x="425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9" name="Google Shape;2069;p42"/>
              <p:cNvSpPr/>
              <p:nvPr/>
            </p:nvSpPr>
            <p:spPr>
              <a:xfrm>
                <a:off x="6091469" y="1257097"/>
                <a:ext cx="285338" cy="272747"/>
              </a:xfrm>
              <a:custGeom>
                <a:avLst/>
                <a:gdLst/>
                <a:ahLst/>
                <a:cxnLst/>
                <a:rect l="l" t="t" r="r" b="b"/>
                <a:pathLst>
                  <a:path w="4759" h="4549" extrusionOk="0">
                    <a:moveTo>
                      <a:pt x="4627" y="1771"/>
                    </a:moveTo>
                    <a:cubicBezTo>
                      <a:pt x="4627" y="1771"/>
                      <a:pt x="4627" y="1771"/>
                      <a:pt x="4628" y="1772"/>
                    </a:cubicBezTo>
                    <a:lnTo>
                      <a:pt x="4628" y="1772"/>
                    </a:lnTo>
                    <a:lnTo>
                      <a:pt x="4627" y="1771"/>
                    </a:lnTo>
                    <a:close/>
                    <a:moveTo>
                      <a:pt x="3170" y="206"/>
                    </a:moveTo>
                    <a:cubicBezTo>
                      <a:pt x="3172" y="209"/>
                      <a:pt x="3174" y="212"/>
                      <a:pt x="3175" y="215"/>
                    </a:cubicBezTo>
                    <a:cubicBezTo>
                      <a:pt x="3181" y="237"/>
                      <a:pt x="3192" y="265"/>
                      <a:pt x="3201" y="291"/>
                    </a:cubicBezTo>
                    <a:cubicBezTo>
                      <a:pt x="3218" y="347"/>
                      <a:pt x="3229" y="407"/>
                      <a:pt x="3240" y="470"/>
                    </a:cubicBezTo>
                    <a:cubicBezTo>
                      <a:pt x="3261" y="593"/>
                      <a:pt x="3276" y="718"/>
                      <a:pt x="3287" y="843"/>
                    </a:cubicBezTo>
                    <a:cubicBezTo>
                      <a:pt x="3311" y="1097"/>
                      <a:pt x="3321" y="1353"/>
                      <a:pt x="3328" y="1606"/>
                    </a:cubicBezTo>
                    <a:lnTo>
                      <a:pt x="3330" y="1703"/>
                    </a:lnTo>
                    <a:lnTo>
                      <a:pt x="3427" y="1687"/>
                    </a:lnTo>
                    <a:cubicBezTo>
                      <a:pt x="3653" y="1650"/>
                      <a:pt x="3887" y="1629"/>
                      <a:pt x="4116" y="1629"/>
                    </a:cubicBezTo>
                    <a:cubicBezTo>
                      <a:pt x="4127" y="1629"/>
                      <a:pt x="4138" y="1629"/>
                      <a:pt x="4149" y="1629"/>
                    </a:cubicBezTo>
                    <a:cubicBezTo>
                      <a:pt x="4212" y="1629"/>
                      <a:pt x="4268" y="1636"/>
                      <a:pt x="4328" y="1640"/>
                    </a:cubicBezTo>
                    <a:cubicBezTo>
                      <a:pt x="4386" y="1649"/>
                      <a:pt x="4440" y="1659"/>
                      <a:pt x="4494" y="1677"/>
                    </a:cubicBezTo>
                    <a:cubicBezTo>
                      <a:pt x="4515" y="1687"/>
                      <a:pt x="4546" y="1694"/>
                      <a:pt x="4561" y="1705"/>
                    </a:cubicBezTo>
                    <a:cubicBezTo>
                      <a:pt x="4576" y="1715"/>
                      <a:pt x="4591" y="1715"/>
                      <a:pt x="4610" y="1748"/>
                    </a:cubicBezTo>
                    <a:lnTo>
                      <a:pt x="4623" y="1767"/>
                    </a:lnTo>
                    <a:cubicBezTo>
                      <a:pt x="4623" y="1767"/>
                      <a:pt x="4623" y="1767"/>
                      <a:pt x="4623" y="1767"/>
                    </a:cubicBezTo>
                    <a:lnTo>
                      <a:pt x="4623" y="1767"/>
                    </a:lnTo>
                    <a:lnTo>
                      <a:pt x="4628" y="1774"/>
                    </a:lnTo>
                    <a:cubicBezTo>
                      <a:pt x="4630" y="1776"/>
                      <a:pt x="4612" y="1789"/>
                      <a:pt x="4597" y="1802"/>
                    </a:cubicBezTo>
                    <a:cubicBezTo>
                      <a:pt x="4511" y="1853"/>
                      <a:pt x="4384" y="1881"/>
                      <a:pt x="4268" y="1903"/>
                    </a:cubicBezTo>
                    <a:cubicBezTo>
                      <a:pt x="4149" y="1925"/>
                      <a:pt x="4026" y="1937"/>
                      <a:pt x="3906" y="1948"/>
                    </a:cubicBezTo>
                    <a:cubicBezTo>
                      <a:pt x="3662" y="1970"/>
                      <a:pt x="3414" y="1978"/>
                      <a:pt x="3168" y="1981"/>
                    </a:cubicBezTo>
                    <a:lnTo>
                      <a:pt x="3130" y="1981"/>
                    </a:lnTo>
                    <a:lnTo>
                      <a:pt x="3132" y="2022"/>
                    </a:lnTo>
                    <a:cubicBezTo>
                      <a:pt x="3162" y="2392"/>
                      <a:pt x="3164" y="2767"/>
                      <a:pt x="3151" y="3138"/>
                    </a:cubicBezTo>
                    <a:cubicBezTo>
                      <a:pt x="3140" y="3325"/>
                      <a:pt x="3123" y="3511"/>
                      <a:pt x="3097" y="3694"/>
                    </a:cubicBezTo>
                    <a:cubicBezTo>
                      <a:pt x="3067" y="3877"/>
                      <a:pt x="3035" y="4063"/>
                      <a:pt x="2959" y="4226"/>
                    </a:cubicBezTo>
                    <a:cubicBezTo>
                      <a:pt x="2940" y="4267"/>
                      <a:pt x="2918" y="4308"/>
                      <a:pt x="2895" y="4343"/>
                    </a:cubicBezTo>
                    <a:cubicBezTo>
                      <a:pt x="2884" y="4364"/>
                      <a:pt x="2867" y="4375"/>
                      <a:pt x="2856" y="4392"/>
                    </a:cubicBezTo>
                    <a:cubicBezTo>
                      <a:pt x="2845" y="4405"/>
                      <a:pt x="2819" y="4425"/>
                      <a:pt x="2808" y="4431"/>
                    </a:cubicBezTo>
                    <a:cubicBezTo>
                      <a:pt x="2779" y="4451"/>
                      <a:pt x="2748" y="4459"/>
                      <a:pt x="2719" y="4459"/>
                    </a:cubicBezTo>
                    <a:cubicBezTo>
                      <a:pt x="2716" y="4459"/>
                      <a:pt x="2713" y="4459"/>
                      <a:pt x="2709" y="4459"/>
                    </a:cubicBezTo>
                    <a:cubicBezTo>
                      <a:pt x="2673" y="4453"/>
                      <a:pt x="2640" y="4435"/>
                      <a:pt x="2608" y="4410"/>
                    </a:cubicBezTo>
                    <a:cubicBezTo>
                      <a:pt x="2485" y="4297"/>
                      <a:pt x="2399" y="4127"/>
                      <a:pt x="2324" y="3963"/>
                    </a:cubicBezTo>
                    <a:cubicBezTo>
                      <a:pt x="2177" y="3627"/>
                      <a:pt x="2063" y="3272"/>
                      <a:pt x="1968" y="2916"/>
                    </a:cubicBezTo>
                    <a:lnTo>
                      <a:pt x="1949" y="2843"/>
                    </a:lnTo>
                    <a:lnTo>
                      <a:pt x="1873" y="2858"/>
                    </a:lnTo>
                    <a:cubicBezTo>
                      <a:pt x="1580" y="2922"/>
                      <a:pt x="1278" y="2983"/>
                      <a:pt x="979" y="3009"/>
                    </a:cubicBezTo>
                    <a:cubicBezTo>
                      <a:pt x="876" y="3017"/>
                      <a:pt x="773" y="3024"/>
                      <a:pt x="672" y="3024"/>
                    </a:cubicBezTo>
                    <a:cubicBezTo>
                      <a:pt x="625" y="3024"/>
                      <a:pt x="578" y="3023"/>
                      <a:pt x="533" y="3019"/>
                    </a:cubicBezTo>
                    <a:cubicBezTo>
                      <a:pt x="459" y="3013"/>
                      <a:pt x="386" y="3006"/>
                      <a:pt x="319" y="2985"/>
                    </a:cubicBezTo>
                    <a:cubicBezTo>
                      <a:pt x="280" y="2976"/>
                      <a:pt x="259" y="2963"/>
                      <a:pt x="233" y="2953"/>
                    </a:cubicBezTo>
                    <a:lnTo>
                      <a:pt x="211" y="2944"/>
                    </a:lnTo>
                    <a:lnTo>
                      <a:pt x="190" y="2925"/>
                    </a:lnTo>
                    <a:lnTo>
                      <a:pt x="147" y="2888"/>
                    </a:lnTo>
                    <a:lnTo>
                      <a:pt x="147" y="2888"/>
                    </a:lnTo>
                    <a:cubicBezTo>
                      <a:pt x="147" y="2888"/>
                      <a:pt x="147" y="2888"/>
                      <a:pt x="147" y="2888"/>
                    </a:cubicBezTo>
                    <a:cubicBezTo>
                      <a:pt x="149" y="2888"/>
                      <a:pt x="134" y="2870"/>
                      <a:pt x="136" y="2866"/>
                    </a:cubicBezTo>
                    <a:cubicBezTo>
                      <a:pt x="129" y="2858"/>
                      <a:pt x="134" y="2853"/>
                      <a:pt x="134" y="2845"/>
                    </a:cubicBezTo>
                    <a:cubicBezTo>
                      <a:pt x="134" y="2830"/>
                      <a:pt x="158" y="2804"/>
                      <a:pt x="179" y="2782"/>
                    </a:cubicBezTo>
                    <a:cubicBezTo>
                      <a:pt x="231" y="2744"/>
                      <a:pt x="298" y="2709"/>
                      <a:pt x="364" y="2681"/>
                    </a:cubicBezTo>
                    <a:cubicBezTo>
                      <a:pt x="502" y="2625"/>
                      <a:pt x="647" y="2582"/>
                      <a:pt x="795" y="2543"/>
                    </a:cubicBezTo>
                    <a:cubicBezTo>
                      <a:pt x="1089" y="2465"/>
                      <a:pt x="1390" y="2412"/>
                      <a:pt x="1692" y="2358"/>
                    </a:cubicBezTo>
                    <a:lnTo>
                      <a:pt x="1709" y="2360"/>
                    </a:lnTo>
                    <a:lnTo>
                      <a:pt x="1696" y="2347"/>
                    </a:lnTo>
                    <a:cubicBezTo>
                      <a:pt x="1595" y="2254"/>
                      <a:pt x="1502" y="2157"/>
                      <a:pt x="1412" y="2054"/>
                    </a:cubicBezTo>
                    <a:cubicBezTo>
                      <a:pt x="1326" y="1948"/>
                      <a:pt x="1246" y="1838"/>
                      <a:pt x="1181" y="1722"/>
                    </a:cubicBezTo>
                    <a:cubicBezTo>
                      <a:pt x="1145" y="1662"/>
                      <a:pt x="1119" y="1603"/>
                      <a:pt x="1097" y="1541"/>
                    </a:cubicBezTo>
                    <a:cubicBezTo>
                      <a:pt x="1074" y="1478"/>
                      <a:pt x="1063" y="1418"/>
                      <a:pt x="1056" y="1356"/>
                    </a:cubicBezTo>
                    <a:cubicBezTo>
                      <a:pt x="1058" y="1323"/>
                      <a:pt x="1056" y="1291"/>
                      <a:pt x="1063" y="1263"/>
                    </a:cubicBezTo>
                    <a:cubicBezTo>
                      <a:pt x="1074" y="1237"/>
                      <a:pt x="1076" y="1213"/>
                      <a:pt x="1089" y="1183"/>
                    </a:cubicBezTo>
                    <a:cubicBezTo>
                      <a:pt x="1106" y="1155"/>
                      <a:pt x="1130" y="1116"/>
                      <a:pt x="1140" y="1101"/>
                    </a:cubicBezTo>
                    <a:cubicBezTo>
                      <a:pt x="1160" y="1080"/>
                      <a:pt x="1181" y="1062"/>
                      <a:pt x="1205" y="1045"/>
                    </a:cubicBezTo>
                    <a:cubicBezTo>
                      <a:pt x="1261" y="1009"/>
                      <a:pt x="1329" y="996"/>
                      <a:pt x="1400" y="996"/>
                    </a:cubicBezTo>
                    <a:cubicBezTo>
                      <a:pt x="1452" y="996"/>
                      <a:pt x="1506" y="1003"/>
                      <a:pt x="1558" y="1013"/>
                    </a:cubicBezTo>
                    <a:cubicBezTo>
                      <a:pt x="1683" y="1037"/>
                      <a:pt x="1808" y="1086"/>
                      <a:pt x="1929" y="1142"/>
                    </a:cubicBezTo>
                    <a:cubicBezTo>
                      <a:pt x="2168" y="1256"/>
                      <a:pt x="2399" y="1407"/>
                      <a:pt x="2610" y="1565"/>
                    </a:cubicBezTo>
                    <a:lnTo>
                      <a:pt x="2716" y="1644"/>
                    </a:lnTo>
                    <a:lnTo>
                      <a:pt x="2746" y="1515"/>
                    </a:lnTo>
                    <a:cubicBezTo>
                      <a:pt x="2802" y="1267"/>
                      <a:pt x="2858" y="1019"/>
                      <a:pt x="2931" y="776"/>
                    </a:cubicBezTo>
                    <a:cubicBezTo>
                      <a:pt x="2966" y="655"/>
                      <a:pt x="3007" y="534"/>
                      <a:pt x="3052" y="420"/>
                    </a:cubicBezTo>
                    <a:cubicBezTo>
                      <a:pt x="3078" y="364"/>
                      <a:pt x="3102" y="310"/>
                      <a:pt x="3132" y="261"/>
                    </a:cubicBezTo>
                    <a:cubicBezTo>
                      <a:pt x="3143" y="239"/>
                      <a:pt x="3157" y="220"/>
                      <a:pt x="3170" y="206"/>
                    </a:cubicBezTo>
                    <a:close/>
                    <a:moveTo>
                      <a:pt x="3184" y="1"/>
                    </a:moveTo>
                    <a:cubicBezTo>
                      <a:pt x="3177" y="1"/>
                      <a:pt x="3169" y="1"/>
                      <a:pt x="3162" y="2"/>
                    </a:cubicBezTo>
                    <a:lnTo>
                      <a:pt x="3145" y="6"/>
                    </a:lnTo>
                    <a:lnTo>
                      <a:pt x="3143" y="6"/>
                    </a:lnTo>
                    <a:cubicBezTo>
                      <a:pt x="3142" y="7"/>
                      <a:pt x="3141" y="7"/>
                      <a:pt x="3141" y="7"/>
                    </a:cubicBezTo>
                    <a:cubicBezTo>
                      <a:pt x="3141" y="7"/>
                      <a:pt x="3143" y="6"/>
                      <a:pt x="3142" y="6"/>
                    </a:cubicBezTo>
                    <a:lnTo>
                      <a:pt x="3142" y="6"/>
                    </a:lnTo>
                    <a:cubicBezTo>
                      <a:pt x="3142" y="6"/>
                      <a:pt x="3139" y="7"/>
                      <a:pt x="3127" y="11"/>
                    </a:cubicBezTo>
                    <a:lnTo>
                      <a:pt x="3123" y="11"/>
                    </a:lnTo>
                    <a:lnTo>
                      <a:pt x="3112" y="17"/>
                    </a:lnTo>
                    <a:cubicBezTo>
                      <a:pt x="3099" y="21"/>
                      <a:pt x="3052" y="54"/>
                      <a:pt x="3046" y="65"/>
                    </a:cubicBezTo>
                    <a:cubicBezTo>
                      <a:pt x="3009" y="97"/>
                      <a:pt x="2992" y="127"/>
                      <a:pt x="2972" y="159"/>
                    </a:cubicBezTo>
                    <a:cubicBezTo>
                      <a:pt x="2938" y="222"/>
                      <a:pt x="2908" y="282"/>
                      <a:pt x="2884" y="345"/>
                    </a:cubicBezTo>
                    <a:cubicBezTo>
                      <a:pt x="2832" y="470"/>
                      <a:pt x="2793" y="595"/>
                      <a:pt x="2757" y="720"/>
                    </a:cubicBezTo>
                    <a:cubicBezTo>
                      <a:pt x="2699" y="928"/>
                      <a:pt x="2646" y="1137"/>
                      <a:pt x="2601" y="1349"/>
                    </a:cubicBezTo>
                    <a:lnTo>
                      <a:pt x="2601" y="1349"/>
                    </a:lnTo>
                    <a:cubicBezTo>
                      <a:pt x="2406" y="1218"/>
                      <a:pt x="2205" y="1100"/>
                      <a:pt x="1987" y="1004"/>
                    </a:cubicBezTo>
                    <a:cubicBezTo>
                      <a:pt x="1858" y="948"/>
                      <a:pt x="1722" y="901"/>
                      <a:pt x="1580" y="875"/>
                    </a:cubicBezTo>
                    <a:cubicBezTo>
                      <a:pt x="1533" y="868"/>
                      <a:pt x="1483" y="863"/>
                      <a:pt x="1433" y="863"/>
                    </a:cubicBezTo>
                    <a:cubicBezTo>
                      <a:pt x="1332" y="863"/>
                      <a:pt x="1227" y="883"/>
                      <a:pt x="1138" y="946"/>
                    </a:cubicBezTo>
                    <a:cubicBezTo>
                      <a:pt x="1106" y="970"/>
                      <a:pt x="1076" y="998"/>
                      <a:pt x="1052" y="1030"/>
                    </a:cubicBezTo>
                    <a:cubicBezTo>
                      <a:pt x="1024" y="1073"/>
                      <a:pt x="1017" y="1093"/>
                      <a:pt x="998" y="1127"/>
                    </a:cubicBezTo>
                    <a:cubicBezTo>
                      <a:pt x="985" y="1159"/>
                      <a:pt x="977" y="1205"/>
                      <a:pt x="966" y="1241"/>
                    </a:cubicBezTo>
                    <a:cubicBezTo>
                      <a:pt x="959" y="1280"/>
                      <a:pt x="964" y="1317"/>
                      <a:pt x="964" y="1356"/>
                    </a:cubicBezTo>
                    <a:cubicBezTo>
                      <a:pt x="970" y="1431"/>
                      <a:pt x="989" y="1500"/>
                      <a:pt x="1017" y="1569"/>
                    </a:cubicBezTo>
                    <a:cubicBezTo>
                      <a:pt x="1043" y="1636"/>
                      <a:pt x="1076" y="1700"/>
                      <a:pt x="1117" y="1756"/>
                    </a:cubicBezTo>
                    <a:cubicBezTo>
                      <a:pt x="1194" y="1875"/>
                      <a:pt x="1283" y="1981"/>
                      <a:pt x="1380" y="2080"/>
                    </a:cubicBezTo>
                    <a:cubicBezTo>
                      <a:pt x="1472" y="2175"/>
                      <a:pt x="1569" y="2263"/>
                      <a:pt x="1671" y="2345"/>
                    </a:cubicBezTo>
                    <a:cubicBezTo>
                      <a:pt x="1373" y="2366"/>
                      <a:pt x="1076" y="2405"/>
                      <a:pt x="772" y="2459"/>
                    </a:cubicBezTo>
                    <a:cubicBezTo>
                      <a:pt x="621" y="2491"/>
                      <a:pt x="470" y="2528"/>
                      <a:pt x="321" y="2582"/>
                    </a:cubicBezTo>
                    <a:cubicBezTo>
                      <a:pt x="248" y="2608"/>
                      <a:pt x="173" y="2640"/>
                      <a:pt x="104" y="2692"/>
                    </a:cubicBezTo>
                    <a:cubicBezTo>
                      <a:pt x="69" y="2722"/>
                      <a:pt x="30" y="2750"/>
                      <a:pt x="11" y="2810"/>
                    </a:cubicBezTo>
                    <a:cubicBezTo>
                      <a:pt x="2" y="2836"/>
                      <a:pt x="0" y="2873"/>
                      <a:pt x="11" y="2899"/>
                    </a:cubicBezTo>
                    <a:cubicBezTo>
                      <a:pt x="20" y="2931"/>
                      <a:pt x="28" y="2942"/>
                      <a:pt x="54" y="2976"/>
                    </a:cubicBezTo>
                    <a:cubicBezTo>
                      <a:pt x="86" y="3002"/>
                      <a:pt x="101" y="3030"/>
                      <a:pt x="149" y="3052"/>
                    </a:cubicBezTo>
                    <a:cubicBezTo>
                      <a:pt x="190" y="3073"/>
                      <a:pt x="235" y="3099"/>
                      <a:pt x="274" y="3106"/>
                    </a:cubicBezTo>
                    <a:cubicBezTo>
                      <a:pt x="354" y="3131"/>
                      <a:pt x="431" y="3142"/>
                      <a:pt x="513" y="3149"/>
                    </a:cubicBezTo>
                    <a:cubicBezTo>
                      <a:pt x="579" y="3156"/>
                      <a:pt x="643" y="3159"/>
                      <a:pt x="708" y="3159"/>
                    </a:cubicBezTo>
                    <a:cubicBezTo>
                      <a:pt x="800" y="3159"/>
                      <a:pt x="892" y="3153"/>
                      <a:pt x="985" y="3147"/>
                    </a:cubicBezTo>
                    <a:cubicBezTo>
                      <a:pt x="1268" y="3123"/>
                      <a:pt x="1552" y="3081"/>
                      <a:pt x="1830" y="3019"/>
                    </a:cubicBezTo>
                    <a:lnTo>
                      <a:pt x="1830" y="3019"/>
                    </a:lnTo>
                    <a:cubicBezTo>
                      <a:pt x="1928" y="3357"/>
                      <a:pt x="2038" y="3690"/>
                      <a:pt x="2196" y="4009"/>
                    </a:cubicBezTo>
                    <a:cubicBezTo>
                      <a:pt x="2239" y="4095"/>
                      <a:pt x="2285" y="4179"/>
                      <a:pt x="2339" y="4259"/>
                    </a:cubicBezTo>
                    <a:cubicBezTo>
                      <a:pt x="2393" y="4341"/>
                      <a:pt x="2453" y="4418"/>
                      <a:pt x="2537" y="4483"/>
                    </a:cubicBezTo>
                    <a:cubicBezTo>
                      <a:pt x="2580" y="4513"/>
                      <a:pt x="2630" y="4543"/>
                      <a:pt x="2690" y="4547"/>
                    </a:cubicBezTo>
                    <a:cubicBezTo>
                      <a:pt x="2697" y="4548"/>
                      <a:pt x="2705" y="4549"/>
                      <a:pt x="2712" y="4549"/>
                    </a:cubicBezTo>
                    <a:cubicBezTo>
                      <a:pt x="2766" y="4549"/>
                      <a:pt x="2814" y="4529"/>
                      <a:pt x="2854" y="4500"/>
                    </a:cubicBezTo>
                    <a:cubicBezTo>
                      <a:pt x="2882" y="4479"/>
                      <a:pt x="2893" y="4470"/>
                      <a:pt x="2910" y="4448"/>
                    </a:cubicBezTo>
                    <a:cubicBezTo>
                      <a:pt x="2929" y="4427"/>
                      <a:pt x="2949" y="4405"/>
                      <a:pt x="2959" y="4384"/>
                    </a:cubicBezTo>
                    <a:cubicBezTo>
                      <a:pt x="2985" y="4341"/>
                      <a:pt x="3005" y="4297"/>
                      <a:pt x="3024" y="4252"/>
                    </a:cubicBezTo>
                    <a:cubicBezTo>
                      <a:pt x="3091" y="4071"/>
                      <a:pt x="3125" y="3882"/>
                      <a:pt x="3151" y="3696"/>
                    </a:cubicBezTo>
                    <a:cubicBezTo>
                      <a:pt x="3175" y="3511"/>
                      <a:pt x="3186" y="3321"/>
                      <a:pt x="3194" y="3136"/>
                    </a:cubicBezTo>
                    <a:cubicBezTo>
                      <a:pt x="3215" y="2772"/>
                      <a:pt x="3210" y="2410"/>
                      <a:pt x="3198" y="2051"/>
                    </a:cubicBezTo>
                    <a:lnTo>
                      <a:pt x="3198" y="2051"/>
                    </a:lnTo>
                    <a:cubicBezTo>
                      <a:pt x="3289" y="2054"/>
                      <a:pt x="3381" y="2055"/>
                      <a:pt x="3471" y="2055"/>
                    </a:cubicBezTo>
                    <a:cubicBezTo>
                      <a:pt x="3617" y="2055"/>
                      <a:pt x="3761" y="2051"/>
                      <a:pt x="3906" y="2045"/>
                    </a:cubicBezTo>
                    <a:cubicBezTo>
                      <a:pt x="4028" y="2037"/>
                      <a:pt x="4156" y="2028"/>
                      <a:pt x="4278" y="2013"/>
                    </a:cubicBezTo>
                    <a:cubicBezTo>
                      <a:pt x="4341" y="2004"/>
                      <a:pt x="4406" y="1993"/>
                      <a:pt x="4468" y="1981"/>
                    </a:cubicBezTo>
                    <a:cubicBezTo>
                      <a:pt x="4531" y="1963"/>
                      <a:pt x="4595" y="1946"/>
                      <a:pt x="4660" y="1907"/>
                    </a:cubicBezTo>
                    <a:cubicBezTo>
                      <a:pt x="4692" y="1884"/>
                      <a:pt x="4731" y="1862"/>
                      <a:pt x="4750" y="1802"/>
                    </a:cubicBezTo>
                    <a:cubicBezTo>
                      <a:pt x="4759" y="1776"/>
                      <a:pt x="4759" y="1743"/>
                      <a:pt x="4750" y="1720"/>
                    </a:cubicBezTo>
                    <a:lnTo>
                      <a:pt x="4746" y="1700"/>
                    </a:lnTo>
                    <a:lnTo>
                      <a:pt x="4746" y="1698"/>
                    </a:lnTo>
                    <a:lnTo>
                      <a:pt x="4746" y="1698"/>
                    </a:lnTo>
                    <a:cubicBezTo>
                      <a:pt x="4746" y="1699"/>
                      <a:pt x="4746" y="1699"/>
                      <a:pt x="4746" y="1699"/>
                    </a:cubicBezTo>
                    <a:cubicBezTo>
                      <a:pt x="4746" y="1699"/>
                      <a:pt x="4746" y="1699"/>
                      <a:pt x="4746" y="1698"/>
                    </a:cubicBezTo>
                    <a:lnTo>
                      <a:pt x="4746" y="1698"/>
                    </a:lnTo>
                    <a:lnTo>
                      <a:pt x="4746" y="1698"/>
                    </a:lnTo>
                    <a:cubicBezTo>
                      <a:pt x="4746" y="1698"/>
                      <a:pt x="4746" y="1698"/>
                      <a:pt x="4745" y="1697"/>
                    </a:cubicBezTo>
                    <a:lnTo>
                      <a:pt x="4745" y="1697"/>
                    </a:lnTo>
                    <a:cubicBezTo>
                      <a:pt x="4745" y="1696"/>
                      <a:pt x="4743" y="1693"/>
                      <a:pt x="4740" y="1687"/>
                    </a:cubicBezTo>
                    <a:lnTo>
                      <a:pt x="4737" y="1683"/>
                    </a:lnTo>
                    <a:lnTo>
                      <a:pt x="4735" y="1679"/>
                    </a:lnTo>
                    <a:lnTo>
                      <a:pt x="4720" y="1659"/>
                    </a:lnTo>
                    <a:cubicBezTo>
                      <a:pt x="4709" y="1638"/>
                      <a:pt x="4673" y="1606"/>
                      <a:pt x="4638" y="1580"/>
                    </a:cubicBezTo>
                    <a:cubicBezTo>
                      <a:pt x="4602" y="1554"/>
                      <a:pt x="4569" y="1547"/>
                      <a:pt x="4537" y="1530"/>
                    </a:cubicBezTo>
                    <a:cubicBezTo>
                      <a:pt x="4472" y="1509"/>
                      <a:pt x="4408" y="1496"/>
                      <a:pt x="4343" y="1485"/>
                    </a:cubicBezTo>
                    <a:cubicBezTo>
                      <a:pt x="4283" y="1474"/>
                      <a:pt x="4214" y="1468"/>
                      <a:pt x="4153" y="1465"/>
                    </a:cubicBezTo>
                    <a:cubicBezTo>
                      <a:pt x="4108" y="1464"/>
                      <a:pt x="4063" y="1463"/>
                      <a:pt x="4019" y="1463"/>
                    </a:cubicBezTo>
                    <a:cubicBezTo>
                      <a:pt x="3842" y="1463"/>
                      <a:pt x="3669" y="1477"/>
                      <a:pt x="3496" y="1498"/>
                    </a:cubicBezTo>
                    <a:lnTo>
                      <a:pt x="3496" y="1498"/>
                    </a:lnTo>
                    <a:cubicBezTo>
                      <a:pt x="3494" y="1272"/>
                      <a:pt x="3485" y="1045"/>
                      <a:pt x="3468" y="819"/>
                    </a:cubicBezTo>
                    <a:cubicBezTo>
                      <a:pt x="3457" y="690"/>
                      <a:pt x="3446" y="560"/>
                      <a:pt x="3425" y="429"/>
                    </a:cubicBezTo>
                    <a:cubicBezTo>
                      <a:pt x="3414" y="362"/>
                      <a:pt x="3401" y="297"/>
                      <a:pt x="3382" y="228"/>
                    </a:cubicBezTo>
                    <a:cubicBezTo>
                      <a:pt x="3371" y="194"/>
                      <a:pt x="3360" y="162"/>
                      <a:pt x="3341" y="125"/>
                    </a:cubicBezTo>
                    <a:cubicBezTo>
                      <a:pt x="3324" y="93"/>
                      <a:pt x="3306" y="43"/>
                      <a:pt x="3227" y="8"/>
                    </a:cubicBezTo>
                    <a:cubicBezTo>
                      <a:pt x="3214" y="3"/>
                      <a:pt x="3199" y="1"/>
                      <a:pt x="318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0" name="Google Shape;2070;p42"/>
              <p:cNvSpPr/>
              <p:nvPr/>
            </p:nvSpPr>
            <p:spPr>
              <a:xfrm>
                <a:off x="6218100" y="1360945"/>
                <a:ext cx="47187" cy="95332"/>
              </a:xfrm>
              <a:custGeom>
                <a:avLst/>
                <a:gdLst/>
                <a:ahLst/>
                <a:cxnLst/>
                <a:rect l="l" t="t" r="r" b="b"/>
                <a:pathLst>
                  <a:path w="787" h="1590" extrusionOk="0">
                    <a:moveTo>
                      <a:pt x="395" y="1"/>
                    </a:moveTo>
                    <a:cubicBezTo>
                      <a:pt x="179" y="1"/>
                      <a:pt x="0" y="356"/>
                      <a:pt x="0" y="796"/>
                    </a:cubicBezTo>
                    <a:cubicBezTo>
                      <a:pt x="0" y="1234"/>
                      <a:pt x="177" y="1589"/>
                      <a:pt x="395" y="1589"/>
                    </a:cubicBezTo>
                    <a:cubicBezTo>
                      <a:pt x="612" y="1589"/>
                      <a:pt x="787" y="1234"/>
                      <a:pt x="787" y="796"/>
                    </a:cubicBezTo>
                    <a:cubicBezTo>
                      <a:pt x="787" y="356"/>
                      <a:pt x="612" y="1"/>
                      <a:pt x="39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1" name="Google Shape;2071;p42"/>
              <p:cNvSpPr/>
              <p:nvPr/>
            </p:nvSpPr>
            <p:spPr>
              <a:xfrm>
                <a:off x="5379525" y="1012887"/>
                <a:ext cx="418383" cy="315676"/>
              </a:xfrm>
              <a:custGeom>
                <a:avLst/>
                <a:gdLst/>
                <a:ahLst/>
                <a:cxnLst/>
                <a:rect l="l" t="t" r="r" b="b"/>
                <a:pathLst>
                  <a:path w="6978" h="5265" extrusionOk="0">
                    <a:moveTo>
                      <a:pt x="4258" y="1"/>
                    </a:moveTo>
                    <a:cubicBezTo>
                      <a:pt x="3441" y="1"/>
                      <a:pt x="3217" y="1730"/>
                      <a:pt x="3217" y="1730"/>
                    </a:cubicBezTo>
                    <a:cubicBezTo>
                      <a:pt x="3062" y="1377"/>
                      <a:pt x="2575" y="1239"/>
                      <a:pt x="2154" y="1239"/>
                    </a:cubicBezTo>
                    <a:cubicBezTo>
                      <a:pt x="1850" y="1239"/>
                      <a:pt x="1581" y="1310"/>
                      <a:pt x="1494" y="1424"/>
                    </a:cubicBezTo>
                    <a:cubicBezTo>
                      <a:pt x="1155" y="1875"/>
                      <a:pt x="2212" y="2489"/>
                      <a:pt x="2307" y="2489"/>
                    </a:cubicBezTo>
                    <a:cubicBezTo>
                      <a:pt x="2309" y="2489"/>
                      <a:pt x="2310" y="2489"/>
                      <a:pt x="2311" y="2489"/>
                    </a:cubicBezTo>
                    <a:cubicBezTo>
                      <a:pt x="2312" y="2488"/>
                      <a:pt x="2313" y="2488"/>
                      <a:pt x="2313" y="2488"/>
                    </a:cubicBezTo>
                    <a:lnTo>
                      <a:pt x="2313" y="2488"/>
                    </a:lnTo>
                    <a:cubicBezTo>
                      <a:pt x="2317" y="2488"/>
                      <a:pt x="0" y="3408"/>
                      <a:pt x="113" y="3812"/>
                    </a:cubicBezTo>
                    <a:cubicBezTo>
                      <a:pt x="148" y="3940"/>
                      <a:pt x="360" y="3984"/>
                      <a:pt x="635" y="3984"/>
                    </a:cubicBezTo>
                    <a:cubicBezTo>
                      <a:pt x="1238" y="3984"/>
                      <a:pt x="2141" y="3773"/>
                      <a:pt x="2141" y="3773"/>
                    </a:cubicBezTo>
                    <a:lnTo>
                      <a:pt x="2141" y="3773"/>
                    </a:lnTo>
                    <a:cubicBezTo>
                      <a:pt x="2141" y="3773"/>
                      <a:pt x="1492" y="4625"/>
                      <a:pt x="1826" y="4847"/>
                    </a:cubicBezTo>
                    <a:cubicBezTo>
                      <a:pt x="1855" y="4866"/>
                      <a:pt x="1886" y="4875"/>
                      <a:pt x="1919" y="4875"/>
                    </a:cubicBezTo>
                    <a:cubicBezTo>
                      <a:pt x="2262" y="4875"/>
                      <a:pt x="2775" y="3885"/>
                      <a:pt x="2775" y="3885"/>
                    </a:cubicBezTo>
                    <a:cubicBezTo>
                      <a:pt x="2775" y="3885"/>
                      <a:pt x="2854" y="5264"/>
                      <a:pt x="3542" y="5264"/>
                    </a:cubicBezTo>
                    <a:cubicBezTo>
                      <a:pt x="3572" y="5264"/>
                      <a:pt x="3603" y="5261"/>
                      <a:pt x="3635" y="5256"/>
                    </a:cubicBezTo>
                    <a:cubicBezTo>
                      <a:pt x="4406" y="5129"/>
                      <a:pt x="4745" y="2659"/>
                      <a:pt x="4745" y="2659"/>
                    </a:cubicBezTo>
                    <a:cubicBezTo>
                      <a:pt x="4745" y="2659"/>
                      <a:pt x="5735" y="2995"/>
                      <a:pt x="6356" y="2995"/>
                    </a:cubicBezTo>
                    <a:cubicBezTo>
                      <a:pt x="6607" y="2995"/>
                      <a:pt x="6797" y="2940"/>
                      <a:pt x="6837" y="2786"/>
                    </a:cubicBezTo>
                    <a:cubicBezTo>
                      <a:pt x="6977" y="2250"/>
                      <a:pt x="4691" y="1661"/>
                      <a:pt x="4691" y="1661"/>
                    </a:cubicBezTo>
                    <a:cubicBezTo>
                      <a:pt x="4691" y="1661"/>
                      <a:pt x="5221" y="118"/>
                      <a:pt x="4337" y="6"/>
                    </a:cubicBezTo>
                    <a:cubicBezTo>
                      <a:pt x="4310" y="2"/>
                      <a:pt x="4284" y="1"/>
                      <a:pt x="42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2" name="Google Shape;2072;p42"/>
              <p:cNvSpPr/>
              <p:nvPr/>
            </p:nvSpPr>
            <p:spPr>
              <a:xfrm>
                <a:off x="5435526" y="1041667"/>
                <a:ext cx="285098" cy="272867"/>
              </a:xfrm>
              <a:custGeom>
                <a:avLst/>
                <a:gdLst/>
                <a:ahLst/>
                <a:cxnLst/>
                <a:rect l="l" t="t" r="r" b="b"/>
                <a:pathLst>
                  <a:path w="4755" h="4551" extrusionOk="0">
                    <a:moveTo>
                      <a:pt x="3163" y="202"/>
                    </a:moveTo>
                    <a:cubicBezTo>
                      <a:pt x="3164" y="204"/>
                      <a:pt x="3165" y="207"/>
                      <a:pt x="3166" y="209"/>
                    </a:cubicBezTo>
                    <a:cubicBezTo>
                      <a:pt x="3177" y="231"/>
                      <a:pt x="3183" y="259"/>
                      <a:pt x="3192" y="285"/>
                    </a:cubicBezTo>
                    <a:cubicBezTo>
                      <a:pt x="3209" y="341"/>
                      <a:pt x="3220" y="401"/>
                      <a:pt x="3231" y="463"/>
                    </a:cubicBezTo>
                    <a:cubicBezTo>
                      <a:pt x="3248" y="586"/>
                      <a:pt x="3265" y="711"/>
                      <a:pt x="3276" y="836"/>
                    </a:cubicBezTo>
                    <a:cubicBezTo>
                      <a:pt x="3300" y="1091"/>
                      <a:pt x="3311" y="1347"/>
                      <a:pt x="3317" y="1599"/>
                    </a:cubicBezTo>
                    <a:lnTo>
                      <a:pt x="3319" y="1698"/>
                    </a:lnTo>
                    <a:lnTo>
                      <a:pt x="3416" y="1683"/>
                    </a:lnTo>
                    <a:cubicBezTo>
                      <a:pt x="3633" y="1648"/>
                      <a:pt x="3857" y="1627"/>
                      <a:pt x="4077" y="1627"/>
                    </a:cubicBezTo>
                    <a:cubicBezTo>
                      <a:pt x="4098" y="1627"/>
                      <a:pt x="4118" y="1627"/>
                      <a:pt x="4138" y="1627"/>
                    </a:cubicBezTo>
                    <a:cubicBezTo>
                      <a:pt x="4199" y="1627"/>
                      <a:pt x="4257" y="1632"/>
                      <a:pt x="4317" y="1638"/>
                    </a:cubicBezTo>
                    <a:cubicBezTo>
                      <a:pt x="4375" y="1645"/>
                      <a:pt x="4429" y="1655"/>
                      <a:pt x="4483" y="1673"/>
                    </a:cubicBezTo>
                    <a:cubicBezTo>
                      <a:pt x="4505" y="1683"/>
                      <a:pt x="4535" y="1692"/>
                      <a:pt x="4550" y="1703"/>
                    </a:cubicBezTo>
                    <a:cubicBezTo>
                      <a:pt x="4565" y="1713"/>
                      <a:pt x="4580" y="1713"/>
                      <a:pt x="4599" y="1746"/>
                    </a:cubicBezTo>
                    <a:lnTo>
                      <a:pt x="4612" y="1763"/>
                    </a:lnTo>
                    <a:cubicBezTo>
                      <a:pt x="4612" y="1763"/>
                      <a:pt x="4612" y="1763"/>
                      <a:pt x="4612" y="1763"/>
                    </a:cubicBezTo>
                    <a:lnTo>
                      <a:pt x="4612" y="1763"/>
                    </a:lnTo>
                    <a:lnTo>
                      <a:pt x="4614" y="1770"/>
                    </a:lnTo>
                    <a:lnTo>
                      <a:pt x="4615" y="1770"/>
                    </a:lnTo>
                    <a:lnTo>
                      <a:pt x="4615" y="1770"/>
                    </a:lnTo>
                    <a:cubicBezTo>
                      <a:pt x="4615" y="1770"/>
                      <a:pt x="4614" y="1771"/>
                      <a:pt x="4614" y="1772"/>
                    </a:cubicBezTo>
                    <a:cubicBezTo>
                      <a:pt x="4619" y="1774"/>
                      <a:pt x="4602" y="1789"/>
                      <a:pt x="4586" y="1802"/>
                    </a:cubicBezTo>
                    <a:cubicBezTo>
                      <a:pt x="4500" y="1854"/>
                      <a:pt x="4373" y="1879"/>
                      <a:pt x="4257" y="1901"/>
                    </a:cubicBezTo>
                    <a:cubicBezTo>
                      <a:pt x="4136" y="1923"/>
                      <a:pt x="4015" y="1935"/>
                      <a:pt x="3892" y="1946"/>
                    </a:cubicBezTo>
                    <a:cubicBezTo>
                      <a:pt x="3649" y="1968"/>
                      <a:pt x="3401" y="1976"/>
                      <a:pt x="3155" y="1979"/>
                    </a:cubicBezTo>
                    <a:lnTo>
                      <a:pt x="3114" y="1979"/>
                    </a:lnTo>
                    <a:lnTo>
                      <a:pt x="3117" y="2020"/>
                    </a:lnTo>
                    <a:cubicBezTo>
                      <a:pt x="3147" y="2392"/>
                      <a:pt x="3149" y="2765"/>
                      <a:pt x="3136" y="3138"/>
                    </a:cubicBezTo>
                    <a:cubicBezTo>
                      <a:pt x="3125" y="3323"/>
                      <a:pt x="3110" y="3509"/>
                      <a:pt x="3082" y="3692"/>
                    </a:cubicBezTo>
                    <a:cubicBezTo>
                      <a:pt x="3052" y="3875"/>
                      <a:pt x="3020" y="4063"/>
                      <a:pt x="2944" y="4227"/>
                    </a:cubicBezTo>
                    <a:cubicBezTo>
                      <a:pt x="2927" y="4267"/>
                      <a:pt x="2905" y="4306"/>
                      <a:pt x="2880" y="4343"/>
                    </a:cubicBezTo>
                    <a:cubicBezTo>
                      <a:pt x="2869" y="4364"/>
                      <a:pt x="2856" y="4375"/>
                      <a:pt x="2843" y="4390"/>
                    </a:cubicBezTo>
                    <a:cubicBezTo>
                      <a:pt x="2832" y="4403"/>
                      <a:pt x="2804" y="4423"/>
                      <a:pt x="2793" y="4431"/>
                    </a:cubicBezTo>
                    <a:cubicBezTo>
                      <a:pt x="2766" y="4449"/>
                      <a:pt x="2738" y="4458"/>
                      <a:pt x="2710" y="4458"/>
                    </a:cubicBezTo>
                    <a:cubicBezTo>
                      <a:pt x="2705" y="4458"/>
                      <a:pt x="2700" y="4458"/>
                      <a:pt x="2694" y="4457"/>
                    </a:cubicBezTo>
                    <a:cubicBezTo>
                      <a:pt x="2662" y="4453"/>
                      <a:pt x="2627" y="4433"/>
                      <a:pt x="2595" y="4410"/>
                    </a:cubicBezTo>
                    <a:cubicBezTo>
                      <a:pt x="2470" y="4295"/>
                      <a:pt x="2384" y="4127"/>
                      <a:pt x="2308" y="3961"/>
                    </a:cubicBezTo>
                    <a:cubicBezTo>
                      <a:pt x="2164" y="3625"/>
                      <a:pt x="2048" y="3270"/>
                      <a:pt x="1953" y="2914"/>
                    </a:cubicBezTo>
                    <a:lnTo>
                      <a:pt x="1936" y="2841"/>
                    </a:lnTo>
                    <a:lnTo>
                      <a:pt x="1860" y="2858"/>
                    </a:lnTo>
                    <a:cubicBezTo>
                      <a:pt x="1565" y="2923"/>
                      <a:pt x="1267" y="2979"/>
                      <a:pt x="968" y="3009"/>
                    </a:cubicBezTo>
                    <a:cubicBezTo>
                      <a:pt x="861" y="3016"/>
                      <a:pt x="754" y="3024"/>
                      <a:pt x="649" y="3024"/>
                    </a:cubicBezTo>
                    <a:cubicBezTo>
                      <a:pt x="606" y="3024"/>
                      <a:pt x="562" y="3023"/>
                      <a:pt x="520" y="3020"/>
                    </a:cubicBezTo>
                    <a:cubicBezTo>
                      <a:pt x="451" y="3013"/>
                      <a:pt x="375" y="3007"/>
                      <a:pt x="310" y="2985"/>
                    </a:cubicBezTo>
                    <a:cubicBezTo>
                      <a:pt x="272" y="2976"/>
                      <a:pt x="250" y="2964"/>
                      <a:pt x="224" y="2953"/>
                    </a:cubicBezTo>
                    <a:lnTo>
                      <a:pt x="203" y="2944"/>
                    </a:lnTo>
                    <a:lnTo>
                      <a:pt x="181" y="2925"/>
                    </a:lnTo>
                    <a:lnTo>
                      <a:pt x="139" y="2887"/>
                    </a:lnTo>
                    <a:lnTo>
                      <a:pt x="139" y="2887"/>
                    </a:lnTo>
                    <a:cubicBezTo>
                      <a:pt x="139" y="2887"/>
                      <a:pt x="125" y="2870"/>
                      <a:pt x="127" y="2864"/>
                    </a:cubicBezTo>
                    <a:cubicBezTo>
                      <a:pt x="121" y="2858"/>
                      <a:pt x="125" y="2851"/>
                      <a:pt x="125" y="2845"/>
                    </a:cubicBezTo>
                    <a:cubicBezTo>
                      <a:pt x="125" y="2828"/>
                      <a:pt x="149" y="2806"/>
                      <a:pt x="170" y="2785"/>
                    </a:cubicBezTo>
                    <a:cubicBezTo>
                      <a:pt x="222" y="2744"/>
                      <a:pt x="289" y="2711"/>
                      <a:pt x="356" y="2683"/>
                    </a:cubicBezTo>
                    <a:cubicBezTo>
                      <a:pt x="494" y="2625"/>
                      <a:pt x="638" y="2582"/>
                      <a:pt x="787" y="2545"/>
                    </a:cubicBezTo>
                    <a:cubicBezTo>
                      <a:pt x="1080" y="2470"/>
                      <a:pt x="1382" y="2414"/>
                      <a:pt x="1683" y="2360"/>
                    </a:cubicBezTo>
                    <a:lnTo>
                      <a:pt x="1701" y="2354"/>
                    </a:lnTo>
                    <a:lnTo>
                      <a:pt x="1688" y="2341"/>
                    </a:lnTo>
                    <a:cubicBezTo>
                      <a:pt x="1586" y="2248"/>
                      <a:pt x="1494" y="2149"/>
                      <a:pt x="1403" y="2048"/>
                    </a:cubicBezTo>
                    <a:cubicBezTo>
                      <a:pt x="1317" y="1942"/>
                      <a:pt x="1237" y="1832"/>
                      <a:pt x="1173" y="1716"/>
                    </a:cubicBezTo>
                    <a:cubicBezTo>
                      <a:pt x="1138" y="1655"/>
                      <a:pt x="1110" y="1597"/>
                      <a:pt x="1088" y="1535"/>
                    </a:cubicBezTo>
                    <a:cubicBezTo>
                      <a:pt x="1067" y="1472"/>
                      <a:pt x="1054" y="1412"/>
                      <a:pt x="1052" y="1349"/>
                    </a:cubicBezTo>
                    <a:cubicBezTo>
                      <a:pt x="1054" y="1317"/>
                      <a:pt x="1052" y="1285"/>
                      <a:pt x="1056" y="1257"/>
                    </a:cubicBezTo>
                    <a:cubicBezTo>
                      <a:pt x="1065" y="1231"/>
                      <a:pt x="1067" y="1207"/>
                      <a:pt x="1080" y="1177"/>
                    </a:cubicBezTo>
                    <a:cubicBezTo>
                      <a:pt x="1097" y="1149"/>
                      <a:pt x="1121" y="1110"/>
                      <a:pt x="1132" y="1095"/>
                    </a:cubicBezTo>
                    <a:cubicBezTo>
                      <a:pt x="1151" y="1073"/>
                      <a:pt x="1173" y="1056"/>
                      <a:pt x="1196" y="1039"/>
                    </a:cubicBezTo>
                    <a:cubicBezTo>
                      <a:pt x="1253" y="1001"/>
                      <a:pt x="1321" y="988"/>
                      <a:pt x="1393" y="988"/>
                    </a:cubicBezTo>
                    <a:cubicBezTo>
                      <a:pt x="1444" y="988"/>
                      <a:pt x="1498" y="995"/>
                      <a:pt x="1550" y="1004"/>
                    </a:cubicBezTo>
                    <a:cubicBezTo>
                      <a:pt x="1675" y="1028"/>
                      <a:pt x="1800" y="1078"/>
                      <a:pt x="1920" y="1134"/>
                    </a:cubicBezTo>
                    <a:cubicBezTo>
                      <a:pt x="2164" y="1250"/>
                      <a:pt x="2392" y="1397"/>
                      <a:pt x="2606" y="1556"/>
                    </a:cubicBezTo>
                    <a:lnTo>
                      <a:pt x="2709" y="1638"/>
                    </a:lnTo>
                    <a:lnTo>
                      <a:pt x="2739" y="1509"/>
                    </a:lnTo>
                    <a:cubicBezTo>
                      <a:pt x="2795" y="1261"/>
                      <a:pt x="2854" y="1013"/>
                      <a:pt x="2925" y="769"/>
                    </a:cubicBezTo>
                    <a:cubicBezTo>
                      <a:pt x="2961" y="649"/>
                      <a:pt x="3000" y="528"/>
                      <a:pt x="3048" y="414"/>
                    </a:cubicBezTo>
                    <a:cubicBezTo>
                      <a:pt x="3071" y="358"/>
                      <a:pt x="3095" y="304"/>
                      <a:pt x="3125" y="254"/>
                    </a:cubicBezTo>
                    <a:cubicBezTo>
                      <a:pt x="3136" y="234"/>
                      <a:pt x="3151" y="215"/>
                      <a:pt x="3163" y="202"/>
                    </a:cubicBezTo>
                    <a:close/>
                    <a:moveTo>
                      <a:pt x="3180" y="1"/>
                    </a:moveTo>
                    <a:cubicBezTo>
                      <a:pt x="3171" y="1"/>
                      <a:pt x="3163" y="1"/>
                      <a:pt x="3155" y="2"/>
                    </a:cubicBezTo>
                    <a:lnTo>
                      <a:pt x="3138" y="4"/>
                    </a:lnTo>
                    <a:lnTo>
                      <a:pt x="3136" y="4"/>
                    </a:lnTo>
                    <a:cubicBezTo>
                      <a:pt x="3132" y="7"/>
                      <a:pt x="3147" y="2"/>
                      <a:pt x="3123" y="11"/>
                    </a:cubicBezTo>
                    <a:lnTo>
                      <a:pt x="3117" y="11"/>
                    </a:lnTo>
                    <a:lnTo>
                      <a:pt x="3106" y="15"/>
                    </a:lnTo>
                    <a:cubicBezTo>
                      <a:pt x="3093" y="22"/>
                      <a:pt x="3048" y="54"/>
                      <a:pt x="3039" y="65"/>
                    </a:cubicBezTo>
                    <a:cubicBezTo>
                      <a:pt x="3007" y="97"/>
                      <a:pt x="2985" y="125"/>
                      <a:pt x="2966" y="157"/>
                    </a:cubicBezTo>
                    <a:cubicBezTo>
                      <a:pt x="2929" y="220"/>
                      <a:pt x="2901" y="282"/>
                      <a:pt x="2877" y="345"/>
                    </a:cubicBezTo>
                    <a:cubicBezTo>
                      <a:pt x="2826" y="468"/>
                      <a:pt x="2789" y="595"/>
                      <a:pt x="2750" y="718"/>
                    </a:cubicBezTo>
                    <a:cubicBezTo>
                      <a:pt x="2693" y="928"/>
                      <a:pt x="2640" y="1137"/>
                      <a:pt x="2596" y="1349"/>
                    </a:cubicBezTo>
                    <a:lnTo>
                      <a:pt x="2596" y="1349"/>
                    </a:lnTo>
                    <a:cubicBezTo>
                      <a:pt x="2401" y="1216"/>
                      <a:pt x="2199" y="1099"/>
                      <a:pt x="1981" y="1004"/>
                    </a:cubicBezTo>
                    <a:cubicBezTo>
                      <a:pt x="1851" y="948"/>
                      <a:pt x="1716" y="899"/>
                      <a:pt x="1573" y="875"/>
                    </a:cubicBezTo>
                    <a:cubicBezTo>
                      <a:pt x="1526" y="868"/>
                      <a:pt x="1476" y="863"/>
                      <a:pt x="1426" y="863"/>
                    </a:cubicBezTo>
                    <a:cubicBezTo>
                      <a:pt x="1325" y="863"/>
                      <a:pt x="1222" y="883"/>
                      <a:pt x="1132" y="944"/>
                    </a:cubicBezTo>
                    <a:cubicBezTo>
                      <a:pt x="1099" y="970"/>
                      <a:pt x="1069" y="996"/>
                      <a:pt x="1045" y="1028"/>
                    </a:cubicBezTo>
                    <a:cubicBezTo>
                      <a:pt x="1020" y="1071"/>
                      <a:pt x="1011" y="1093"/>
                      <a:pt x="992" y="1125"/>
                    </a:cubicBezTo>
                    <a:cubicBezTo>
                      <a:pt x="979" y="1157"/>
                      <a:pt x="970" y="1203"/>
                      <a:pt x="959" y="1241"/>
                    </a:cubicBezTo>
                    <a:cubicBezTo>
                      <a:pt x="955" y="1278"/>
                      <a:pt x="957" y="1317"/>
                      <a:pt x="957" y="1354"/>
                    </a:cubicBezTo>
                    <a:cubicBezTo>
                      <a:pt x="966" y="1429"/>
                      <a:pt x="983" y="1502"/>
                      <a:pt x="1011" y="1567"/>
                    </a:cubicBezTo>
                    <a:cubicBezTo>
                      <a:pt x="1037" y="1634"/>
                      <a:pt x="1069" y="1698"/>
                      <a:pt x="1110" y="1757"/>
                    </a:cubicBezTo>
                    <a:cubicBezTo>
                      <a:pt x="1185" y="1875"/>
                      <a:pt x="1274" y="1979"/>
                      <a:pt x="1371" y="2080"/>
                    </a:cubicBezTo>
                    <a:cubicBezTo>
                      <a:pt x="1464" y="2173"/>
                      <a:pt x="1560" y="2263"/>
                      <a:pt x="1662" y="2343"/>
                    </a:cubicBezTo>
                    <a:cubicBezTo>
                      <a:pt x="1364" y="2367"/>
                      <a:pt x="1065" y="2407"/>
                      <a:pt x="772" y="2457"/>
                    </a:cubicBezTo>
                    <a:cubicBezTo>
                      <a:pt x="621" y="2489"/>
                      <a:pt x="470" y="2524"/>
                      <a:pt x="321" y="2578"/>
                    </a:cubicBezTo>
                    <a:cubicBezTo>
                      <a:pt x="248" y="2604"/>
                      <a:pt x="173" y="2636"/>
                      <a:pt x="104" y="2688"/>
                    </a:cubicBezTo>
                    <a:cubicBezTo>
                      <a:pt x="67" y="2718"/>
                      <a:pt x="30" y="2748"/>
                      <a:pt x="11" y="2806"/>
                    </a:cubicBezTo>
                    <a:cubicBezTo>
                      <a:pt x="2" y="2836"/>
                      <a:pt x="0" y="2871"/>
                      <a:pt x="11" y="2899"/>
                    </a:cubicBezTo>
                    <a:cubicBezTo>
                      <a:pt x="19" y="2931"/>
                      <a:pt x="28" y="2942"/>
                      <a:pt x="54" y="2976"/>
                    </a:cubicBezTo>
                    <a:cubicBezTo>
                      <a:pt x="86" y="3000"/>
                      <a:pt x="99" y="3030"/>
                      <a:pt x="149" y="3052"/>
                    </a:cubicBezTo>
                    <a:cubicBezTo>
                      <a:pt x="190" y="3073"/>
                      <a:pt x="235" y="3097"/>
                      <a:pt x="272" y="3106"/>
                    </a:cubicBezTo>
                    <a:cubicBezTo>
                      <a:pt x="354" y="3132"/>
                      <a:pt x="431" y="3142"/>
                      <a:pt x="513" y="3151"/>
                    </a:cubicBezTo>
                    <a:cubicBezTo>
                      <a:pt x="577" y="3158"/>
                      <a:pt x="641" y="3161"/>
                      <a:pt x="705" y="3161"/>
                    </a:cubicBezTo>
                    <a:cubicBezTo>
                      <a:pt x="797" y="3161"/>
                      <a:pt x="889" y="3155"/>
                      <a:pt x="981" y="3149"/>
                    </a:cubicBezTo>
                    <a:cubicBezTo>
                      <a:pt x="1268" y="3123"/>
                      <a:pt x="1549" y="3083"/>
                      <a:pt x="1827" y="3019"/>
                    </a:cubicBezTo>
                    <a:lnTo>
                      <a:pt x="1827" y="3019"/>
                    </a:lnTo>
                    <a:cubicBezTo>
                      <a:pt x="1923" y="3358"/>
                      <a:pt x="2033" y="3691"/>
                      <a:pt x="2194" y="4011"/>
                    </a:cubicBezTo>
                    <a:cubicBezTo>
                      <a:pt x="2237" y="4097"/>
                      <a:pt x="2283" y="4181"/>
                      <a:pt x="2336" y="4261"/>
                    </a:cubicBezTo>
                    <a:cubicBezTo>
                      <a:pt x="2390" y="4343"/>
                      <a:pt x="2448" y="4420"/>
                      <a:pt x="2533" y="4485"/>
                    </a:cubicBezTo>
                    <a:cubicBezTo>
                      <a:pt x="2578" y="4515"/>
                      <a:pt x="2627" y="4543"/>
                      <a:pt x="2686" y="4550"/>
                    </a:cubicBezTo>
                    <a:cubicBezTo>
                      <a:pt x="2691" y="4550"/>
                      <a:pt x="2696" y="4550"/>
                      <a:pt x="2701" y="4550"/>
                    </a:cubicBezTo>
                    <a:cubicBezTo>
                      <a:pt x="2758" y="4550"/>
                      <a:pt x="2808" y="4530"/>
                      <a:pt x="2851" y="4500"/>
                    </a:cubicBezTo>
                    <a:cubicBezTo>
                      <a:pt x="2875" y="4477"/>
                      <a:pt x="2888" y="4468"/>
                      <a:pt x="2908" y="4446"/>
                    </a:cubicBezTo>
                    <a:cubicBezTo>
                      <a:pt x="2927" y="4425"/>
                      <a:pt x="2944" y="4403"/>
                      <a:pt x="2955" y="4382"/>
                    </a:cubicBezTo>
                    <a:cubicBezTo>
                      <a:pt x="2983" y="4339"/>
                      <a:pt x="3002" y="4295"/>
                      <a:pt x="3020" y="4250"/>
                    </a:cubicBezTo>
                    <a:cubicBezTo>
                      <a:pt x="3089" y="4067"/>
                      <a:pt x="3123" y="3882"/>
                      <a:pt x="3147" y="3696"/>
                    </a:cubicBezTo>
                    <a:cubicBezTo>
                      <a:pt x="3170" y="3507"/>
                      <a:pt x="3181" y="3321"/>
                      <a:pt x="3190" y="3132"/>
                    </a:cubicBezTo>
                    <a:cubicBezTo>
                      <a:pt x="3209" y="2773"/>
                      <a:pt x="3207" y="2412"/>
                      <a:pt x="3194" y="2051"/>
                    </a:cubicBezTo>
                    <a:lnTo>
                      <a:pt x="3194" y="2051"/>
                    </a:lnTo>
                    <a:cubicBezTo>
                      <a:pt x="3273" y="2053"/>
                      <a:pt x="3351" y="2054"/>
                      <a:pt x="3430" y="2054"/>
                    </a:cubicBezTo>
                    <a:cubicBezTo>
                      <a:pt x="3587" y="2054"/>
                      <a:pt x="3744" y="2050"/>
                      <a:pt x="3901" y="2043"/>
                    </a:cubicBezTo>
                    <a:cubicBezTo>
                      <a:pt x="4026" y="2037"/>
                      <a:pt x="4149" y="2028"/>
                      <a:pt x="4276" y="2011"/>
                    </a:cubicBezTo>
                    <a:cubicBezTo>
                      <a:pt x="4339" y="2004"/>
                      <a:pt x="4403" y="1994"/>
                      <a:pt x="4464" y="1979"/>
                    </a:cubicBezTo>
                    <a:cubicBezTo>
                      <a:pt x="4526" y="1966"/>
                      <a:pt x="4591" y="1946"/>
                      <a:pt x="4655" y="1910"/>
                    </a:cubicBezTo>
                    <a:cubicBezTo>
                      <a:pt x="4688" y="1886"/>
                      <a:pt x="4729" y="1864"/>
                      <a:pt x="4748" y="1804"/>
                    </a:cubicBezTo>
                    <a:cubicBezTo>
                      <a:pt x="4755" y="1778"/>
                      <a:pt x="4755" y="1746"/>
                      <a:pt x="4748" y="1720"/>
                    </a:cubicBezTo>
                    <a:lnTo>
                      <a:pt x="4742" y="1703"/>
                    </a:lnTo>
                    <a:lnTo>
                      <a:pt x="4742" y="1699"/>
                    </a:lnTo>
                    <a:lnTo>
                      <a:pt x="4742" y="1699"/>
                    </a:lnTo>
                    <a:cubicBezTo>
                      <a:pt x="4742" y="1699"/>
                      <a:pt x="4743" y="1700"/>
                      <a:pt x="4744" y="1700"/>
                    </a:cubicBezTo>
                    <a:cubicBezTo>
                      <a:pt x="4744" y="1700"/>
                      <a:pt x="4743" y="1698"/>
                      <a:pt x="4737" y="1688"/>
                    </a:cubicBezTo>
                    <a:lnTo>
                      <a:pt x="4733" y="1685"/>
                    </a:lnTo>
                    <a:lnTo>
                      <a:pt x="4731" y="1681"/>
                    </a:lnTo>
                    <a:lnTo>
                      <a:pt x="4718" y="1662"/>
                    </a:lnTo>
                    <a:cubicBezTo>
                      <a:pt x="4707" y="1638"/>
                      <a:pt x="4668" y="1608"/>
                      <a:pt x="4634" y="1580"/>
                    </a:cubicBezTo>
                    <a:cubicBezTo>
                      <a:pt x="4597" y="1554"/>
                      <a:pt x="4567" y="1545"/>
                      <a:pt x="4535" y="1530"/>
                    </a:cubicBezTo>
                    <a:cubicBezTo>
                      <a:pt x="4470" y="1509"/>
                      <a:pt x="4405" y="1494"/>
                      <a:pt x="4341" y="1483"/>
                    </a:cubicBezTo>
                    <a:cubicBezTo>
                      <a:pt x="4276" y="1472"/>
                      <a:pt x="4214" y="1468"/>
                      <a:pt x="4149" y="1466"/>
                    </a:cubicBezTo>
                    <a:cubicBezTo>
                      <a:pt x="4104" y="1464"/>
                      <a:pt x="4059" y="1463"/>
                      <a:pt x="4014" y="1463"/>
                    </a:cubicBezTo>
                    <a:cubicBezTo>
                      <a:pt x="3838" y="1463"/>
                      <a:pt x="3665" y="1477"/>
                      <a:pt x="3491" y="1498"/>
                    </a:cubicBezTo>
                    <a:lnTo>
                      <a:pt x="3491" y="1498"/>
                    </a:lnTo>
                    <a:cubicBezTo>
                      <a:pt x="3489" y="1272"/>
                      <a:pt x="3481" y="1045"/>
                      <a:pt x="3466" y="819"/>
                    </a:cubicBezTo>
                    <a:cubicBezTo>
                      <a:pt x="3455" y="690"/>
                      <a:pt x="3444" y="560"/>
                      <a:pt x="3423" y="427"/>
                    </a:cubicBezTo>
                    <a:cubicBezTo>
                      <a:pt x="3408" y="360"/>
                      <a:pt x="3397" y="295"/>
                      <a:pt x="3375" y="229"/>
                    </a:cubicBezTo>
                    <a:cubicBezTo>
                      <a:pt x="3364" y="194"/>
                      <a:pt x="3354" y="157"/>
                      <a:pt x="3336" y="123"/>
                    </a:cubicBezTo>
                    <a:cubicBezTo>
                      <a:pt x="3317" y="91"/>
                      <a:pt x="3300" y="39"/>
                      <a:pt x="3220" y="7"/>
                    </a:cubicBezTo>
                    <a:cubicBezTo>
                      <a:pt x="3208" y="2"/>
                      <a:pt x="3194" y="1"/>
                      <a:pt x="3180" y="1"/>
                    </a:cubicBezTo>
                    <a:close/>
                  </a:path>
                </a:pathLst>
              </a:custGeom>
              <a:solidFill>
                <a:srgbClr val="FF8E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3" name="Google Shape;2073;p42"/>
              <p:cNvSpPr/>
              <p:nvPr/>
            </p:nvSpPr>
            <p:spPr>
              <a:xfrm>
                <a:off x="5561618" y="1145395"/>
                <a:ext cx="47247" cy="95452"/>
              </a:xfrm>
              <a:custGeom>
                <a:avLst/>
                <a:gdLst/>
                <a:ahLst/>
                <a:cxnLst/>
                <a:rect l="l" t="t" r="r" b="b"/>
                <a:pathLst>
                  <a:path w="788" h="1592" extrusionOk="0">
                    <a:moveTo>
                      <a:pt x="395" y="1"/>
                    </a:moveTo>
                    <a:cubicBezTo>
                      <a:pt x="175" y="1"/>
                      <a:pt x="1" y="356"/>
                      <a:pt x="1" y="796"/>
                    </a:cubicBezTo>
                    <a:cubicBezTo>
                      <a:pt x="1" y="1236"/>
                      <a:pt x="175" y="1591"/>
                      <a:pt x="395" y="1591"/>
                    </a:cubicBezTo>
                    <a:cubicBezTo>
                      <a:pt x="611" y="1591"/>
                      <a:pt x="787" y="1236"/>
                      <a:pt x="787" y="796"/>
                    </a:cubicBezTo>
                    <a:cubicBezTo>
                      <a:pt x="787" y="361"/>
                      <a:pt x="611" y="1"/>
                      <a:pt x="395" y="1"/>
                    </a:cubicBezTo>
                    <a:close/>
                  </a:path>
                </a:pathLst>
              </a:custGeom>
              <a:solidFill>
                <a:srgbClr val="FF8E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4" name="Google Shape;2074;p42"/>
              <p:cNvSpPr/>
              <p:nvPr/>
            </p:nvSpPr>
            <p:spPr>
              <a:xfrm>
                <a:off x="6838248" y="1004493"/>
                <a:ext cx="493090" cy="282100"/>
              </a:xfrm>
              <a:custGeom>
                <a:avLst/>
                <a:gdLst/>
                <a:ahLst/>
                <a:cxnLst/>
                <a:rect l="l" t="t" r="r" b="b"/>
                <a:pathLst>
                  <a:path w="8224" h="4705" extrusionOk="0">
                    <a:moveTo>
                      <a:pt x="4052" y="1"/>
                    </a:moveTo>
                    <a:cubicBezTo>
                      <a:pt x="4017" y="1"/>
                      <a:pt x="3980" y="3"/>
                      <a:pt x="3942" y="8"/>
                    </a:cubicBezTo>
                    <a:cubicBezTo>
                      <a:pt x="3029" y="124"/>
                      <a:pt x="2632" y="2329"/>
                      <a:pt x="2632" y="2329"/>
                    </a:cubicBezTo>
                    <a:cubicBezTo>
                      <a:pt x="2632" y="2329"/>
                      <a:pt x="1467" y="2029"/>
                      <a:pt x="735" y="2029"/>
                    </a:cubicBezTo>
                    <a:cubicBezTo>
                      <a:pt x="438" y="2029"/>
                      <a:pt x="212" y="2078"/>
                      <a:pt x="164" y="2217"/>
                    </a:cubicBezTo>
                    <a:cubicBezTo>
                      <a:pt x="0" y="2693"/>
                      <a:pt x="2694" y="3219"/>
                      <a:pt x="2694" y="3219"/>
                    </a:cubicBezTo>
                    <a:cubicBezTo>
                      <a:pt x="2694" y="3219"/>
                      <a:pt x="2069" y="4599"/>
                      <a:pt x="3115" y="4700"/>
                    </a:cubicBezTo>
                    <a:cubicBezTo>
                      <a:pt x="3147" y="4703"/>
                      <a:pt x="3178" y="4705"/>
                      <a:pt x="3208" y="4705"/>
                    </a:cubicBezTo>
                    <a:cubicBezTo>
                      <a:pt x="4173" y="4705"/>
                      <a:pt x="4436" y="3159"/>
                      <a:pt x="4436" y="3159"/>
                    </a:cubicBezTo>
                    <a:cubicBezTo>
                      <a:pt x="4618" y="3474"/>
                      <a:pt x="5192" y="3597"/>
                      <a:pt x="5688" y="3597"/>
                    </a:cubicBezTo>
                    <a:cubicBezTo>
                      <a:pt x="6045" y="3597"/>
                      <a:pt x="6362" y="3533"/>
                      <a:pt x="6464" y="3431"/>
                    </a:cubicBezTo>
                    <a:cubicBezTo>
                      <a:pt x="6864" y="3028"/>
                      <a:pt x="5621" y="2480"/>
                      <a:pt x="5508" y="2480"/>
                    </a:cubicBezTo>
                    <a:cubicBezTo>
                      <a:pt x="5506" y="2480"/>
                      <a:pt x="5504" y="2480"/>
                      <a:pt x="5503" y="2480"/>
                    </a:cubicBezTo>
                    <a:cubicBezTo>
                      <a:pt x="5502" y="2480"/>
                      <a:pt x="5501" y="2480"/>
                      <a:pt x="5501" y="2480"/>
                    </a:cubicBezTo>
                    <a:cubicBezTo>
                      <a:pt x="5491" y="2480"/>
                      <a:pt x="8223" y="1657"/>
                      <a:pt x="8093" y="1297"/>
                    </a:cubicBezTo>
                    <a:cubicBezTo>
                      <a:pt x="8051" y="1182"/>
                      <a:pt x="7799" y="1143"/>
                      <a:pt x="7472" y="1143"/>
                    </a:cubicBezTo>
                    <a:cubicBezTo>
                      <a:pt x="6762" y="1143"/>
                      <a:pt x="5701" y="1329"/>
                      <a:pt x="5701" y="1329"/>
                    </a:cubicBezTo>
                    <a:cubicBezTo>
                      <a:pt x="5701" y="1329"/>
                      <a:pt x="6468" y="573"/>
                      <a:pt x="6074" y="374"/>
                    </a:cubicBezTo>
                    <a:cubicBezTo>
                      <a:pt x="6040" y="357"/>
                      <a:pt x="6003" y="349"/>
                      <a:pt x="5965" y="349"/>
                    </a:cubicBezTo>
                    <a:cubicBezTo>
                      <a:pt x="5558" y="349"/>
                      <a:pt x="4955" y="1234"/>
                      <a:pt x="4955" y="1234"/>
                    </a:cubicBezTo>
                    <a:cubicBezTo>
                      <a:pt x="4955" y="1234"/>
                      <a:pt x="4860" y="1"/>
                      <a:pt x="405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5" name="Google Shape;2075;p42"/>
              <p:cNvSpPr/>
              <p:nvPr/>
            </p:nvSpPr>
            <p:spPr>
              <a:xfrm>
                <a:off x="6929744" y="1016485"/>
                <a:ext cx="335882" cy="243787"/>
              </a:xfrm>
              <a:custGeom>
                <a:avLst/>
                <a:gdLst/>
                <a:ahLst/>
                <a:cxnLst/>
                <a:rect l="l" t="t" r="r" b="b"/>
                <a:pathLst>
                  <a:path w="5602" h="4066" extrusionOk="0">
                    <a:moveTo>
                      <a:pt x="157" y="2496"/>
                    </a:moveTo>
                    <a:lnTo>
                      <a:pt x="157" y="2496"/>
                    </a:lnTo>
                    <a:cubicBezTo>
                      <a:pt x="158" y="2497"/>
                      <a:pt x="158" y="2498"/>
                      <a:pt x="159" y="2499"/>
                    </a:cubicBezTo>
                    <a:lnTo>
                      <a:pt x="159" y="2499"/>
                    </a:lnTo>
                    <a:lnTo>
                      <a:pt x="158" y="2498"/>
                    </a:lnTo>
                    <a:lnTo>
                      <a:pt x="157" y="2496"/>
                    </a:lnTo>
                    <a:close/>
                    <a:moveTo>
                      <a:pt x="2404" y="92"/>
                    </a:moveTo>
                    <a:cubicBezTo>
                      <a:pt x="2408" y="92"/>
                      <a:pt x="2412" y="92"/>
                      <a:pt x="2416" y="92"/>
                    </a:cubicBezTo>
                    <a:cubicBezTo>
                      <a:pt x="2457" y="95"/>
                      <a:pt x="2496" y="114"/>
                      <a:pt x="2535" y="136"/>
                    </a:cubicBezTo>
                    <a:cubicBezTo>
                      <a:pt x="2684" y="235"/>
                      <a:pt x="2783" y="390"/>
                      <a:pt x="2871" y="534"/>
                    </a:cubicBezTo>
                    <a:cubicBezTo>
                      <a:pt x="3041" y="836"/>
                      <a:pt x="3179" y="1155"/>
                      <a:pt x="3289" y="1472"/>
                    </a:cubicBezTo>
                    <a:lnTo>
                      <a:pt x="3311" y="1536"/>
                    </a:lnTo>
                    <a:lnTo>
                      <a:pt x="3399" y="1521"/>
                    </a:lnTo>
                    <a:cubicBezTo>
                      <a:pt x="3746" y="1465"/>
                      <a:pt x="4100" y="1411"/>
                      <a:pt x="4453" y="1386"/>
                    </a:cubicBezTo>
                    <a:cubicBezTo>
                      <a:pt x="4577" y="1378"/>
                      <a:pt x="4702" y="1370"/>
                      <a:pt x="4826" y="1370"/>
                    </a:cubicBezTo>
                    <a:cubicBezTo>
                      <a:pt x="4877" y="1370"/>
                      <a:pt x="4928" y="1372"/>
                      <a:pt x="4979" y="1375"/>
                    </a:cubicBezTo>
                    <a:cubicBezTo>
                      <a:pt x="5065" y="1383"/>
                      <a:pt x="5151" y="1388"/>
                      <a:pt x="5229" y="1407"/>
                    </a:cubicBezTo>
                    <a:cubicBezTo>
                      <a:pt x="5272" y="1416"/>
                      <a:pt x="5298" y="1429"/>
                      <a:pt x="5330" y="1437"/>
                    </a:cubicBezTo>
                    <a:lnTo>
                      <a:pt x="5356" y="1446"/>
                    </a:lnTo>
                    <a:lnTo>
                      <a:pt x="5382" y="1461"/>
                    </a:lnTo>
                    <a:lnTo>
                      <a:pt x="5434" y="1493"/>
                    </a:lnTo>
                    <a:cubicBezTo>
                      <a:pt x="5433" y="1493"/>
                      <a:pt x="5433" y="1493"/>
                      <a:pt x="5433" y="1493"/>
                    </a:cubicBezTo>
                    <a:lnTo>
                      <a:pt x="5433" y="1493"/>
                    </a:lnTo>
                    <a:cubicBezTo>
                      <a:pt x="5430" y="1493"/>
                      <a:pt x="5449" y="1507"/>
                      <a:pt x="5447" y="1513"/>
                    </a:cubicBezTo>
                    <a:cubicBezTo>
                      <a:pt x="5453" y="1517"/>
                      <a:pt x="5449" y="1524"/>
                      <a:pt x="5449" y="1532"/>
                    </a:cubicBezTo>
                    <a:cubicBezTo>
                      <a:pt x="5447" y="1545"/>
                      <a:pt x="5421" y="1567"/>
                      <a:pt x="5393" y="1586"/>
                    </a:cubicBezTo>
                    <a:cubicBezTo>
                      <a:pt x="5335" y="1621"/>
                      <a:pt x="5255" y="1653"/>
                      <a:pt x="5175" y="1677"/>
                    </a:cubicBezTo>
                    <a:cubicBezTo>
                      <a:pt x="5013" y="1726"/>
                      <a:pt x="4841" y="1763"/>
                      <a:pt x="4669" y="1797"/>
                    </a:cubicBezTo>
                    <a:cubicBezTo>
                      <a:pt x="4322" y="1868"/>
                      <a:pt x="3968" y="1918"/>
                      <a:pt x="3613" y="1965"/>
                    </a:cubicBezTo>
                    <a:lnTo>
                      <a:pt x="3595" y="1970"/>
                    </a:lnTo>
                    <a:lnTo>
                      <a:pt x="3613" y="1980"/>
                    </a:lnTo>
                    <a:cubicBezTo>
                      <a:pt x="3731" y="2065"/>
                      <a:pt x="3843" y="2153"/>
                      <a:pt x="3947" y="2246"/>
                    </a:cubicBezTo>
                    <a:cubicBezTo>
                      <a:pt x="4052" y="2340"/>
                      <a:pt x="4145" y="2437"/>
                      <a:pt x="4220" y="2541"/>
                    </a:cubicBezTo>
                    <a:cubicBezTo>
                      <a:pt x="4259" y="2595"/>
                      <a:pt x="4291" y="2649"/>
                      <a:pt x="4317" y="2702"/>
                    </a:cubicBezTo>
                    <a:cubicBezTo>
                      <a:pt x="4345" y="2761"/>
                      <a:pt x="4358" y="2815"/>
                      <a:pt x="4365" y="2871"/>
                    </a:cubicBezTo>
                    <a:cubicBezTo>
                      <a:pt x="4360" y="2896"/>
                      <a:pt x="4365" y="2927"/>
                      <a:pt x="4356" y="2950"/>
                    </a:cubicBezTo>
                    <a:cubicBezTo>
                      <a:pt x="4345" y="2976"/>
                      <a:pt x="4343" y="2998"/>
                      <a:pt x="4326" y="3024"/>
                    </a:cubicBezTo>
                    <a:cubicBezTo>
                      <a:pt x="4307" y="3045"/>
                      <a:pt x="4281" y="3080"/>
                      <a:pt x="4268" y="3095"/>
                    </a:cubicBezTo>
                    <a:cubicBezTo>
                      <a:pt x="4246" y="3112"/>
                      <a:pt x="4218" y="3131"/>
                      <a:pt x="4192" y="3144"/>
                    </a:cubicBezTo>
                    <a:cubicBezTo>
                      <a:pt x="4126" y="3178"/>
                      <a:pt x="4047" y="3190"/>
                      <a:pt x="3963" y="3190"/>
                    </a:cubicBezTo>
                    <a:cubicBezTo>
                      <a:pt x="3902" y="3190"/>
                      <a:pt x="3838" y="3184"/>
                      <a:pt x="3776" y="3174"/>
                    </a:cubicBezTo>
                    <a:cubicBezTo>
                      <a:pt x="3628" y="3153"/>
                      <a:pt x="3483" y="3110"/>
                      <a:pt x="3341" y="3058"/>
                    </a:cubicBezTo>
                    <a:cubicBezTo>
                      <a:pt x="3056" y="2957"/>
                      <a:pt x="2785" y="2825"/>
                      <a:pt x="2535" y="2681"/>
                    </a:cubicBezTo>
                    <a:lnTo>
                      <a:pt x="2410" y="2612"/>
                    </a:lnTo>
                    <a:lnTo>
                      <a:pt x="2375" y="2728"/>
                    </a:lnTo>
                    <a:cubicBezTo>
                      <a:pt x="2309" y="2948"/>
                      <a:pt x="2242" y="3172"/>
                      <a:pt x="2156" y="3388"/>
                    </a:cubicBezTo>
                    <a:cubicBezTo>
                      <a:pt x="2112" y="3496"/>
                      <a:pt x="2063" y="3603"/>
                      <a:pt x="2009" y="3705"/>
                    </a:cubicBezTo>
                    <a:cubicBezTo>
                      <a:pt x="1983" y="3756"/>
                      <a:pt x="1953" y="3806"/>
                      <a:pt x="1919" y="3849"/>
                    </a:cubicBezTo>
                    <a:cubicBezTo>
                      <a:pt x="1903" y="3865"/>
                      <a:pt x="1886" y="3884"/>
                      <a:pt x="1871" y="3895"/>
                    </a:cubicBezTo>
                    <a:lnTo>
                      <a:pt x="1871" y="3895"/>
                    </a:lnTo>
                    <a:cubicBezTo>
                      <a:pt x="1870" y="3893"/>
                      <a:pt x="1868" y="3890"/>
                      <a:pt x="1867" y="3888"/>
                    </a:cubicBezTo>
                    <a:cubicBezTo>
                      <a:pt x="1856" y="3871"/>
                      <a:pt x="1845" y="3845"/>
                      <a:pt x="1834" y="3821"/>
                    </a:cubicBezTo>
                    <a:cubicBezTo>
                      <a:pt x="1813" y="3769"/>
                      <a:pt x="1800" y="3715"/>
                      <a:pt x="1789" y="3662"/>
                    </a:cubicBezTo>
                    <a:cubicBezTo>
                      <a:pt x="1761" y="3554"/>
                      <a:pt x="1746" y="3442"/>
                      <a:pt x="1731" y="3327"/>
                    </a:cubicBezTo>
                    <a:cubicBezTo>
                      <a:pt x="1705" y="3101"/>
                      <a:pt x="1692" y="2873"/>
                      <a:pt x="1686" y="2646"/>
                    </a:cubicBezTo>
                    <a:lnTo>
                      <a:pt x="1684" y="2558"/>
                    </a:lnTo>
                    <a:lnTo>
                      <a:pt x="1569" y="2571"/>
                    </a:lnTo>
                    <a:cubicBezTo>
                      <a:pt x="1303" y="2604"/>
                      <a:pt x="1028" y="2623"/>
                      <a:pt x="760" y="2623"/>
                    </a:cubicBezTo>
                    <a:cubicBezTo>
                      <a:pt x="746" y="2623"/>
                      <a:pt x="732" y="2623"/>
                      <a:pt x="718" y="2623"/>
                    </a:cubicBezTo>
                    <a:cubicBezTo>
                      <a:pt x="647" y="2621"/>
                      <a:pt x="578" y="2616"/>
                      <a:pt x="509" y="2612"/>
                    </a:cubicBezTo>
                    <a:cubicBezTo>
                      <a:pt x="438" y="2605"/>
                      <a:pt x="373" y="2595"/>
                      <a:pt x="313" y="2582"/>
                    </a:cubicBezTo>
                    <a:cubicBezTo>
                      <a:pt x="287" y="2573"/>
                      <a:pt x="253" y="2567"/>
                      <a:pt x="233" y="2556"/>
                    </a:cubicBezTo>
                    <a:cubicBezTo>
                      <a:pt x="218" y="2545"/>
                      <a:pt x="196" y="2545"/>
                      <a:pt x="175" y="2515"/>
                    </a:cubicBezTo>
                    <a:lnTo>
                      <a:pt x="161" y="2501"/>
                    </a:lnTo>
                    <a:lnTo>
                      <a:pt x="161" y="2501"/>
                    </a:lnTo>
                    <a:cubicBezTo>
                      <a:pt x="161" y="2501"/>
                      <a:pt x="161" y="2500"/>
                      <a:pt x="161" y="2500"/>
                    </a:cubicBezTo>
                    <a:lnTo>
                      <a:pt x="161" y="2500"/>
                    </a:lnTo>
                    <a:cubicBezTo>
                      <a:pt x="161" y="2500"/>
                      <a:pt x="161" y="2501"/>
                      <a:pt x="162" y="2502"/>
                    </a:cubicBezTo>
                    <a:lnTo>
                      <a:pt x="162" y="2498"/>
                    </a:lnTo>
                    <a:cubicBezTo>
                      <a:pt x="156" y="2493"/>
                      <a:pt x="158" y="2496"/>
                      <a:pt x="158" y="2493"/>
                    </a:cubicBezTo>
                    <a:cubicBezTo>
                      <a:pt x="156" y="2491"/>
                      <a:pt x="175" y="2476"/>
                      <a:pt x="194" y="2465"/>
                    </a:cubicBezTo>
                    <a:cubicBezTo>
                      <a:pt x="293" y="2420"/>
                      <a:pt x="442" y="2396"/>
                      <a:pt x="578" y="2377"/>
                    </a:cubicBezTo>
                    <a:cubicBezTo>
                      <a:pt x="718" y="2358"/>
                      <a:pt x="865" y="2349"/>
                      <a:pt x="1007" y="2336"/>
                    </a:cubicBezTo>
                    <a:cubicBezTo>
                      <a:pt x="1296" y="2319"/>
                      <a:pt x="1587" y="2310"/>
                      <a:pt x="1875" y="2308"/>
                    </a:cubicBezTo>
                    <a:lnTo>
                      <a:pt x="1923" y="2308"/>
                    </a:lnTo>
                    <a:lnTo>
                      <a:pt x="1921" y="2274"/>
                    </a:lnTo>
                    <a:cubicBezTo>
                      <a:pt x="1888" y="1942"/>
                      <a:pt x="1886" y="1605"/>
                      <a:pt x="1899" y="1274"/>
                    </a:cubicBezTo>
                    <a:cubicBezTo>
                      <a:pt x="1910" y="1110"/>
                      <a:pt x="1929" y="942"/>
                      <a:pt x="1962" y="778"/>
                    </a:cubicBezTo>
                    <a:cubicBezTo>
                      <a:pt x="1996" y="612"/>
                      <a:pt x="2033" y="448"/>
                      <a:pt x="2123" y="302"/>
                    </a:cubicBezTo>
                    <a:cubicBezTo>
                      <a:pt x="2145" y="265"/>
                      <a:pt x="2169" y="230"/>
                      <a:pt x="2199" y="198"/>
                    </a:cubicBezTo>
                    <a:cubicBezTo>
                      <a:pt x="2212" y="179"/>
                      <a:pt x="2227" y="168"/>
                      <a:pt x="2242" y="155"/>
                    </a:cubicBezTo>
                    <a:cubicBezTo>
                      <a:pt x="2255" y="142"/>
                      <a:pt x="2287" y="125"/>
                      <a:pt x="2298" y="118"/>
                    </a:cubicBezTo>
                    <a:cubicBezTo>
                      <a:pt x="2335" y="101"/>
                      <a:pt x="2368" y="92"/>
                      <a:pt x="2404" y="92"/>
                    </a:cubicBezTo>
                    <a:close/>
                    <a:moveTo>
                      <a:pt x="2405" y="1"/>
                    </a:moveTo>
                    <a:cubicBezTo>
                      <a:pt x="2345" y="1"/>
                      <a:pt x="2287" y="19"/>
                      <a:pt x="2240" y="45"/>
                    </a:cubicBezTo>
                    <a:cubicBezTo>
                      <a:pt x="2214" y="62"/>
                      <a:pt x="2197" y="71"/>
                      <a:pt x="2175" y="90"/>
                    </a:cubicBezTo>
                    <a:cubicBezTo>
                      <a:pt x="2153" y="110"/>
                      <a:pt x="2132" y="127"/>
                      <a:pt x="2119" y="146"/>
                    </a:cubicBezTo>
                    <a:cubicBezTo>
                      <a:pt x="2087" y="185"/>
                      <a:pt x="2063" y="224"/>
                      <a:pt x="2041" y="265"/>
                    </a:cubicBezTo>
                    <a:cubicBezTo>
                      <a:pt x="1959" y="427"/>
                      <a:pt x="1921" y="595"/>
                      <a:pt x="1891" y="761"/>
                    </a:cubicBezTo>
                    <a:cubicBezTo>
                      <a:pt x="1860" y="929"/>
                      <a:pt x="1850" y="1095"/>
                      <a:pt x="1839" y="1263"/>
                    </a:cubicBezTo>
                    <a:cubicBezTo>
                      <a:pt x="1816" y="1585"/>
                      <a:pt x="1819" y="1907"/>
                      <a:pt x="1835" y="2232"/>
                    </a:cubicBezTo>
                    <a:lnTo>
                      <a:pt x="1835" y="2232"/>
                    </a:lnTo>
                    <a:cubicBezTo>
                      <a:pt x="1723" y="2229"/>
                      <a:pt x="1611" y="2228"/>
                      <a:pt x="1499" y="2228"/>
                    </a:cubicBezTo>
                    <a:cubicBezTo>
                      <a:pt x="1334" y="2228"/>
                      <a:pt x="1170" y="2231"/>
                      <a:pt x="1005" y="2237"/>
                    </a:cubicBezTo>
                    <a:cubicBezTo>
                      <a:pt x="856" y="2243"/>
                      <a:pt x="709" y="2250"/>
                      <a:pt x="563" y="2265"/>
                    </a:cubicBezTo>
                    <a:cubicBezTo>
                      <a:pt x="490" y="2271"/>
                      <a:pt x="416" y="2280"/>
                      <a:pt x="341" y="2293"/>
                    </a:cubicBezTo>
                    <a:cubicBezTo>
                      <a:pt x="268" y="2310"/>
                      <a:pt x="192" y="2323"/>
                      <a:pt x="115" y="2358"/>
                    </a:cubicBezTo>
                    <a:cubicBezTo>
                      <a:pt x="80" y="2379"/>
                      <a:pt x="31" y="2399"/>
                      <a:pt x="9" y="2452"/>
                    </a:cubicBezTo>
                    <a:cubicBezTo>
                      <a:pt x="2" y="2476"/>
                      <a:pt x="0" y="2506"/>
                      <a:pt x="9" y="2528"/>
                    </a:cubicBezTo>
                    <a:lnTo>
                      <a:pt x="18" y="2545"/>
                    </a:lnTo>
                    <a:lnTo>
                      <a:pt x="18" y="2547"/>
                    </a:lnTo>
                    <a:cubicBezTo>
                      <a:pt x="18" y="2548"/>
                      <a:pt x="19" y="2548"/>
                      <a:pt x="19" y="2548"/>
                    </a:cubicBezTo>
                    <a:cubicBezTo>
                      <a:pt x="19" y="2548"/>
                      <a:pt x="17" y="2547"/>
                      <a:pt x="17" y="2547"/>
                    </a:cubicBezTo>
                    <a:lnTo>
                      <a:pt x="17" y="2547"/>
                    </a:lnTo>
                    <a:cubicBezTo>
                      <a:pt x="17" y="2547"/>
                      <a:pt x="18" y="2549"/>
                      <a:pt x="26" y="2558"/>
                    </a:cubicBezTo>
                    <a:lnTo>
                      <a:pt x="28" y="2560"/>
                    </a:lnTo>
                    <a:lnTo>
                      <a:pt x="35" y="2567"/>
                    </a:lnTo>
                    <a:lnTo>
                      <a:pt x="50" y="2582"/>
                    </a:lnTo>
                    <a:cubicBezTo>
                      <a:pt x="65" y="2603"/>
                      <a:pt x="108" y="2631"/>
                      <a:pt x="151" y="2655"/>
                    </a:cubicBezTo>
                    <a:cubicBezTo>
                      <a:pt x="190" y="2677"/>
                      <a:pt x="227" y="2681"/>
                      <a:pt x="265" y="2698"/>
                    </a:cubicBezTo>
                    <a:cubicBezTo>
                      <a:pt x="341" y="2720"/>
                      <a:pt x="421" y="2733"/>
                      <a:pt x="496" y="2741"/>
                    </a:cubicBezTo>
                    <a:cubicBezTo>
                      <a:pt x="569" y="2750"/>
                      <a:pt x="647" y="2754"/>
                      <a:pt x="722" y="2756"/>
                    </a:cubicBezTo>
                    <a:cubicBezTo>
                      <a:pt x="782" y="2759"/>
                      <a:pt x="842" y="2760"/>
                      <a:pt x="902" y="2760"/>
                    </a:cubicBezTo>
                    <a:cubicBezTo>
                      <a:pt x="1100" y="2760"/>
                      <a:pt x="1297" y="2748"/>
                      <a:pt x="1494" y="2729"/>
                    </a:cubicBezTo>
                    <a:lnTo>
                      <a:pt x="1494" y="2729"/>
                    </a:lnTo>
                    <a:cubicBezTo>
                      <a:pt x="1497" y="2931"/>
                      <a:pt x="1507" y="3131"/>
                      <a:pt x="1526" y="3334"/>
                    </a:cubicBezTo>
                    <a:cubicBezTo>
                      <a:pt x="1537" y="3450"/>
                      <a:pt x="1550" y="3565"/>
                      <a:pt x="1578" y="3681"/>
                    </a:cubicBezTo>
                    <a:cubicBezTo>
                      <a:pt x="1591" y="3741"/>
                      <a:pt x="1604" y="3799"/>
                      <a:pt x="1630" y="3860"/>
                    </a:cubicBezTo>
                    <a:cubicBezTo>
                      <a:pt x="1640" y="3892"/>
                      <a:pt x="1653" y="3920"/>
                      <a:pt x="1675" y="3953"/>
                    </a:cubicBezTo>
                    <a:cubicBezTo>
                      <a:pt x="1699" y="3985"/>
                      <a:pt x="1718" y="4028"/>
                      <a:pt x="1813" y="4058"/>
                    </a:cubicBezTo>
                    <a:cubicBezTo>
                      <a:pt x="1829" y="4064"/>
                      <a:pt x="1845" y="4066"/>
                      <a:pt x="1862" y="4066"/>
                    </a:cubicBezTo>
                    <a:cubicBezTo>
                      <a:pt x="1870" y="4066"/>
                      <a:pt x="1879" y="4065"/>
                      <a:pt x="1888" y="4065"/>
                    </a:cubicBezTo>
                    <a:lnTo>
                      <a:pt x="1906" y="4060"/>
                    </a:lnTo>
                    <a:lnTo>
                      <a:pt x="1910" y="4060"/>
                    </a:lnTo>
                    <a:cubicBezTo>
                      <a:pt x="1914" y="4060"/>
                      <a:pt x="1909" y="4063"/>
                      <a:pt x="1910" y="4063"/>
                    </a:cubicBezTo>
                    <a:cubicBezTo>
                      <a:pt x="1911" y="4063"/>
                      <a:pt x="1915" y="4062"/>
                      <a:pt x="1925" y="4058"/>
                    </a:cubicBezTo>
                    <a:lnTo>
                      <a:pt x="1931" y="4058"/>
                    </a:lnTo>
                    <a:lnTo>
                      <a:pt x="1944" y="4054"/>
                    </a:lnTo>
                    <a:cubicBezTo>
                      <a:pt x="1957" y="4050"/>
                      <a:pt x="2016" y="4021"/>
                      <a:pt x="2022" y="4011"/>
                    </a:cubicBezTo>
                    <a:cubicBezTo>
                      <a:pt x="2061" y="3983"/>
                      <a:pt x="2082" y="3955"/>
                      <a:pt x="2106" y="3927"/>
                    </a:cubicBezTo>
                    <a:cubicBezTo>
                      <a:pt x="2149" y="3871"/>
                      <a:pt x="2181" y="3817"/>
                      <a:pt x="2212" y="3759"/>
                    </a:cubicBezTo>
                    <a:cubicBezTo>
                      <a:pt x="2270" y="3649"/>
                      <a:pt x="2317" y="3537"/>
                      <a:pt x="2360" y="3424"/>
                    </a:cubicBezTo>
                    <a:cubicBezTo>
                      <a:pt x="2429" y="3239"/>
                      <a:pt x="2491" y="3052"/>
                      <a:pt x="2542" y="2863"/>
                    </a:cubicBezTo>
                    <a:lnTo>
                      <a:pt x="2542" y="2863"/>
                    </a:lnTo>
                    <a:cubicBezTo>
                      <a:pt x="2773" y="2981"/>
                      <a:pt x="3012" y="3083"/>
                      <a:pt x="3268" y="3170"/>
                    </a:cubicBezTo>
                    <a:cubicBezTo>
                      <a:pt x="3419" y="3220"/>
                      <a:pt x="3578" y="3265"/>
                      <a:pt x="3746" y="3284"/>
                    </a:cubicBezTo>
                    <a:cubicBezTo>
                      <a:pt x="3802" y="3292"/>
                      <a:pt x="3862" y="3297"/>
                      <a:pt x="3923" y="3297"/>
                    </a:cubicBezTo>
                    <a:cubicBezTo>
                      <a:pt x="4041" y="3297"/>
                      <a:pt x="4162" y="3278"/>
                      <a:pt x="4268" y="3224"/>
                    </a:cubicBezTo>
                    <a:cubicBezTo>
                      <a:pt x="4304" y="3202"/>
                      <a:pt x="4337" y="3174"/>
                      <a:pt x="4367" y="3149"/>
                    </a:cubicBezTo>
                    <a:cubicBezTo>
                      <a:pt x="4399" y="3110"/>
                      <a:pt x="4410" y="3090"/>
                      <a:pt x="4432" y="3062"/>
                    </a:cubicBezTo>
                    <a:cubicBezTo>
                      <a:pt x="4449" y="3034"/>
                      <a:pt x="4462" y="2996"/>
                      <a:pt x="4473" y="2959"/>
                    </a:cubicBezTo>
                    <a:cubicBezTo>
                      <a:pt x="4479" y="2924"/>
                      <a:pt x="4475" y="2892"/>
                      <a:pt x="4475" y="2858"/>
                    </a:cubicBezTo>
                    <a:cubicBezTo>
                      <a:pt x="4464" y="2793"/>
                      <a:pt x="4442" y="2728"/>
                      <a:pt x="4410" y="2668"/>
                    </a:cubicBezTo>
                    <a:cubicBezTo>
                      <a:pt x="4378" y="2610"/>
                      <a:pt x="4337" y="2554"/>
                      <a:pt x="4291" y="2502"/>
                    </a:cubicBezTo>
                    <a:cubicBezTo>
                      <a:pt x="4199" y="2396"/>
                      <a:pt x="4095" y="2302"/>
                      <a:pt x="3981" y="2213"/>
                    </a:cubicBezTo>
                    <a:cubicBezTo>
                      <a:pt x="3871" y="2129"/>
                      <a:pt x="3757" y="2052"/>
                      <a:pt x="3636" y="1978"/>
                    </a:cubicBezTo>
                    <a:cubicBezTo>
                      <a:pt x="3990" y="1961"/>
                      <a:pt x="4339" y="1922"/>
                      <a:pt x="4694" y="1868"/>
                    </a:cubicBezTo>
                    <a:cubicBezTo>
                      <a:pt x="4873" y="1840"/>
                      <a:pt x="5050" y="1808"/>
                      <a:pt x="5225" y="1761"/>
                    </a:cubicBezTo>
                    <a:cubicBezTo>
                      <a:pt x="5315" y="1733"/>
                      <a:pt x="5401" y="1707"/>
                      <a:pt x="5483" y="1661"/>
                    </a:cubicBezTo>
                    <a:cubicBezTo>
                      <a:pt x="5524" y="1636"/>
                      <a:pt x="5570" y="1610"/>
                      <a:pt x="5591" y="1556"/>
                    </a:cubicBezTo>
                    <a:cubicBezTo>
                      <a:pt x="5602" y="1528"/>
                      <a:pt x="5602" y="1500"/>
                      <a:pt x="5591" y="1474"/>
                    </a:cubicBezTo>
                    <a:cubicBezTo>
                      <a:pt x="5580" y="1446"/>
                      <a:pt x="5574" y="1435"/>
                      <a:pt x="5542" y="1405"/>
                    </a:cubicBezTo>
                    <a:cubicBezTo>
                      <a:pt x="5503" y="1383"/>
                      <a:pt x="5488" y="1355"/>
                      <a:pt x="5429" y="1338"/>
                    </a:cubicBezTo>
                    <a:cubicBezTo>
                      <a:pt x="5380" y="1317"/>
                      <a:pt x="5328" y="1295"/>
                      <a:pt x="5283" y="1289"/>
                    </a:cubicBezTo>
                    <a:cubicBezTo>
                      <a:pt x="5188" y="1265"/>
                      <a:pt x="5093" y="1256"/>
                      <a:pt x="4998" y="1248"/>
                    </a:cubicBezTo>
                    <a:cubicBezTo>
                      <a:pt x="4929" y="1243"/>
                      <a:pt x="4861" y="1241"/>
                      <a:pt x="4793" y="1241"/>
                    </a:cubicBezTo>
                    <a:cubicBezTo>
                      <a:pt x="4676" y="1241"/>
                      <a:pt x="4560" y="1247"/>
                      <a:pt x="4444" y="1252"/>
                    </a:cubicBezTo>
                    <a:cubicBezTo>
                      <a:pt x="4108" y="1274"/>
                      <a:pt x="3775" y="1310"/>
                      <a:pt x="3448" y="1366"/>
                    </a:cubicBezTo>
                    <a:lnTo>
                      <a:pt x="3448" y="1366"/>
                    </a:lnTo>
                    <a:cubicBezTo>
                      <a:pt x="3332" y="1063"/>
                      <a:pt x="3202" y="764"/>
                      <a:pt x="3013" y="480"/>
                    </a:cubicBezTo>
                    <a:cubicBezTo>
                      <a:pt x="2962" y="405"/>
                      <a:pt x="2906" y="330"/>
                      <a:pt x="2843" y="256"/>
                    </a:cubicBezTo>
                    <a:cubicBezTo>
                      <a:pt x="2783" y="185"/>
                      <a:pt x="2710" y="114"/>
                      <a:pt x="2613" y="58"/>
                    </a:cubicBezTo>
                    <a:cubicBezTo>
                      <a:pt x="2561" y="30"/>
                      <a:pt x="2503" y="6"/>
                      <a:pt x="2431" y="2"/>
                    </a:cubicBezTo>
                    <a:cubicBezTo>
                      <a:pt x="2423" y="1"/>
                      <a:pt x="2414" y="1"/>
                      <a:pt x="240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6" name="Google Shape;2076;p42"/>
              <p:cNvSpPr/>
              <p:nvPr/>
            </p:nvSpPr>
            <p:spPr>
              <a:xfrm>
                <a:off x="7061052" y="1082979"/>
                <a:ext cx="55701" cy="84960"/>
              </a:xfrm>
              <a:custGeom>
                <a:avLst/>
                <a:gdLst/>
                <a:ahLst/>
                <a:cxnLst/>
                <a:rect l="l" t="t" r="r" b="b"/>
                <a:pathLst>
                  <a:path w="929" h="1417" extrusionOk="0">
                    <a:moveTo>
                      <a:pt x="463" y="1"/>
                    </a:moveTo>
                    <a:cubicBezTo>
                      <a:pt x="207" y="1"/>
                      <a:pt x="0" y="318"/>
                      <a:pt x="0" y="708"/>
                    </a:cubicBezTo>
                    <a:cubicBezTo>
                      <a:pt x="0" y="1098"/>
                      <a:pt x="207" y="1417"/>
                      <a:pt x="463" y="1417"/>
                    </a:cubicBezTo>
                    <a:cubicBezTo>
                      <a:pt x="722" y="1417"/>
                      <a:pt x="929" y="1102"/>
                      <a:pt x="929" y="708"/>
                    </a:cubicBezTo>
                    <a:cubicBezTo>
                      <a:pt x="929" y="318"/>
                      <a:pt x="720" y="1"/>
                      <a:pt x="46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7" name="Google Shape;2077;p42"/>
              <p:cNvSpPr/>
              <p:nvPr/>
            </p:nvSpPr>
            <p:spPr>
              <a:xfrm>
                <a:off x="6292928" y="859994"/>
                <a:ext cx="437390" cy="322511"/>
              </a:xfrm>
              <a:custGeom>
                <a:avLst/>
                <a:gdLst/>
                <a:ahLst/>
                <a:cxnLst/>
                <a:rect l="l" t="t" r="r" b="b"/>
                <a:pathLst>
                  <a:path w="7295" h="5379" extrusionOk="0">
                    <a:moveTo>
                      <a:pt x="3590" y="0"/>
                    </a:moveTo>
                    <a:cubicBezTo>
                      <a:pt x="3559" y="0"/>
                      <a:pt x="3527" y="3"/>
                      <a:pt x="3494" y="8"/>
                    </a:cubicBezTo>
                    <a:cubicBezTo>
                      <a:pt x="2686" y="142"/>
                      <a:pt x="2334" y="2664"/>
                      <a:pt x="2334" y="2664"/>
                    </a:cubicBezTo>
                    <a:cubicBezTo>
                      <a:pt x="2334" y="2664"/>
                      <a:pt x="1299" y="2321"/>
                      <a:pt x="650" y="2321"/>
                    </a:cubicBezTo>
                    <a:cubicBezTo>
                      <a:pt x="387" y="2321"/>
                      <a:pt x="188" y="2377"/>
                      <a:pt x="147" y="2534"/>
                    </a:cubicBezTo>
                    <a:cubicBezTo>
                      <a:pt x="0" y="3084"/>
                      <a:pt x="2390" y="3681"/>
                      <a:pt x="2390" y="3681"/>
                    </a:cubicBezTo>
                    <a:cubicBezTo>
                      <a:pt x="2390" y="3681"/>
                      <a:pt x="1834" y="5256"/>
                      <a:pt x="2759" y="5373"/>
                    </a:cubicBezTo>
                    <a:cubicBezTo>
                      <a:pt x="2787" y="5376"/>
                      <a:pt x="2814" y="5378"/>
                      <a:pt x="2841" y="5378"/>
                    </a:cubicBezTo>
                    <a:cubicBezTo>
                      <a:pt x="3698" y="5378"/>
                      <a:pt x="3931" y="3612"/>
                      <a:pt x="3931" y="3612"/>
                    </a:cubicBezTo>
                    <a:cubicBezTo>
                      <a:pt x="4093" y="3970"/>
                      <a:pt x="4602" y="4111"/>
                      <a:pt x="5042" y="4111"/>
                    </a:cubicBezTo>
                    <a:cubicBezTo>
                      <a:pt x="5359" y="4111"/>
                      <a:pt x="5641" y="4038"/>
                      <a:pt x="5731" y="3920"/>
                    </a:cubicBezTo>
                    <a:cubicBezTo>
                      <a:pt x="6085" y="3462"/>
                      <a:pt x="4980" y="2836"/>
                      <a:pt x="4882" y="2836"/>
                    </a:cubicBezTo>
                    <a:cubicBezTo>
                      <a:pt x="4880" y="2836"/>
                      <a:pt x="4879" y="2836"/>
                      <a:pt x="4878" y="2836"/>
                    </a:cubicBezTo>
                    <a:cubicBezTo>
                      <a:pt x="4877" y="2836"/>
                      <a:pt x="4876" y="2836"/>
                      <a:pt x="4876" y="2836"/>
                    </a:cubicBezTo>
                    <a:cubicBezTo>
                      <a:pt x="4868" y="2836"/>
                      <a:pt x="7294" y="1896"/>
                      <a:pt x="7177" y="1483"/>
                    </a:cubicBezTo>
                    <a:cubicBezTo>
                      <a:pt x="7140" y="1351"/>
                      <a:pt x="6917" y="1306"/>
                      <a:pt x="6628" y="1306"/>
                    </a:cubicBezTo>
                    <a:cubicBezTo>
                      <a:pt x="5998" y="1306"/>
                      <a:pt x="5054" y="1521"/>
                      <a:pt x="5054" y="1521"/>
                    </a:cubicBezTo>
                    <a:cubicBezTo>
                      <a:pt x="5054" y="1521"/>
                      <a:pt x="5735" y="653"/>
                      <a:pt x="5386" y="426"/>
                    </a:cubicBezTo>
                    <a:cubicBezTo>
                      <a:pt x="5356" y="407"/>
                      <a:pt x="5324" y="398"/>
                      <a:pt x="5290" y="398"/>
                    </a:cubicBezTo>
                    <a:cubicBezTo>
                      <a:pt x="4930" y="398"/>
                      <a:pt x="4395" y="1409"/>
                      <a:pt x="4395" y="1409"/>
                    </a:cubicBezTo>
                    <a:cubicBezTo>
                      <a:pt x="4395" y="1409"/>
                      <a:pt x="4310" y="0"/>
                      <a:pt x="359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8" name="Google Shape;2078;p42"/>
              <p:cNvSpPr/>
              <p:nvPr/>
            </p:nvSpPr>
            <p:spPr>
              <a:xfrm>
                <a:off x="6373692" y="874144"/>
                <a:ext cx="297749" cy="278862"/>
              </a:xfrm>
              <a:custGeom>
                <a:avLst/>
                <a:gdLst/>
                <a:ahLst/>
                <a:cxnLst/>
                <a:rect l="l" t="t" r="r" b="b"/>
                <a:pathLst>
                  <a:path w="4966" h="4651" extrusionOk="0">
                    <a:moveTo>
                      <a:pt x="13" y="2912"/>
                    </a:moveTo>
                    <a:lnTo>
                      <a:pt x="13" y="2912"/>
                    </a:lnTo>
                    <a:cubicBezTo>
                      <a:pt x="13" y="2912"/>
                      <a:pt x="14" y="2912"/>
                      <a:pt x="14" y="2912"/>
                    </a:cubicBezTo>
                    <a:lnTo>
                      <a:pt x="14" y="2912"/>
                    </a:lnTo>
                    <a:cubicBezTo>
                      <a:pt x="13" y="2912"/>
                      <a:pt x="13" y="2912"/>
                      <a:pt x="13" y="2912"/>
                    </a:cubicBezTo>
                    <a:close/>
                    <a:moveTo>
                      <a:pt x="2143" y="97"/>
                    </a:moveTo>
                    <a:cubicBezTo>
                      <a:pt x="2147" y="97"/>
                      <a:pt x="2150" y="98"/>
                      <a:pt x="2153" y="98"/>
                    </a:cubicBezTo>
                    <a:cubicBezTo>
                      <a:pt x="2188" y="104"/>
                      <a:pt x="2227" y="126"/>
                      <a:pt x="2259" y="150"/>
                    </a:cubicBezTo>
                    <a:cubicBezTo>
                      <a:pt x="2390" y="264"/>
                      <a:pt x="2479" y="438"/>
                      <a:pt x="2556" y="606"/>
                    </a:cubicBezTo>
                    <a:cubicBezTo>
                      <a:pt x="2707" y="947"/>
                      <a:pt x="2830" y="1311"/>
                      <a:pt x="2927" y="1675"/>
                    </a:cubicBezTo>
                    <a:lnTo>
                      <a:pt x="2944" y="1751"/>
                    </a:lnTo>
                    <a:lnTo>
                      <a:pt x="3024" y="1734"/>
                    </a:lnTo>
                    <a:cubicBezTo>
                      <a:pt x="3330" y="1667"/>
                      <a:pt x="3645" y="1609"/>
                      <a:pt x="3957" y="1578"/>
                    </a:cubicBezTo>
                    <a:cubicBezTo>
                      <a:pt x="4069" y="1571"/>
                      <a:pt x="4179" y="1563"/>
                      <a:pt x="4289" y="1563"/>
                    </a:cubicBezTo>
                    <a:cubicBezTo>
                      <a:pt x="4334" y="1563"/>
                      <a:pt x="4380" y="1565"/>
                      <a:pt x="4425" y="1568"/>
                    </a:cubicBezTo>
                    <a:cubicBezTo>
                      <a:pt x="4500" y="1572"/>
                      <a:pt x="4576" y="1581"/>
                      <a:pt x="4645" y="1602"/>
                    </a:cubicBezTo>
                    <a:cubicBezTo>
                      <a:pt x="4686" y="1611"/>
                      <a:pt x="4707" y="1624"/>
                      <a:pt x="4738" y="1635"/>
                    </a:cubicBezTo>
                    <a:lnTo>
                      <a:pt x="4759" y="1643"/>
                    </a:lnTo>
                    <a:lnTo>
                      <a:pt x="4781" y="1663"/>
                    </a:lnTo>
                    <a:lnTo>
                      <a:pt x="4826" y="1699"/>
                    </a:lnTo>
                    <a:cubicBezTo>
                      <a:pt x="4825" y="1699"/>
                      <a:pt x="4825" y="1699"/>
                      <a:pt x="4825" y="1699"/>
                    </a:cubicBezTo>
                    <a:lnTo>
                      <a:pt x="4825" y="1699"/>
                    </a:lnTo>
                    <a:cubicBezTo>
                      <a:pt x="4819" y="1699"/>
                      <a:pt x="4839" y="1717"/>
                      <a:pt x="4837" y="1721"/>
                    </a:cubicBezTo>
                    <a:cubicBezTo>
                      <a:pt x="4841" y="1729"/>
                      <a:pt x="4839" y="1734"/>
                      <a:pt x="4839" y="1742"/>
                    </a:cubicBezTo>
                    <a:cubicBezTo>
                      <a:pt x="4839" y="1760"/>
                      <a:pt x="4815" y="1783"/>
                      <a:pt x="4791" y="1805"/>
                    </a:cubicBezTo>
                    <a:cubicBezTo>
                      <a:pt x="4738" y="1848"/>
                      <a:pt x="4666" y="1880"/>
                      <a:pt x="4597" y="1910"/>
                    </a:cubicBezTo>
                    <a:cubicBezTo>
                      <a:pt x="4453" y="1969"/>
                      <a:pt x="4300" y="2012"/>
                      <a:pt x="4147" y="2050"/>
                    </a:cubicBezTo>
                    <a:cubicBezTo>
                      <a:pt x="3839" y="2130"/>
                      <a:pt x="3524" y="2186"/>
                      <a:pt x="3209" y="2240"/>
                    </a:cubicBezTo>
                    <a:lnTo>
                      <a:pt x="3192" y="2251"/>
                    </a:lnTo>
                    <a:lnTo>
                      <a:pt x="3207" y="2266"/>
                    </a:lnTo>
                    <a:cubicBezTo>
                      <a:pt x="3311" y="2359"/>
                      <a:pt x="3412" y="2462"/>
                      <a:pt x="3503" y="2568"/>
                    </a:cubicBezTo>
                    <a:cubicBezTo>
                      <a:pt x="3595" y="2671"/>
                      <a:pt x="3677" y="2785"/>
                      <a:pt x="3746" y="2904"/>
                    </a:cubicBezTo>
                    <a:cubicBezTo>
                      <a:pt x="3781" y="2962"/>
                      <a:pt x="3806" y="3025"/>
                      <a:pt x="3832" y="3087"/>
                    </a:cubicBezTo>
                    <a:cubicBezTo>
                      <a:pt x="3856" y="3152"/>
                      <a:pt x="3869" y="3216"/>
                      <a:pt x="3871" y="3279"/>
                    </a:cubicBezTo>
                    <a:cubicBezTo>
                      <a:pt x="3869" y="3307"/>
                      <a:pt x="3871" y="3344"/>
                      <a:pt x="3865" y="3369"/>
                    </a:cubicBezTo>
                    <a:cubicBezTo>
                      <a:pt x="3854" y="3400"/>
                      <a:pt x="3854" y="3423"/>
                      <a:pt x="3837" y="3454"/>
                    </a:cubicBezTo>
                    <a:cubicBezTo>
                      <a:pt x="3822" y="3477"/>
                      <a:pt x="3796" y="3520"/>
                      <a:pt x="3785" y="3533"/>
                    </a:cubicBezTo>
                    <a:cubicBezTo>
                      <a:pt x="3768" y="3559"/>
                      <a:pt x="3742" y="3576"/>
                      <a:pt x="3718" y="3594"/>
                    </a:cubicBezTo>
                    <a:cubicBezTo>
                      <a:pt x="3659" y="3631"/>
                      <a:pt x="3587" y="3645"/>
                      <a:pt x="3512" y="3645"/>
                    </a:cubicBezTo>
                    <a:cubicBezTo>
                      <a:pt x="3459" y="3645"/>
                      <a:pt x="3403" y="3638"/>
                      <a:pt x="3350" y="3628"/>
                    </a:cubicBezTo>
                    <a:cubicBezTo>
                      <a:pt x="3218" y="3602"/>
                      <a:pt x="3089" y="3551"/>
                      <a:pt x="2962" y="3495"/>
                    </a:cubicBezTo>
                    <a:cubicBezTo>
                      <a:pt x="2712" y="3378"/>
                      <a:pt x="2468" y="3227"/>
                      <a:pt x="2248" y="3063"/>
                    </a:cubicBezTo>
                    <a:lnTo>
                      <a:pt x="2136" y="2982"/>
                    </a:lnTo>
                    <a:lnTo>
                      <a:pt x="2104" y="3117"/>
                    </a:lnTo>
                    <a:cubicBezTo>
                      <a:pt x="2046" y="3369"/>
                      <a:pt x="1985" y="3624"/>
                      <a:pt x="1910" y="3872"/>
                    </a:cubicBezTo>
                    <a:cubicBezTo>
                      <a:pt x="1873" y="3992"/>
                      <a:pt x="1832" y="4115"/>
                      <a:pt x="1785" y="4232"/>
                    </a:cubicBezTo>
                    <a:cubicBezTo>
                      <a:pt x="1759" y="4292"/>
                      <a:pt x="1733" y="4348"/>
                      <a:pt x="1703" y="4395"/>
                    </a:cubicBezTo>
                    <a:cubicBezTo>
                      <a:pt x="1692" y="4414"/>
                      <a:pt x="1676" y="4436"/>
                      <a:pt x="1663" y="4450"/>
                    </a:cubicBezTo>
                    <a:lnTo>
                      <a:pt x="1663" y="4450"/>
                    </a:lnTo>
                    <a:cubicBezTo>
                      <a:pt x="1662" y="4448"/>
                      <a:pt x="1661" y="4445"/>
                      <a:pt x="1660" y="4443"/>
                    </a:cubicBezTo>
                    <a:cubicBezTo>
                      <a:pt x="1649" y="4417"/>
                      <a:pt x="1638" y="4391"/>
                      <a:pt x="1630" y="4363"/>
                    </a:cubicBezTo>
                    <a:cubicBezTo>
                      <a:pt x="1612" y="4307"/>
                      <a:pt x="1602" y="4245"/>
                      <a:pt x="1591" y="4184"/>
                    </a:cubicBezTo>
                    <a:cubicBezTo>
                      <a:pt x="1569" y="4057"/>
                      <a:pt x="1552" y="3930"/>
                      <a:pt x="1541" y="3801"/>
                    </a:cubicBezTo>
                    <a:cubicBezTo>
                      <a:pt x="1520" y="3542"/>
                      <a:pt x="1507" y="3281"/>
                      <a:pt x="1500" y="3023"/>
                    </a:cubicBezTo>
                    <a:lnTo>
                      <a:pt x="1498" y="2921"/>
                    </a:lnTo>
                    <a:lnTo>
                      <a:pt x="1399" y="2938"/>
                    </a:lnTo>
                    <a:cubicBezTo>
                      <a:pt x="1172" y="2976"/>
                      <a:pt x="938" y="2997"/>
                      <a:pt x="708" y="2997"/>
                    </a:cubicBezTo>
                    <a:cubicBezTo>
                      <a:pt x="687" y="2997"/>
                      <a:pt x="666" y="2997"/>
                      <a:pt x="645" y="2997"/>
                    </a:cubicBezTo>
                    <a:cubicBezTo>
                      <a:pt x="580" y="2997"/>
                      <a:pt x="520" y="2992"/>
                      <a:pt x="459" y="2986"/>
                    </a:cubicBezTo>
                    <a:cubicBezTo>
                      <a:pt x="397" y="2979"/>
                      <a:pt x="336" y="2969"/>
                      <a:pt x="283" y="2951"/>
                    </a:cubicBezTo>
                    <a:cubicBezTo>
                      <a:pt x="261" y="2941"/>
                      <a:pt x="229" y="2930"/>
                      <a:pt x="214" y="2919"/>
                    </a:cubicBezTo>
                    <a:cubicBezTo>
                      <a:pt x="201" y="2908"/>
                      <a:pt x="181" y="2906"/>
                      <a:pt x="162" y="2874"/>
                    </a:cubicBezTo>
                    <a:lnTo>
                      <a:pt x="149" y="2854"/>
                    </a:lnTo>
                    <a:cubicBezTo>
                      <a:pt x="147" y="2850"/>
                      <a:pt x="149" y="2850"/>
                      <a:pt x="147" y="2846"/>
                    </a:cubicBezTo>
                    <a:cubicBezTo>
                      <a:pt x="143" y="2844"/>
                      <a:pt x="160" y="2829"/>
                      <a:pt x="179" y="2813"/>
                    </a:cubicBezTo>
                    <a:cubicBezTo>
                      <a:pt x="268" y="2760"/>
                      <a:pt x="399" y="2734"/>
                      <a:pt x="520" y="2712"/>
                    </a:cubicBezTo>
                    <a:cubicBezTo>
                      <a:pt x="645" y="2691"/>
                      <a:pt x="774" y="2676"/>
                      <a:pt x="901" y="2663"/>
                    </a:cubicBezTo>
                    <a:cubicBezTo>
                      <a:pt x="1155" y="2639"/>
                      <a:pt x="1414" y="2630"/>
                      <a:pt x="1671" y="2628"/>
                    </a:cubicBezTo>
                    <a:lnTo>
                      <a:pt x="1714" y="2628"/>
                    </a:lnTo>
                    <a:lnTo>
                      <a:pt x="1712" y="2587"/>
                    </a:lnTo>
                    <a:cubicBezTo>
                      <a:pt x="1681" y="2208"/>
                      <a:pt x="1679" y="1826"/>
                      <a:pt x="1692" y="1445"/>
                    </a:cubicBezTo>
                    <a:cubicBezTo>
                      <a:pt x="1701" y="1257"/>
                      <a:pt x="1720" y="1068"/>
                      <a:pt x="1746" y="880"/>
                    </a:cubicBezTo>
                    <a:cubicBezTo>
                      <a:pt x="1776" y="695"/>
                      <a:pt x="1811" y="503"/>
                      <a:pt x="1888" y="335"/>
                    </a:cubicBezTo>
                    <a:cubicBezTo>
                      <a:pt x="1908" y="292"/>
                      <a:pt x="1929" y="253"/>
                      <a:pt x="1957" y="216"/>
                    </a:cubicBezTo>
                    <a:cubicBezTo>
                      <a:pt x="1970" y="199"/>
                      <a:pt x="1983" y="184"/>
                      <a:pt x="1996" y="169"/>
                    </a:cubicBezTo>
                    <a:cubicBezTo>
                      <a:pt x="2007" y="156"/>
                      <a:pt x="2037" y="134"/>
                      <a:pt x="2048" y="126"/>
                    </a:cubicBezTo>
                    <a:cubicBezTo>
                      <a:pt x="2079" y="106"/>
                      <a:pt x="2112" y="97"/>
                      <a:pt x="2143" y="97"/>
                    </a:cubicBezTo>
                    <a:close/>
                    <a:moveTo>
                      <a:pt x="2142" y="0"/>
                    </a:moveTo>
                    <a:cubicBezTo>
                      <a:pt x="2085" y="0"/>
                      <a:pt x="2031" y="21"/>
                      <a:pt x="1987" y="50"/>
                    </a:cubicBezTo>
                    <a:cubicBezTo>
                      <a:pt x="1962" y="72"/>
                      <a:pt x="1951" y="81"/>
                      <a:pt x="1929" y="104"/>
                    </a:cubicBezTo>
                    <a:cubicBezTo>
                      <a:pt x="1912" y="126"/>
                      <a:pt x="1895" y="147"/>
                      <a:pt x="1880" y="169"/>
                    </a:cubicBezTo>
                    <a:cubicBezTo>
                      <a:pt x="1854" y="212"/>
                      <a:pt x="1832" y="257"/>
                      <a:pt x="1813" y="303"/>
                    </a:cubicBezTo>
                    <a:cubicBezTo>
                      <a:pt x="1740" y="490"/>
                      <a:pt x="1703" y="678"/>
                      <a:pt x="1679" y="869"/>
                    </a:cubicBezTo>
                    <a:cubicBezTo>
                      <a:pt x="1651" y="1061"/>
                      <a:pt x="1640" y="1251"/>
                      <a:pt x="1632" y="1443"/>
                    </a:cubicBezTo>
                    <a:cubicBezTo>
                      <a:pt x="1611" y="1812"/>
                      <a:pt x="1616" y="2180"/>
                      <a:pt x="1628" y="2549"/>
                    </a:cubicBezTo>
                    <a:lnTo>
                      <a:pt x="1628" y="2549"/>
                    </a:lnTo>
                    <a:cubicBezTo>
                      <a:pt x="1534" y="2546"/>
                      <a:pt x="1441" y="2545"/>
                      <a:pt x="1347" y="2545"/>
                    </a:cubicBezTo>
                    <a:cubicBezTo>
                      <a:pt x="1196" y="2545"/>
                      <a:pt x="1044" y="2549"/>
                      <a:pt x="893" y="2555"/>
                    </a:cubicBezTo>
                    <a:cubicBezTo>
                      <a:pt x="763" y="2561"/>
                      <a:pt x="634" y="2572"/>
                      <a:pt x="500" y="2587"/>
                    </a:cubicBezTo>
                    <a:cubicBezTo>
                      <a:pt x="436" y="2598"/>
                      <a:pt x="369" y="2609"/>
                      <a:pt x="304" y="2624"/>
                    </a:cubicBezTo>
                    <a:cubicBezTo>
                      <a:pt x="237" y="2639"/>
                      <a:pt x="171" y="2656"/>
                      <a:pt x="102" y="2695"/>
                    </a:cubicBezTo>
                    <a:cubicBezTo>
                      <a:pt x="69" y="2721"/>
                      <a:pt x="30" y="2744"/>
                      <a:pt x="9" y="2803"/>
                    </a:cubicBezTo>
                    <a:cubicBezTo>
                      <a:pt x="0" y="2833"/>
                      <a:pt x="0" y="2865"/>
                      <a:pt x="9" y="2889"/>
                    </a:cubicBezTo>
                    <a:lnTo>
                      <a:pt x="13" y="2908"/>
                    </a:lnTo>
                    <a:lnTo>
                      <a:pt x="13" y="2910"/>
                    </a:lnTo>
                    <a:cubicBezTo>
                      <a:pt x="14" y="2912"/>
                      <a:pt x="14" y="2912"/>
                      <a:pt x="14" y="2912"/>
                    </a:cubicBezTo>
                    <a:cubicBezTo>
                      <a:pt x="14" y="2912"/>
                      <a:pt x="14" y="2912"/>
                      <a:pt x="14" y="2912"/>
                    </a:cubicBezTo>
                    <a:lnTo>
                      <a:pt x="14" y="2912"/>
                    </a:lnTo>
                    <a:cubicBezTo>
                      <a:pt x="14" y="2913"/>
                      <a:pt x="16" y="2916"/>
                      <a:pt x="22" y="2926"/>
                    </a:cubicBezTo>
                    <a:lnTo>
                      <a:pt x="24" y="2928"/>
                    </a:lnTo>
                    <a:lnTo>
                      <a:pt x="26" y="2932"/>
                    </a:lnTo>
                    <a:lnTo>
                      <a:pt x="41" y="2951"/>
                    </a:lnTo>
                    <a:cubicBezTo>
                      <a:pt x="54" y="2975"/>
                      <a:pt x="91" y="3007"/>
                      <a:pt x="130" y="3035"/>
                    </a:cubicBezTo>
                    <a:cubicBezTo>
                      <a:pt x="164" y="3059"/>
                      <a:pt x="196" y="3070"/>
                      <a:pt x="231" y="3087"/>
                    </a:cubicBezTo>
                    <a:cubicBezTo>
                      <a:pt x="302" y="3111"/>
                      <a:pt x="369" y="3124"/>
                      <a:pt x="436" y="3135"/>
                    </a:cubicBezTo>
                    <a:cubicBezTo>
                      <a:pt x="505" y="3143"/>
                      <a:pt x="571" y="3152"/>
                      <a:pt x="638" y="3154"/>
                    </a:cubicBezTo>
                    <a:cubicBezTo>
                      <a:pt x="685" y="3156"/>
                      <a:pt x="732" y="3157"/>
                      <a:pt x="779" y="3157"/>
                    </a:cubicBezTo>
                    <a:cubicBezTo>
                      <a:pt x="963" y="3157"/>
                      <a:pt x="1144" y="3143"/>
                      <a:pt x="1327" y="3121"/>
                    </a:cubicBezTo>
                    <a:lnTo>
                      <a:pt x="1327" y="3121"/>
                    </a:lnTo>
                    <a:cubicBezTo>
                      <a:pt x="1330" y="3352"/>
                      <a:pt x="1339" y="3585"/>
                      <a:pt x="1356" y="3816"/>
                    </a:cubicBezTo>
                    <a:cubicBezTo>
                      <a:pt x="1367" y="3949"/>
                      <a:pt x="1377" y="4081"/>
                      <a:pt x="1401" y="4214"/>
                    </a:cubicBezTo>
                    <a:cubicBezTo>
                      <a:pt x="1412" y="4283"/>
                      <a:pt x="1425" y="4348"/>
                      <a:pt x="1446" y="4417"/>
                    </a:cubicBezTo>
                    <a:cubicBezTo>
                      <a:pt x="1457" y="4451"/>
                      <a:pt x="1468" y="4488"/>
                      <a:pt x="1487" y="4525"/>
                    </a:cubicBezTo>
                    <a:cubicBezTo>
                      <a:pt x="1509" y="4559"/>
                      <a:pt x="1524" y="4609"/>
                      <a:pt x="1608" y="4643"/>
                    </a:cubicBezTo>
                    <a:cubicBezTo>
                      <a:pt x="1622" y="4649"/>
                      <a:pt x="1637" y="4651"/>
                      <a:pt x="1652" y="4651"/>
                    </a:cubicBezTo>
                    <a:cubicBezTo>
                      <a:pt x="1659" y="4651"/>
                      <a:pt x="1667" y="4650"/>
                      <a:pt x="1675" y="4650"/>
                    </a:cubicBezTo>
                    <a:lnTo>
                      <a:pt x="1692" y="4645"/>
                    </a:lnTo>
                    <a:lnTo>
                      <a:pt x="1694" y="4645"/>
                    </a:lnTo>
                    <a:cubicBezTo>
                      <a:pt x="1695" y="4645"/>
                      <a:pt x="1696" y="4645"/>
                      <a:pt x="1696" y="4645"/>
                    </a:cubicBezTo>
                    <a:lnTo>
                      <a:pt x="1696" y="4645"/>
                    </a:lnTo>
                    <a:cubicBezTo>
                      <a:pt x="1696" y="4645"/>
                      <a:pt x="1694" y="4646"/>
                      <a:pt x="1694" y="4646"/>
                    </a:cubicBezTo>
                    <a:cubicBezTo>
                      <a:pt x="1694" y="4646"/>
                      <a:pt x="1697" y="4645"/>
                      <a:pt x="1707" y="4641"/>
                    </a:cubicBezTo>
                    <a:lnTo>
                      <a:pt x="1712" y="4641"/>
                    </a:lnTo>
                    <a:lnTo>
                      <a:pt x="1714" y="4639"/>
                    </a:lnTo>
                    <a:lnTo>
                      <a:pt x="1724" y="4632"/>
                    </a:lnTo>
                    <a:cubicBezTo>
                      <a:pt x="1737" y="4630"/>
                      <a:pt x="1787" y="4596"/>
                      <a:pt x="1793" y="4585"/>
                    </a:cubicBezTo>
                    <a:cubicBezTo>
                      <a:pt x="1830" y="4553"/>
                      <a:pt x="1847" y="4520"/>
                      <a:pt x="1869" y="4488"/>
                    </a:cubicBezTo>
                    <a:cubicBezTo>
                      <a:pt x="1910" y="4423"/>
                      <a:pt x="1938" y="4361"/>
                      <a:pt x="1964" y="4296"/>
                    </a:cubicBezTo>
                    <a:cubicBezTo>
                      <a:pt x="2018" y="4169"/>
                      <a:pt x="2059" y="4042"/>
                      <a:pt x="2095" y="3917"/>
                    </a:cubicBezTo>
                    <a:cubicBezTo>
                      <a:pt x="2158" y="3703"/>
                      <a:pt x="2214" y="3489"/>
                      <a:pt x="2259" y="3272"/>
                    </a:cubicBezTo>
                    <a:lnTo>
                      <a:pt x="2259" y="3272"/>
                    </a:lnTo>
                    <a:cubicBezTo>
                      <a:pt x="2463" y="3406"/>
                      <a:pt x="2674" y="3526"/>
                      <a:pt x="2901" y="3622"/>
                    </a:cubicBezTo>
                    <a:cubicBezTo>
                      <a:pt x="3037" y="3680"/>
                      <a:pt x="3177" y="3727"/>
                      <a:pt x="3328" y="3755"/>
                    </a:cubicBezTo>
                    <a:cubicBezTo>
                      <a:pt x="3376" y="3762"/>
                      <a:pt x="3428" y="3767"/>
                      <a:pt x="3480" y="3767"/>
                    </a:cubicBezTo>
                    <a:cubicBezTo>
                      <a:pt x="3586" y="3767"/>
                      <a:pt x="3695" y="3747"/>
                      <a:pt x="3791" y="3682"/>
                    </a:cubicBezTo>
                    <a:cubicBezTo>
                      <a:pt x="3824" y="3654"/>
                      <a:pt x="3856" y="3628"/>
                      <a:pt x="3880" y="3596"/>
                    </a:cubicBezTo>
                    <a:cubicBezTo>
                      <a:pt x="3910" y="3553"/>
                      <a:pt x="3916" y="3531"/>
                      <a:pt x="3936" y="3499"/>
                    </a:cubicBezTo>
                    <a:cubicBezTo>
                      <a:pt x="3953" y="3464"/>
                      <a:pt x="3962" y="3417"/>
                      <a:pt x="3970" y="3380"/>
                    </a:cubicBezTo>
                    <a:cubicBezTo>
                      <a:pt x="3977" y="3339"/>
                      <a:pt x="3975" y="3303"/>
                      <a:pt x="3975" y="3264"/>
                    </a:cubicBezTo>
                    <a:cubicBezTo>
                      <a:pt x="3966" y="3188"/>
                      <a:pt x="3947" y="3115"/>
                      <a:pt x="3916" y="3048"/>
                    </a:cubicBezTo>
                    <a:cubicBezTo>
                      <a:pt x="3888" y="2982"/>
                      <a:pt x="3854" y="2917"/>
                      <a:pt x="3813" y="2857"/>
                    </a:cubicBezTo>
                    <a:cubicBezTo>
                      <a:pt x="3731" y="2736"/>
                      <a:pt x="3638" y="2626"/>
                      <a:pt x="3537" y="2527"/>
                    </a:cubicBezTo>
                    <a:cubicBezTo>
                      <a:pt x="3444" y="2430"/>
                      <a:pt x="3341" y="2339"/>
                      <a:pt x="3233" y="2257"/>
                    </a:cubicBezTo>
                    <a:cubicBezTo>
                      <a:pt x="3546" y="2234"/>
                      <a:pt x="3858" y="2193"/>
                      <a:pt x="4160" y="2141"/>
                    </a:cubicBezTo>
                    <a:cubicBezTo>
                      <a:pt x="4319" y="2109"/>
                      <a:pt x="4475" y="2070"/>
                      <a:pt x="4632" y="2016"/>
                    </a:cubicBezTo>
                    <a:cubicBezTo>
                      <a:pt x="4710" y="1988"/>
                      <a:pt x="4787" y="1958"/>
                      <a:pt x="4860" y="1904"/>
                    </a:cubicBezTo>
                    <a:cubicBezTo>
                      <a:pt x="4895" y="1874"/>
                      <a:pt x="4936" y="1844"/>
                      <a:pt x="4955" y="1783"/>
                    </a:cubicBezTo>
                    <a:cubicBezTo>
                      <a:pt x="4962" y="1753"/>
                      <a:pt x="4966" y="1721"/>
                      <a:pt x="4955" y="1691"/>
                    </a:cubicBezTo>
                    <a:cubicBezTo>
                      <a:pt x="4944" y="1656"/>
                      <a:pt x="4936" y="1645"/>
                      <a:pt x="4908" y="1611"/>
                    </a:cubicBezTo>
                    <a:cubicBezTo>
                      <a:pt x="4875" y="1583"/>
                      <a:pt x="4863" y="1553"/>
                      <a:pt x="4811" y="1531"/>
                    </a:cubicBezTo>
                    <a:cubicBezTo>
                      <a:pt x="4768" y="1510"/>
                      <a:pt x="4722" y="1486"/>
                      <a:pt x="4681" y="1477"/>
                    </a:cubicBezTo>
                    <a:cubicBezTo>
                      <a:pt x="4600" y="1451"/>
                      <a:pt x="4516" y="1441"/>
                      <a:pt x="4431" y="1432"/>
                    </a:cubicBezTo>
                    <a:cubicBezTo>
                      <a:pt x="4362" y="1426"/>
                      <a:pt x="4292" y="1423"/>
                      <a:pt x="4222" y="1423"/>
                    </a:cubicBezTo>
                    <a:cubicBezTo>
                      <a:pt x="4127" y="1423"/>
                      <a:pt x="4032" y="1428"/>
                      <a:pt x="3938" y="1434"/>
                    </a:cubicBezTo>
                    <a:cubicBezTo>
                      <a:pt x="3642" y="1460"/>
                      <a:pt x="3351" y="1500"/>
                      <a:pt x="3058" y="1565"/>
                    </a:cubicBezTo>
                    <a:lnTo>
                      <a:pt x="3058" y="1565"/>
                    </a:lnTo>
                    <a:cubicBezTo>
                      <a:pt x="2956" y="1217"/>
                      <a:pt x="2838" y="876"/>
                      <a:pt x="2673" y="550"/>
                    </a:cubicBezTo>
                    <a:cubicBezTo>
                      <a:pt x="2630" y="462"/>
                      <a:pt x="2580" y="378"/>
                      <a:pt x="2524" y="296"/>
                    </a:cubicBezTo>
                    <a:cubicBezTo>
                      <a:pt x="2466" y="212"/>
                      <a:pt x="2403" y="130"/>
                      <a:pt x="2317" y="65"/>
                    </a:cubicBezTo>
                    <a:cubicBezTo>
                      <a:pt x="2272" y="37"/>
                      <a:pt x="2220" y="7"/>
                      <a:pt x="2158" y="1"/>
                    </a:cubicBezTo>
                    <a:cubicBezTo>
                      <a:pt x="2152" y="0"/>
                      <a:pt x="2147" y="0"/>
                      <a:pt x="214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9" name="Google Shape;2079;p42"/>
              <p:cNvSpPr/>
              <p:nvPr/>
            </p:nvSpPr>
            <p:spPr>
              <a:xfrm>
                <a:off x="6490490" y="949631"/>
                <a:ext cx="49405" cy="97371"/>
              </a:xfrm>
              <a:custGeom>
                <a:avLst/>
                <a:gdLst/>
                <a:ahLst/>
                <a:cxnLst/>
                <a:rect l="l" t="t" r="r" b="b"/>
                <a:pathLst>
                  <a:path w="824" h="1624" extrusionOk="0">
                    <a:moveTo>
                      <a:pt x="412" y="0"/>
                    </a:moveTo>
                    <a:cubicBezTo>
                      <a:pt x="184" y="0"/>
                      <a:pt x="1" y="365"/>
                      <a:pt x="1" y="813"/>
                    </a:cubicBezTo>
                    <a:cubicBezTo>
                      <a:pt x="1" y="1259"/>
                      <a:pt x="186" y="1621"/>
                      <a:pt x="412" y="1623"/>
                    </a:cubicBezTo>
                    <a:cubicBezTo>
                      <a:pt x="641" y="1623"/>
                      <a:pt x="824" y="1259"/>
                      <a:pt x="824" y="813"/>
                    </a:cubicBezTo>
                    <a:cubicBezTo>
                      <a:pt x="824" y="365"/>
                      <a:pt x="639" y="0"/>
                      <a:pt x="4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0" name="Google Shape;2080;p42"/>
              <p:cNvSpPr/>
              <p:nvPr/>
            </p:nvSpPr>
            <p:spPr>
              <a:xfrm>
                <a:off x="6375371" y="1455019"/>
                <a:ext cx="410589" cy="439488"/>
              </a:xfrm>
              <a:custGeom>
                <a:avLst/>
                <a:gdLst/>
                <a:ahLst/>
                <a:cxnLst/>
                <a:rect l="l" t="t" r="r" b="b"/>
                <a:pathLst>
                  <a:path w="6848" h="7330" extrusionOk="0">
                    <a:moveTo>
                      <a:pt x="6199" y="1"/>
                    </a:moveTo>
                    <a:cubicBezTo>
                      <a:pt x="6040" y="1"/>
                      <a:pt x="5835" y="104"/>
                      <a:pt x="5863" y="238"/>
                    </a:cubicBezTo>
                    <a:cubicBezTo>
                      <a:pt x="6296" y="2272"/>
                      <a:pt x="6304" y="6152"/>
                      <a:pt x="3828" y="6956"/>
                    </a:cubicBezTo>
                    <a:cubicBezTo>
                      <a:pt x="3655" y="7012"/>
                      <a:pt x="3488" y="7038"/>
                      <a:pt x="3327" y="7038"/>
                    </a:cubicBezTo>
                    <a:cubicBezTo>
                      <a:pt x="2188" y="7038"/>
                      <a:pt x="1379" y="5740"/>
                      <a:pt x="1024" y="4792"/>
                    </a:cubicBezTo>
                    <a:cubicBezTo>
                      <a:pt x="617" y="3712"/>
                      <a:pt x="563" y="2488"/>
                      <a:pt x="619" y="1348"/>
                    </a:cubicBezTo>
                    <a:cubicBezTo>
                      <a:pt x="624" y="1252"/>
                      <a:pt x="539" y="1213"/>
                      <a:pt x="438" y="1213"/>
                    </a:cubicBezTo>
                    <a:cubicBezTo>
                      <a:pt x="293" y="1213"/>
                      <a:pt x="114" y="1292"/>
                      <a:pt x="108" y="1406"/>
                    </a:cubicBezTo>
                    <a:cubicBezTo>
                      <a:pt x="0" y="3539"/>
                      <a:pt x="516" y="7330"/>
                      <a:pt x="3266" y="7330"/>
                    </a:cubicBezTo>
                    <a:cubicBezTo>
                      <a:pt x="3381" y="7330"/>
                      <a:pt x="3500" y="7323"/>
                      <a:pt x="3623" y="7309"/>
                    </a:cubicBezTo>
                    <a:cubicBezTo>
                      <a:pt x="6710" y="6964"/>
                      <a:pt x="6848" y="2326"/>
                      <a:pt x="6373" y="102"/>
                    </a:cubicBezTo>
                    <a:cubicBezTo>
                      <a:pt x="6358" y="31"/>
                      <a:pt x="6286" y="1"/>
                      <a:pt x="61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1" name="Google Shape;2081;p42"/>
              <p:cNvSpPr/>
              <p:nvPr/>
            </p:nvSpPr>
            <p:spPr>
              <a:xfrm>
                <a:off x="6670005" y="1828859"/>
                <a:ext cx="270768" cy="528765"/>
              </a:xfrm>
              <a:custGeom>
                <a:avLst/>
                <a:gdLst/>
                <a:ahLst/>
                <a:cxnLst/>
                <a:rect l="l" t="t" r="r" b="b"/>
                <a:pathLst>
                  <a:path w="4516" h="8819" extrusionOk="0">
                    <a:moveTo>
                      <a:pt x="1408" y="1"/>
                    </a:moveTo>
                    <a:lnTo>
                      <a:pt x="1263" y="406"/>
                    </a:lnTo>
                    <a:cubicBezTo>
                      <a:pt x="1212" y="548"/>
                      <a:pt x="0" y="3967"/>
                      <a:pt x="886" y="7421"/>
                    </a:cubicBezTo>
                    <a:cubicBezTo>
                      <a:pt x="1108" y="8290"/>
                      <a:pt x="1462" y="8760"/>
                      <a:pt x="1934" y="8814"/>
                    </a:cubicBezTo>
                    <a:cubicBezTo>
                      <a:pt x="1964" y="8816"/>
                      <a:pt x="1992" y="8818"/>
                      <a:pt x="2022" y="8818"/>
                    </a:cubicBezTo>
                    <a:cubicBezTo>
                      <a:pt x="3138" y="8818"/>
                      <a:pt x="4369" y="6497"/>
                      <a:pt x="4509" y="6225"/>
                    </a:cubicBezTo>
                    <a:lnTo>
                      <a:pt x="4197" y="6064"/>
                    </a:lnTo>
                    <a:cubicBezTo>
                      <a:pt x="3711" y="7005"/>
                      <a:pt x="2704" y="8466"/>
                      <a:pt x="2029" y="8466"/>
                    </a:cubicBezTo>
                    <a:cubicBezTo>
                      <a:pt x="2011" y="8466"/>
                      <a:pt x="1994" y="8465"/>
                      <a:pt x="1977" y="8462"/>
                    </a:cubicBezTo>
                    <a:cubicBezTo>
                      <a:pt x="1589" y="8419"/>
                      <a:pt x="1358" y="7825"/>
                      <a:pt x="1231" y="7333"/>
                    </a:cubicBezTo>
                    <a:cubicBezTo>
                      <a:pt x="546" y="4665"/>
                      <a:pt x="1179" y="1941"/>
                      <a:pt x="1470" y="932"/>
                    </a:cubicBezTo>
                    <a:cubicBezTo>
                      <a:pt x="1867" y="1641"/>
                      <a:pt x="2306" y="1986"/>
                      <a:pt x="2783" y="1990"/>
                    </a:cubicBezTo>
                    <a:cubicBezTo>
                      <a:pt x="3778" y="1973"/>
                      <a:pt x="4485" y="339"/>
                      <a:pt x="4516" y="270"/>
                    </a:cubicBezTo>
                    <a:lnTo>
                      <a:pt x="4188" y="132"/>
                    </a:lnTo>
                    <a:cubicBezTo>
                      <a:pt x="4011" y="548"/>
                      <a:pt x="3412" y="1628"/>
                      <a:pt x="2774" y="1637"/>
                    </a:cubicBezTo>
                    <a:lnTo>
                      <a:pt x="2765" y="1637"/>
                    </a:lnTo>
                    <a:cubicBezTo>
                      <a:pt x="2369" y="1637"/>
                      <a:pt x="1964" y="1206"/>
                      <a:pt x="1589" y="391"/>
                    </a:cubicBezTo>
                    <a:lnTo>
                      <a:pt x="140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2" name="Google Shape;2082;p42"/>
              <p:cNvSpPr/>
              <p:nvPr/>
            </p:nvSpPr>
            <p:spPr>
              <a:xfrm>
                <a:off x="6830693" y="1275564"/>
                <a:ext cx="469467" cy="469947"/>
              </a:xfrm>
              <a:custGeom>
                <a:avLst/>
                <a:gdLst/>
                <a:ahLst/>
                <a:cxnLst/>
                <a:rect l="l" t="t" r="r" b="b"/>
                <a:pathLst>
                  <a:path w="7830" h="7838" extrusionOk="0">
                    <a:moveTo>
                      <a:pt x="5649" y="0"/>
                    </a:moveTo>
                    <a:cubicBezTo>
                      <a:pt x="5479" y="0"/>
                      <a:pt x="5270" y="111"/>
                      <a:pt x="5327" y="229"/>
                    </a:cubicBezTo>
                    <a:cubicBezTo>
                      <a:pt x="6258" y="2162"/>
                      <a:pt x="7109" y="5673"/>
                      <a:pt x="5071" y="7220"/>
                    </a:cubicBezTo>
                    <a:cubicBezTo>
                      <a:pt x="4759" y="7456"/>
                      <a:pt x="4440" y="7554"/>
                      <a:pt x="4126" y="7554"/>
                    </a:cubicBezTo>
                    <a:cubicBezTo>
                      <a:pt x="3166" y="7554"/>
                      <a:pt x="2252" y="6634"/>
                      <a:pt x="1739" y="5884"/>
                    </a:cubicBezTo>
                    <a:cubicBezTo>
                      <a:pt x="1086" y="4931"/>
                      <a:pt x="749" y="3752"/>
                      <a:pt x="536" y="2634"/>
                    </a:cubicBezTo>
                    <a:cubicBezTo>
                      <a:pt x="524" y="2562"/>
                      <a:pt x="452" y="2532"/>
                      <a:pt x="366" y="2532"/>
                    </a:cubicBezTo>
                    <a:cubicBezTo>
                      <a:pt x="207" y="2532"/>
                      <a:pt x="1" y="2634"/>
                      <a:pt x="27" y="2770"/>
                    </a:cubicBezTo>
                    <a:cubicBezTo>
                      <a:pt x="410" y="4763"/>
                      <a:pt x="1600" y="7837"/>
                      <a:pt x="3953" y="7837"/>
                    </a:cubicBezTo>
                    <a:cubicBezTo>
                      <a:pt x="4185" y="7837"/>
                      <a:pt x="4428" y="7807"/>
                      <a:pt x="4683" y="7744"/>
                    </a:cubicBezTo>
                    <a:cubicBezTo>
                      <a:pt x="7829" y="6957"/>
                      <a:pt x="6806" y="2093"/>
                      <a:pt x="5838" y="91"/>
                    </a:cubicBezTo>
                    <a:cubicBezTo>
                      <a:pt x="5807" y="26"/>
                      <a:pt x="5733" y="0"/>
                      <a:pt x="56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3" name="Google Shape;2083;p42"/>
              <p:cNvSpPr/>
              <p:nvPr/>
            </p:nvSpPr>
            <p:spPr>
              <a:xfrm>
                <a:off x="6719471" y="2013171"/>
                <a:ext cx="136763" cy="42930"/>
              </a:xfrm>
              <a:custGeom>
                <a:avLst/>
                <a:gdLst/>
                <a:ahLst/>
                <a:cxnLst/>
                <a:rect l="l" t="t" r="r" b="b"/>
                <a:pathLst>
                  <a:path w="2281" h="716" extrusionOk="0">
                    <a:moveTo>
                      <a:pt x="42" y="0"/>
                    </a:moveTo>
                    <a:lnTo>
                      <a:pt x="1" y="171"/>
                    </a:lnTo>
                    <a:lnTo>
                      <a:pt x="2238" y="716"/>
                    </a:lnTo>
                    <a:lnTo>
                      <a:pt x="2281" y="546"/>
                    </a:lnTo>
                    <a:lnTo>
                      <a:pt x="4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4" name="Google Shape;2084;p42"/>
              <p:cNvSpPr/>
              <p:nvPr/>
            </p:nvSpPr>
            <p:spPr>
              <a:xfrm>
                <a:off x="6773493" y="1932767"/>
                <a:ext cx="36094" cy="412328"/>
              </a:xfrm>
              <a:custGeom>
                <a:avLst/>
                <a:gdLst/>
                <a:ahLst/>
                <a:cxnLst/>
                <a:rect l="l" t="t" r="r" b="b"/>
                <a:pathLst>
                  <a:path w="602" h="6877" extrusionOk="0">
                    <a:moveTo>
                      <a:pt x="425" y="1"/>
                    </a:moveTo>
                    <a:lnTo>
                      <a:pt x="1" y="6865"/>
                    </a:lnTo>
                    <a:lnTo>
                      <a:pt x="175" y="6876"/>
                    </a:lnTo>
                    <a:lnTo>
                      <a:pt x="602" y="12"/>
                    </a:lnTo>
                    <a:lnTo>
                      <a:pt x="425"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5" name="Google Shape;2085;p42"/>
              <p:cNvSpPr/>
              <p:nvPr/>
            </p:nvSpPr>
            <p:spPr>
              <a:xfrm>
                <a:off x="6723608" y="1897391"/>
                <a:ext cx="60437" cy="355128"/>
              </a:xfrm>
              <a:custGeom>
                <a:avLst/>
                <a:gdLst/>
                <a:ahLst/>
                <a:cxnLst/>
                <a:rect l="l" t="t" r="r" b="b"/>
                <a:pathLst>
                  <a:path w="1008" h="5923" extrusionOk="0">
                    <a:moveTo>
                      <a:pt x="833" y="0"/>
                    </a:moveTo>
                    <a:lnTo>
                      <a:pt x="1" y="5895"/>
                    </a:lnTo>
                    <a:lnTo>
                      <a:pt x="175" y="5923"/>
                    </a:lnTo>
                    <a:lnTo>
                      <a:pt x="1007" y="24"/>
                    </a:lnTo>
                    <a:lnTo>
                      <a:pt x="83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6" name="Google Shape;2086;p42"/>
              <p:cNvSpPr/>
              <p:nvPr/>
            </p:nvSpPr>
            <p:spPr>
              <a:xfrm>
                <a:off x="6816903" y="1935225"/>
                <a:ext cx="21285" cy="393561"/>
              </a:xfrm>
              <a:custGeom>
                <a:avLst/>
                <a:gdLst/>
                <a:ahLst/>
                <a:cxnLst/>
                <a:rect l="l" t="t" r="r" b="b"/>
                <a:pathLst>
                  <a:path w="355" h="6564" extrusionOk="0">
                    <a:moveTo>
                      <a:pt x="180" y="1"/>
                    </a:moveTo>
                    <a:lnTo>
                      <a:pt x="1" y="7"/>
                    </a:lnTo>
                    <a:lnTo>
                      <a:pt x="175" y="6563"/>
                    </a:lnTo>
                    <a:lnTo>
                      <a:pt x="354" y="6559"/>
                    </a:lnTo>
                    <a:lnTo>
                      <a:pt x="18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7" name="Google Shape;2087;p42"/>
              <p:cNvSpPr/>
              <p:nvPr/>
            </p:nvSpPr>
            <p:spPr>
              <a:xfrm>
                <a:off x="6680438" y="1857040"/>
                <a:ext cx="213569" cy="490033"/>
              </a:xfrm>
              <a:custGeom>
                <a:avLst/>
                <a:gdLst/>
                <a:ahLst/>
                <a:cxnLst/>
                <a:rect l="l" t="t" r="r" b="b"/>
                <a:pathLst>
                  <a:path w="3562" h="8173" extrusionOk="0">
                    <a:moveTo>
                      <a:pt x="1255" y="1"/>
                    </a:moveTo>
                    <a:cubicBezTo>
                      <a:pt x="1255" y="1"/>
                      <a:pt x="1" y="3471"/>
                      <a:pt x="885" y="6911"/>
                    </a:cubicBezTo>
                    <a:cubicBezTo>
                      <a:pt x="1121" y="7835"/>
                      <a:pt x="1468" y="8173"/>
                      <a:pt x="1850" y="8173"/>
                    </a:cubicBezTo>
                    <a:cubicBezTo>
                      <a:pt x="2432" y="8173"/>
                      <a:pt x="3093" y="7387"/>
                      <a:pt x="3561" y="6697"/>
                    </a:cubicBezTo>
                    <a:lnTo>
                      <a:pt x="2538" y="1343"/>
                    </a:lnTo>
                    <a:cubicBezTo>
                      <a:pt x="2137" y="1315"/>
                      <a:pt x="1697" y="960"/>
                      <a:pt x="125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aphicFrame>
        <p:nvGraphicFramePr>
          <p:cNvPr id="2" name="Table 1"/>
          <p:cNvGraphicFramePr>
            <a:graphicFrameLocks noGrp="1"/>
          </p:cNvGraphicFramePr>
          <p:nvPr>
            <p:extLst>
              <p:ext uri="{D42A27DB-BD31-4B8C-83A1-F6EECF244321}">
                <p14:modId xmlns:p14="http://schemas.microsoft.com/office/powerpoint/2010/main" val="3194664626"/>
              </p:ext>
            </p:extLst>
          </p:nvPr>
        </p:nvGraphicFramePr>
        <p:xfrm>
          <a:off x="1977462" y="1892469"/>
          <a:ext cx="8198973" cy="568920"/>
        </p:xfrm>
        <a:graphic>
          <a:graphicData uri="http://schemas.openxmlformats.org/drawingml/2006/table">
            <a:tbl>
              <a:tblPr>
                <a:noFill/>
              </a:tblPr>
              <a:tblGrid>
                <a:gridCol w="7014138">
                  <a:extLst>
                    <a:ext uri="{9D8B030D-6E8A-4147-A177-3AD203B41FA5}">
                      <a16:colId xmlns:a16="http://schemas.microsoft.com/office/drawing/2014/main" val="3264275026"/>
                    </a:ext>
                  </a:extLst>
                </a:gridCol>
                <a:gridCol w="1184835">
                  <a:extLst>
                    <a:ext uri="{9D8B030D-6E8A-4147-A177-3AD203B41FA5}">
                      <a16:colId xmlns:a16="http://schemas.microsoft.com/office/drawing/2014/main" val="3143085819"/>
                    </a:ext>
                  </a:extLst>
                </a:gridCol>
              </a:tblGrid>
              <a:tr h="568920">
                <a:tc>
                  <a:txBody>
                    <a:bodyPr/>
                    <a:lstStyle/>
                    <a:p>
                      <a:pPr marL="0" lvl="0" indent="0" algn="l" rtl="0">
                        <a:spcBef>
                          <a:spcPts val="0"/>
                        </a:spcBef>
                        <a:spcAft>
                          <a:spcPts val="0"/>
                        </a:spcAft>
                        <a:buNone/>
                      </a:pPr>
                      <a:r>
                        <a:rPr lang="en" sz="2000" b="1" dirty="0">
                          <a:solidFill>
                            <a:schemeClr val="dk2"/>
                          </a:solidFill>
                          <a:uFill>
                            <a:noFill/>
                          </a:uFill>
                          <a:latin typeface="Catamaran"/>
                          <a:ea typeface="Catamaran"/>
                          <a:cs typeface="Catamaran"/>
                          <a:sym typeface="Catamaran"/>
                        </a:rPr>
                        <a:t>I. PHÉP</a:t>
                      </a:r>
                      <a:r>
                        <a:rPr lang="en" sz="2000" b="1" baseline="0" dirty="0">
                          <a:solidFill>
                            <a:schemeClr val="dk2"/>
                          </a:solidFill>
                          <a:uFill>
                            <a:noFill/>
                          </a:uFill>
                          <a:latin typeface="Catamaran"/>
                          <a:ea typeface="Catamaran"/>
                          <a:cs typeface="Catamaran"/>
                          <a:sym typeface="Catamaran"/>
                        </a:rPr>
                        <a:t> TÍNH LŨY THỪA VỚI SỐ MŨ TỰ NHIÊN</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lvl="0" indent="0" algn="ctr" rtl="0">
                        <a:spcBef>
                          <a:spcPts val="0"/>
                        </a:spcBef>
                        <a:spcAft>
                          <a:spcPts val="1600"/>
                        </a:spcAft>
                        <a:buNone/>
                      </a:pPr>
                      <a:r>
                        <a:rPr lang="en" sz="2000" dirty="0">
                          <a:solidFill>
                            <a:schemeClr val="dk1"/>
                          </a:solidFill>
                          <a:latin typeface="Catamaran"/>
                          <a:ea typeface="Catamaran"/>
                          <a:cs typeface="Catamaran"/>
                          <a:sym typeface="Catamaran"/>
                        </a:rPr>
                        <a:t>TIẾT</a:t>
                      </a:r>
                      <a:r>
                        <a:rPr lang="en" sz="2000" baseline="0" dirty="0">
                          <a:solidFill>
                            <a:schemeClr val="dk1"/>
                          </a:solidFill>
                          <a:latin typeface="Catamaran"/>
                          <a:ea typeface="Catamaran"/>
                          <a:cs typeface="Catamaran"/>
                          <a:sym typeface="Catamaran"/>
                        </a:rPr>
                        <a:t> 1</a:t>
                      </a:r>
                      <a:endParaRPr sz="20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412381762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3223875"/>
              </p:ext>
            </p:extLst>
          </p:nvPr>
        </p:nvGraphicFramePr>
        <p:xfrm>
          <a:off x="1977462" y="2454264"/>
          <a:ext cx="8198973" cy="1701680"/>
        </p:xfrm>
        <a:graphic>
          <a:graphicData uri="http://schemas.openxmlformats.org/drawingml/2006/table">
            <a:tbl>
              <a:tblPr>
                <a:noFill/>
              </a:tblPr>
              <a:tblGrid>
                <a:gridCol w="7014138">
                  <a:extLst>
                    <a:ext uri="{9D8B030D-6E8A-4147-A177-3AD203B41FA5}">
                      <a16:colId xmlns:a16="http://schemas.microsoft.com/office/drawing/2014/main" val="3359417919"/>
                    </a:ext>
                  </a:extLst>
                </a:gridCol>
                <a:gridCol w="1184835">
                  <a:extLst>
                    <a:ext uri="{9D8B030D-6E8A-4147-A177-3AD203B41FA5}">
                      <a16:colId xmlns:a16="http://schemas.microsoft.com/office/drawing/2014/main" val="3944368664"/>
                    </a:ext>
                  </a:extLst>
                </a:gridCol>
              </a:tblGrid>
              <a:tr h="517536">
                <a:tc>
                  <a:txBody>
                    <a:bodyPr/>
                    <a:lstStyle/>
                    <a:p>
                      <a:pPr marL="0" lvl="0" indent="0" algn="l" rtl="0">
                        <a:spcBef>
                          <a:spcPts val="0"/>
                        </a:spcBef>
                        <a:spcAft>
                          <a:spcPts val="0"/>
                        </a:spcAft>
                        <a:buNone/>
                      </a:pPr>
                      <a:r>
                        <a:rPr lang="en" sz="2000" b="1" dirty="0">
                          <a:solidFill>
                            <a:schemeClr val="dk2"/>
                          </a:solidFill>
                          <a:latin typeface="Catamaran"/>
                          <a:ea typeface="Catamaran"/>
                          <a:cs typeface="Catamaran"/>
                          <a:sym typeface="Catamaran"/>
                        </a:rPr>
                        <a:t>II. TÍCH</a:t>
                      </a:r>
                      <a:r>
                        <a:rPr lang="en" sz="2000" b="1" baseline="0" dirty="0">
                          <a:solidFill>
                            <a:schemeClr val="dk2"/>
                          </a:solidFill>
                          <a:latin typeface="Catamaran"/>
                          <a:ea typeface="Catamaran"/>
                          <a:cs typeface="Catamaran"/>
                          <a:sym typeface="Catamaran"/>
                        </a:rPr>
                        <a:t> VÀ THƯƠNG CỦA HAI LŨY THỪA CÙNG CƠ SỐ</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1600"/>
                        </a:spcAft>
                        <a:buNone/>
                      </a:pPr>
                      <a:r>
                        <a:rPr lang="en" sz="2100" dirty="0">
                          <a:solidFill>
                            <a:schemeClr val="dk1"/>
                          </a:solidFill>
                          <a:latin typeface="Catamaran"/>
                          <a:ea typeface="Catamaran"/>
                          <a:cs typeface="Catamaran"/>
                          <a:sym typeface="Catamaran"/>
                        </a:rPr>
                        <a:t>TIẾT</a:t>
                      </a:r>
                      <a:r>
                        <a:rPr lang="en" sz="2100" baseline="0" dirty="0">
                          <a:solidFill>
                            <a:schemeClr val="dk1"/>
                          </a:solidFill>
                          <a:latin typeface="Catamaran"/>
                          <a:ea typeface="Catamaran"/>
                          <a:cs typeface="Catamaran"/>
                          <a:sym typeface="Catamaran"/>
                        </a:rPr>
                        <a:t> 2</a:t>
                      </a:r>
                      <a:endParaRPr sz="21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678202014"/>
                  </a:ext>
                </a:extLst>
              </a:tr>
              <a:tr h="568920">
                <a:tc>
                  <a:txBody>
                    <a:bodyPr/>
                    <a:lstStyle/>
                    <a:p>
                      <a:pPr marL="0" lvl="0" indent="0" algn="l" rtl="0">
                        <a:spcBef>
                          <a:spcPts val="0"/>
                        </a:spcBef>
                        <a:spcAft>
                          <a:spcPts val="0"/>
                        </a:spcAft>
                        <a:buNone/>
                      </a:pPr>
                      <a:r>
                        <a:rPr lang="en" sz="2000" b="1" dirty="0">
                          <a:solidFill>
                            <a:schemeClr val="dk2"/>
                          </a:solidFill>
                          <a:uFill>
                            <a:noFill/>
                          </a:uFill>
                          <a:latin typeface="Catamaran"/>
                          <a:ea typeface="Catamaran"/>
                          <a:cs typeface="Catamaran"/>
                          <a:sym typeface="Catamaran"/>
                        </a:rPr>
                        <a:t>III. LŨY</a:t>
                      </a:r>
                      <a:r>
                        <a:rPr lang="en" sz="2000" b="1" baseline="0" dirty="0">
                          <a:solidFill>
                            <a:schemeClr val="dk2"/>
                          </a:solidFill>
                          <a:uFill>
                            <a:noFill/>
                          </a:uFill>
                          <a:latin typeface="Catamaran"/>
                          <a:ea typeface="Catamaran"/>
                          <a:cs typeface="Catamaran"/>
                          <a:sym typeface="Catamaran"/>
                        </a:rPr>
                        <a:t> THỪA CỦA MỘT LŨY THỪA</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1600"/>
                        </a:spcAft>
                        <a:buNone/>
                      </a:pPr>
                      <a:r>
                        <a:rPr lang="en" sz="2100" dirty="0">
                          <a:solidFill>
                            <a:schemeClr val="dk1"/>
                          </a:solidFill>
                          <a:latin typeface="Catamaran"/>
                          <a:ea typeface="Catamaran"/>
                          <a:cs typeface="Catamaran"/>
                          <a:sym typeface="Catamaran"/>
                        </a:rPr>
                        <a:t>TIẾT</a:t>
                      </a:r>
                      <a:r>
                        <a:rPr lang="en" sz="2100" baseline="0" dirty="0">
                          <a:solidFill>
                            <a:schemeClr val="dk1"/>
                          </a:solidFill>
                          <a:latin typeface="Catamaran"/>
                          <a:ea typeface="Catamaran"/>
                          <a:cs typeface="Catamaran"/>
                          <a:sym typeface="Catamaran"/>
                        </a:rPr>
                        <a:t> 3</a:t>
                      </a:r>
                      <a:endParaRPr sz="21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2550634338"/>
                  </a:ext>
                </a:extLst>
              </a:tr>
              <a:tr h="568920">
                <a:tc>
                  <a:txBody>
                    <a:bodyPr/>
                    <a:lstStyle/>
                    <a:p>
                      <a:pPr marL="0" lvl="0" indent="0" algn="l" rtl="0">
                        <a:spcBef>
                          <a:spcPts val="0"/>
                        </a:spcBef>
                        <a:spcAft>
                          <a:spcPts val="0"/>
                        </a:spcAft>
                        <a:buNone/>
                      </a:pPr>
                      <a:r>
                        <a:rPr lang="en-US" sz="2000" b="1" dirty="0">
                          <a:solidFill>
                            <a:schemeClr val="dk2"/>
                          </a:solidFill>
                          <a:latin typeface="Catamaran"/>
                          <a:ea typeface="Catamaran"/>
                          <a:cs typeface="Catamaran"/>
                          <a:sym typeface="Catamaran"/>
                        </a:rPr>
                        <a:t>LUYỆN</a:t>
                      </a:r>
                      <a:r>
                        <a:rPr lang="en-US" sz="2000" b="1" baseline="0" dirty="0">
                          <a:solidFill>
                            <a:schemeClr val="dk2"/>
                          </a:solidFill>
                          <a:latin typeface="Catamaran"/>
                          <a:ea typeface="Catamaran"/>
                          <a:cs typeface="Catamaran"/>
                          <a:sym typeface="Catamaran"/>
                        </a:rPr>
                        <a:t> TẬP CHUNG</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1600"/>
                        </a:spcAft>
                        <a:buNone/>
                      </a:pPr>
                      <a:r>
                        <a:rPr lang="en-US" sz="2100" dirty="0">
                          <a:solidFill>
                            <a:schemeClr val="dk1"/>
                          </a:solidFill>
                          <a:latin typeface="Catamaran"/>
                          <a:ea typeface="Catamaran"/>
                          <a:cs typeface="Catamaran"/>
                          <a:sym typeface="Catamaran"/>
                        </a:rPr>
                        <a:t>TIẾT</a:t>
                      </a:r>
                      <a:r>
                        <a:rPr lang="en-US" sz="2100" baseline="0" dirty="0">
                          <a:solidFill>
                            <a:schemeClr val="dk1"/>
                          </a:solidFill>
                          <a:latin typeface="Catamaran"/>
                          <a:ea typeface="Catamaran"/>
                          <a:cs typeface="Catamaran"/>
                          <a:sym typeface="Catamaran"/>
                        </a:rPr>
                        <a:t> 4</a:t>
                      </a:r>
                      <a:endParaRPr sz="2100" dirty="0">
                        <a:solidFill>
                          <a:schemeClr val="dk1"/>
                        </a:solidFill>
                        <a:latin typeface="Catamaran"/>
                        <a:ea typeface="Catamaran"/>
                        <a:cs typeface="Catamaran"/>
                        <a:sym typeface="Catamaran"/>
                      </a:endParaRPr>
                    </a:p>
                  </a:txBody>
                  <a:tcPr marL="121900" marR="121900" marT="121900" marB="121900">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673289969"/>
                  </a:ext>
                </a:extLst>
              </a:tr>
            </a:tbl>
          </a:graphicData>
        </a:graphic>
      </p:graphicFrame>
      <p:sp>
        <p:nvSpPr>
          <p:cNvPr id="140" name="TextBox 139"/>
          <p:cNvSpPr txBox="1"/>
          <p:nvPr/>
        </p:nvSpPr>
        <p:spPr>
          <a:xfrm>
            <a:off x="10464628" y="6104187"/>
            <a:ext cx="1529979" cy="379656"/>
          </a:xfrm>
          <a:prstGeom prst="rect">
            <a:avLst/>
          </a:prstGeom>
          <a:solidFill>
            <a:srgbClr val="F4F4F4"/>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Tree>
    <p:extLst>
      <p:ext uri="{BB962C8B-B14F-4D97-AF65-F5344CB8AC3E}">
        <p14:creationId xmlns:p14="http://schemas.microsoft.com/office/powerpoint/2010/main" val="1790098886"/>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grpSp>
        <p:nvGrpSpPr>
          <p:cNvPr id="2217" name="Google Shape;2217;p43"/>
          <p:cNvGrpSpPr/>
          <p:nvPr/>
        </p:nvGrpSpPr>
        <p:grpSpPr>
          <a:xfrm>
            <a:off x="145301" y="7789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solidFill>
                  <a:schemeClr val="accent4"/>
                </a:solidFill>
                <a:latin typeface="Catamaran" panose="020B0604020202020204" charset="0"/>
                <a:cs typeface="Catamaran" panose="020B0604020202020204" charset="0"/>
              </a:rPr>
              <a:t>HOẠT ĐỘNG KHỞI ĐỘNG</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1735884" y="1461629"/>
            <a:ext cx="1921716" cy="670337"/>
          </a:xfrm>
          <a:prstGeom prst="rect">
            <a:avLst/>
          </a:prstGeom>
          <a:solidFill>
            <a:srgbClr val="AFE23D"/>
          </a:solidFill>
        </p:spPr>
        <p:txBody>
          <a:bodyPr spcFirstLastPara="1" wrap="square" lIns="121900" tIns="121900" rIns="121900" bIns="121900" anchor="t" anchorCtr="0">
            <a:noAutofit/>
          </a:bodyPr>
          <a:lstStyle/>
          <a:p>
            <a:pPr marL="0" indent="0" algn="l"/>
            <a:r>
              <a:rPr lang="vi-VN" sz="3200" dirty="0">
                <a:solidFill>
                  <a:srgbClr val="C22960"/>
                </a:solidFill>
                <a:latin typeface="Catamaran" panose="020B0604020202020204" charset="0"/>
                <a:cs typeface="Catamaran" panose="020B0604020202020204" charset="0"/>
              </a:rPr>
              <a:t>So sánh</a:t>
            </a:r>
            <a:endParaRPr sz="3200" dirty="0">
              <a:solidFill>
                <a:srgbClr val="C22960"/>
              </a:solidFill>
              <a:latin typeface="Catamaran" panose="020B0604020202020204" charset="0"/>
              <a:cs typeface="Catamaran" panose="020B0604020202020204" charset="0"/>
            </a:endParaRPr>
          </a:p>
        </p:txBody>
      </p:sp>
      <mc:AlternateContent xmlns:mc="http://schemas.openxmlformats.org/markup-compatibility/2006" xmlns:a14="http://schemas.microsoft.com/office/drawing/2010/main">
        <mc:Choice Requires="a14">
          <p:sp>
            <p:nvSpPr>
              <p:cNvPr id="23" name="TextBox 22"/>
              <p:cNvSpPr txBox="1"/>
              <p:nvPr/>
            </p:nvSpPr>
            <p:spPr>
              <a:xfrm>
                <a:off x="1576568" y="2124942"/>
                <a:ext cx="3429069" cy="584775"/>
              </a:xfrm>
              <a:prstGeom prst="rect">
                <a:avLst/>
              </a:prstGeom>
              <a:noFill/>
            </p:spPr>
            <p:txBody>
              <a:bodyPr wrap="square" rtlCol="0">
                <a:spAutoFit/>
              </a:bodyPr>
              <a:lstStyle/>
              <a:p>
                <a:pPr defTabSz="1219170">
                  <a:buClr>
                    <a:srgbClr val="000000"/>
                  </a:buClr>
                </a:pPr>
                <a:r>
                  <a:rPr lang="vi-VN" sz="3200" kern="0" dirty="0">
                    <a:solidFill>
                      <a:srgbClr val="000000"/>
                    </a:solidFill>
                    <a:latin typeface="Arial"/>
                    <a:cs typeface="Catamaran" panose="020B0604020202020204" charset="0"/>
                    <a:sym typeface="Arial"/>
                  </a:rPr>
                  <a:t>a) </a:t>
                </a:r>
                <a14:m>
                  <m:oMath xmlns:m="http://schemas.openxmlformats.org/officeDocument/2006/math">
                    <m:sSup>
                      <m:sSupPr>
                        <m:ctrlPr>
                          <a:rPr lang="vi-VN" sz="3200" i="1" kern="0">
                            <a:solidFill>
                              <a:srgbClr val="000000"/>
                            </a:solidFill>
                            <a:latin typeface="Cambria Math" panose="02040503050406030204" pitchFamily="18" charset="0"/>
                            <a:cs typeface="Catamaran" panose="020B0604020202020204" charset="0"/>
                            <a:sym typeface="Arial"/>
                          </a:rPr>
                        </m:ctrlPr>
                      </m:sSupPr>
                      <m:e>
                        <m:d>
                          <m:dPr>
                            <m:ctrlPr>
                              <a:rPr lang="vi-VN" sz="3200" i="1" kern="0">
                                <a:solidFill>
                                  <a:srgbClr val="000000"/>
                                </a:solidFill>
                                <a:latin typeface="Cambria Math" panose="02040503050406030204" pitchFamily="18" charset="0"/>
                                <a:cs typeface="Catamaran" panose="020B0604020202020204" charset="0"/>
                                <a:sym typeface="Arial"/>
                              </a:rPr>
                            </m:ctrlPr>
                          </m:dPr>
                          <m:e>
                            <m:sSup>
                              <m:sSupPr>
                                <m:ctrlPr>
                                  <a:rPr lang="vi-VN" sz="3200" i="1" kern="0">
                                    <a:solidFill>
                                      <a:srgbClr val="000000"/>
                                    </a:solidFill>
                                    <a:latin typeface="Cambria Math" panose="02040503050406030204" pitchFamily="18" charset="0"/>
                                    <a:cs typeface="Catamaran" panose="020B0604020202020204" charset="0"/>
                                    <a:sym typeface="Arial"/>
                                  </a:rPr>
                                </m:ctrlPr>
                              </m:sSupPr>
                              <m:e>
                                <m:r>
                                  <a:rPr lang="vi-VN" sz="3200" i="1" kern="0">
                                    <a:solidFill>
                                      <a:srgbClr val="000000"/>
                                    </a:solidFill>
                                    <a:latin typeface="Cambria Math" panose="02040503050406030204" pitchFamily="18" charset="0"/>
                                    <a:cs typeface="Catamaran" panose="020B0604020202020204" charset="0"/>
                                    <a:sym typeface="Arial"/>
                                  </a:rPr>
                                  <m:t>15</m:t>
                                </m:r>
                              </m:e>
                              <m:sup>
                                <m:r>
                                  <a:rPr lang="vi-VN" sz="3200" i="1" kern="0">
                                    <a:solidFill>
                                      <a:srgbClr val="000000"/>
                                    </a:solidFill>
                                    <a:latin typeface="Cambria Math" panose="02040503050406030204" pitchFamily="18" charset="0"/>
                                    <a:cs typeface="Catamaran" panose="020B0604020202020204" charset="0"/>
                                    <a:sym typeface="Arial"/>
                                  </a:rPr>
                                  <m:t>3</m:t>
                                </m:r>
                              </m:sup>
                            </m:sSup>
                          </m:e>
                        </m:d>
                      </m:e>
                      <m:sup>
                        <m:r>
                          <a:rPr lang="vi-VN" sz="3200" i="1" kern="0">
                            <a:solidFill>
                              <a:srgbClr val="000000"/>
                            </a:solidFill>
                            <a:latin typeface="Cambria Math" panose="02040503050406030204" pitchFamily="18" charset="0"/>
                            <a:cs typeface="Catamaran" panose="020B0604020202020204" charset="0"/>
                            <a:sym typeface="Arial"/>
                          </a:rPr>
                          <m:t>2</m:t>
                        </m:r>
                      </m:sup>
                    </m:sSup>
                  </m:oMath>
                </a14:m>
                <a:r>
                  <a:rPr lang="vi-VN" sz="2933" kern="0" dirty="0">
                    <a:solidFill>
                      <a:srgbClr val="000000"/>
                    </a:solidFill>
                    <a:latin typeface="Arial"/>
                    <a:cs typeface="Arial"/>
                    <a:sym typeface="Arial"/>
                  </a:rPr>
                  <a:t> và </a:t>
                </a:r>
                <a14:m>
                  <m:oMath xmlns:m="http://schemas.openxmlformats.org/officeDocument/2006/math">
                    <m:sSup>
                      <m:sSupPr>
                        <m:ctrlPr>
                          <a:rPr lang="vi-VN" sz="2933" i="1" kern="0">
                            <a:solidFill>
                              <a:srgbClr val="000000"/>
                            </a:solidFill>
                            <a:latin typeface="Cambria Math" panose="02040503050406030204" pitchFamily="18" charset="0"/>
                            <a:sym typeface="Arial"/>
                          </a:rPr>
                        </m:ctrlPr>
                      </m:sSupPr>
                      <m:e>
                        <m:r>
                          <a:rPr lang="vi-VN" sz="2933" i="1" kern="0">
                            <a:solidFill>
                              <a:srgbClr val="000000"/>
                            </a:solidFill>
                            <a:latin typeface="Cambria Math" panose="02040503050406030204" pitchFamily="18" charset="0"/>
                            <a:sym typeface="Arial"/>
                          </a:rPr>
                          <m:t>15</m:t>
                        </m:r>
                      </m:e>
                      <m:sup>
                        <m:r>
                          <a:rPr lang="vi-VN" sz="2933" i="1" kern="0">
                            <a:solidFill>
                              <a:srgbClr val="000000"/>
                            </a:solidFill>
                            <a:latin typeface="Cambria Math" panose="02040503050406030204" pitchFamily="18" charset="0"/>
                            <a:sym typeface="Arial"/>
                          </a:rPr>
                          <m:t>3.2</m:t>
                        </m:r>
                      </m:sup>
                    </m:sSup>
                  </m:oMath>
                </a14:m>
                <a:endParaRPr lang="en-US" sz="2933" kern="0" dirty="0">
                  <a:solidFill>
                    <a:srgbClr val="000000"/>
                  </a:solidFill>
                  <a:latin typeface="Arial"/>
                  <a:cs typeface="Arial"/>
                  <a:sym typeface="Aria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576568" y="2124942"/>
                <a:ext cx="3429069" cy="584775"/>
              </a:xfrm>
              <a:prstGeom prst="rect">
                <a:avLst/>
              </a:prstGeom>
              <a:blipFill>
                <a:blip r:embed="rId3"/>
                <a:stretch>
                  <a:fillRect l="-4626"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677242" y="2714759"/>
                <a:ext cx="6459375" cy="584775"/>
              </a:xfrm>
              <a:prstGeom prst="rect">
                <a:avLst/>
              </a:prstGeom>
            </p:spPr>
            <p:txBody>
              <a:bodyPr wrap="square">
                <a:spAutoFit/>
              </a:bodyPr>
              <a:lstStyle/>
              <a:p>
                <a:pPr defTabSz="1219170">
                  <a:buClr>
                    <a:srgbClr val="000000"/>
                  </a:buClr>
                </a:pPr>
                <a14:m>
                  <m:oMath xmlns:m="http://schemas.openxmlformats.org/officeDocument/2006/math">
                    <m:sSup>
                      <m:sSupPr>
                        <m:ctrlPr>
                          <a:rPr lang="vi-VN" sz="3200" i="1" kern="0">
                            <a:solidFill>
                              <a:srgbClr val="FF0000"/>
                            </a:solidFill>
                            <a:latin typeface="Cambria Math" panose="02040503050406030204" pitchFamily="18" charset="0"/>
                            <a:cs typeface="Catamaran" panose="020B0604020202020204" charset="0"/>
                            <a:sym typeface="Arial"/>
                          </a:rPr>
                        </m:ctrlPr>
                      </m:sSupPr>
                      <m:e>
                        <m:d>
                          <m:dPr>
                            <m:ctrlPr>
                              <a:rPr lang="vi-VN" sz="3200" i="1" kern="0">
                                <a:solidFill>
                                  <a:srgbClr val="FF0000"/>
                                </a:solidFill>
                                <a:latin typeface="Cambria Math" panose="02040503050406030204" pitchFamily="18" charset="0"/>
                                <a:cs typeface="Catamaran" panose="020B0604020202020204" charset="0"/>
                                <a:sym typeface="Arial"/>
                              </a:rPr>
                            </m:ctrlPr>
                          </m:dPr>
                          <m:e>
                            <m:sSup>
                              <m:sSupPr>
                                <m:ctrlPr>
                                  <a:rPr lang="vi-VN" sz="3200" i="1" kern="0">
                                    <a:solidFill>
                                      <a:srgbClr val="FF0000"/>
                                    </a:solidFill>
                                    <a:latin typeface="Cambria Math" panose="02040503050406030204" pitchFamily="18" charset="0"/>
                                    <a:cs typeface="Catamaran" panose="020B0604020202020204" charset="0"/>
                                    <a:sym typeface="Arial"/>
                                  </a:rPr>
                                </m:ctrlPr>
                              </m:sSupPr>
                              <m:e>
                                <m:r>
                                  <a:rPr lang="vi-VN" sz="3200" i="1" kern="0">
                                    <a:solidFill>
                                      <a:srgbClr val="FF0000"/>
                                    </a:solidFill>
                                    <a:latin typeface="Cambria Math" panose="02040503050406030204" pitchFamily="18" charset="0"/>
                                    <a:cs typeface="Catamaran" panose="020B0604020202020204" charset="0"/>
                                    <a:sym typeface="Arial"/>
                                  </a:rPr>
                                  <m:t>15</m:t>
                                </m:r>
                              </m:e>
                              <m:sup>
                                <m:r>
                                  <a:rPr lang="vi-VN" sz="3200" i="1" kern="0">
                                    <a:solidFill>
                                      <a:srgbClr val="FF0000"/>
                                    </a:solidFill>
                                    <a:latin typeface="Cambria Math" panose="02040503050406030204" pitchFamily="18" charset="0"/>
                                    <a:cs typeface="Catamaran" panose="020B0604020202020204" charset="0"/>
                                    <a:sym typeface="Arial"/>
                                  </a:rPr>
                                  <m:t>3</m:t>
                                </m:r>
                              </m:sup>
                            </m:sSup>
                          </m:e>
                        </m:d>
                      </m:e>
                      <m:sup>
                        <m:r>
                          <a:rPr lang="vi-VN" sz="3200" i="1" kern="0">
                            <a:solidFill>
                              <a:srgbClr val="FF0000"/>
                            </a:solidFill>
                            <a:latin typeface="Cambria Math" panose="02040503050406030204" pitchFamily="18" charset="0"/>
                            <a:cs typeface="Catamaran" panose="020B0604020202020204" charset="0"/>
                            <a:sym typeface="Arial"/>
                          </a:rPr>
                          <m:t>2</m:t>
                        </m:r>
                      </m:sup>
                    </m:sSup>
                    <m:r>
                      <a:rPr lang="en-US" sz="3200" i="1" kern="0">
                        <a:solidFill>
                          <a:srgbClr val="FF0000"/>
                        </a:solidFill>
                        <a:latin typeface="Cambria Math" panose="02040503050406030204" pitchFamily="18" charset="0"/>
                        <a:sym typeface="Arial"/>
                      </a:rPr>
                      <m:t>=</m:t>
                    </m:r>
                    <m:sSup>
                      <m:sSupPr>
                        <m:ctrlPr>
                          <a:rPr lang="en-US" sz="3200" i="1" kern="0">
                            <a:solidFill>
                              <a:srgbClr val="FF0000"/>
                            </a:solidFill>
                            <a:latin typeface="Cambria Math" panose="02040503050406030204" pitchFamily="18" charset="0"/>
                            <a:sym typeface="Arial"/>
                          </a:rPr>
                        </m:ctrlPr>
                      </m:sSupPr>
                      <m:e>
                        <m:r>
                          <a:rPr lang="vi-VN" sz="3200" i="1" kern="0">
                            <a:solidFill>
                              <a:srgbClr val="FF0000"/>
                            </a:solidFill>
                            <a:latin typeface="Cambria Math" panose="02040503050406030204" pitchFamily="18" charset="0"/>
                            <a:sym typeface="Arial"/>
                          </a:rPr>
                          <m:t>15</m:t>
                        </m:r>
                      </m:e>
                      <m:sup>
                        <m:r>
                          <a:rPr lang="vi-VN" sz="3200" i="1" kern="0">
                            <a:solidFill>
                              <a:srgbClr val="FF0000"/>
                            </a:solidFill>
                            <a:latin typeface="Cambria Math" panose="02040503050406030204" pitchFamily="18" charset="0"/>
                            <a:sym typeface="Arial"/>
                          </a:rPr>
                          <m:t>3</m:t>
                        </m:r>
                      </m:sup>
                    </m:sSup>
                    <m:r>
                      <a:rPr lang="vi-VN" sz="3200" i="1" kern="0">
                        <a:solidFill>
                          <a:srgbClr val="FF0000"/>
                        </a:solidFill>
                        <a:latin typeface="Cambria Math" panose="02040503050406030204" pitchFamily="18" charset="0"/>
                        <a:sym typeface="Arial"/>
                      </a:rPr>
                      <m:t>.</m:t>
                    </m:r>
                  </m:oMath>
                </a14:m>
                <a:r>
                  <a:rPr lang="en-US" sz="3200" kern="0" dirty="0">
                    <a:solidFill>
                      <a:srgbClr val="FF0000"/>
                    </a:solidFill>
                    <a:latin typeface="Arial"/>
                    <a:cs typeface="Arial"/>
                    <a:sym typeface="Arial"/>
                  </a:rPr>
                  <a:t> </a:t>
                </a:r>
                <a14:m>
                  <m:oMath xmlns:m="http://schemas.openxmlformats.org/officeDocument/2006/math">
                    <m:sSup>
                      <m:sSupPr>
                        <m:ctrlPr>
                          <a:rPr lang="en-US" sz="3200" i="1" kern="0">
                            <a:solidFill>
                              <a:srgbClr val="FF0000"/>
                            </a:solidFill>
                            <a:latin typeface="Cambria Math" panose="02040503050406030204" pitchFamily="18" charset="0"/>
                            <a:sym typeface="Arial"/>
                          </a:rPr>
                        </m:ctrlPr>
                      </m:sSupPr>
                      <m:e>
                        <m:r>
                          <a:rPr lang="vi-VN" sz="3200" i="1" kern="0">
                            <a:solidFill>
                              <a:srgbClr val="FF0000"/>
                            </a:solidFill>
                            <a:latin typeface="Cambria Math" panose="02040503050406030204" pitchFamily="18" charset="0"/>
                            <a:sym typeface="Arial"/>
                          </a:rPr>
                          <m:t>15</m:t>
                        </m:r>
                      </m:e>
                      <m:sup>
                        <m:r>
                          <a:rPr lang="vi-VN" sz="3200" i="1" kern="0">
                            <a:solidFill>
                              <a:srgbClr val="FF0000"/>
                            </a:solidFill>
                            <a:latin typeface="Cambria Math" panose="02040503050406030204" pitchFamily="18" charset="0"/>
                            <a:sym typeface="Arial"/>
                          </a:rPr>
                          <m:t>3</m:t>
                        </m:r>
                      </m:sup>
                    </m:sSup>
                    <m:r>
                      <a:rPr lang="vi-VN" sz="3200" i="1" kern="0">
                        <a:solidFill>
                          <a:srgbClr val="FF0000"/>
                        </a:solidFill>
                        <a:latin typeface="Cambria Math" panose="02040503050406030204" pitchFamily="18" charset="0"/>
                        <a:sym typeface="Arial"/>
                      </a:rPr>
                      <m:t>=</m:t>
                    </m:r>
                    <m:sSup>
                      <m:sSupPr>
                        <m:ctrlPr>
                          <a:rPr lang="vi-VN" sz="3200" i="1" kern="0">
                            <a:solidFill>
                              <a:srgbClr val="FF0000"/>
                            </a:solidFill>
                            <a:latin typeface="Cambria Math" panose="02040503050406030204" pitchFamily="18" charset="0"/>
                            <a:sym typeface="Arial"/>
                          </a:rPr>
                        </m:ctrlPr>
                      </m:sSupPr>
                      <m:e>
                        <m:r>
                          <a:rPr lang="vi-VN" sz="3200" i="1" kern="0">
                            <a:solidFill>
                              <a:srgbClr val="FF0000"/>
                            </a:solidFill>
                            <a:latin typeface="Cambria Math" panose="02040503050406030204" pitchFamily="18" charset="0"/>
                            <a:sym typeface="Arial"/>
                          </a:rPr>
                          <m:t>15</m:t>
                        </m:r>
                      </m:e>
                      <m:sup>
                        <m:r>
                          <a:rPr lang="vi-VN" sz="3200" i="1" kern="0">
                            <a:solidFill>
                              <a:srgbClr val="FF0000"/>
                            </a:solidFill>
                            <a:latin typeface="Cambria Math" panose="02040503050406030204" pitchFamily="18" charset="0"/>
                            <a:sym typeface="Arial"/>
                          </a:rPr>
                          <m:t>3+3</m:t>
                        </m:r>
                      </m:sup>
                    </m:sSup>
                  </m:oMath>
                </a14:m>
                <a:endParaRPr lang="en-US" sz="3200" kern="0" dirty="0">
                  <a:solidFill>
                    <a:srgbClr val="FF0000"/>
                  </a:solidFill>
                  <a:latin typeface="Arial"/>
                  <a:cs typeface="Arial"/>
                  <a:sym typeface="Arial"/>
                </a:endParaRPr>
              </a:p>
            </p:txBody>
          </p:sp>
        </mc:Choice>
        <mc:Fallback xmlns="">
          <p:sp>
            <p:nvSpPr>
              <p:cNvPr id="25" name="Rectangle 24"/>
              <p:cNvSpPr>
                <a:spLocks noRot="1" noChangeAspect="1" noMove="1" noResize="1" noEditPoints="1" noAdjustHandles="1" noChangeArrowheads="1" noChangeShapeType="1" noTextEdit="1"/>
              </p:cNvSpPr>
              <p:nvPr/>
            </p:nvSpPr>
            <p:spPr>
              <a:xfrm>
                <a:off x="1677242" y="2714759"/>
                <a:ext cx="6459375"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8" name="Rounded Rectangle 197"/>
              <p:cNvSpPr/>
              <p:nvPr/>
            </p:nvSpPr>
            <p:spPr>
              <a:xfrm>
                <a:off x="2349441" y="1263905"/>
                <a:ext cx="3179148" cy="1077215"/>
              </a:xfrm>
              <a:prstGeom prst="roundRect">
                <a:avLst/>
              </a:prstGeom>
              <a:solidFill>
                <a:schemeClr val="accent3">
                  <a:lumMod val="20000"/>
                  <a:lumOff val="80000"/>
                </a:schemeClr>
              </a:solidFill>
              <a:effectLst>
                <a:outerShdw dist="76200" dir="192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14:m>
                  <m:oMath xmlns:m="http://schemas.openxmlformats.org/officeDocument/2006/math">
                    <m:sSup>
                      <m:sSupPr>
                        <m:ctrlPr>
                          <a:rPr lang="vi-VN" sz="2667" i="1" kern="0">
                            <a:solidFill>
                              <a:srgbClr val="C22960"/>
                            </a:solidFill>
                            <a:latin typeface="Cambria Math" panose="02040503050406030204" pitchFamily="18" charset="0"/>
                            <a:cs typeface="Catamaran" panose="020B0604020202020204" charset="0"/>
                            <a:sym typeface="Arial"/>
                          </a:rPr>
                        </m:ctrlPr>
                      </m:sSupPr>
                      <m:e>
                        <m:d>
                          <m:dPr>
                            <m:ctrlPr>
                              <a:rPr lang="vi-VN" sz="2667" i="1" kern="0">
                                <a:solidFill>
                                  <a:srgbClr val="C22960"/>
                                </a:solidFill>
                                <a:latin typeface="Cambria Math" panose="02040503050406030204" pitchFamily="18" charset="0"/>
                                <a:cs typeface="Catamaran" panose="020B0604020202020204" charset="0"/>
                                <a:sym typeface="Arial"/>
                              </a:rPr>
                            </m:ctrlPr>
                          </m:dPr>
                          <m:e>
                            <m:sSup>
                              <m:sSupPr>
                                <m:ctrlPr>
                                  <a:rPr lang="vi-VN" sz="2667" i="1" kern="0">
                                    <a:solidFill>
                                      <a:srgbClr val="C22960"/>
                                    </a:solidFill>
                                    <a:latin typeface="Cambria Math" panose="02040503050406030204" pitchFamily="18" charset="0"/>
                                    <a:cs typeface="Catamaran" panose="020B0604020202020204" charset="0"/>
                                    <a:sym typeface="Arial"/>
                                  </a:rPr>
                                </m:ctrlPr>
                              </m:sSupPr>
                              <m:e>
                                <m:r>
                                  <a:rPr lang="vi-VN" sz="2667" i="1" kern="0">
                                    <a:solidFill>
                                      <a:srgbClr val="C22960"/>
                                    </a:solidFill>
                                    <a:latin typeface="Cambria Math" panose="02040503050406030204" pitchFamily="18" charset="0"/>
                                    <a:cs typeface="Catamaran" panose="020B0604020202020204" charset="0"/>
                                    <a:sym typeface="Arial"/>
                                  </a:rPr>
                                  <m:t>15</m:t>
                                </m:r>
                              </m:e>
                              <m:sup>
                                <m:r>
                                  <a:rPr lang="vi-VN" sz="2667" i="1" kern="0">
                                    <a:solidFill>
                                      <a:srgbClr val="C22960"/>
                                    </a:solidFill>
                                    <a:latin typeface="Cambria Math" panose="02040503050406030204" pitchFamily="18" charset="0"/>
                                    <a:cs typeface="Catamaran" panose="020B0604020202020204" charset="0"/>
                                    <a:sym typeface="Arial"/>
                                  </a:rPr>
                                  <m:t>3</m:t>
                                </m:r>
                              </m:sup>
                            </m:sSup>
                          </m:e>
                        </m:d>
                      </m:e>
                      <m:sup>
                        <m:r>
                          <a:rPr lang="vi-VN" sz="2667" i="1" kern="0">
                            <a:solidFill>
                              <a:srgbClr val="C22960"/>
                            </a:solidFill>
                            <a:latin typeface="Cambria Math" panose="02040503050406030204" pitchFamily="18" charset="0"/>
                            <a:cs typeface="Catamaran" panose="020B0604020202020204" charset="0"/>
                            <a:sym typeface="Arial"/>
                          </a:rPr>
                          <m:t>2</m:t>
                        </m:r>
                      </m:sup>
                    </m:sSup>
                  </m:oMath>
                </a14:m>
                <a:r>
                  <a:rPr lang="vi-VN" sz="2667" kern="0" dirty="0">
                    <a:solidFill>
                      <a:srgbClr val="C22960"/>
                    </a:solidFill>
                    <a:latin typeface="Arial" panose="020B0604020202020204" pitchFamily="34" charset="0"/>
                    <a:sym typeface="Arial"/>
                  </a:rPr>
                  <a:t> và </a:t>
                </a:r>
                <a14:m>
                  <m:oMath xmlns:m="http://schemas.openxmlformats.org/officeDocument/2006/math">
                    <m:sSup>
                      <m:sSupPr>
                        <m:ctrlPr>
                          <a:rPr lang="vi-VN" sz="2667" i="1" kern="0">
                            <a:solidFill>
                              <a:srgbClr val="C22960"/>
                            </a:solidFill>
                            <a:latin typeface="Cambria Math" panose="02040503050406030204" pitchFamily="18" charset="0"/>
                            <a:cs typeface="Catamaran" panose="020B0604020202020204" charset="0"/>
                            <a:sym typeface="Arial"/>
                          </a:rPr>
                        </m:ctrlPr>
                      </m:sSupPr>
                      <m:e>
                        <m:d>
                          <m:dPr>
                            <m:begChr m:val="["/>
                            <m:endChr m:val="]"/>
                            <m:ctrlPr>
                              <a:rPr lang="vi-VN" sz="2667" i="1" kern="0">
                                <a:solidFill>
                                  <a:srgbClr val="C22960"/>
                                </a:solidFill>
                                <a:latin typeface="Cambria Math" panose="02040503050406030204" pitchFamily="18" charset="0"/>
                                <a:cs typeface="Catamaran" panose="020B0604020202020204" charset="0"/>
                                <a:sym typeface="Arial"/>
                              </a:rPr>
                            </m:ctrlPr>
                          </m:dPr>
                          <m:e>
                            <m:sSup>
                              <m:sSupPr>
                                <m:ctrlPr>
                                  <a:rPr lang="vi-VN" sz="2667" i="1" kern="0">
                                    <a:solidFill>
                                      <a:srgbClr val="C22960"/>
                                    </a:solidFill>
                                    <a:latin typeface="Cambria Math" panose="02040503050406030204" pitchFamily="18" charset="0"/>
                                    <a:cs typeface="Catamaran" panose="020B0604020202020204" charset="0"/>
                                    <a:sym typeface="Arial"/>
                                  </a:rPr>
                                </m:ctrlPr>
                              </m:sSupPr>
                              <m:e>
                                <m:d>
                                  <m:dPr>
                                    <m:ctrlPr>
                                      <a:rPr lang="vi-VN" sz="2667" i="1" kern="0">
                                        <a:solidFill>
                                          <a:srgbClr val="C22960"/>
                                        </a:solidFill>
                                        <a:latin typeface="Cambria Math" panose="02040503050406030204" pitchFamily="18" charset="0"/>
                                        <a:cs typeface="Catamaran" panose="020B0604020202020204" charset="0"/>
                                        <a:sym typeface="Arial"/>
                                      </a:rPr>
                                    </m:ctrlPr>
                                  </m:dPr>
                                  <m:e>
                                    <m:f>
                                      <m:fPr>
                                        <m:ctrlPr>
                                          <a:rPr lang="vi-VN" sz="2667" i="1" kern="0">
                                            <a:solidFill>
                                              <a:srgbClr val="C22960"/>
                                            </a:solidFill>
                                            <a:latin typeface="Cambria Math" panose="02040503050406030204" pitchFamily="18" charset="0"/>
                                            <a:cs typeface="Catamaran" panose="020B0604020202020204" charset="0"/>
                                            <a:sym typeface="Arial"/>
                                          </a:rPr>
                                        </m:ctrlPr>
                                      </m:fPr>
                                      <m:num>
                                        <m:r>
                                          <a:rPr lang="vi-VN" sz="2667" i="1" kern="0">
                                            <a:solidFill>
                                              <a:srgbClr val="C22960"/>
                                            </a:solidFill>
                                            <a:latin typeface="Cambria Math" panose="02040503050406030204" pitchFamily="18" charset="0"/>
                                            <a:cs typeface="Catamaran" panose="020B0604020202020204" charset="0"/>
                                            <a:sym typeface="Arial"/>
                                          </a:rPr>
                                          <m:t>−1</m:t>
                                        </m:r>
                                      </m:num>
                                      <m:den>
                                        <m:r>
                                          <a:rPr lang="vi-VN" sz="2667" i="1" kern="0">
                                            <a:solidFill>
                                              <a:srgbClr val="C22960"/>
                                            </a:solidFill>
                                            <a:latin typeface="Cambria Math" panose="02040503050406030204" pitchFamily="18" charset="0"/>
                                            <a:cs typeface="Catamaran" panose="020B0604020202020204" charset="0"/>
                                            <a:sym typeface="Arial"/>
                                          </a:rPr>
                                          <m:t>2</m:t>
                                        </m:r>
                                      </m:den>
                                    </m:f>
                                  </m:e>
                                </m:d>
                              </m:e>
                              <m:sup>
                                <m:r>
                                  <a:rPr lang="vi-VN" sz="2667" i="1" kern="0">
                                    <a:solidFill>
                                      <a:srgbClr val="C22960"/>
                                    </a:solidFill>
                                    <a:latin typeface="Cambria Math" panose="02040503050406030204" pitchFamily="18" charset="0"/>
                                    <a:cs typeface="Catamaran" panose="020B0604020202020204" charset="0"/>
                                    <a:sym typeface="Arial"/>
                                  </a:rPr>
                                  <m:t>2</m:t>
                                </m:r>
                              </m:sup>
                            </m:sSup>
                          </m:e>
                        </m:d>
                      </m:e>
                      <m:sup>
                        <m:r>
                          <a:rPr lang="vi-VN" sz="2667" i="1" kern="0">
                            <a:solidFill>
                              <a:srgbClr val="C22960"/>
                            </a:solidFill>
                            <a:latin typeface="Cambria Math" panose="02040503050406030204" pitchFamily="18" charset="0"/>
                            <a:cs typeface="Catamaran" panose="020B0604020202020204" charset="0"/>
                            <a:sym typeface="Arial"/>
                          </a:rPr>
                          <m:t>4</m:t>
                        </m:r>
                      </m:sup>
                    </m:sSup>
                  </m:oMath>
                </a14:m>
                <a:endParaRPr lang="en-US" sz="2667" kern="0" dirty="0">
                  <a:solidFill>
                    <a:srgbClr val="C22960"/>
                  </a:solidFill>
                  <a:latin typeface="Catamaran" panose="020B0604020202020204" charset="0"/>
                  <a:cs typeface="Catamaran" panose="020B0604020202020204" charset="0"/>
                  <a:sym typeface="Arial"/>
                </a:endParaRPr>
              </a:p>
            </p:txBody>
          </p:sp>
        </mc:Choice>
        <mc:Fallback xmlns="">
          <p:sp>
            <p:nvSpPr>
              <p:cNvPr id="198" name="Rounded Rectangle 197"/>
              <p:cNvSpPr>
                <a:spLocks noRot="1" noChangeAspect="1" noMove="1" noResize="1" noEditPoints="1" noAdjustHandles="1" noChangeArrowheads="1" noChangeShapeType="1" noTextEdit="1"/>
              </p:cNvSpPr>
              <p:nvPr/>
            </p:nvSpPr>
            <p:spPr>
              <a:xfrm>
                <a:off x="2349441" y="1263905"/>
                <a:ext cx="3179148" cy="1077215"/>
              </a:xfrm>
              <a:prstGeom prst="roundRect">
                <a:avLst/>
              </a:prstGeom>
              <a:blipFill>
                <a:blip r:embed="rId5"/>
                <a:stretch>
                  <a:fillRect/>
                </a:stretch>
              </a:blipFill>
              <a:effectLst>
                <a:outerShdw dist="76200" dir="1920000" algn="ctr" rotWithShape="0">
                  <a:srgbClr val="000000"/>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1576568" y="3323289"/>
                <a:ext cx="4241712" cy="1091453"/>
              </a:xfrm>
              <a:prstGeom prst="rect">
                <a:avLst/>
              </a:prstGeom>
              <a:noFill/>
            </p:spPr>
            <p:txBody>
              <a:bodyPr wrap="square" rtlCol="0">
                <a:spAutoFit/>
              </a:bodyPr>
              <a:lstStyle/>
              <a:p>
                <a:pPr defTabSz="1219170">
                  <a:buClr>
                    <a:srgbClr val="000000"/>
                  </a:buClr>
                </a:pPr>
                <a:r>
                  <a:rPr lang="vi-VN" sz="3200" kern="0" dirty="0">
                    <a:solidFill>
                      <a:srgbClr val="000000"/>
                    </a:solidFill>
                    <a:latin typeface="Arial"/>
                    <a:cs typeface="Catamaran" panose="020B0604020202020204" charset="0"/>
                    <a:sym typeface="Arial"/>
                  </a:rPr>
                  <a:t>b) </a:t>
                </a:r>
                <a14:m>
                  <m:oMath xmlns:m="http://schemas.openxmlformats.org/officeDocument/2006/math">
                    <m:sSup>
                      <m:sSupPr>
                        <m:ctrlPr>
                          <a:rPr lang="vi-VN" sz="3200" i="1" kern="0">
                            <a:solidFill>
                              <a:srgbClr val="000000"/>
                            </a:solidFill>
                            <a:latin typeface="Cambria Math" panose="02040503050406030204" pitchFamily="18" charset="0"/>
                            <a:cs typeface="Catamaran" panose="020B0604020202020204" charset="0"/>
                            <a:sym typeface="Arial"/>
                          </a:rPr>
                        </m:ctrlPr>
                      </m:sSupPr>
                      <m:e>
                        <m:d>
                          <m:dPr>
                            <m:begChr m:val="["/>
                            <m:endChr m:val="]"/>
                            <m:ctrlPr>
                              <a:rPr lang="vi-VN" sz="3200" i="1" kern="0">
                                <a:solidFill>
                                  <a:srgbClr val="000000"/>
                                </a:solidFill>
                                <a:latin typeface="Cambria Math" panose="02040503050406030204" pitchFamily="18" charset="0"/>
                                <a:cs typeface="Catamaran" panose="020B0604020202020204" charset="0"/>
                                <a:sym typeface="Arial"/>
                              </a:rPr>
                            </m:ctrlPr>
                          </m:dPr>
                          <m:e>
                            <m:sSup>
                              <m:sSupPr>
                                <m:ctrlPr>
                                  <a:rPr lang="vi-VN" sz="3200" i="1" kern="0">
                                    <a:solidFill>
                                      <a:srgbClr val="000000"/>
                                    </a:solidFill>
                                    <a:latin typeface="Cambria Math" panose="02040503050406030204" pitchFamily="18" charset="0"/>
                                    <a:cs typeface="Catamaran" panose="020B0604020202020204" charset="0"/>
                                    <a:sym typeface="Arial"/>
                                  </a:rPr>
                                </m:ctrlPr>
                              </m:sSupPr>
                              <m:e>
                                <m:d>
                                  <m:dPr>
                                    <m:ctrlPr>
                                      <a:rPr lang="vi-VN" sz="3200" i="1" kern="0">
                                        <a:solidFill>
                                          <a:srgbClr val="000000"/>
                                        </a:solidFill>
                                        <a:latin typeface="Cambria Math" panose="02040503050406030204" pitchFamily="18" charset="0"/>
                                        <a:cs typeface="Catamaran" panose="020B0604020202020204" charset="0"/>
                                        <a:sym typeface="Arial"/>
                                      </a:rPr>
                                    </m:ctrlPr>
                                  </m:dPr>
                                  <m:e>
                                    <m:f>
                                      <m:fPr>
                                        <m:ctrlPr>
                                          <a:rPr lang="vi-VN" sz="3200" i="1" kern="0">
                                            <a:solidFill>
                                              <a:srgbClr val="000000"/>
                                            </a:solidFill>
                                            <a:latin typeface="Cambria Math" panose="02040503050406030204" pitchFamily="18" charset="0"/>
                                            <a:cs typeface="Catamaran" panose="020B0604020202020204" charset="0"/>
                                            <a:sym typeface="Arial"/>
                                          </a:rPr>
                                        </m:ctrlPr>
                                      </m:fPr>
                                      <m:num>
                                        <m:r>
                                          <a:rPr lang="vi-VN" sz="3200" i="1" kern="0">
                                            <a:solidFill>
                                              <a:srgbClr val="000000"/>
                                            </a:solidFill>
                                            <a:latin typeface="Cambria Math" panose="02040503050406030204" pitchFamily="18" charset="0"/>
                                            <a:cs typeface="Catamaran" panose="020B0604020202020204" charset="0"/>
                                            <a:sym typeface="Arial"/>
                                          </a:rPr>
                                          <m:t>−1</m:t>
                                        </m:r>
                                      </m:num>
                                      <m:den>
                                        <m:r>
                                          <a:rPr lang="vi-VN" sz="3200" i="1" kern="0">
                                            <a:solidFill>
                                              <a:srgbClr val="000000"/>
                                            </a:solidFill>
                                            <a:latin typeface="Cambria Math" panose="02040503050406030204" pitchFamily="18" charset="0"/>
                                            <a:cs typeface="Catamaran" panose="020B0604020202020204" charset="0"/>
                                            <a:sym typeface="Arial"/>
                                          </a:rPr>
                                          <m:t>2</m:t>
                                        </m:r>
                                      </m:den>
                                    </m:f>
                                  </m:e>
                                </m:d>
                              </m:e>
                              <m:sup>
                                <m:r>
                                  <a:rPr lang="vi-VN" sz="3200" i="1" kern="0">
                                    <a:solidFill>
                                      <a:srgbClr val="000000"/>
                                    </a:solidFill>
                                    <a:latin typeface="Cambria Math" panose="02040503050406030204" pitchFamily="18" charset="0"/>
                                    <a:cs typeface="Catamaran" panose="020B0604020202020204" charset="0"/>
                                    <a:sym typeface="Arial"/>
                                  </a:rPr>
                                  <m:t>2</m:t>
                                </m:r>
                              </m:sup>
                            </m:sSup>
                          </m:e>
                        </m:d>
                      </m:e>
                      <m:sup>
                        <m:r>
                          <a:rPr lang="vi-VN" sz="3200" i="1" kern="0">
                            <a:solidFill>
                              <a:srgbClr val="000000"/>
                            </a:solidFill>
                            <a:latin typeface="Cambria Math" panose="02040503050406030204" pitchFamily="18" charset="0"/>
                            <a:cs typeface="Catamaran" panose="020B0604020202020204" charset="0"/>
                            <a:sym typeface="Arial"/>
                          </a:rPr>
                          <m:t>4</m:t>
                        </m:r>
                      </m:sup>
                    </m:sSup>
                  </m:oMath>
                </a14:m>
                <a:r>
                  <a:rPr lang="vi-VN" sz="2933" kern="0" dirty="0">
                    <a:solidFill>
                      <a:srgbClr val="000000"/>
                    </a:solidFill>
                    <a:latin typeface="Arial"/>
                    <a:cs typeface="Arial"/>
                    <a:sym typeface="Arial"/>
                  </a:rPr>
                  <a:t>và </a:t>
                </a:r>
                <a14:m>
                  <m:oMath xmlns:m="http://schemas.openxmlformats.org/officeDocument/2006/math">
                    <m:sSup>
                      <m:sSupPr>
                        <m:ctrlPr>
                          <a:rPr lang="vi-VN" sz="3200" i="1" kern="0">
                            <a:solidFill>
                              <a:srgbClr val="000000"/>
                            </a:solidFill>
                            <a:latin typeface="Cambria Math" panose="02040503050406030204" pitchFamily="18" charset="0"/>
                            <a:cs typeface="Catamaran" panose="020B0604020202020204" charset="0"/>
                            <a:sym typeface="Arial"/>
                          </a:rPr>
                        </m:ctrlPr>
                      </m:sSupPr>
                      <m:e>
                        <m:d>
                          <m:dPr>
                            <m:ctrlPr>
                              <a:rPr lang="vi-VN" sz="3200" i="1" kern="0">
                                <a:solidFill>
                                  <a:srgbClr val="000000"/>
                                </a:solidFill>
                                <a:latin typeface="Cambria Math" panose="02040503050406030204" pitchFamily="18" charset="0"/>
                                <a:cs typeface="Catamaran" panose="020B0604020202020204" charset="0"/>
                                <a:sym typeface="Arial"/>
                              </a:rPr>
                            </m:ctrlPr>
                          </m:dPr>
                          <m:e>
                            <m:f>
                              <m:fPr>
                                <m:ctrlPr>
                                  <a:rPr lang="vi-VN" sz="3200" i="1" kern="0">
                                    <a:solidFill>
                                      <a:srgbClr val="000000"/>
                                    </a:solidFill>
                                    <a:latin typeface="Cambria Math" panose="02040503050406030204" pitchFamily="18" charset="0"/>
                                    <a:cs typeface="Catamaran" panose="020B0604020202020204" charset="0"/>
                                    <a:sym typeface="Arial"/>
                                  </a:rPr>
                                </m:ctrlPr>
                              </m:fPr>
                              <m:num>
                                <m:r>
                                  <a:rPr lang="vi-VN" sz="3200" i="1" kern="0">
                                    <a:solidFill>
                                      <a:srgbClr val="000000"/>
                                    </a:solidFill>
                                    <a:latin typeface="Cambria Math" panose="02040503050406030204" pitchFamily="18" charset="0"/>
                                    <a:cs typeface="Catamaran" panose="020B0604020202020204" charset="0"/>
                                    <a:sym typeface="Arial"/>
                                  </a:rPr>
                                  <m:t>−1</m:t>
                                </m:r>
                              </m:num>
                              <m:den>
                                <m:r>
                                  <a:rPr lang="vi-VN" sz="3200" i="1" kern="0">
                                    <a:solidFill>
                                      <a:srgbClr val="000000"/>
                                    </a:solidFill>
                                    <a:latin typeface="Cambria Math" panose="02040503050406030204" pitchFamily="18" charset="0"/>
                                    <a:cs typeface="Catamaran" panose="020B0604020202020204" charset="0"/>
                                    <a:sym typeface="Arial"/>
                                  </a:rPr>
                                  <m:t>2</m:t>
                                </m:r>
                              </m:den>
                            </m:f>
                          </m:e>
                        </m:d>
                      </m:e>
                      <m:sup>
                        <m:r>
                          <a:rPr lang="vi-VN" sz="3200" i="1" kern="0">
                            <a:solidFill>
                              <a:srgbClr val="000000"/>
                            </a:solidFill>
                            <a:latin typeface="Cambria Math" panose="02040503050406030204" pitchFamily="18" charset="0"/>
                            <a:cs typeface="Catamaran" panose="020B0604020202020204" charset="0"/>
                            <a:sym typeface="Arial"/>
                          </a:rPr>
                          <m:t>2.4</m:t>
                        </m:r>
                      </m:sup>
                    </m:sSup>
                  </m:oMath>
                </a14:m>
                <a:endParaRPr lang="en-US" sz="3200" kern="0" dirty="0">
                  <a:solidFill>
                    <a:srgbClr val="000000"/>
                  </a:solidFill>
                  <a:latin typeface="Arial"/>
                  <a:cs typeface="Arial"/>
                  <a:sym typeface="Aria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1576568" y="3323289"/>
                <a:ext cx="4241712" cy="1091453"/>
              </a:xfrm>
              <a:prstGeom prst="rect">
                <a:avLst/>
              </a:prstGeom>
              <a:blipFill>
                <a:blip r:embed="rId6"/>
                <a:stretch>
                  <a:fillRect l="-37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10036509" y="4411619"/>
                <a:ext cx="2330625" cy="1095621"/>
              </a:xfrm>
              <a:prstGeom prst="rect">
                <a:avLst/>
              </a:prstGeom>
            </p:spPr>
            <p:txBody>
              <a:bodyPr wrap="square">
                <a:spAutoFit/>
              </a:bodyPr>
              <a:lstStyle/>
              <a:p>
                <a:pPr defTabSz="1219170">
                  <a:buClr>
                    <a:srgbClr val="000000"/>
                  </a:buClr>
                </a:pPr>
                <a14:m>
                  <m:oMathPara xmlns:m="http://schemas.openxmlformats.org/officeDocument/2006/math">
                    <m:oMathParaPr>
                      <m:jc m:val="centerGroup"/>
                    </m:oMathParaPr>
                    <m:oMath xmlns:m="http://schemas.openxmlformats.org/officeDocument/2006/math">
                      <m:r>
                        <a:rPr lang="vi-VN" sz="2667" i="1" kern="0">
                          <a:solidFill>
                            <a:srgbClr val="FF0000"/>
                          </a:solidFill>
                          <a:latin typeface="Cambria Math" panose="02040503050406030204" pitchFamily="18" charset="0"/>
                          <a:sym typeface="Arial"/>
                        </a:rPr>
                        <m:t>=</m:t>
                      </m:r>
                      <m:sSup>
                        <m:sSupPr>
                          <m:ctrlPr>
                            <a:rPr lang="vi-VN" sz="2667" i="1" kern="0">
                              <a:solidFill>
                                <a:srgbClr val="FF0000"/>
                              </a:solidFill>
                              <a:latin typeface="Cambria Math" panose="02040503050406030204" pitchFamily="18" charset="0"/>
                              <a:cs typeface="Catamaran" panose="020B0604020202020204" charset="0"/>
                              <a:sym typeface="Arial"/>
                            </a:rPr>
                          </m:ctrlPr>
                        </m:sSupPr>
                        <m:e>
                          <m:d>
                            <m:dPr>
                              <m:ctrlPr>
                                <a:rPr lang="vi-VN" sz="2667" i="1" kern="0">
                                  <a:solidFill>
                                    <a:srgbClr val="FF0000"/>
                                  </a:solidFill>
                                  <a:latin typeface="Cambria Math" panose="02040503050406030204" pitchFamily="18" charset="0"/>
                                  <a:cs typeface="Catamaran" panose="020B0604020202020204" charset="0"/>
                                  <a:sym typeface="Arial"/>
                                </a:rPr>
                              </m:ctrlPr>
                            </m:dPr>
                            <m:e>
                              <m:f>
                                <m:fPr>
                                  <m:ctrlPr>
                                    <a:rPr lang="vi-VN" sz="2667" i="1" kern="0">
                                      <a:solidFill>
                                        <a:srgbClr val="FF0000"/>
                                      </a:solidFill>
                                      <a:latin typeface="Cambria Math" panose="02040503050406030204" pitchFamily="18" charset="0"/>
                                      <a:cs typeface="Catamaran" panose="020B0604020202020204" charset="0"/>
                                      <a:sym typeface="Arial"/>
                                    </a:rPr>
                                  </m:ctrlPr>
                                </m:fPr>
                                <m:num>
                                  <m:r>
                                    <a:rPr lang="vi-VN" sz="2667" i="1" kern="0">
                                      <a:solidFill>
                                        <a:srgbClr val="FF0000"/>
                                      </a:solidFill>
                                      <a:latin typeface="Cambria Math" panose="02040503050406030204" pitchFamily="18" charset="0"/>
                                      <a:cs typeface="Catamaran" panose="020B0604020202020204" charset="0"/>
                                      <a:sym typeface="Arial"/>
                                    </a:rPr>
                                    <m:t>−1</m:t>
                                  </m:r>
                                </m:num>
                                <m:den>
                                  <m:r>
                                    <a:rPr lang="vi-VN" sz="2667" i="1" kern="0">
                                      <a:solidFill>
                                        <a:srgbClr val="FF0000"/>
                                      </a:solidFill>
                                      <a:latin typeface="Cambria Math" panose="02040503050406030204" pitchFamily="18" charset="0"/>
                                      <a:cs typeface="Catamaran" panose="020B0604020202020204" charset="0"/>
                                      <a:sym typeface="Arial"/>
                                    </a:rPr>
                                    <m:t>2</m:t>
                                  </m:r>
                                </m:den>
                              </m:f>
                            </m:e>
                          </m:d>
                        </m:e>
                        <m:sup>
                          <m:r>
                            <a:rPr lang="vi-VN" sz="2667" i="1" kern="0">
                              <a:solidFill>
                                <a:srgbClr val="FF0000"/>
                              </a:solidFill>
                              <a:latin typeface="Cambria Math" panose="02040503050406030204" pitchFamily="18" charset="0"/>
                              <a:cs typeface="Catamaran" panose="020B0604020202020204" charset="0"/>
                              <a:sym typeface="Arial"/>
                            </a:rPr>
                            <m:t>2.4</m:t>
                          </m:r>
                        </m:sup>
                      </m:sSup>
                    </m:oMath>
                  </m:oMathPara>
                </a14:m>
                <a:endParaRPr lang="en-US" sz="3200" kern="0" dirty="0">
                  <a:solidFill>
                    <a:srgbClr val="FF0000"/>
                  </a:solidFill>
                  <a:latin typeface="Arial"/>
                  <a:cs typeface="Arial"/>
                  <a:sym typeface="Arial"/>
                </a:endParaRPr>
              </a:p>
            </p:txBody>
          </p:sp>
        </mc:Choice>
        <mc:Fallback xmlns="">
          <p:sp>
            <p:nvSpPr>
              <p:cNvPr id="60" name="Rectangle 59"/>
              <p:cNvSpPr>
                <a:spLocks noRot="1" noChangeAspect="1" noMove="1" noResize="1" noEditPoints="1" noAdjustHandles="1" noChangeArrowheads="1" noChangeShapeType="1" noTextEdit="1"/>
              </p:cNvSpPr>
              <p:nvPr/>
            </p:nvSpPr>
            <p:spPr>
              <a:xfrm>
                <a:off x="10036509" y="4411619"/>
                <a:ext cx="2330625" cy="109562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244924" y="4336385"/>
                <a:ext cx="11794581" cy="1246175"/>
              </a:xfrm>
              <a:prstGeom prst="rect">
                <a:avLst/>
              </a:prstGeom>
            </p:spPr>
            <p:txBody>
              <a:bodyPr wrap="square">
                <a:spAutoFit/>
              </a:bodyPr>
              <a:lstStyle/>
              <a:p>
                <a:pPr defTabSz="1219170">
                  <a:buClr>
                    <a:srgbClr val="000000"/>
                  </a:buClr>
                </a:pPr>
                <a14:m>
                  <m:oMathPara xmlns:m="http://schemas.openxmlformats.org/officeDocument/2006/math">
                    <m:oMathParaPr>
                      <m:jc m:val="centerGroup"/>
                    </m:oMathParaPr>
                    <m:oMath xmlns:m="http://schemas.openxmlformats.org/officeDocument/2006/math">
                      <m:sSup>
                        <m:sSupPr>
                          <m:ctrlPr>
                            <a:rPr lang="vi-VN" sz="2667" i="1" kern="0">
                              <a:solidFill>
                                <a:srgbClr val="FF0000"/>
                              </a:solidFill>
                              <a:latin typeface="Cambria Math" panose="02040503050406030204" pitchFamily="18" charset="0"/>
                              <a:cs typeface="Catamaran" panose="020B0604020202020204" charset="0"/>
                              <a:sym typeface="Arial"/>
                            </a:rPr>
                          </m:ctrlPr>
                        </m:sSupPr>
                        <m:e>
                          <m:d>
                            <m:dPr>
                              <m:begChr m:val="["/>
                              <m:endChr m:val="]"/>
                              <m:ctrlPr>
                                <a:rPr lang="vi-VN" sz="2667" i="1" kern="0">
                                  <a:solidFill>
                                    <a:srgbClr val="FF0000"/>
                                  </a:solidFill>
                                  <a:latin typeface="Cambria Math" panose="02040503050406030204" pitchFamily="18" charset="0"/>
                                  <a:cs typeface="Catamaran" panose="020B0604020202020204" charset="0"/>
                                  <a:sym typeface="Arial"/>
                                </a:rPr>
                              </m:ctrlPr>
                            </m:dPr>
                            <m:e>
                              <m:sSup>
                                <m:sSupPr>
                                  <m:ctrlPr>
                                    <a:rPr lang="vi-VN" sz="2667" i="1" kern="0">
                                      <a:solidFill>
                                        <a:srgbClr val="FF0000"/>
                                      </a:solidFill>
                                      <a:latin typeface="Cambria Math" panose="02040503050406030204" pitchFamily="18" charset="0"/>
                                      <a:cs typeface="Catamaran" panose="020B0604020202020204" charset="0"/>
                                      <a:sym typeface="Arial"/>
                                    </a:rPr>
                                  </m:ctrlPr>
                                </m:sSupPr>
                                <m:e>
                                  <m:d>
                                    <m:dPr>
                                      <m:ctrlPr>
                                        <a:rPr lang="vi-VN" sz="2667" i="1" kern="0">
                                          <a:solidFill>
                                            <a:srgbClr val="FF0000"/>
                                          </a:solidFill>
                                          <a:latin typeface="Cambria Math" panose="02040503050406030204" pitchFamily="18" charset="0"/>
                                          <a:cs typeface="Catamaran" panose="020B0604020202020204" charset="0"/>
                                          <a:sym typeface="Arial"/>
                                        </a:rPr>
                                      </m:ctrlPr>
                                    </m:dPr>
                                    <m:e>
                                      <m:f>
                                        <m:fPr>
                                          <m:ctrlPr>
                                            <a:rPr lang="vi-VN" sz="2667" i="1" kern="0">
                                              <a:solidFill>
                                                <a:srgbClr val="FF0000"/>
                                              </a:solidFill>
                                              <a:latin typeface="Cambria Math" panose="02040503050406030204" pitchFamily="18" charset="0"/>
                                              <a:cs typeface="Catamaran" panose="020B0604020202020204" charset="0"/>
                                              <a:sym typeface="Arial"/>
                                            </a:rPr>
                                          </m:ctrlPr>
                                        </m:fPr>
                                        <m:num>
                                          <m:r>
                                            <a:rPr lang="vi-VN" sz="2667" i="1" kern="0">
                                              <a:solidFill>
                                                <a:srgbClr val="FF0000"/>
                                              </a:solidFill>
                                              <a:latin typeface="Cambria Math" panose="02040503050406030204" pitchFamily="18" charset="0"/>
                                              <a:cs typeface="Catamaran" panose="020B0604020202020204" charset="0"/>
                                              <a:sym typeface="Arial"/>
                                            </a:rPr>
                                            <m:t>−1</m:t>
                                          </m:r>
                                        </m:num>
                                        <m:den>
                                          <m:r>
                                            <a:rPr lang="vi-VN" sz="2667" i="1" kern="0">
                                              <a:solidFill>
                                                <a:srgbClr val="FF0000"/>
                                              </a:solidFill>
                                              <a:latin typeface="Cambria Math" panose="02040503050406030204" pitchFamily="18" charset="0"/>
                                              <a:cs typeface="Catamaran" panose="020B0604020202020204" charset="0"/>
                                              <a:sym typeface="Arial"/>
                                            </a:rPr>
                                            <m:t>2</m:t>
                                          </m:r>
                                        </m:den>
                                      </m:f>
                                    </m:e>
                                  </m:d>
                                </m:e>
                                <m:sup>
                                  <m:r>
                                    <a:rPr lang="vi-VN" sz="2667" i="1" kern="0">
                                      <a:solidFill>
                                        <a:srgbClr val="FF0000"/>
                                      </a:solidFill>
                                      <a:latin typeface="Cambria Math" panose="02040503050406030204" pitchFamily="18" charset="0"/>
                                      <a:cs typeface="Catamaran" panose="020B0604020202020204" charset="0"/>
                                      <a:sym typeface="Arial"/>
                                    </a:rPr>
                                    <m:t>2</m:t>
                                  </m:r>
                                </m:sup>
                              </m:sSup>
                            </m:e>
                          </m:d>
                        </m:e>
                        <m:sup>
                          <m:r>
                            <a:rPr lang="vi-VN" sz="2667" i="1" kern="0">
                              <a:solidFill>
                                <a:srgbClr val="FF0000"/>
                              </a:solidFill>
                              <a:latin typeface="Cambria Math" panose="02040503050406030204" pitchFamily="18" charset="0"/>
                              <a:cs typeface="Catamaran" panose="020B0604020202020204" charset="0"/>
                              <a:sym typeface="Arial"/>
                            </a:rPr>
                            <m:t>4</m:t>
                          </m:r>
                        </m:sup>
                      </m:sSup>
                      <m:r>
                        <a:rPr lang="en-US" sz="2667" i="1" kern="0">
                          <a:solidFill>
                            <a:srgbClr val="FF0000"/>
                          </a:solidFill>
                          <a:latin typeface="Cambria Math" panose="02040503050406030204" pitchFamily="18" charset="0"/>
                          <a:sym typeface="Arial"/>
                        </a:rPr>
                        <m:t>=</m:t>
                      </m:r>
                      <m:sSup>
                        <m:sSupPr>
                          <m:ctrlPr>
                            <a:rPr lang="vi-VN" sz="2667" i="1" kern="0">
                              <a:solidFill>
                                <a:srgbClr val="FF0000"/>
                              </a:solidFill>
                              <a:latin typeface="Cambria Math" panose="02040503050406030204" pitchFamily="18" charset="0"/>
                              <a:cs typeface="Catamaran" panose="020B0604020202020204" charset="0"/>
                              <a:sym typeface="Arial"/>
                            </a:rPr>
                          </m:ctrlPr>
                        </m:sSupPr>
                        <m:e>
                          <m:d>
                            <m:dPr>
                              <m:ctrlPr>
                                <a:rPr lang="vi-VN" sz="2667" i="1" kern="0">
                                  <a:solidFill>
                                    <a:srgbClr val="FF0000"/>
                                  </a:solidFill>
                                  <a:latin typeface="Cambria Math" panose="02040503050406030204" pitchFamily="18" charset="0"/>
                                  <a:cs typeface="Catamaran" panose="020B0604020202020204" charset="0"/>
                                  <a:sym typeface="Arial"/>
                                </a:rPr>
                              </m:ctrlPr>
                            </m:dPr>
                            <m:e>
                              <m:f>
                                <m:fPr>
                                  <m:ctrlPr>
                                    <a:rPr lang="vi-VN" sz="2667" i="1" kern="0">
                                      <a:solidFill>
                                        <a:srgbClr val="FF0000"/>
                                      </a:solidFill>
                                      <a:latin typeface="Cambria Math" panose="02040503050406030204" pitchFamily="18" charset="0"/>
                                      <a:cs typeface="Catamaran" panose="020B0604020202020204" charset="0"/>
                                      <a:sym typeface="Arial"/>
                                    </a:rPr>
                                  </m:ctrlPr>
                                </m:fPr>
                                <m:num>
                                  <m:r>
                                    <a:rPr lang="vi-VN" sz="2667" i="1" kern="0">
                                      <a:solidFill>
                                        <a:srgbClr val="FF0000"/>
                                      </a:solidFill>
                                      <a:latin typeface="Cambria Math" panose="02040503050406030204" pitchFamily="18" charset="0"/>
                                      <a:cs typeface="Catamaran" panose="020B0604020202020204" charset="0"/>
                                      <a:sym typeface="Arial"/>
                                    </a:rPr>
                                    <m:t>−1</m:t>
                                  </m:r>
                                </m:num>
                                <m:den>
                                  <m:r>
                                    <a:rPr lang="vi-VN" sz="2667" i="1" kern="0">
                                      <a:solidFill>
                                        <a:srgbClr val="FF0000"/>
                                      </a:solidFill>
                                      <a:latin typeface="Cambria Math" panose="02040503050406030204" pitchFamily="18" charset="0"/>
                                      <a:cs typeface="Catamaran" panose="020B0604020202020204" charset="0"/>
                                      <a:sym typeface="Arial"/>
                                    </a:rPr>
                                    <m:t>2</m:t>
                                  </m:r>
                                </m:den>
                              </m:f>
                            </m:e>
                          </m:d>
                        </m:e>
                        <m:sup>
                          <m:r>
                            <a:rPr lang="vi-VN" sz="2667" i="1" kern="0">
                              <a:solidFill>
                                <a:srgbClr val="FF0000"/>
                              </a:solidFill>
                              <a:latin typeface="Cambria Math" panose="02040503050406030204" pitchFamily="18" charset="0"/>
                              <a:cs typeface="Catamaran" panose="020B0604020202020204" charset="0"/>
                              <a:sym typeface="Arial"/>
                            </a:rPr>
                            <m:t>2</m:t>
                          </m:r>
                        </m:sup>
                      </m:sSup>
                      <m:r>
                        <a:rPr lang="vi-VN" sz="2667" i="1" kern="0">
                          <a:solidFill>
                            <a:srgbClr val="FF0000"/>
                          </a:solidFill>
                          <a:latin typeface="Cambria Math" panose="02040503050406030204" pitchFamily="18" charset="0"/>
                          <a:sym typeface="Arial"/>
                        </a:rPr>
                        <m:t>.</m:t>
                      </m:r>
                      <m:sSup>
                        <m:sSupPr>
                          <m:ctrlPr>
                            <a:rPr lang="vi-VN" sz="2667" i="1" kern="0">
                              <a:solidFill>
                                <a:srgbClr val="FF0000"/>
                              </a:solidFill>
                              <a:latin typeface="Cambria Math" panose="02040503050406030204" pitchFamily="18" charset="0"/>
                              <a:cs typeface="Catamaran" panose="020B0604020202020204" charset="0"/>
                              <a:sym typeface="Arial"/>
                            </a:rPr>
                          </m:ctrlPr>
                        </m:sSupPr>
                        <m:e>
                          <m:d>
                            <m:dPr>
                              <m:ctrlPr>
                                <a:rPr lang="vi-VN" sz="2667" i="1" kern="0">
                                  <a:solidFill>
                                    <a:srgbClr val="FF0000"/>
                                  </a:solidFill>
                                  <a:latin typeface="Cambria Math" panose="02040503050406030204" pitchFamily="18" charset="0"/>
                                  <a:cs typeface="Catamaran" panose="020B0604020202020204" charset="0"/>
                                  <a:sym typeface="Arial"/>
                                </a:rPr>
                              </m:ctrlPr>
                            </m:dPr>
                            <m:e>
                              <m:f>
                                <m:fPr>
                                  <m:ctrlPr>
                                    <a:rPr lang="vi-VN" sz="2667" i="1" kern="0">
                                      <a:solidFill>
                                        <a:srgbClr val="FF0000"/>
                                      </a:solidFill>
                                      <a:latin typeface="Cambria Math" panose="02040503050406030204" pitchFamily="18" charset="0"/>
                                      <a:cs typeface="Catamaran" panose="020B0604020202020204" charset="0"/>
                                      <a:sym typeface="Arial"/>
                                    </a:rPr>
                                  </m:ctrlPr>
                                </m:fPr>
                                <m:num>
                                  <m:r>
                                    <a:rPr lang="vi-VN" sz="2667" i="1" kern="0">
                                      <a:solidFill>
                                        <a:srgbClr val="FF0000"/>
                                      </a:solidFill>
                                      <a:latin typeface="Cambria Math" panose="02040503050406030204" pitchFamily="18" charset="0"/>
                                      <a:cs typeface="Catamaran" panose="020B0604020202020204" charset="0"/>
                                      <a:sym typeface="Arial"/>
                                    </a:rPr>
                                    <m:t>−1</m:t>
                                  </m:r>
                                </m:num>
                                <m:den>
                                  <m:r>
                                    <a:rPr lang="vi-VN" sz="2667" i="1" kern="0">
                                      <a:solidFill>
                                        <a:srgbClr val="FF0000"/>
                                      </a:solidFill>
                                      <a:latin typeface="Cambria Math" panose="02040503050406030204" pitchFamily="18" charset="0"/>
                                      <a:cs typeface="Catamaran" panose="020B0604020202020204" charset="0"/>
                                      <a:sym typeface="Arial"/>
                                    </a:rPr>
                                    <m:t>2</m:t>
                                  </m:r>
                                </m:den>
                              </m:f>
                            </m:e>
                          </m:d>
                        </m:e>
                        <m:sup>
                          <m:r>
                            <a:rPr lang="vi-VN" sz="2667" i="1" kern="0">
                              <a:solidFill>
                                <a:srgbClr val="FF0000"/>
                              </a:solidFill>
                              <a:latin typeface="Cambria Math" panose="02040503050406030204" pitchFamily="18" charset="0"/>
                              <a:cs typeface="Catamaran" panose="020B0604020202020204" charset="0"/>
                              <a:sym typeface="Arial"/>
                            </a:rPr>
                            <m:t>2</m:t>
                          </m:r>
                        </m:sup>
                      </m:sSup>
                      <m:r>
                        <a:rPr lang="vi-VN" sz="2667" i="1" kern="0">
                          <a:solidFill>
                            <a:srgbClr val="FF0000"/>
                          </a:solidFill>
                          <a:latin typeface="Cambria Math" panose="02040503050406030204" pitchFamily="18" charset="0"/>
                          <a:sym typeface="Arial"/>
                        </a:rPr>
                        <m:t>.</m:t>
                      </m:r>
                      <m:sSup>
                        <m:sSupPr>
                          <m:ctrlPr>
                            <a:rPr lang="vi-VN" sz="2667" i="1" kern="0">
                              <a:solidFill>
                                <a:srgbClr val="FF0000"/>
                              </a:solidFill>
                              <a:latin typeface="Cambria Math" panose="02040503050406030204" pitchFamily="18" charset="0"/>
                              <a:cs typeface="Catamaran" panose="020B0604020202020204" charset="0"/>
                              <a:sym typeface="Arial"/>
                            </a:rPr>
                          </m:ctrlPr>
                        </m:sSupPr>
                        <m:e>
                          <m:d>
                            <m:dPr>
                              <m:ctrlPr>
                                <a:rPr lang="vi-VN" sz="2667" i="1" kern="0">
                                  <a:solidFill>
                                    <a:srgbClr val="FF0000"/>
                                  </a:solidFill>
                                  <a:latin typeface="Cambria Math" panose="02040503050406030204" pitchFamily="18" charset="0"/>
                                  <a:cs typeface="Catamaran" panose="020B0604020202020204" charset="0"/>
                                  <a:sym typeface="Arial"/>
                                </a:rPr>
                              </m:ctrlPr>
                            </m:dPr>
                            <m:e>
                              <m:f>
                                <m:fPr>
                                  <m:ctrlPr>
                                    <a:rPr lang="vi-VN" sz="2667" i="1" kern="0">
                                      <a:solidFill>
                                        <a:srgbClr val="FF0000"/>
                                      </a:solidFill>
                                      <a:latin typeface="Cambria Math" panose="02040503050406030204" pitchFamily="18" charset="0"/>
                                      <a:cs typeface="Catamaran" panose="020B0604020202020204" charset="0"/>
                                      <a:sym typeface="Arial"/>
                                    </a:rPr>
                                  </m:ctrlPr>
                                </m:fPr>
                                <m:num>
                                  <m:r>
                                    <a:rPr lang="vi-VN" sz="2667" i="1" kern="0">
                                      <a:solidFill>
                                        <a:srgbClr val="FF0000"/>
                                      </a:solidFill>
                                      <a:latin typeface="Cambria Math" panose="02040503050406030204" pitchFamily="18" charset="0"/>
                                      <a:cs typeface="Catamaran" panose="020B0604020202020204" charset="0"/>
                                      <a:sym typeface="Arial"/>
                                    </a:rPr>
                                    <m:t>−1</m:t>
                                  </m:r>
                                </m:num>
                                <m:den>
                                  <m:r>
                                    <a:rPr lang="vi-VN" sz="2667" i="1" kern="0">
                                      <a:solidFill>
                                        <a:srgbClr val="FF0000"/>
                                      </a:solidFill>
                                      <a:latin typeface="Cambria Math" panose="02040503050406030204" pitchFamily="18" charset="0"/>
                                      <a:cs typeface="Catamaran" panose="020B0604020202020204" charset="0"/>
                                      <a:sym typeface="Arial"/>
                                    </a:rPr>
                                    <m:t>2</m:t>
                                  </m:r>
                                </m:den>
                              </m:f>
                            </m:e>
                          </m:d>
                        </m:e>
                        <m:sup>
                          <m:r>
                            <a:rPr lang="vi-VN" sz="2667" i="1" kern="0">
                              <a:solidFill>
                                <a:srgbClr val="FF0000"/>
                              </a:solidFill>
                              <a:latin typeface="Cambria Math" panose="02040503050406030204" pitchFamily="18" charset="0"/>
                              <a:cs typeface="Catamaran" panose="020B0604020202020204" charset="0"/>
                              <a:sym typeface="Arial"/>
                            </a:rPr>
                            <m:t>2</m:t>
                          </m:r>
                        </m:sup>
                      </m:sSup>
                      <m:r>
                        <a:rPr lang="vi-VN" sz="2667" i="1" kern="0">
                          <a:solidFill>
                            <a:srgbClr val="FF0000"/>
                          </a:solidFill>
                          <a:latin typeface="Cambria Math" panose="02040503050406030204" pitchFamily="18" charset="0"/>
                          <a:sym typeface="Arial"/>
                        </a:rPr>
                        <m:t>.</m:t>
                      </m:r>
                      <m:sSup>
                        <m:sSupPr>
                          <m:ctrlPr>
                            <a:rPr lang="vi-VN" sz="2667" i="1" kern="0">
                              <a:solidFill>
                                <a:srgbClr val="FF0000"/>
                              </a:solidFill>
                              <a:latin typeface="Cambria Math" panose="02040503050406030204" pitchFamily="18" charset="0"/>
                              <a:cs typeface="Catamaran" panose="020B0604020202020204" charset="0"/>
                              <a:sym typeface="Arial"/>
                            </a:rPr>
                          </m:ctrlPr>
                        </m:sSupPr>
                        <m:e>
                          <m:d>
                            <m:dPr>
                              <m:ctrlPr>
                                <a:rPr lang="vi-VN" sz="2667" i="1" kern="0">
                                  <a:solidFill>
                                    <a:srgbClr val="FF0000"/>
                                  </a:solidFill>
                                  <a:latin typeface="Cambria Math" panose="02040503050406030204" pitchFamily="18" charset="0"/>
                                  <a:cs typeface="Catamaran" panose="020B0604020202020204" charset="0"/>
                                  <a:sym typeface="Arial"/>
                                </a:rPr>
                              </m:ctrlPr>
                            </m:dPr>
                            <m:e>
                              <m:f>
                                <m:fPr>
                                  <m:ctrlPr>
                                    <a:rPr lang="vi-VN" sz="2667" i="1" kern="0">
                                      <a:solidFill>
                                        <a:srgbClr val="FF0000"/>
                                      </a:solidFill>
                                      <a:latin typeface="Cambria Math" panose="02040503050406030204" pitchFamily="18" charset="0"/>
                                      <a:cs typeface="Catamaran" panose="020B0604020202020204" charset="0"/>
                                      <a:sym typeface="Arial"/>
                                    </a:rPr>
                                  </m:ctrlPr>
                                </m:fPr>
                                <m:num>
                                  <m:r>
                                    <a:rPr lang="vi-VN" sz="2667" i="1" kern="0">
                                      <a:solidFill>
                                        <a:srgbClr val="FF0000"/>
                                      </a:solidFill>
                                      <a:latin typeface="Cambria Math" panose="02040503050406030204" pitchFamily="18" charset="0"/>
                                      <a:cs typeface="Catamaran" panose="020B0604020202020204" charset="0"/>
                                      <a:sym typeface="Arial"/>
                                    </a:rPr>
                                    <m:t>−1</m:t>
                                  </m:r>
                                </m:num>
                                <m:den>
                                  <m:r>
                                    <a:rPr lang="vi-VN" sz="2667" i="1" kern="0">
                                      <a:solidFill>
                                        <a:srgbClr val="FF0000"/>
                                      </a:solidFill>
                                      <a:latin typeface="Cambria Math" panose="02040503050406030204" pitchFamily="18" charset="0"/>
                                      <a:cs typeface="Catamaran" panose="020B0604020202020204" charset="0"/>
                                      <a:sym typeface="Arial"/>
                                    </a:rPr>
                                    <m:t>2</m:t>
                                  </m:r>
                                </m:den>
                              </m:f>
                            </m:e>
                          </m:d>
                        </m:e>
                        <m:sup>
                          <m:r>
                            <a:rPr lang="vi-VN" sz="2667" i="1" kern="0">
                              <a:solidFill>
                                <a:srgbClr val="FF0000"/>
                              </a:solidFill>
                              <a:latin typeface="Cambria Math" panose="02040503050406030204" pitchFamily="18" charset="0"/>
                              <a:cs typeface="Catamaran" panose="020B0604020202020204" charset="0"/>
                              <a:sym typeface="Arial"/>
                            </a:rPr>
                            <m:t>2</m:t>
                          </m:r>
                        </m:sup>
                      </m:sSup>
                      <m:r>
                        <a:rPr lang="vi-VN" sz="2667" i="1" kern="0">
                          <a:solidFill>
                            <a:srgbClr val="FF0000"/>
                          </a:solidFill>
                          <a:latin typeface="Cambria Math" panose="02040503050406030204" pitchFamily="18" charset="0"/>
                          <a:cs typeface="Catamaran" panose="020B0604020202020204" charset="0"/>
                          <a:sym typeface="Arial"/>
                        </a:rPr>
                        <m:t>=</m:t>
                      </m:r>
                      <m:sSup>
                        <m:sSupPr>
                          <m:ctrlPr>
                            <a:rPr lang="vi-VN" sz="2667" i="1" kern="0">
                              <a:solidFill>
                                <a:srgbClr val="FF0000"/>
                              </a:solidFill>
                              <a:latin typeface="Cambria Math" panose="02040503050406030204" pitchFamily="18" charset="0"/>
                              <a:cs typeface="Catamaran" panose="020B0604020202020204" charset="0"/>
                              <a:sym typeface="Arial"/>
                            </a:rPr>
                          </m:ctrlPr>
                        </m:sSupPr>
                        <m:e>
                          <m:d>
                            <m:dPr>
                              <m:ctrlPr>
                                <a:rPr lang="vi-VN" sz="2667" i="1" kern="0">
                                  <a:solidFill>
                                    <a:srgbClr val="FF0000"/>
                                  </a:solidFill>
                                  <a:latin typeface="Cambria Math" panose="02040503050406030204" pitchFamily="18" charset="0"/>
                                  <a:cs typeface="Catamaran" panose="020B0604020202020204" charset="0"/>
                                  <a:sym typeface="Arial"/>
                                </a:rPr>
                              </m:ctrlPr>
                            </m:dPr>
                            <m:e>
                              <m:f>
                                <m:fPr>
                                  <m:ctrlPr>
                                    <a:rPr lang="vi-VN" sz="2667" i="1" kern="0">
                                      <a:solidFill>
                                        <a:srgbClr val="FF0000"/>
                                      </a:solidFill>
                                      <a:latin typeface="Cambria Math" panose="02040503050406030204" pitchFamily="18" charset="0"/>
                                      <a:cs typeface="Catamaran" panose="020B0604020202020204" charset="0"/>
                                      <a:sym typeface="Arial"/>
                                    </a:rPr>
                                  </m:ctrlPr>
                                </m:fPr>
                                <m:num>
                                  <m:r>
                                    <a:rPr lang="vi-VN" sz="2667" i="1" kern="0">
                                      <a:solidFill>
                                        <a:srgbClr val="FF0000"/>
                                      </a:solidFill>
                                      <a:latin typeface="Cambria Math" panose="02040503050406030204" pitchFamily="18" charset="0"/>
                                      <a:cs typeface="Catamaran" panose="020B0604020202020204" charset="0"/>
                                      <a:sym typeface="Arial"/>
                                    </a:rPr>
                                    <m:t>−1</m:t>
                                  </m:r>
                                </m:num>
                                <m:den>
                                  <m:r>
                                    <a:rPr lang="vi-VN" sz="2667" i="1" kern="0">
                                      <a:solidFill>
                                        <a:srgbClr val="FF0000"/>
                                      </a:solidFill>
                                      <a:latin typeface="Cambria Math" panose="02040503050406030204" pitchFamily="18" charset="0"/>
                                      <a:cs typeface="Catamaran" panose="020B0604020202020204" charset="0"/>
                                      <a:sym typeface="Arial"/>
                                    </a:rPr>
                                    <m:t>2</m:t>
                                  </m:r>
                                </m:den>
                              </m:f>
                            </m:e>
                          </m:d>
                        </m:e>
                        <m:sup>
                          <m:r>
                            <a:rPr lang="vi-VN" sz="2667" i="1" kern="0">
                              <a:solidFill>
                                <a:srgbClr val="FF0000"/>
                              </a:solidFill>
                              <a:latin typeface="Cambria Math" panose="02040503050406030204" pitchFamily="18" charset="0"/>
                              <a:cs typeface="Catamaran" panose="020B0604020202020204" charset="0"/>
                              <a:sym typeface="Arial"/>
                            </a:rPr>
                            <m:t>2+2+2+2</m:t>
                          </m:r>
                        </m:sup>
                      </m:sSup>
                    </m:oMath>
                  </m:oMathPara>
                </a14:m>
                <a:endParaRPr lang="en-US" sz="3200" kern="0" dirty="0">
                  <a:solidFill>
                    <a:srgbClr val="FF0000"/>
                  </a:solidFill>
                  <a:latin typeface="Arial"/>
                  <a:cs typeface="Arial"/>
                  <a:sym typeface="Arial"/>
                </a:endParaRPr>
              </a:p>
            </p:txBody>
          </p:sp>
        </mc:Choice>
        <mc:Fallback xmlns="">
          <p:sp>
            <p:nvSpPr>
              <p:cNvPr id="61" name="Rectangle 60"/>
              <p:cNvSpPr>
                <a:spLocks noRot="1" noChangeAspect="1" noMove="1" noResize="1" noEditPoints="1" noAdjustHandles="1" noChangeArrowheads="1" noChangeShapeType="1" noTextEdit="1"/>
              </p:cNvSpPr>
              <p:nvPr/>
            </p:nvSpPr>
            <p:spPr>
              <a:xfrm>
                <a:off x="244924" y="4336385"/>
                <a:ext cx="11794581" cy="12461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p:cNvSpPr/>
              <p:nvPr/>
            </p:nvSpPr>
            <p:spPr>
              <a:xfrm>
                <a:off x="6142216" y="2693662"/>
                <a:ext cx="2330625" cy="584775"/>
              </a:xfrm>
              <a:prstGeom prst="rect">
                <a:avLst/>
              </a:prstGeom>
            </p:spPr>
            <p:txBody>
              <a:bodyPr wrap="square">
                <a:spAutoFit/>
              </a:bodyPr>
              <a:lstStyle/>
              <a:p>
                <a:pPr defTabSz="1219170">
                  <a:buClr>
                    <a:srgbClr val="000000"/>
                  </a:buClr>
                </a:pPr>
                <a14:m>
                  <m:oMathPara xmlns:m="http://schemas.openxmlformats.org/officeDocument/2006/math">
                    <m:oMathParaPr>
                      <m:jc m:val="centerGroup"/>
                    </m:oMathParaPr>
                    <m:oMath xmlns:m="http://schemas.openxmlformats.org/officeDocument/2006/math">
                      <m:r>
                        <a:rPr lang="vi-VN" sz="3200" i="1" kern="0">
                          <a:solidFill>
                            <a:srgbClr val="FF0000"/>
                          </a:solidFill>
                          <a:latin typeface="Cambria Math" panose="02040503050406030204" pitchFamily="18" charset="0"/>
                          <a:sym typeface="Arial"/>
                        </a:rPr>
                        <m:t>=</m:t>
                      </m:r>
                      <m:sSup>
                        <m:sSupPr>
                          <m:ctrlPr>
                            <a:rPr lang="vi-VN" sz="3200" i="1" kern="0">
                              <a:solidFill>
                                <a:srgbClr val="FF0000"/>
                              </a:solidFill>
                              <a:latin typeface="Cambria Math" panose="02040503050406030204" pitchFamily="18" charset="0"/>
                              <a:cs typeface="Catamaran" panose="020B0604020202020204" charset="0"/>
                              <a:sym typeface="Arial"/>
                            </a:rPr>
                          </m:ctrlPr>
                        </m:sSupPr>
                        <m:e>
                          <m:r>
                            <a:rPr lang="vi-VN" sz="3200" i="1" kern="0">
                              <a:solidFill>
                                <a:srgbClr val="FF0000"/>
                              </a:solidFill>
                              <a:latin typeface="Cambria Math" panose="02040503050406030204" pitchFamily="18" charset="0"/>
                              <a:cs typeface="Catamaran" panose="020B0604020202020204" charset="0"/>
                              <a:sym typeface="Arial"/>
                            </a:rPr>
                            <m:t>15</m:t>
                          </m:r>
                        </m:e>
                        <m:sup>
                          <m:r>
                            <a:rPr lang="vi-VN" sz="3200" i="1" kern="0">
                              <a:solidFill>
                                <a:srgbClr val="FF0000"/>
                              </a:solidFill>
                              <a:latin typeface="Cambria Math" panose="02040503050406030204" pitchFamily="18" charset="0"/>
                              <a:cs typeface="Catamaran" panose="020B0604020202020204" charset="0"/>
                              <a:sym typeface="Arial"/>
                            </a:rPr>
                            <m:t>3.2</m:t>
                          </m:r>
                        </m:sup>
                      </m:sSup>
                    </m:oMath>
                  </m:oMathPara>
                </a14:m>
                <a:endParaRPr lang="en-US" sz="2667" kern="0" dirty="0">
                  <a:solidFill>
                    <a:srgbClr val="FF0000"/>
                  </a:solidFill>
                  <a:latin typeface="Arial"/>
                  <a:cs typeface="Arial"/>
                  <a:sym typeface="Arial"/>
                </a:endParaRPr>
              </a:p>
            </p:txBody>
          </p:sp>
        </mc:Choice>
        <mc:Fallback xmlns="">
          <p:sp>
            <p:nvSpPr>
              <p:cNvPr id="65" name="Rectangle 64"/>
              <p:cNvSpPr>
                <a:spLocks noRot="1" noChangeAspect="1" noMove="1" noResize="1" noEditPoints="1" noAdjustHandles="1" noChangeArrowheads="1" noChangeShapeType="1" noTextEdit="1"/>
              </p:cNvSpPr>
              <p:nvPr/>
            </p:nvSpPr>
            <p:spPr>
              <a:xfrm>
                <a:off x="6142216" y="2693662"/>
                <a:ext cx="2330625" cy="584775"/>
              </a:xfrm>
              <a:prstGeom prst="rect">
                <a:avLst/>
              </a:prstGeom>
              <a:blipFill>
                <a:blip r:embed="rId9"/>
                <a:stretch>
                  <a:fillRect/>
                </a:stretch>
              </a:blipFill>
            </p:spPr>
            <p:txBody>
              <a:bodyPr/>
              <a:lstStyle/>
              <a:p>
                <a:r>
                  <a:rPr lang="en-US">
                    <a:noFill/>
                  </a:rPr>
                  <a:t> </a:t>
                </a:r>
              </a:p>
            </p:txBody>
          </p:sp>
        </mc:Fallback>
      </mc:AlternateContent>
      <p:sp>
        <p:nvSpPr>
          <p:cNvPr id="3" name="Right Arrow 2"/>
          <p:cNvSpPr/>
          <p:nvPr/>
        </p:nvSpPr>
        <p:spPr>
          <a:xfrm>
            <a:off x="5786148" y="1621631"/>
            <a:ext cx="1683977" cy="350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999999"/>
              </a:solidFill>
              <a:latin typeface="Arial"/>
              <a:sym typeface="Arial"/>
            </a:endParaRPr>
          </a:p>
        </p:txBody>
      </p:sp>
      <p:sp>
        <p:nvSpPr>
          <p:cNvPr id="64" name="Rounded Rectangle 63"/>
          <p:cNvSpPr/>
          <p:nvPr/>
        </p:nvSpPr>
        <p:spPr>
          <a:xfrm>
            <a:off x="7527400" y="1282269"/>
            <a:ext cx="3236585" cy="1077215"/>
          </a:xfrm>
          <a:prstGeom prst="roundRect">
            <a:avLst/>
          </a:prstGeom>
          <a:solidFill>
            <a:schemeClr val="accent3">
              <a:lumMod val="20000"/>
              <a:lumOff val="80000"/>
            </a:schemeClr>
          </a:solidFill>
          <a:effectLst>
            <a:outerShdw dist="76200" dir="192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667" kern="0" dirty="0">
                <a:solidFill>
                  <a:srgbClr val="C22960"/>
                </a:solidFill>
                <a:latin typeface="Catamaran" panose="020B0604020202020204" charset="0"/>
                <a:cs typeface="Catamaran" panose="020B0604020202020204" charset="0"/>
                <a:sym typeface="Arial"/>
              </a:rPr>
              <a:t>LŨY THỪA CỦA LŨY THỪA</a:t>
            </a:r>
            <a:endParaRPr lang="en-US" sz="2667" kern="0" dirty="0">
              <a:solidFill>
                <a:srgbClr val="C22960"/>
              </a:solidFill>
              <a:latin typeface="Catamaran" panose="020B0604020202020204" charset="0"/>
              <a:cs typeface="Catamaran" panose="020B0604020202020204" charset="0"/>
              <a:sym typeface="Arial"/>
            </a:endParaRPr>
          </a:p>
        </p:txBody>
      </p:sp>
      <mc:AlternateContent xmlns:mc="http://schemas.openxmlformats.org/markup-compatibility/2006" xmlns:a14="http://schemas.microsoft.com/office/drawing/2010/main">
        <mc:Choice Requires="a14">
          <p:sp>
            <p:nvSpPr>
              <p:cNvPr id="4" name="Rectangle 3"/>
              <p:cNvSpPr/>
              <p:nvPr/>
            </p:nvSpPr>
            <p:spPr>
              <a:xfrm>
                <a:off x="1961507" y="2721783"/>
                <a:ext cx="2888355" cy="584775"/>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sSup>
                        <m:sSupPr>
                          <m:ctrlPr>
                            <a:rPr lang="vi-VN" sz="3200" i="1" kern="0">
                              <a:solidFill>
                                <a:srgbClr val="FF0000"/>
                              </a:solidFill>
                              <a:latin typeface="Cambria Math" panose="02040503050406030204" pitchFamily="18" charset="0"/>
                              <a:cs typeface="Catamaran" panose="020B0604020202020204" charset="0"/>
                              <a:sym typeface="Arial"/>
                            </a:rPr>
                          </m:ctrlPr>
                        </m:sSupPr>
                        <m:e>
                          <m:d>
                            <m:dPr>
                              <m:ctrlPr>
                                <a:rPr lang="vi-VN" sz="3200" i="1" kern="0">
                                  <a:solidFill>
                                    <a:srgbClr val="FF0000"/>
                                  </a:solidFill>
                                  <a:latin typeface="Cambria Math" panose="02040503050406030204" pitchFamily="18" charset="0"/>
                                  <a:cs typeface="Catamaran" panose="020B0604020202020204" charset="0"/>
                                  <a:sym typeface="Arial"/>
                                </a:rPr>
                              </m:ctrlPr>
                            </m:dPr>
                            <m:e>
                              <m:sSup>
                                <m:sSupPr>
                                  <m:ctrlPr>
                                    <a:rPr lang="vi-VN" sz="3200" i="1" kern="0">
                                      <a:solidFill>
                                        <a:srgbClr val="FF0000"/>
                                      </a:solidFill>
                                      <a:latin typeface="Cambria Math" panose="02040503050406030204" pitchFamily="18" charset="0"/>
                                      <a:cs typeface="Catamaran" panose="020B0604020202020204" charset="0"/>
                                      <a:sym typeface="Arial"/>
                                    </a:rPr>
                                  </m:ctrlPr>
                                </m:sSupPr>
                                <m:e>
                                  <m:r>
                                    <a:rPr lang="vi-VN" sz="3200" i="1" kern="0">
                                      <a:solidFill>
                                        <a:srgbClr val="FF0000"/>
                                      </a:solidFill>
                                      <a:latin typeface="Cambria Math" panose="02040503050406030204" pitchFamily="18" charset="0"/>
                                      <a:cs typeface="Catamaran" panose="020B0604020202020204" charset="0"/>
                                      <a:sym typeface="Arial"/>
                                    </a:rPr>
                                    <m:t>15</m:t>
                                  </m:r>
                                </m:e>
                                <m:sup>
                                  <m:r>
                                    <a:rPr lang="vi-VN" sz="3200" i="1" kern="0">
                                      <a:solidFill>
                                        <a:srgbClr val="FF0000"/>
                                      </a:solidFill>
                                      <a:latin typeface="Cambria Math" panose="02040503050406030204" pitchFamily="18" charset="0"/>
                                      <a:cs typeface="Catamaran" panose="020B0604020202020204" charset="0"/>
                                      <a:sym typeface="Arial"/>
                                    </a:rPr>
                                    <m:t>3</m:t>
                                  </m:r>
                                </m:sup>
                              </m:sSup>
                            </m:e>
                          </m:d>
                        </m:e>
                        <m:sup>
                          <m:r>
                            <a:rPr lang="vi-VN" sz="3200" i="1" kern="0">
                              <a:solidFill>
                                <a:srgbClr val="FF0000"/>
                              </a:solidFill>
                              <a:latin typeface="Cambria Math" panose="02040503050406030204" pitchFamily="18" charset="0"/>
                              <a:cs typeface="Catamaran" panose="020B0604020202020204" charset="0"/>
                              <a:sym typeface="Arial"/>
                            </a:rPr>
                            <m:t>2</m:t>
                          </m:r>
                        </m:sup>
                      </m:sSup>
                      <m:r>
                        <a:rPr lang="en-US" sz="3200" i="1" kern="0">
                          <a:solidFill>
                            <a:srgbClr val="FF0000"/>
                          </a:solidFill>
                          <a:latin typeface="Cambria Math" panose="02040503050406030204" pitchFamily="18" charset="0"/>
                          <a:sym typeface="Arial"/>
                        </a:rPr>
                        <m:t>=</m:t>
                      </m:r>
                      <m:sSup>
                        <m:sSupPr>
                          <m:ctrlPr>
                            <a:rPr lang="vi-VN" sz="3200" i="1" kern="0">
                              <a:solidFill>
                                <a:srgbClr val="FF0000"/>
                              </a:solidFill>
                              <a:latin typeface="Cambria Math" panose="02040503050406030204" pitchFamily="18" charset="0"/>
                              <a:cs typeface="Catamaran" panose="020B0604020202020204" charset="0"/>
                              <a:sym typeface="Arial"/>
                            </a:rPr>
                          </m:ctrlPr>
                        </m:sSupPr>
                        <m:e>
                          <m:r>
                            <a:rPr lang="vi-VN" sz="3200" i="1" kern="0">
                              <a:solidFill>
                                <a:srgbClr val="FF0000"/>
                              </a:solidFill>
                              <a:latin typeface="Cambria Math" panose="02040503050406030204" pitchFamily="18" charset="0"/>
                              <a:cs typeface="Catamaran" panose="020B0604020202020204" charset="0"/>
                              <a:sym typeface="Arial"/>
                            </a:rPr>
                            <m:t>15</m:t>
                          </m:r>
                        </m:e>
                        <m:sup>
                          <m:r>
                            <a:rPr lang="vi-VN" sz="3200" i="1" kern="0">
                              <a:solidFill>
                                <a:srgbClr val="FF0000"/>
                              </a:solidFill>
                              <a:latin typeface="Cambria Math" panose="02040503050406030204" pitchFamily="18" charset="0"/>
                              <a:cs typeface="Catamaran" panose="020B0604020202020204" charset="0"/>
                              <a:sym typeface="Arial"/>
                            </a:rPr>
                            <m:t>3.2</m:t>
                          </m:r>
                        </m:sup>
                      </m:sSup>
                    </m:oMath>
                  </m:oMathPara>
                </a14:m>
                <a:endParaRPr lang="en-US" sz="3200" kern="0" dirty="0">
                  <a:solidFill>
                    <a:srgbClr val="000000"/>
                  </a:solidFill>
                  <a:latin typeface="Arial"/>
                  <a:cs typeface="Arial"/>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1961507" y="2721783"/>
                <a:ext cx="2888355" cy="5847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857844" y="4372599"/>
                <a:ext cx="3340723" cy="1246175"/>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sSup>
                        <m:sSupPr>
                          <m:ctrlPr>
                            <a:rPr lang="vi-VN" sz="2667" i="1" kern="0">
                              <a:solidFill>
                                <a:srgbClr val="FF0000"/>
                              </a:solidFill>
                              <a:latin typeface="Cambria Math" panose="02040503050406030204" pitchFamily="18" charset="0"/>
                              <a:cs typeface="Catamaran" panose="020B0604020202020204" charset="0"/>
                              <a:sym typeface="Arial"/>
                            </a:rPr>
                          </m:ctrlPr>
                        </m:sSupPr>
                        <m:e>
                          <m:d>
                            <m:dPr>
                              <m:begChr m:val="["/>
                              <m:endChr m:val="]"/>
                              <m:ctrlPr>
                                <a:rPr lang="vi-VN" sz="2667" i="1" kern="0">
                                  <a:solidFill>
                                    <a:srgbClr val="FF0000"/>
                                  </a:solidFill>
                                  <a:latin typeface="Cambria Math" panose="02040503050406030204" pitchFamily="18" charset="0"/>
                                  <a:cs typeface="Catamaran" panose="020B0604020202020204" charset="0"/>
                                  <a:sym typeface="Arial"/>
                                </a:rPr>
                              </m:ctrlPr>
                            </m:dPr>
                            <m:e>
                              <m:sSup>
                                <m:sSupPr>
                                  <m:ctrlPr>
                                    <a:rPr lang="vi-VN" sz="2667" i="1" kern="0">
                                      <a:solidFill>
                                        <a:srgbClr val="FF0000"/>
                                      </a:solidFill>
                                      <a:latin typeface="Cambria Math" panose="02040503050406030204" pitchFamily="18" charset="0"/>
                                      <a:cs typeface="Catamaran" panose="020B0604020202020204" charset="0"/>
                                      <a:sym typeface="Arial"/>
                                    </a:rPr>
                                  </m:ctrlPr>
                                </m:sSupPr>
                                <m:e>
                                  <m:d>
                                    <m:dPr>
                                      <m:ctrlPr>
                                        <a:rPr lang="vi-VN" sz="2667" i="1" kern="0">
                                          <a:solidFill>
                                            <a:srgbClr val="FF0000"/>
                                          </a:solidFill>
                                          <a:latin typeface="Cambria Math" panose="02040503050406030204" pitchFamily="18" charset="0"/>
                                          <a:cs typeface="Catamaran" panose="020B0604020202020204" charset="0"/>
                                          <a:sym typeface="Arial"/>
                                        </a:rPr>
                                      </m:ctrlPr>
                                    </m:dPr>
                                    <m:e>
                                      <m:f>
                                        <m:fPr>
                                          <m:ctrlPr>
                                            <a:rPr lang="vi-VN" sz="2667" i="1" kern="0">
                                              <a:solidFill>
                                                <a:srgbClr val="FF0000"/>
                                              </a:solidFill>
                                              <a:latin typeface="Cambria Math" panose="02040503050406030204" pitchFamily="18" charset="0"/>
                                              <a:cs typeface="Catamaran" panose="020B0604020202020204" charset="0"/>
                                              <a:sym typeface="Arial"/>
                                            </a:rPr>
                                          </m:ctrlPr>
                                        </m:fPr>
                                        <m:num>
                                          <m:r>
                                            <a:rPr lang="vi-VN" sz="2667" i="1" kern="0">
                                              <a:solidFill>
                                                <a:srgbClr val="FF0000"/>
                                              </a:solidFill>
                                              <a:latin typeface="Cambria Math" panose="02040503050406030204" pitchFamily="18" charset="0"/>
                                              <a:cs typeface="Catamaran" panose="020B0604020202020204" charset="0"/>
                                              <a:sym typeface="Arial"/>
                                            </a:rPr>
                                            <m:t>−1</m:t>
                                          </m:r>
                                        </m:num>
                                        <m:den>
                                          <m:r>
                                            <a:rPr lang="vi-VN" sz="2667" i="1" kern="0">
                                              <a:solidFill>
                                                <a:srgbClr val="FF0000"/>
                                              </a:solidFill>
                                              <a:latin typeface="Cambria Math" panose="02040503050406030204" pitchFamily="18" charset="0"/>
                                              <a:cs typeface="Catamaran" panose="020B0604020202020204" charset="0"/>
                                              <a:sym typeface="Arial"/>
                                            </a:rPr>
                                            <m:t>2</m:t>
                                          </m:r>
                                        </m:den>
                                      </m:f>
                                    </m:e>
                                  </m:d>
                                </m:e>
                                <m:sup>
                                  <m:r>
                                    <a:rPr lang="vi-VN" sz="2667" i="1" kern="0">
                                      <a:solidFill>
                                        <a:srgbClr val="FF0000"/>
                                      </a:solidFill>
                                      <a:latin typeface="Cambria Math" panose="02040503050406030204" pitchFamily="18" charset="0"/>
                                      <a:cs typeface="Catamaran" panose="020B0604020202020204" charset="0"/>
                                      <a:sym typeface="Arial"/>
                                    </a:rPr>
                                    <m:t>2</m:t>
                                  </m:r>
                                </m:sup>
                              </m:sSup>
                            </m:e>
                          </m:d>
                        </m:e>
                        <m:sup>
                          <m:r>
                            <a:rPr lang="vi-VN" sz="2667" i="1" kern="0">
                              <a:solidFill>
                                <a:srgbClr val="FF0000"/>
                              </a:solidFill>
                              <a:latin typeface="Cambria Math" panose="02040503050406030204" pitchFamily="18" charset="0"/>
                              <a:cs typeface="Catamaran" panose="020B0604020202020204" charset="0"/>
                              <a:sym typeface="Arial"/>
                            </a:rPr>
                            <m:t>4</m:t>
                          </m:r>
                        </m:sup>
                      </m:sSup>
                      <m:r>
                        <a:rPr lang="vi-VN" sz="2667" i="1" kern="0">
                          <a:solidFill>
                            <a:srgbClr val="FF0000"/>
                          </a:solidFill>
                          <a:latin typeface="Cambria Math" panose="02040503050406030204" pitchFamily="18" charset="0"/>
                          <a:cs typeface="Catamaran" panose="020B0604020202020204" charset="0"/>
                          <a:sym typeface="Arial"/>
                        </a:rPr>
                        <m:t>=</m:t>
                      </m:r>
                      <m:sSup>
                        <m:sSupPr>
                          <m:ctrlPr>
                            <a:rPr lang="vi-VN" sz="2667" i="1" kern="0">
                              <a:solidFill>
                                <a:srgbClr val="FF0000"/>
                              </a:solidFill>
                              <a:latin typeface="Cambria Math" panose="02040503050406030204" pitchFamily="18" charset="0"/>
                              <a:cs typeface="Catamaran" panose="020B0604020202020204" charset="0"/>
                              <a:sym typeface="Arial"/>
                            </a:rPr>
                          </m:ctrlPr>
                        </m:sSupPr>
                        <m:e>
                          <m:d>
                            <m:dPr>
                              <m:ctrlPr>
                                <a:rPr lang="vi-VN" sz="2667" i="1" kern="0">
                                  <a:solidFill>
                                    <a:srgbClr val="FF0000"/>
                                  </a:solidFill>
                                  <a:latin typeface="Cambria Math" panose="02040503050406030204" pitchFamily="18" charset="0"/>
                                  <a:cs typeface="Catamaran" panose="020B0604020202020204" charset="0"/>
                                  <a:sym typeface="Arial"/>
                                </a:rPr>
                              </m:ctrlPr>
                            </m:dPr>
                            <m:e>
                              <m:f>
                                <m:fPr>
                                  <m:ctrlPr>
                                    <a:rPr lang="vi-VN" sz="2667" i="1" kern="0">
                                      <a:solidFill>
                                        <a:srgbClr val="FF0000"/>
                                      </a:solidFill>
                                      <a:latin typeface="Cambria Math" panose="02040503050406030204" pitchFamily="18" charset="0"/>
                                      <a:cs typeface="Catamaran" panose="020B0604020202020204" charset="0"/>
                                      <a:sym typeface="Arial"/>
                                    </a:rPr>
                                  </m:ctrlPr>
                                </m:fPr>
                                <m:num>
                                  <m:r>
                                    <a:rPr lang="vi-VN" sz="2667" i="1" kern="0">
                                      <a:solidFill>
                                        <a:srgbClr val="FF0000"/>
                                      </a:solidFill>
                                      <a:latin typeface="Cambria Math" panose="02040503050406030204" pitchFamily="18" charset="0"/>
                                      <a:cs typeface="Catamaran" panose="020B0604020202020204" charset="0"/>
                                      <a:sym typeface="Arial"/>
                                    </a:rPr>
                                    <m:t>−1</m:t>
                                  </m:r>
                                </m:num>
                                <m:den>
                                  <m:r>
                                    <a:rPr lang="vi-VN" sz="2667" i="1" kern="0">
                                      <a:solidFill>
                                        <a:srgbClr val="FF0000"/>
                                      </a:solidFill>
                                      <a:latin typeface="Cambria Math" panose="02040503050406030204" pitchFamily="18" charset="0"/>
                                      <a:cs typeface="Catamaran" panose="020B0604020202020204" charset="0"/>
                                      <a:sym typeface="Arial"/>
                                    </a:rPr>
                                    <m:t>2</m:t>
                                  </m:r>
                                </m:den>
                              </m:f>
                            </m:e>
                          </m:d>
                        </m:e>
                        <m:sup>
                          <m:r>
                            <a:rPr lang="vi-VN" sz="2667" i="1" kern="0">
                              <a:solidFill>
                                <a:srgbClr val="FF0000"/>
                              </a:solidFill>
                              <a:latin typeface="Cambria Math" panose="02040503050406030204" pitchFamily="18" charset="0"/>
                              <a:cs typeface="Catamaran" panose="020B0604020202020204" charset="0"/>
                              <a:sym typeface="Arial"/>
                            </a:rPr>
                            <m:t>2.4</m:t>
                          </m:r>
                        </m:sup>
                      </m:sSup>
                    </m:oMath>
                  </m:oMathPara>
                </a14:m>
                <a:endParaRPr lang="en-US" sz="2667" kern="0" dirty="0">
                  <a:solidFill>
                    <a:srgbClr val="000000"/>
                  </a:solidFill>
                  <a:latin typeface="Arial"/>
                  <a:cs typeface="Arial"/>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1857844" y="4372599"/>
                <a:ext cx="3340723" cy="124617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136617" y="3351321"/>
                <a:ext cx="2046201" cy="584775"/>
              </a:xfrm>
              <a:prstGeom prst="rect">
                <a:avLst/>
              </a:prstGeom>
              <a:solidFill>
                <a:srgbClr val="92D050"/>
              </a:solidFill>
            </p:spPr>
            <p:txBody>
              <a:bodyPr wrap="none">
                <a:spAutoFit/>
              </a:bodyPr>
              <a:lstStyle/>
              <a:p>
                <a:pPr defTabSz="1219170">
                  <a:buClr>
                    <a:srgbClr val="000000"/>
                  </a:buClr>
                </a:pPr>
                <a14:m>
                  <m:oMath xmlns:m="http://schemas.openxmlformats.org/officeDocument/2006/math">
                    <m:sSup>
                      <m:sSupPr>
                        <m:ctrlPr>
                          <a:rPr lang="vi-VN" sz="3200" i="1" kern="0">
                            <a:solidFill>
                              <a:srgbClr val="FF0000"/>
                            </a:solidFill>
                            <a:latin typeface="Cambria Math" panose="02040503050406030204" pitchFamily="18" charset="0"/>
                            <a:cs typeface="Catamaran" panose="020B0604020202020204" charset="0"/>
                            <a:sym typeface="Arial"/>
                          </a:rPr>
                        </m:ctrlPr>
                      </m:sSupPr>
                      <m:e>
                        <m:d>
                          <m:dPr>
                            <m:ctrlPr>
                              <a:rPr lang="vi-VN" sz="3200" i="1" kern="0">
                                <a:solidFill>
                                  <a:srgbClr val="FF0000"/>
                                </a:solidFill>
                                <a:latin typeface="Cambria Math" panose="02040503050406030204" pitchFamily="18" charset="0"/>
                                <a:cs typeface="Catamaran" panose="020B0604020202020204" charset="0"/>
                                <a:sym typeface="Arial"/>
                              </a:rPr>
                            </m:ctrlPr>
                          </m:dPr>
                          <m:e>
                            <m:sSup>
                              <m:sSupPr>
                                <m:ctrlPr>
                                  <a:rPr lang="vi-VN" sz="3200" i="1" kern="0">
                                    <a:solidFill>
                                      <a:srgbClr val="FF0000"/>
                                    </a:solidFill>
                                    <a:latin typeface="Cambria Math" panose="02040503050406030204" pitchFamily="18" charset="0"/>
                                    <a:cs typeface="Catamaran" panose="020B0604020202020204" charset="0"/>
                                    <a:sym typeface="Arial"/>
                                  </a:rPr>
                                </m:ctrlPr>
                              </m:sSupPr>
                              <m:e>
                                <m:r>
                                  <a:rPr lang="vi-VN" sz="3200" i="1" kern="0">
                                    <a:solidFill>
                                      <a:srgbClr val="FF0000"/>
                                    </a:solidFill>
                                    <a:latin typeface="Cambria Math" panose="02040503050406030204" pitchFamily="18" charset="0"/>
                                    <a:cs typeface="Catamaran" panose="020B0604020202020204" charset="0"/>
                                    <a:sym typeface="Arial"/>
                                  </a:rPr>
                                  <m:t>𝑥</m:t>
                                </m:r>
                              </m:e>
                              <m:sup>
                                <m:r>
                                  <a:rPr lang="vi-VN" sz="3200" i="1" kern="0">
                                    <a:solidFill>
                                      <a:srgbClr val="FF0000"/>
                                    </a:solidFill>
                                    <a:latin typeface="Cambria Math" panose="02040503050406030204" pitchFamily="18" charset="0"/>
                                    <a:cs typeface="Catamaran" panose="020B0604020202020204" charset="0"/>
                                    <a:sym typeface="Arial"/>
                                  </a:rPr>
                                  <m:t>𝑚</m:t>
                                </m:r>
                              </m:sup>
                            </m:sSup>
                          </m:e>
                        </m:d>
                      </m:e>
                      <m:sup>
                        <m:r>
                          <a:rPr lang="vi-VN" sz="3200" i="1" kern="0">
                            <a:solidFill>
                              <a:srgbClr val="FF0000"/>
                            </a:solidFill>
                            <a:latin typeface="Cambria Math" panose="02040503050406030204" pitchFamily="18" charset="0"/>
                            <a:cs typeface="Catamaran" panose="020B0604020202020204" charset="0"/>
                            <a:sym typeface="Arial"/>
                          </a:rPr>
                          <m:t>𝑛</m:t>
                        </m:r>
                      </m:sup>
                    </m:sSup>
                    <m:r>
                      <a:rPr lang="vi-VN" sz="3200" i="1" kern="0">
                        <a:solidFill>
                          <a:srgbClr val="FF0000"/>
                        </a:solidFill>
                        <a:latin typeface="Cambria Math" panose="02040503050406030204" pitchFamily="18" charset="0"/>
                        <a:cs typeface="Catamaran" panose="020B0604020202020204" charset="0"/>
                        <a:sym typeface="Arial"/>
                      </a:rPr>
                      <m:t>=</m:t>
                    </m:r>
                  </m:oMath>
                </a14:m>
                <a:r>
                  <a:rPr lang="vi-VN" sz="3200" kern="0" dirty="0">
                    <a:solidFill>
                      <a:srgbClr val="000000"/>
                    </a:solidFill>
                    <a:latin typeface="Arial"/>
                    <a:cs typeface="Arial"/>
                    <a:sym typeface="Arial"/>
                  </a:rPr>
                  <a:t> </a:t>
                </a:r>
                <a:r>
                  <a:rPr lang="vi-VN" sz="3200" kern="0" dirty="0">
                    <a:solidFill>
                      <a:srgbClr val="FF0000"/>
                    </a:solidFill>
                    <a:latin typeface="Arial"/>
                    <a:cs typeface="Arial"/>
                    <a:sym typeface="Arial"/>
                  </a:rPr>
                  <a:t>?</a:t>
                </a:r>
                <a:endParaRPr lang="en-US" sz="3200" kern="0" dirty="0">
                  <a:solidFill>
                    <a:srgbClr val="FF0000"/>
                  </a:solidFill>
                  <a:latin typeface="Arial"/>
                  <a:cs typeface="Arial"/>
                  <a:sym typeface="Arial"/>
                </a:endParaRPr>
              </a:p>
            </p:txBody>
          </p:sp>
        </mc:Choice>
        <mc:Fallback xmlns="">
          <p:sp>
            <p:nvSpPr>
              <p:cNvPr id="6" name="Rectangle 5"/>
              <p:cNvSpPr>
                <a:spLocks noRot="1" noChangeAspect="1" noMove="1" noResize="1" noEditPoints="1" noAdjustHandles="1" noChangeArrowheads="1" noChangeShapeType="1" noTextEdit="1"/>
              </p:cNvSpPr>
              <p:nvPr/>
            </p:nvSpPr>
            <p:spPr>
              <a:xfrm>
                <a:off x="8136617" y="3351321"/>
                <a:ext cx="2046201" cy="584775"/>
              </a:xfrm>
              <a:prstGeom prst="rect">
                <a:avLst/>
              </a:prstGeom>
              <a:blipFill>
                <a:blip r:embed="rId12"/>
                <a:stretch>
                  <a:fillRect t="-13542" r="-6567" b="-33333"/>
                </a:stretch>
              </a:blipFill>
            </p:spPr>
            <p:txBody>
              <a:bodyPr/>
              <a:lstStyle/>
              <a:p>
                <a:r>
                  <a:rPr lang="en-US">
                    <a:noFill/>
                  </a:rPr>
                  <a:t> </a:t>
                </a:r>
              </a:p>
            </p:txBody>
          </p:sp>
        </mc:Fallback>
      </mc:AlternateContent>
      <p:cxnSp>
        <p:nvCxnSpPr>
          <p:cNvPr id="8" name="Straight Arrow Connector 7"/>
          <p:cNvCxnSpPr>
            <a:stCxn id="4" idx="3"/>
          </p:cNvCxnSpPr>
          <p:nvPr/>
        </p:nvCxnSpPr>
        <p:spPr>
          <a:xfrm>
            <a:off x="4906928" y="3029561"/>
            <a:ext cx="3229688" cy="6819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5005637" y="3753593"/>
            <a:ext cx="3130979" cy="13029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2" name="Rectangle 71"/>
              <p:cNvSpPr/>
              <p:nvPr/>
            </p:nvSpPr>
            <p:spPr>
              <a:xfrm>
                <a:off x="9810611" y="3351319"/>
                <a:ext cx="1101648" cy="584775"/>
              </a:xfrm>
              <a:prstGeom prst="rect">
                <a:avLst/>
              </a:prstGeom>
              <a:solidFill>
                <a:srgbClr val="92D050"/>
              </a:solidFill>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sSup>
                        <m:sSupPr>
                          <m:ctrlPr>
                            <a:rPr lang="vi-VN" sz="3200" i="1" kern="0">
                              <a:solidFill>
                                <a:srgbClr val="FF0000"/>
                              </a:solidFill>
                              <a:latin typeface="Cambria Math" panose="02040503050406030204" pitchFamily="18" charset="0"/>
                              <a:cs typeface="Catamaran" panose="020B0604020202020204" charset="0"/>
                              <a:sym typeface="Arial"/>
                            </a:rPr>
                          </m:ctrlPr>
                        </m:sSupPr>
                        <m:e>
                          <m:r>
                            <a:rPr lang="vi-VN" sz="3200" i="1" kern="0">
                              <a:solidFill>
                                <a:srgbClr val="FF0000"/>
                              </a:solidFill>
                              <a:latin typeface="Cambria Math" panose="02040503050406030204" pitchFamily="18" charset="0"/>
                              <a:cs typeface="Catamaran" panose="020B0604020202020204" charset="0"/>
                              <a:sym typeface="Arial"/>
                            </a:rPr>
                            <m:t>𝑥</m:t>
                          </m:r>
                        </m:e>
                        <m:sup>
                          <m:r>
                            <a:rPr lang="vi-VN" sz="3200" i="1" kern="0">
                              <a:solidFill>
                                <a:srgbClr val="FF0000"/>
                              </a:solidFill>
                              <a:latin typeface="Cambria Math" panose="02040503050406030204" pitchFamily="18" charset="0"/>
                              <a:cs typeface="Catamaran" panose="020B0604020202020204" charset="0"/>
                              <a:sym typeface="Arial"/>
                            </a:rPr>
                            <m:t>𝑚</m:t>
                          </m:r>
                          <m:r>
                            <a:rPr lang="vi-VN" sz="3200" i="1" kern="0">
                              <a:solidFill>
                                <a:srgbClr val="FF0000"/>
                              </a:solidFill>
                              <a:latin typeface="Cambria Math" panose="02040503050406030204" pitchFamily="18" charset="0"/>
                              <a:cs typeface="Catamaran" panose="020B0604020202020204" charset="0"/>
                              <a:sym typeface="Arial"/>
                            </a:rPr>
                            <m:t>.</m:t>
                          </m:r>
                          <m:r>
                            <a:rPr lang="vi-VN" sz="3200" i="1" kern="0">
                              <a:solidFill>
                                <a:srgbClr val="FF0000"/>
                              </a:solidFill>
                              <a:latin typeface="Cambria Math" panose="02040503050406030204" pitchFamily="18" charset="0"/>
                              <a:cs typeface="Catamaran" panose="020B0604020202020204" charset="0"/>
                              <a:sym typeface="Arial"/>
                            </a:rPr>
                            <m:t>𝑛</m:t>
                          </m:r>
                        </m:sup>
                      </m:sSup>
                    </m:oMath>
                  </m:oMathPara>
                </a14:m>
                <a:endParaRPr lang="en-US" sz="3200" kern="0" dirty="0">
                  <a:solidFill>
                    <a:srgbClr val="000000"/>
                  </a:solidFill>
                  <a:latin typeface="Arial"/>
                  <a:cs typeface="Arial"/>
                  <a:sym typeface="Arial"/>
                </a:endParaRPr>
              </a:p>
            </p:txBody>
          </p:sp>
        </mc:Choice>
        <mc:Fallback xmlns="">
          <p:sp>
            <p:nvSpPr>
              <p:cNvPr id="72" name="Rectangle 71"/>
              <p:cNvSpPr>
                <a:spLocks noRot="1" noChangeAspect="1" noMove="1" noResize="1" noEditPoints="1" noAdjustHandles="1" noChangeArrowheads="1" noChangeShapeType="1" noTextEdit="1"/>
              </p:cNvSpPr>
              <p:nvPr/>
            </p:nvSpPr>
            <p:spPr>
              <a:xfrm>
                <a:off x="9810611" y="3351319"/>
                <a:ext cx="1101648" cy="584775"/>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5199199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8"/>
                                        </p:tgtEl>
                                        <p:attrNameLst>
                                          <p:attrName>style.visibility</p:attrName>
                                        </p:attrNameLst>
                                      </p:cBhvr>
                                      <p:to>
                                        <p:strVal val="visible"/>
                                      </p:to>
                                    </p:set>
                                    <p:anim calcmode="lin" valueType="num">
                                      <p:cBhvr>
                                        <p:cTn id="7" dur="500" fill="hold"/>
                                        <p:tgtEl>
                                          <p:spTgt spid="198"/>
                                        </p:tgtEl>
                                        <p:attrNameLst>
                                          <p:attrName>ppt_w</p:attrName>
                                        </p:attrNameLst>
                                      </p:cBhvr>
                                      <p:tavLst>
                                        <p:tav tm="0">
                                          <p:val>
                                            <p:fltVal val="0"/>
                                          </p:val>
                                        </p:tav>
                                        <p:tav tm="100000">
                                          <p:val>
                                            <p:strVal val="#ppt_w"/>
                                          </p:val>
                                        </p:tav>
                                      </p:tavLst>
                                    </p:anim>
                                    <p:anim calcmode="lin" valueType="num">
                                      <p:cBhvr>
                                        <p:cTn id="8" dur="500" fill="hold"/>
                                        <p:tgtEl>
                                          <p:spTgt spid="198"/>
                                        </p:tgtEl>
                                        <p:attrNameLst>
                                          <p:attrName>ppt_h</p:attrName>
                                        </p:attrNameLst>
                                      </p:cBhvr>
                                      <p:tavLst>
                                        <p:tav tm="0">
                                          <p:val>
                                            <p:fltVal val="0"/>
                                          </p:val>
                                        </p:tav>
                                        <p:tav tm="100000">
                                          <p:val>
                                            <p:strVal val="#ppt_h"/>
                                          </p:val>
                                        </p:tav>
                                      </p:tavLst>
                                    </p:anim>
                                    <p:animEffect transition="in" filter="fade">
                                      <p:cBhvr>
                                        <p:cTn id="9" dur="500"/>
                                        <p:tgtEl>
                                          <p:spTgt spid="19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p:cTn id="19" dur="500" fill="hold"/>
                                        <p:tgtEl>
                                          <p:spTgt spid="64"/>
                                        </p:tgtEl>
                                        <p:attrNameLst>
                                          <p:attrName>ppt_w</p:attrName>
                                        </p:attrNameLst>
                                      </p:cBhvr>
                                      <p:tavLst>
                                        <p:tav tm="0">
                                          <p:val>
                                            <p:fltVal val="0"/>
                                          </p:val>
                                        </p:tav>
                                        <p:tav tm="100000">
                                          <p:val>
                                            <p:strVal val="#ppt_w"/>
                                          </p:val>
                                        </p:tav>
                                      </p:tavLst>
                                    </p:anim>
                                    <p:anim calcmode="lin" valueType="num">
                                      <p:cBhvr>
                                        <p:cTn id="20" dur="500" fill="hold"/>
                                        <p:tgtEl>
                                          <p:spTgt spid="64"/>
                                        </p:tgtEl>
                                        <p:attrNameLst>
                                          <p:attrName>ppt_h</p:attrName>
                                        </p:attrNameLst>
                                      </p:cBhvr>
                                      <p:tavLst>
                                        <p:tav tm="0">
                                          <p:val>
                                            <p:fltVal val="0"/>
                                          </p:val>
                                        </p:tav>
                                        <p:tav tm="100000">
                                          <p:val>
                                            <p:strVal val="#ppt_h"/>
                                          </p:val>
                                        </p:tav>
                                      </p:tavLst>
                                    </p:anim>
                                    <p:animEffect transition="in" filter="fade">
                                      <p:cBhvr>
                                        <p:cTn id="21" dur="500"/>
                                        <p:tgtEl>
                                          <p:spTgt spid="6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98"/>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3"/>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6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211">
                                            <p:bg/>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211">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ipe(left)">
                                      <p:cBhvr>
                                        <p:cTn id="51" dur="500"/>
                                        <p:tgtEl>
                                          <p:spTgt spid="6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left)">
                                      <p:cBhvr>
                                        <p:cTn id="56" dur="500"/>
                                        <p:tgtEl>
                                          <p:spTgt spid="6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left)">
                                      <p:cBhvr>
                                        <p:cTn id="61" dur="500"/>
                                        <p:tgtEl>
                                          <p:spTgt spid="60"/>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25"/>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6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500"/>
                                        <p:tgtEl>
                                          <p:spTgt spid="4"/>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61"/>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6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5">
                                            <p:txEl>
                                              <p:pRg st="0" end="0"/>
                                            </p:txEl>
                                          </p:spTgt>
                                        </p:tgtEl>
                                        <p:attrNameLst>
                                          <p:attrName>style.visibility</p:attrName>
                                        </p:attrNameLst>
                                      </p:cBhvr>
                                      <p:to>
                                        <p:strVal val="visible"/>
                                      </p:to>
                                    </p:set>
                                    <p:animEffect transition="in" filter="fade">
                                      <p:cBhvr>
                                        <p:cTn id="83" dur="500"/>
                                        <p:tgtEl>
                                          <p:spTgt spid="5">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par>
                                <p:cTn id="89" presetID="22" presetClass="entr" presetSubtype="8" fill="hold" nodeType="with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wipe(left)">
                                      <p:cBhvr>
                                        <p:cTn id="91" dur="500"/>
                                        <p:tgtEl>
                                          <p:spTgt spid="10"/>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fade">
                                      <p:cBhvr>
                                        <p:cTn id="96" dur="500"/>
                                        <p:tgtEl>
                                          <p:spTgt spid="6"/>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fade">
                                      <p:cBhvr>
                                        <p:cTn id="10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 grpId="0" uiExpand="1" build="p" animBg="1"/>
      <p:bldP spid="23" grpId="0"/>
      <p:bldP spid="25" grpId="0"/>
      <p:bldP spid="25" grpId="1"/>
      <p:bldP spid="198" grpId="0" animBg="1"/>
      <p:bldP spid="198" grpId="1" animBg="1"/>
      <p:bldP spid="62" grpId="0"/>
      <p:bldP spid="60" grpId="0"/>
      <p:bldP spid="60" grpId="1"/>
      <p:bldP spid="61" grpId="0"/>
      <p:bldP spid="61" grpId="1"/>
      <p:bldP spid="65" grpId="0"/>
      <p:bldP spid="65" grpId="1"/>
      <p:bldP spid="3" grpId="0" animBg="1"/>
      <p:bldP spid="3" grpId="1" animBg="1"/>
      <p:bldP spid="64" grpId="0" animBg="1"/>
      <p:bldP spid="64" grpId="1" animBg="1"/>
      <p:bldP spid="4" grpId="0"/>
      <p:bldP spid="6" grpId="0" animBg="1"/>
      <p:bldP spid="7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HÌNH THÀNH KIẾN THỨC</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2148712" y="1251834"/>
            <a:ext cx="6080887" cy="616479"/>
          </a:xfrm>
          <a:prstGeom prst="rect">
            <a:avLst/>
          </a:prstGeom>
          <a:solidFill>
            <a:srgbClr val="AFE23D"/>
          </a:solidFill>
        </p:spPr>
        <p:txBody>
          <a:bodyPr spcFirstLastPara="1" wrap="square" lIns="121900" tIns="121900" rIns="121900" bIns="121900" anchor="t" anchorCtr="0">
            <a:noAutofit/>
          </a:bodyPr>
          <a:lstStyle/>
          <a:p>
            <a:pPr marL="0" indent="0" algn="l"/>
            <a:r>
              <a:rPr lang="en" sz="3200" dirty="0">
                <a:solidFill>
                  <a:srgbClr val="C22960"/>
                </a:solidFill>
                <a:latin typeface="Catamaran" panose="020B0604020202020204" charset="0"/>
                <a:cs typeface="Catamaran" panose="020B0604020202020204" charset="0"/>
              </a:rPr>
              <a:t>I</a:t>
            </a:r>
            <a:r>
              <a:rPr lang="vi-VN" sz="3200" dirty="0">
                <a:solidFill>
                  <a:srgbClr val="C22960"/>
                </a:solidFill>
                <a:latin typeface="Catamaran" panose="020B0604020202020204" charset="0"/>
                <a:cs typeface="Catamaran" panose="020B0604020202020204" charset="0"/>
              </a:rPr>
              <a:t>II</a:t>
            </a:r>
            <a:r>
              <a:rPr lang="en" sz="3200" dirty="0">
                <a:solidFill>
                  <a:srgbClr val="C22960"/>
                </a:solidFill>
                <a:latin typeface="Catamaran" panose="020B0604020202020204" charset="0"/>
                <a:cs typeface="Catamaran" panose="020B0604020202020204" charset="0"/>
              </a:rPr>
              <a:t>. </a:t>
            </a:r>
            <a:r>
              <a:rPr lang="vi-VN" sz="3200" dirty="0">
                <a:solidFill>
                  <a:srgbClr val="C22960"/>
                </a:solidFill>
                <a:latin typeface="Catamaran" panose="020B0604020202020204" charset="0"/>
                <a:cs typeface="Catamaran" panose="020B0604020202020204" charset="0"/>
              </a:rPr>
              <a:t>LŨY THỪA CỦA LŨY THỪA</a:t>
            </a:r>
            <a:endParaRPr sz="3200" dirty="0">
              <a:solidFill>
                <a:srgbClr val="C22960"/>
              </a:solidFill>
              <a:latin typeface="Catamaran" panose="020B0604020202020204" charset="0"/>
              <a:cs typeface="Catamaran" panose="020B0604020202020204" charset="0"/>
            </a:endParaRP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mc:AlternateContent xmlns:mc="http://schemas.openxmlformats.org/markup-compatibility/2006" xmlns:a14="http://schemas.microsoft.com/office/drawing/2010/main">
        <mc:Choice Requires="a14">
          <p:sp>
            <p:nvSpPr>
              <p:cNvPr id="198" name="Rounded Rectangle 197"/>
              <p:cNvSpPr/>
              <p:nvPr/>
            </p:nvSpPr>
            <p:spPr>
              <a:xfrm>
                <a:off x="2164275" y="1991584"/>
                <a:ext cx="5305851" cy="551149"/>
              </a:xfrm>
              <a:prstGeom prst="roundRect">
                <a:avLst/>
              </a:prstGeom>
              <a:solidFill>
                <a:schemeClr val="accent3">
                  <a:lumMod val="20000"/>
                  <a:lumOff val="80000"/>
                </a:schemeClr>
              </a:solidFill>
              <a:ln>
                <a:noFill/>
              </a:ln>
              <a:effectLst>
                <a:outerShdw blurRad="165100" dist="12700" dir="900000" algn="ctr" rotWithShape="0">
                  <a:srgbClr val="000000">
                    <a:alpha val="9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14:m>
                  <m:oMath xmlns:m="http://schemas.openxmlformats.org/officeDocument/2006/math">
                    <m:sSup>
                      <m:sSupPr>
                        <m:ctrlPr>
                          <a:rPr lang="en-US" sz="3200" i="1" kern="0">
                            <a:solidFill>
                              <a:srgbClr val="C22960"/>
                            </a:solidFill>
                            <a:latin typeface="Cambria Math" panose="02040503050406030204" pitchFamily="18" charset="0"/>
                            <a:cs typeface="Catamaran" panose="020B0604020202020204" charset="0"/>
                            <a:sym typeface="Arial"/>
                          </a:rPr>
                        </m:ctrlPr>
                      </m:sSupPr>
                      <m:e>
                        <m:d>
                          <m:dPr>
                            <m:ctrlPr>
                              <a:rPr lang="en-US" sz="3200" i="1" kern="0">
                                <a:solidFill>
                                  <a:srgbClr val="C22960"/>
                                </a:solidFill>
                                <a:latin typeface="Cambria Math" panose="02040503050406030204" pitchFamily="18" charset="0"/>
                                <a:cs typeface="Catamaran" panose="020B0604020202020204" charset="0"/>
                                <a:sym typeface="Arial"/>
                              </a:rPr>
                            </m:ctrlPr>
                          </m:dPr>
                          <m:e>
                            <m:sSup>
                              <m:sSupPr>
                                <m:ctrlPr>
                                  <a:rPr lang="en-US" sz="3200" i="1" kern="0">
                                    <a:solidFill>
                                      <a:srgbClr val="C22960"/>
                                    </a:solidFill>
                                    <a:latin typeface="Cambria Math" panose="02040503050406030204" pitchFamily="18" charset="0"/>
                                    <a:cs typeface="Catamaran" panose="020B0604020202020204" charset="0"/>
                                    <a:sym typeface="Arial"/>
                                  </a:rPr>
                                </m:ctrlPr>
                              </m:sSupPr>
                              <m:e>
                                <m:r>
                                  <a:rPr lang="vi-VN" sz="3200" i="1" kern="0">
                                    <a:solidFill>
                                      <a:srgbClr val="C22960"/>
                                    </a:solidFill>
                                    <a:latin typeface="Cambria Math" panose="02040503050406030204" pitchFamily="18" charset="0"/>
                                    <a:cs typeface="Catamaran" panose="020B0604020202020204" charset="0"/>
                                    <a:sym typeface="Arial"/>
                                  </a:rPr>
                                  <m:t>𝑥</m:t>
                                </m:r>
                              </m:e>
                              <m:sup>
                                <m:r>
                                  <a:rPr lang="vi-VN" sz="3200" i="1" kern="0">
                                    <a:solidFill>
                                      <a:srgbClr val="C22960"/>
                                    </a:solidFill>
                                    <a:latin typeface="Cambria Math" panose="02040503050406030204" pitchFamily="18" charset="0"/>
                                    <a:cs typeface="Catamaran" panose="020B0604020202020204" charset="0"/>
                                    <a:sym typeface="Arial"/>
                                  </a:rPr>
                                  <m:t>𝑚</m:t>
                                </m:r>
                              </m:sup>
                            </m:sSup>
                          </m:e>
                        </m:d>
                      </m:e>
                      <m:sup>
                        <m:r>
                          <a:rPr lang="en-US" sz="3200" i="1" kern="0">
                            <a:solidFill>
                              <a:srgbClr val="C22960"/>
                            </a:solidFill>
                            <a:latin typeface="Cambria Math" panose="02040503050406030204" pitchFamily="18" charset="0"/>
                            <a:cs typeface="Catamaran" panose="020B0604020202020204" charset="0"/>
                            <a:sym typeface="Arial"/>
                          </a:rPr>
                          <m:t>𝑛</m:t>
                        </m:r>
                      </m:sup>
                    </m:sSup>
                    <m:r>
                      <a:rPr lang="en-US" sz="3200" i="1" kern="0">
                        <a:solidFill>
                          <a:srgbClr val="C22960"/>
                        </a:solidFill>
                        <a:latin typeface="Cambria Math" panose="02040503050406030204" pitchFamily="18" charset="0"/>
                        <a:cs typeface="Catamaran" panose="020B0604020202020204" charset="0"/>
                        <a:sym typeface="Arial"/>
                      </a:rPr>
                      <m:t>=</m:t>
                    </m:r>
                    <m:sSup>
                      <m:sSupPr>
                        <m:ctrlPr>
                          <a:rPr lang="en-US" sz="3200" i="1" kern="0">
                            <a:solidFill>
                              <a:srgbClr val="C22960"/>
                            </a:solidFill>
                            <a:latin typeface="Cambria Math" panose="02040503050406030204" pitchFamily="18" charset="0"/>
                            <a:cs typeface="Catamaran" panose="020B0604020202020204" charset="0"/>
                            <a:sym typeface="Arial"/>
                          </a:rPr>
                        </m:ctrlPr>
                      </m:sSupPr>
                      <m:e>
                        <m:r>
                          <a:rPr lang="vi-VN" sz="3200" i="1" kern="0">
                            <a:solidFill>
                              <a:srgbClr val="C22960"/>
                            </a:solidFill>
                            <a:latin typeface="Cambria Math" panose="02040503050406030204" pitchFamily="18" charset="0"/>
                            <a:cs typeface="Catamaran" panose="020B0604020202020204" charset="0"/>
                            <a:sym typeface="Arial"/>
                          </a:rPr>
                          <m:t>𝑥</m:t>
                        </m:r>
                      </m:e>
                      <m:sup>
                        <m:r>
                          <a:rPr lang="vi-VN" sz="3200" i="1" kern="0">
                            <a:solidFill>
                              <a:srgbClr val="C22960"/>
                            </a:solidFill>
                            <a:latin typeface="Cambria Math" panose="02040503050406030204" pitchFamily="18" charset="0"/>
                            <a:cs typeface="Catamaran" panose="020B0604020202020204" charset="0"/>
                            <a:sym typeface="Arial"/>
                          </a:rPr>
                          <m:t>𝑚</m:t>
                        </m:r>
                        <m:r>
                          <a:rPr lang="vi-VN" sz="3200" i="1" kern="0">
                            <a:solidFill>
                              <a:srgbClr val="C22960"/>
                            </a:solidFill>
                            <a:latin typeface="Cambria Math" panose="02040503050406030204" pitchFamily="18" charset="0"/>
                            <a:cs typeface="Catamaran" panose="020B0604020202020204" charset="0"/>
                            <a:sym typeface="Arial"/>
                          </a:rPr>
                          <m:t>.</m:t>
                        </m:r>
                        <m:r>
                          <a:rPr lang="vi-VN" sz="3200" i="1" kern="0">
                            <a:solidFill>
                              <a:srgbClr val="C22960"/>
                            </a:solidFill>
                            <a:latin typeface="Cambria Math" panose="02040503050406030204" pitchFamily="18" charset="0"/>
                            <a:cs typeface="Catamaran" panose="020B0604020202020204" charset="0"/>
                            <a:sym typeface="Arial"/>
                          </a:rPr>
                          <m:t>𝑛</m:t>
                        </m:r>
                      </m:sup>
                    </m:sSup>
                  </m:oMath>
                </a14:m>
                <a:r>
                  <a:rPr lang="vi-VN" sz="3200" kern="0" dirty="0">
                    <a:solidFill>
                      <a:srgbClr val="C22960"/>
                    </a:solidFill>
                    <a:latin typeface="Catamaran" panose="020B0604020202020204" charset="0"/>
                    <a:cs typeface="Catamaran" panose="020B0604020202020204" charset="0"/>
                    <a:sym typeface="Arial"/>
                  </a:rPr>
                  <a:t>   </a:t>
                </a:r>
                <a14:m>
                  <m:oMath xmlns:m="http://schemas.openxmlformats.org/officeDocument/2006/math">
                    <m:r>
                      <a:rPr lang="vi-VN" sz="3200" kern="0" dirty="0">
                        <a:solidFill>
                          <a:srgbClr val="C22960"/>
                        </a:solidFill>
                        <a:latin typeface="Cambria Math" panose="02040503050406030204" pitchFamily="18" charset="0"/>
                        <a:cs typeface="Catamaran" panose="020B0604020202020204" charset="0"/>
                        <a:sym typeface="Arial"/>
                      </a:rPr>
                      <m:t>(</m:t>
                    </m:r>
                    <m:r>
                      <a:rPr lang="vi-VN" sz="3200" i="1" kern="0" dirty="0">
                        <a:solidFill>
                          <a:srgbClr val="C22960"/>
                        </a:solidFill>
                        <a:latin typeface="Cambria Math" panose="02040503050406030204" pitchFamily="18" charset="0"/>
                        <a:cs typeface="Catamaran" panose="020B0604020202020204" charset="0"/>
                        <a:sym typeface="Arial"/>
                      </a:rPr>
                      <m:t>𝑚</m:t>
                    </m:r>
                    <m:r>
                      <a:rPr lang="vi-VN" sz="3200" i="1" kern="0" dirty="0">
                        <a:solidFill>
                          <a:srgbClr val="C22960"/>
                        </a:solidFill>
                        <a:latin typeface="Cambria Math" panose="02040503050406030204" pitchFamily="18" charset="0"/>
                        <a:cs typeface="Catamaran" panose="020B0604020202020204" charset="0"/>
                        <a:sym typeface="Arial"/>
                      </a:rPr>
                      <m:t>,</m:t>
                    </m:r>
                    <m:r>
                      <a:rPr lang="vi-VN" sz="3200" i="1" kern="0" dirty="0">
                        <a:solidFill>
                          <a:srgbClr val="C22960"/>
                        </a:solidFill>
                        <a:latin typeface="Cambria Math" panose="02040503050406030204" pitchFamily="18" charset="0"/>
                        <a:cs typeface="Catamaran" panose="020B0604020202020204" charset="0"/>
                        <a:sym typeface="Arial"/>
                      </a:rPr>
                      <m:t>𝑛</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 </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ℕ</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m:t>
                    </m:r>
                  </m:oMath>
                </a14:m>
                <a:endParaRPr lang="en-US" sz="3200" kern="0" dirty="0">
                  <a:solidFill>
                    <a:srgbClr val="C22960"/>
                  </a:solidFill>
                  <a:latin typeface="Catamaran" panose="020B0604020202020204" charset="0"/>
                  <a:cs typeface="Catamaran" panose="020B0604020202020204" charset="0"/>
                  <a:sym typeface="Arial"/>
                </a:endParaRPr>
              </a:p>
            </p:txBody>
          </p:sp>
        </mc:Choice>
        <mc:Fallback xmlns="">
          <p:sp>
            <p:nvSpPr>
              <p:cNvPr id="198" name="Rounded Rectangle 197"/>
              <p:cNvSpPr>
                <a:spLocks noRot="1" noChangeAspect="1" noMove="1" noResize="1" noEditPoints="1" noAdjustHandles="1" noChangeArrowheads="1" noChangeShapeType="1" noTextEdit="1"/>
              </p:cNvSpPr>
              <p:nvPr/>
            </p:nvSpPr>
            <p:spPr>
              <a:xfrm>
                <a:off x="2164275" y="1991584"/>
                <a:ext cx="5305851" cy="551149"/>
              </a:xfrm>
              <a:prstGeom prst="roundRect">
                <a:avLst/>
              </a:prstGeom>
              <a:blipFill>
                <a:blip r:embed="rId3"/>
                <a:stretch>
                  <a:fillRect/>
                </a:stretch>
              </a:blipFill>
              <a:ln>
                <a:noFill/>
              </a:ln>
              <a:effectLst>
                <a:outerShdw blurRad="165100" dist="12700" dir="900000" algn="ctr" rotWithShape="0">
                  <a:srgbClr val="000000">
                    <a:alpha val="97000"/>
                  </a:srgbClr>
                </a:outerShdw>
              </a:effectLst>
            </p:spPr>
            <p:txBody>
              <a:bodyPr/>
              <a:lstStyle/>
              <a:p>
                <a:r>
                  <a:rPr lang="en-US">
                    <a:noFill/>
                  </a:rPr>
                  <a:t> </a:t>
                </a:r>
              </a:p>
            </p:txBody>
          </p:sp>
        </mc:Fallback>
      </mc:AlternateContent>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mc:AlternateContent xmlns:mc="http://schemas.openxmlformats.org/markup-compatibility/2006" xmlns:a14="http://schemas.microsoft.com/office/drawing/2010/main">
        <mc:Choice Requires="a14">
          <p:sp>
            <p:nvSpPr>
              <p:cNvPr id="65" name="TextBox 64"/>
              <p:cNvSpPr txBox="1"/>
              <p:nvPr/>
            </p:nvSpPr>
            <p:spPr>
              <a:xfrm>
                <a:off x="684477" y="2713803"/>
                <a:ext cx="11453939" cy="1531445"/>
              </a:xfrm>
              <a:prstGeom prst="rect">
                <a:avLst/>
              </a:prstGeom>
              <a:noFill/>
            </p:spPr>
            <p:txBody>
              <a:bodyPr wrap="square" rtlCol="0">
                <a:spAutoFit/>
              </a:bodyPr>
              <a:lstStyle/>
              <a:p>
                <a:pPr defTabSz="1219170">
                  <a:buClr>
                    <a:srgbClr val="000000"/>
                  </a:buClr>
                </a:pPr>
                <a:r>
                  <a:rPr lang="en-US" sz="2800" kern="0" dirty="0">
                    <a:solidFill>
                      <a:srgbClr val="06AFBC"/>
                    </a:solidFill>
                    <a:latin typeface="Catamaran" panose="020B0604020202020204" charset="0"/>
                    <a:cs typeface="Catamaran" panose="020B0604020202020204" charset="0"/>
                    <a:sym typeface="Arial"/>
                  </a:rPr>
                  <a:t>Ví </a:t>
                </a:r>
                <a:r>
                  <a:rPr lang="en-US" sz="2800" kern="0" dirty="0" err="1">
                    <a:solidFill>
                      <a:srgbClr val="06AFBC"/>
                    </a:solidFill>
                    <a:latin typeface="Catamaran" panose="020B0604020202020204" charset="0"/>
                    <a:cs typeface="Catamaran" panose="020B0604020202020204" charset="0"/>
                    <a:sym typeface="Arial"/>
                  </a:rPr>
                  <a:t>dụ</a:t>
                </a:r>
                <a:r>
                  <a:rPr lang="en-US" sz="2800" kern="0" dirty="0">
                    <a:solidFill>
                      <a:srgbClr val="06AFBC"/>
                    </a:solidFill>
                    <a:latin typeface="Catamaran" panose="020B0604020202020204" charset="0"/>
                    <a:cs typeface="Catamaran" panose="020B0604020202020204" charset="0"/>
                    <a:sym typeface="Arial"/>
                  </a:rPr>
                  <a:t> </a:t>
                </a:r>
                <a:r>
                  <a:rPr lang="vi-VN" sz="2800" kern="0" dirty="0">
                    <a:solidFill>
                      <a:srgbClr val="06AFBC"/>
                    </a:solidFill>
                    <a:latin typeface="Catamaran" panose="020B0604020202020204" charset="0"/>
                    <a:cs typeface="Catamaran" panose="020B0604020202020204" charset="0"/>
                    <a:sym typeface="Arial"/>
                  </a:rPr>
                  <a:t>4</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Viết</a:t>
                </a:r>
                <a:r>
                  <a:rPr lang="en-US" sz="2800" kern="0" dirty="0">
                    <a:solidFill>
                      <a:srgbClr val="06AFBC"/>
                    </a:solidFill>
                    <a:latin typeface="Catamaran" panose="020B0604020202020204" charset="0"/>
                    <a:cs typeface="Catamaran" panose="020B0604020202020204" charset="0"/>
                    <a:sym typeface="Arial"/>
                  </a:rPr>
                  <a:t> </a:t>
                </a:r>
                <a:r>
                  <a:rPr lang="vi-VN" sz="2800" kern="0" dirty="0">
                    <a:solidFill>
                      <a:srgbClr val="06AFBC"/>
                    </a:solidFill>
                    <a:latin typeface="Catamaran" panose="020B0604020202020204" charset="0"/>
                    <a:cs typeface="Catamaran" panose="020B0604020202020204" charset="0"/>
                    <a:sym typeface="Arial"/>
                  </a:rPr>
                  <a:t>kết quả mỗi phép tính </a:t>
                </a:r>
                <a:r>
                  <a:rPr lang="en-US" sz="2800" kern="0" dirty="0" err="1">
                    <a:solidFill>
                      <a:srgbClr val="06AFBC"/>
                    </a:solidFill>
                    <a:latin typeface="Catamaran" panose="020B0604020202020204" charset="0"/>
                    <a:cs typeface="Catamaran" panose="020B0604020202020204" charset="0"/>
                    <a:sym typeface="Arial"/>
                  </a:rPr>
                  <a:t>sau</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dưới</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dạng</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một</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lũy</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thừa</a:t>
                </a:r>
                <a:r>
                  <a:rPr lang="en-US" sz="2800" kern="0" dirty="0">
                    <a:solidFill>
                      <a:srgbClr val="06AFBC"/>
                    </a:solidFill>
                    <a:latin typeface="Catamaran" panose="020B0604020202020204" charset="0"/>
                    <a:cs typeface="Catamaran" panose="020B0604020202020204" charset="0"/>
                    <a:sym typeface="Arial"/>
                  </a:rPr>
                  <a:t>:</a:t>
                </a:r>
              </a:p>
              <a:p>
                <a:pPr defTabSz="1219170">
                  <a:buClr>
                    <a:srgbClr val="000000"/>
                  </a:buClr>
                </a:pPr>
                <a:r>
                  <a:rPr lang="en-US" sz="3200" kern="0" dirty="0">
                    <a:solidFill>
                      <a:srgbClr val="06AFBC"/>
                    </a:solidFill>
                    <a:latin typeface="Catamaran" panose="020B0604020202020204" charset="0"/>
                    <a:cs typeface="Catamaran" panose="020B0604020202020204" charset="0"/>
                    <a:sym typeface="Arial"/>
                  </a:rPr>
                  <a:t>a) </a:t>
                </a:r>
                <a14:m>
                  <m:oMath xmlns:m="http://schemas.openxmlformats.org/officeDocument/2006/math">
                    <m:sSup>
                      <m:sSupPr>
                        <m:ctrlPr>
                          <a:rPr lang="vi-VN" sz="3200" i="1" kern="0">
                            <a:solidFill>
                              <a:srgbClr val="002933"/>
                            </a:solidFill>
                            <a:latin typeface="Cambria Math" panose="02040503050406030204" pitchFamily="18" charset="0"/>
                            <a:cs typeface="Catamaran" panose="020B0604020202020204" charset="0"/>
                            <a:sym typeface="Arial"/>
                          </a:rPr>
                        </m:ctrlPr>
                      </m:sSupPr>
                      <m:e>
                        <m:d>
                          <m:dPr>
                            <m:begChr m:val="["/>
                            <m:endChr m:val="]"/>
                            <m:ctrlPr>
                              <a:rPr lang="vi-VN" sz="3200" i="1" kern="0">
                                <a:solidFill>
                                  <a:srgbClr val="002933"/>
                                </a:solidFill>
                                <a:latin typeface="Cambria Math" panose="02040503050406030204" pitchFamily="18" charset="0"/>
                                <a:cs typeface="Catamaran" panose="020B0604020202020204" charset="0"/>
                                <a:sym typeface="Arial"/>
                              </a:rPr>
                            </m:ctrlPr>
                          </m:dPr>
                          <m:e>
                            <m:sSup>
                              <m:sSupPr>
                                <m:ctrlPr>
                                  <a:rPr lang="en-US" sz="3200" i="1" kern="0">
                                    <a:solidFill>
                                      <a:srgbClr val="002933"/>
                                    </a:solidFill>
                                    <a:latin typeface="Cambria Math" panose="02040503050406030204" pitchFamily="18" charset="0"/>
                                    <a:cs typeface="Catamaran" panose="020B0604020202020204" charset="0"/>
                                    <a:sym typeface="Arial"/>
                                  </a:rPr>
                                </m:ctrlPr>
                              </m:sSupPr>
                              <m:e>
                                <m:d>
                                  <m:dPr>
                                    <m:ctrlPr>
                                      <a:rPr lang="en-US" sz="3200" i="1" kern="0">
                                        <a:solidFill>
                                          <a:srgbClr val="002933"/>
                                        </a:solidFill>
                                        <a:latin typeface="Cambria Math" panose="02040503050406030204" pitchFamily="18" charset="0"/>
                                        <a:cs typeface="Catamaran" panose="020B0604020202020204" charset="0"/>
                                        <a:sym typeface="Arial"/>
                                      </a:rPr>
                                    </m:ctrlPr>
                                  </m:dPr>
                                  <m:e>
                                    <m:f>
                                      <m:fPr>
                                        <m:ctrlPr>
                                          <a:rPr lang="en-US" sz="3200" i="1" kern="0">
                                            <a:solidFill>
                                              <a:srgbClr val="002933"/>
                                            </a:solidFill>
                                            <a:latin typeface="Cambria Math" panose="02040503050406030204" pitchFamily="18" charset="0"/>
                                            <a:cs typeface="Catamaran" panose="020B0604020202020204" charset="0"/>
                                            <a:sym typeface="Arial"/>
                                          </a:rPr>
                                        </m:ctrlPr>
                                      </m:fPr>
                                      <m:num>
                                        <m:r>
                                          <a:rPr lang="vi-VN" sz="3200" i="1" kern="0">
                                            <a:solidFill>
                                              <a:srgbClr val="002933"/>
                                            </a:solidFill>
                                            <a:latin typeface="Cambria Math" panose="02040503050406030204" pitchFamily="18" charset="0"/>
                                            <a:cs typeface="Catamaran" panose="020B0604020202020204" charset="0"/>
                                            <a:sym typeface="Arial"/>
                                          </a:rPr>
                                          <m:t>−3</m:t>
                                        </m:r>
                                      </m:num>
                                      <m:den>
                                        <m:r>
                                          <a:rPr lang="vi-VN" sz="3200" i="1" kern="0">
                                            <a:solidFill>
                                              <a:srgbClr val="002933"/>
                                            </a:solidFill>
                                            <a:latin typeface="Cambria Math" panose="02040503050406030204" pitchFamily="18" charset="0"/>
                                            <a:cs typeface="Catamaran" panose="020B0604020202020204" charset="0"/>
                                            <a:sym typeface="Arial"/>
                                          </a:rPr>
                                          <m:t>4</m:t>
                                        </m:r>
                                      </m:den>
                                    </m:f>
                                  </m:e>
                                </m:d>
                              </m:e>
                              <m:sup>
                                <m:r>
                                  <a:rPr lang="vi-VN" sz="3200" i="1" kern="0">
                                    <a:solidFill>
                                      <a:srgbClr val="002933"/>
                                    </a:solidFill>
                                    <a:latin typeface="Cambria Math" panose="02040503050406030204" pitchFamily="18" charset="0"/>
                                    <a:cs typeface="Catamaran" panose="020B0604020202020204" charset="0"/>
                                    <a:sym typeface="Arial"/>
                                  </a:rPr>
                                  <m:t>3</m:t>
                                </m:r>
                              </m:sup>
                            </m:sSup>
                          </m:e>
                        </m:d>
                      </m:e>
                      <m:sup>
                        <m:r>
                          <a:rPr lang="vi-VN" sz="3200" i="1" kern="0">
                            <a:solidFill>
                              <a:srgbClr val="002933"/>
                            </a:solidFill>
                            <a:latin typeface="Cambria Math" panose="02040503050406030204" pitchFamily="18" charset="0"/>
                            <a:cs typeface="Catamaran" panose="020B0604020202020204" charset="0"/>
                            <a:sym typeface="Arial"/>
                          </a:rPr>
                          <m:t>5</m:t>
                        </m:r>
                      </m:sup>
                    </m:sSup>
                  </m:oMath>
                </a14:m>
                <a:r>
                  <a:rPr lang="vi-VN" sz="3200" kern="0" dirty="0">
                    <a:solidFill>
                      <a:srgbClr val="06AFBC"/>
                    </a:solidFill>
                    <a:latin typeface="Catamaran" panose="020B0604020202020204" charset="0"/>
                    <a:cs typeface="Catamaran" panose="020B0604020202020204" charset="0"/>
                    <a:sym typeface="Arial"/>
                  </a:rPr>
                  <a:t>       </a:t>
                </a:r>
                <a:r>
                  <a:rPr lang="en-US" sz="3200" kern="0" dirty="0">
                    <a:solidFill>
                      <a:srgbClr val="06AFBC"/>
                    </a:solidFill>
                    <a:latin typeface="Catamaran" panose="020B0604020202020204" charset="0"/>
                    <a:cs typeface="Catamaran" panose="020B0604020202020204" charset="0"/>
                    <a:sym typeface="Arial"/>
                  </a:rPr>
                  <a:t>b) </a:t>
                </a:r>
                <a14:m>
                  <m:oMath xmlns:m="http://schemas.openxmlformats.org/officeDocument/2006/math">
                    <m:sSup>
                      <m:sSupPr>
                        <m:ctrlPr>
                          <a:rPr lang="vi-VN" sz="3200" i="1" kern="0">
                            <a:solidFill>
                              <a:srgbClr val="002933"/>
                            </a:solidFill>
                            <a:latin typeface="Cambria Math" panose="02040503050406030204" pitchFamily="18" charset="0"/>
                            <a:cs typeface="Catamaran" panose="020B0604020202020204" charset="0"/>
                            <a:sym typeface="Arial"/>
                          </a:rPr>
                        </m:ctrlPr>
                      </m:sSupPr>
                      <m:e>
                        <m:d>
                          <m:dPr>
                            <m:begChr m:val="["/>
                            <m:endChr m:val="]"/>
                            <m:ctrlPr>
                              <a:rPr lang="vi-VN" sz="3200" i="1" kern="0">
                                <a:solidFill>
                                  <a:srgbClr val="002933"/>
                                </a:solidFill>
                                <a:latin typeface="Cambria Math" panose="02040503050406030204" pitchFamily="18" charset="0"/>
                                <a:cs typeface="Catamaran" panose="020B0604020202020204" charset="0"/>
                                <a:sym typeface="Arial"/>
                              </a:rPr>
                            </m:ctrlPr>
                          </m:dPr>
                          <m:e>
                            <m:sSup>
                              <m:sSupPr>
                                <m:ctrlPr>
                                  <a:rPr lang="en-US" sz="3200" i="1" kern="0">
                                    <a:solidFill>
                                      <a:srgbClr val="002933"/>
                                    </a:solidFill>
                                    <a:latin typeface="Cambria Math" panose="02040503050406030204" pitchFamily="18" charset="0"/>
                                    <a:cs typeface="Catamaran" panose="020B0604020202020204" charset="0"/>
                                    <a:sym typeface="Arial"/>
                                  </a:rPr>
                                </m:ctrlPr>
                              </m:sSupPr>
                              <m:e>
                                <m:r>
                                  <a:rPr lang="vi-VN" sz="3200" i="1" kern="0">
                                    <a:solidFill>
                                      <a:srgbClr val="002933"/>
                                    </a:solidFill>
                                    <a:latin typeface="Cambria Math" panose="02040503050406030204" pitchFamily="18" charset="0"/>
                                    <a:cs typeface="Catamaran" panose="020B0604020202020204" charset="0"/>
                                    <a:sym typeface="Arial"/>
                                  </a:rPr>
                                  <m:t>(0,4)</m:t>
                                </m:r>
                              </m:e>
                              <m:sup>
                                <m:r>
                                  <a:rPr lang="vi-VN" sz="3200" i="1" kern="0">
                                    <a:solidFill>
                                      <a:srgbClr val="002933"/>
                                    </a:solidFill>
                                    <a:latin typeface="Cambria Math" panose="02040503050406030204" pitchFamily="18" charset="0"/>
                                    <a:cs typeface="Catamaran" panose="020B0604020202020204" charset="0"/>
                                    <a:sym typeface="Arial"/>
                                  </a:rPr>
                                  <m:t>4</m:t>
                                </m:r>
                              </m:sup>
                            </m:sSup>
                          </m:e>
                        </m:d>
                      </m:e>
                      <m:sup>
                        <m:r>
                          <a:rPr lang="vi-VN" sz="3200" i="1" kern="0">
                            <a:solidFill>
                              <a:srgbClr val="002933"/>
                            </a:solidFill>
                            <a:latin typeface="Cambria Math" panose="02040503050406030204" pitchFamily="18" charset="0"/>
                            <a:cs typeface="Catamaran" panose="020B0604020202020204" charset="0"/>
                            <a:sym typeface="Arial"/>
                          </a:rPr>
                          <m:t>2</m:t>
                        </m:r>
                      </m:sup>
                    </m:sSup>
                  </m:oMath>
                </a14:m>
                <a:r>
                  <a:rPr lang="vi-VN" sz="3200" kern="0" dirty="0">
                    <a:solidFill>
                      <a:srgbClr val="06AFBC"/>
                    </a:solidFill>
                    <a:latin typeface="Catamaran" panose="020B0604020202020204" charset="0"/>
                    <a:cs typeface="Catamaran" panose="020B0604020202020204" charset="0"/>
                    <a:sym typeface="Arial"/>
                  </a:rPr>
                  <a:t>      </a:t>
                </a:r>
                <a:r>
                  <a:rPr lang="en-US" sz="3200" kern="0" dirty="0">
                    <a:solidFill>
                      <a:srgbClr val="06AFBC"/>
                    </a:solidFill>
                    <a:latin typeface="Catamaran" panose="020B0604020202020204" charset="0"/>
                    <a:cs typeface="Catamaran" panose="020B0604020202020204" charset="0"/>
                    <a:sym typeface="Arial"/>
                  </a:rPr>
                  <a:t>c)</a:t>
                </a:r>
                <a14:m>
                  <m:oMath xmlns:m="http://schemas.openxmlformats.org/officeDocument/2006/math">
                    <m:sSup>
                      <m:sSupPr>
                        <m:ctrlPr>
                          <a:rPr lang="vi-VN" sz="3200" i="1" kern="0">
                            <a:solidFill>
                              <a:srgbClr val="002933"/>
                            </a:solidFill>
                            <a:latin typeface="Cambria Math" panose="02040503050406030204" pitchFamily="18" charset="0"/>
                            <a:cs typeface="Catamaran" panose="020B0604020202020204" charset="0"/>
                            <a:sym typeface="Arial"/>
                          </a:rPr>
                        </m:ctrlPr>
                      </m:sSupPr>
                      <m:e>
                        <m:d>
                          <m:dPr>
                            <m:begChr m:val="["/>
                            <m:endChr m:val="]"/>
                            <m:ctrlPr>
                              <a:rPr lang="vi-VN" sz="3200" i="1" kern="0">
                                <a:solidFill>
                                  <a:srgbClr val="002933"/>
                                </a:solidFill>
                                <a:latin typeface="Cambria Math" panose="02040503050406030204" pitchFamily="18" charset="0"/>
                                <a:cs typeface="Catamaran" panose="020B0604020202020204" charset="0"/>
                                <a:sym typeface="Arial"/>
                              </a:rPr>
                            </m:ctrlPr>
                          </m:dPr>
                          <m:e>
                            <m:sSup>
                              <m:sSupPr>
                                <m:ctrlPr>
                                  <a:rPr lang="en-US" sz="3200" i="1" kern="0">
                                    <a:solidFill>
                                      <a:srgbClr val="002933"/>
                                    </a:solidFill>
                                    <a:latin typeface="Cambria Math" panose="02040503050406030204" pitchFamily="18" charset="0"/>
                                    <a:cs typeface="Catamaran" panose="020B0604020202020204" charset="0"/>
                                    <a:sym typeface="Arial"/>
                                  </a:rPr>
                                </m:ctrlPr>
                              </m:sSupPr>
                              <m:e>
                                <m:d>
                                  <m:dPr>
                                    <m:ctrlPr>
                                      <a:rPr lang="en-US" sz="3200" i="1" kern="0">
                                        <a:solidFill>
                                          <a:srgbClr val="002933"/>
                                        </a:solidFill>
                                        <a:latin typeface="Cambria Math" panose="02040503050406030204" pitchFamily="18" charset="0"/>
                                        <a:cs typeface="Catamaran" panose="020B0604020202020204" charset="0"/>
                                        <a:sym typeface="Arial"/>
                                      </a:rPr>
                                    </m:ctrlPr>
                                  </m:dPr>
                                  <m:e>
                                    <m:f>
                                      <m:fPr>
                                        <m:ctrlPr>
                                          <a:rPr lang="en-US" sz="3200" i="1" kern="0">
                                            <a:solidFill>
                                              <a:srgbClr val="002933"/>
                                            </a:solidFill>
                                            <a:latin typeface="Cambria Math" panose="02040503050406030204" pitchFamily="18" charset="0"/>
                                            <a:cs typeface="Catamaran" panose="020B0604020202020204" charset="0"/>
                                            <a:sym typeface="Arial"/>
                                          </a:rPr>
                                        </m:ctrlPr>
                                      </m:fPr>
                                      <m:num>
                                        <m:r>
                                          <a:rPr lang="vi-VN" sz="3200" i="1" kern="0">
                                            <a:solidFill>
                                              <a:srgbClr val="002933"/>
                                            </a:solidFill>
                                            <a:latin typeface="Cambria Math" panose="02040503050406030204" pitchFamily="18" charset="0"/>
                                            <a:cs typeface="Catamaran" panose="020B0604020202020204" charset="0"/>
                                            <a:sym typeface="Arial"/>
                                          </a:rPr>
                                          <m:t>−1</m:t>
                                        </m:r>
                                      </m:num>
                                      <m:den>
                                        <m:r>
                                          <a:rPr lang="vi-VN" sz="3200" i="1" kern="0">
                                            <a:solidFill>
                                              <a:srgbClr val="002933"/>
                                            </a:solidFill>
                                            <a:latin typeface="Cambria Math" panose="02040503050406030204" pitchFamily="18" charset="0"/>
                                            <a:cs typeface="Catamaran" panose="020B0604020202020204" charset="0"/>
                                            <a:sym typeface="Arial"/>
                                          </a:rPr>
                                          <m:t>6</m:t>
                                        </m:r>
                                      </m:den>
                                    </m:f>
                                  </m:e>
                                </m:d>
                              </m:e>
                              <m:sup>
                                <m:r>
                                  <a:rPr lang="vi-VN" sz="3200" i="1" kern="0">
                                    <a:solidFill>
                                      <a:srgbClr val="002933"/>
                                    </a:solidFill>
                                    <a:latin typeface="Cambria Math" panose="02040503050406030204" pitchFamily="18" charset="0"/>
                                    <a:cs typeface="Catamaran" panose="020B0604020202020204" charset="0"/>
                                    <a:sym typeface="Arial"/>
                                  </a:rPr>
                                  <m:t>3</m:t>
                                </m:r>
                              </m:sup>
                            </m:sSup>
                          </m:e>
                        </m:d>
                      </m:e>
                      <m:sup>
                        <m:r>
                          <a:rPr lang="vi-VN" sz="3200" i="1" kern="0">
                            <a:solidFill>
                              <a:srgbClr val="002933"/>
                            </a:solidFill>
                            <a:latin typeface="Cambria Math" panose="02040503050406030204" pitchFamily="18" charset="0"/>
                            <a:cs typeface="Catamaran" panose="020B0604020202020204" charset="0"/>
                            <a:sym typeface="Arial"/>
                          </a:rPr>
                          <m:t>4</m:t>
                        </m:r>
                      </m:sup>
                    </m:sSup>
                  </m:oMath>
                </a14:m>
                <a:r>
                  <a:rPr lang="vi-VN" sz="3200" kern="0" dirty="0">
                    <a:solidFill>
                      <a:srgbClr val="000000"/>
                    </a:solidFill>
                    <a:latin typeface="Catamaran" panose="020B0604020202020204" charset="0"/>
                    <a:cs typeface="Catamaran" panose="020B0604020202020204" charset="0"/>
                    <a:sym typeface="Arial"/>
                  </a:rPr>
                  <a:t>      </a:t>
                </a:r>
                <a:r>
                  <a:rPr lang="vi-VN" sz="3200" kern="0" dirty="0">
                    <a:solidFill>
                      <a:srgbClr val="06AFBC"/>
                    </a:solidFill>
                    <a:latin typeface="Catamaran" panose="020B0604020202020204" charset="0"/>
                    <a:cs typeface="Catamaran" panose="020B0604020202020204" charset="0"/>
                    <a:sym typeface="Arial"/>
                  </a:rPr>
                  <a:t>d</a:t>
                </a:r>
                <a:r>
                  <a:rPr lang="en-US" sz="3200" kern="0" dirty="0">
                    <a:solidFill>
                      <a:srgbClr val="06AFBC"/>
                    </a:solidFill>
                    <a:latin typeface="Catamaran" panose="020B0604020202020204" charset="0"/>
                    <a:cs typeface="Catamaran" panose="020B0604020202020204" charset="0"/>
                    <a:sym typeface="Arial"/>
                  </a:rPr>
                  <a:t>) </a:t>
                </a:r>
                <a14:m>
                  <m:oMath xmlns:m="http://schemas.openxmlformats.org/officeDocument/2006/math">
                    <m:sSup>
                      <m:sSupPr>
                        <m:ctrlPr>
                          <a:rPr lang="vi-VN" sz="3200" i="1" kern="0">
                            <a:solidFill>
                              <a:srgbClr val="002933"/>
                            </a:solidFill>
                            <a:latin typeface="Cambria Math" panose="02040503050406030204" pitchFamily="18" charset="0"/>
                            <a:cs typeface="Catamaran" panose="020B0604020202020204" charset="0"/>
                            <a:sym typeface="Arial"/>
                          </a:rPr>
                        </m:ctrlPr>
                      </m:sSupPr>
                      <m:e>
                        <m:d>
                          <m:dPr>
                            <m:begChr m:val="["/>
                            <m:endChr m:val="]"/>
                            <m:ctrlPr>
                              <a:rPr lang="vi-VN" sz="3200" i="1" kern="0">
                                <a:solidFill>
                                  <a:srgbClr val="002933"/>
                                </a:solidFill>
                                <a:latin typeface="Cambria Math" panose="02040503050406030204" pitchFamily="18" charset="0"/>
                                <a:cs typeface="Catamaran" panose="020B0604020202020204" charset="0"/>
                                <a:sym typeface="Arial"/>
                              </a:rPr>
                            </m:ctrlPr>
                          </m:dPr>
                          <m:e>
                            <m:sSup>
                              <m:sSupPr>
                                <m:ctrlPr>
                                  <a:rPr lang="en-US" sz="3200" i="1" kern="0">
                                    <a:solidFill>
                                      <a:srgbClr val="002933"/>
                                    </a:solidFill>
                                    <a:latin typeface="Cambria Math" panose="02040503050406030204" pitchFamily="18" charset="0"/>
                                    <a:cs typeface="Catamaran" panose="020B0604020202020204" charset="0"/>
                                    <a:sym typeface="Arial"/>
                                  </a:rPr>
                                </m:ctrlPr>
                              </m:sSupPr>
                              <m:e>
                                <m:r>
                                  <a:rPr lang="vi-VN" sz="3200" i="1" kern="0">
                                    <a:solidFill>
                                      <a:srgbClr val="002933"/>
                                    </a:solidFill>
                                    <a:latin typeface="Cambria Math" panose="02040503050406030204" pitchFamily="18" charset="0"/>
                                    <a:cs typeface="Catamaran" panose="020B0604020202020204" charset="0"/>
                                    <a:sym typeface="Arial"/>
                                  </a:rPr>
                                  <m:t>(−0,2)</m:t>
                                </m:r>
                              </m:e>
                              <m:sup>
                                <m:r>
                                  <a:rPr lang="vi-VN" sz="3200" i="1" kern="0">
                                    <a:solidFill>
                                      <a:srgbClr val="002933"/>
                                    </a:solidFill>
                                    <a:latin typeface="Cambria Math" panose="02040503050406030204" pitchFamily="18" charset="0"/>
                                    <a:cs typeface="Catamaran" panose="020B0604020202020204" charset="0"/>
                                    <a:sym typeface="Arial"/>
                                  </a:rPr>
                                  <m:t>4</m:t>
                                </m:r>
                              </m:sup>
                            </m:sSup>
                          </m:e>
                        </m:d>
                      </m:e>
                      <m:sup>
                        <m:r>
                          <a:rPr lang="vi-VN" sz="3200" i="1" kern="0">
                            <a:solidFill>
                              <a:srgbClr val="002933"/>
                            </a:solidFill>
                            <a:latin typeface="Cambria Math" panose="02040503050406030204" pitchFamily="18" charset="0"/>
                            <a:cs typeface="Catamaran" panose="020B0604020202020204" charset="0"/>
                            <a:sym typeface="Arial"/>
                          </a:rPr>
                          <m:t>5</m:t>
                        </m:r>
                      </m:sup>
                    </m:sSup>
                  </m:oMath>
                </a14:m>
                <a:endParaRPr lang="en-US" sz="3200" kern="0" dirty="0">
                  <a:solidFill>
                    <a:srgbClr val="000000"/>
                  </a:solidFill>
                  <a:latin typeface="Catamaran" panose="020B0604020202020204" charset="0"/>
                  <a:cs typeface="Catamaran" panose="020B0604020202020204" charset="0"/>
                  <a:sym typeface="Aria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684477" y="2713803"/>
                <a:ext cx="11453939" cy="1531445"/>
              </a:xfrm>
              <a:prstGeom prst="rect">
                <a:avLst/>
              </a:prstGeom>
              <a:blipFill>
                <a:blip r:embed="rId4"/>
                <a:stretch>
                  <a:fillRect l="-1330" t="-3984"/>
                </a:stretch>
              </a:blipFill>
            </p:spPr>
            <p:txBody>
              <a:bodyPr/>
              <a:lstStyle/>
              <a:p>
                <a:r>
                  <a:rPr lang="en-US">
                    <a:noFill/>
                  </a:rPr>
                  <a:t> </a:t>
                </a:r>
              </a:p>
            </p:txBody>
          </p:sp>
        </mc:Fallback>
      </mc:AlternateContent>
    </p:spTree>
    <p:extLst>
      <p:ext uri="{BB962C8B-B14F-4D97-AF65-F5344CB8AC3E}">
        <p14:creationId xmlns:p14="http://schemas.microsoft.com/office/powerpoint/2010/main" val="16176049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anim calcmode="lin" valueType="num">
                                      <p:cBhvr>
                                        <p:cTn id="8" dur="1000" fill="hold"/>
                                        <p:tgtEl>
                                          <p:spTgt spid="198"/>
                                        </p:tgtEl>
                                        <p:attrNameLst>
                                          <p:attrName>ppt_x</p:attrName>
                                        </p:attrNameLst>
                                      </p:cBhvr>
                                      <p:tavLst>
                                        <p:tav tm="0">
                                          <p:val>
                                            <p:strVal val="#ppt_x"/>
                                          </p:val>
                                        </p:tav>
                                        <p:tav tm="100000">
                                          <p:val>
                                            <p:strVal val="#ppt_x"/>
                                          </p:val>
                                        </p:tav>
                                      </p:tavLst>
                                    </p:anim>
                                    <p:anim calcmode="lin" valueType="num">
                                      <p:cBhvr>
                                        <p:cTn id="9" dur="1000" fill="hold"/>
                                        <p:tgtEl>
                                          <p:spTgt spid="1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6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LUYỆN TẬP</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3733435" y="1401509"/>
            <a:ext cx="4725131" cy="616479"/>
          </a:xfrm>
          <a:prstGeom prst="rect">
            <a:avLst/>
          </a:prstGeom>
          <a:solidFill>
            <a:srgbClr val="AFE23D"/>
          </a:solidFill>
        </p:spPr>
        <p:txBody>
          <a:bodyPr spcFirstLastPara="1" wrap="square" lIns="121900" tIns="121900" rIns="121900" bIns="121900" anchor="t" anchorCtr="0">
            <a:noAutofit/>
          </a:bodyPr>
          <a:lstStyle/>
          <a:p>
            <a:pPr marL="0" indent="0" algn="l"/>
            <a:r>
              <a:rPr lang="en" sz="2800" dirty="0">
                <a:solidFill>
                  <a:srgbClr val="C22960"/>
                </a:solidFill>
                <a:latin typeface="Catamaran" panose="020B0604020202020204" charset="0"/>
                <a:cs typeface="Catamaran" panose="020B0604020202020204" charset="0"/>
              </a:rPr>
              <a:t>BÀI TẬP </a:t>
            </a:r>
            <a:r>
              <a:rPr lang="vi-VN" sz="2800" dirty="0">
                <a:solidFill>
                  <a:srgbClr val="C22960"/>
                </a:solidFill>
                <a:latin typeface="Catamaran" panose="020B0604020202020204" charset="0"/>
                <a:cs typeface="Catamaran" panose="020B0604020202020204" charset="0"/>
              </a:rPr>
              <a:t>2</a:t>
            </a:r>
            <a:r>
              <a:rPr lang="en" sz="2800" dirty="0">
                <a:solidFill>
                  <a:srgbClr val="C22960"/>
                </a:solidFill>
                <a:latin typeface="Catamaran" panose="020B0604020202020204" charset="0"/>
                <a:cs typeface="Catamaran" panose="020B0604020202020204" charset="0"/>
              </a:rPr>
              <a:t> SGK TRANG 20</a:t>
            </a:r>
            <a:endParaRPr sz="2800" dirty="0">
              <a:solidFill>
                <a:srgbClr val="C22960"/>
              </a:solidFill>
              <a:latin typeface="Catamaran" panose="020B0604020202020204" charset="0"/>
              <a:cs typeface="Catamaran" panose="020B0604020202020204" charset="0"/>
            </a:endParaRP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mc:AlternateContent xmlns:mc="http://schemas.openxmlformats.org/markup-compatibility/2006" xmlns:a14="http://schemas.microsoft.com/office/drawing/2010/main">
        <mc:Choice Requires="a14">
          <p:sp>
            <p:nvSpPr>
              <p:cNvPr id="59" name="TextBox 58"/>
              <p:cNvSpPr txBox="1"/>
              <p:nvPr/>
            </p:nvSpPr>
            <p:spPr>
              <a:xfrm>
                <a:off x="684477" y="2167661"/>
                <a:ext cx="11453939" cy="1397434"/>
              </a:xfrm>
              <a:prstGeom prst="rect">
                <a:avLst/>
              </a:prstGeom>
              <a:noFill/>
            </p:spPr>
            <p:txBody>
              <a:bodyPr wrap="square" rtlCol="0">
                <a:spAutoFit/>
              </a:bodyPr>
              <a:lstStyle/>
              <a:p>
                <a:pPr defTabSz="1219170">
                  <a:buClr>
                    <a:srgbClr val="000000"/>
                  </a:buClr>
                </a:pPr>
                <a:r>
                  <a:rPr lang="vi-VN" sz="2800" kern="0" dirty="0">
                    <a:solidFill>
                      <a:srgbClr val="06AFBC"/>
                    </a:solidFill>
                    <a:latin typeface="Catamaran" panose="020B0604020202020204" charset="0"/>
                    <a:cs typeface="Catamaran" panose="020B0604020202020204" charset="0"/>
                    <a:sym typeface="Arial"/>
                  </a:rPr>
                  <a:t>So sánh:</a:t>
                </a:r>
              </a:p>
              <a:p>
                <a:pPr defTabSz="1219170">
                  <a:buClr>
                    <a:srgbClr val="000000"/>
                  </a:buClr>
                </a:pPr>
                <a:r>
                  <a:rPr lang="vi-VN" sz="2800" kern="0" dirty="0">
                    <a:solidFill>
                      <a:srgbClr val="06AFBC"/>
                    </a:solidFill>
                    <a:latin typeface="Catamaran" panose="020B0604020202020204" charset="0"/>
                    <a:cs typeface="Catamaran" panose="020B0604020202020204" charset="0"/>
                    <a:sym typeface="Arial"/>
                  </a:rPr>
                  <a:t>b</a:t>
                </a:r>
                <a:r>
                  <a:rPr lang="en-US" sz="2800" kern="0" dirty="0">
                    <a:solidFill>
                      <a:srgbClr val="06AFBC"/>
                    </a:solidFill>
                    <a:latin typeface="Catamaran" panose="020B0604020202020204" charset="0"/>
                    <a:cs typeface="Catamaran" panose="020B0604020202020204" charset="0"/>
                    <a:sym typeface="Arial"/>
                  </a:rPr>
                  <a:t>) </a:t>
                </a:r>
                <a14:m>
                  <m:oMath xmlns:m="http://schemas.openxmlformats.org/officeDocument/2006/math">
                    <m:sSup>
                      <m:sSup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sSupPr>
                      <m:e>
                        <m:d>
                          <m:d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dPr>
                          <m:e>
                            <m:f>
                              <m:f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fPr>
                              <m:num>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1</m:t>
                                </m:r>
                              </m:num>
                              <m:den>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2</m:t>
                                </m:r>
                              </m:den>
                            </m:f>
                          </m:e>
                        </m:d>
                      </m:e>
                      <m:sup>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2</m:t>
                        </m:r>
                      </m:sup>
                    </m:sSup>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m:t>
                    </m:r>
                    <m:sSup>
                      <m:sSup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sSupPr>
                      <m:e>
                        <m:d>
                          <m:d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dPr>
                          <m:e>
                            <m:f>
                              <m:f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fPr>
                              <m:num>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1</m:t>
                                </m:r>
                              </m:num>
                              <m:den>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2</m:t>
                                </m:r>
                              </m:den>
                            </m:f>
                          </m:e>
                        </m:d>
                      </m:e>
                      <m:sup>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6</m:t>
                        </m:r>
                      </m:sup>
                    </m:sSup>
                  </m:oMath>
                </a14:m>
                <a:r>
                  <a:rPr lang="vi-VN" sz="2800" kern="0" dirty="0">
                    <a:solidFill>
                      <a:srgbClr val="002933"/>
                    </a:solidFill>
                    <a:latin typeface="Catamaran" panose="020B0604020202020204" charset="0"/>
                    <a:cs typeface="Catamaran" panose="020B0604020202020204" charset="0"/>
                    <a:sym typeface="Arial"/>
                  </a:rPr>
                  <a:t>và</a:t>
                </a:r>
                <a:r>
                  <a:rPr lang="vi-VN" sz="2800" kern="0" dirty="0">
                    <a:solidFill>
                      <a:srgbClr val="06AFBC"/>
                    </a:solidFill>
                    <a:latin typeface="Catamaran" panose="020B0604020202020204" charset="0"/>
                    <a:cs typeface="Catamaran" panose="020B0604020202020204" charset="0"/>
                    <a:sym typeface="Arial"/>
                  </a:rPr>
                  <a:t> </a:t>
                </a:r>
                <a14:m>
                  <m:oMath xmlns:m="http://schemas.openxmlformats.org/officeDocument/2006/math">
                    <m:sSup>
                      <m:sSupPr>
                        <m:ctrlPr>
                          <a:rPr lang="vi-VN" sz="2800" i="1" kern="0">
                            <a:solidFill>
                              <a:srgbClr val="353842"/>
                            </a:solidFill>
                            <a:latin typeface="Cambria Math" panose="02040503050406030204" pitchFamily="18" charset="0"/>
                            <a:cs typeface="Catamaran" panose="020B0604020202020204" charset="0"/>
                            <a:sym typeface="Arial"/>
                          </a:rPr>
                        </m:ctrlPr>
                      </m:sSupPr>
                      <m:e>
                        <m:d>
                          <m:dPr>
                            <m:begChr m:val="["/>
                            <m:endChr m:val="]"/>
                            <m:ctrlPr>
                              <a:rPr lang="vi-VN" sz="2800" i="1" kern="0">
                                <a:solidFill>
                                  <a:srgbClr val="353842"/>
                                </a:solidFill>
                                <a:latin typeface="Cambria Math" panose="02040503050406030204" pitchFamily="18" charset="0"/>
                                <a:cs typeface="Catamaran" panose="020B0604020202020204" charset="0"/>
                                <a:sym typeface="Arial"/>
                              </a:rPr>
                            </m:ctrlPr>
                          </m:dPr>
                          <m:e>
                            <m:sSup>
                              <m:sSup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sSupPr>
                              <m:e>
                                <m:d>
                                  <m:d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dPr>
                                  <m:e>
                                    <m:f>
                                      <m:f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fPr>
                                      <m:num>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1</m:t>
                                        </m:r>
                                      </m:num>
                                      <m:den>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2</m:t>
                                        </m:r>
                                      </m:den>
                                    </m:f>
                                  </m:e>
                                </m:d>
                              </m:e>
                              <m:sup>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4</m:t>
                                </m:r>
                              </m:sup>
                            </m:sSup>
                          </m:e>
                        </m:d>
                      </m:e>
                      <m:sup>
                        <m:r>
                          <a:rPr lang="vi-VN" sz="2800" i="1" kern="0">
                            <a:solidFill>
                              <a:srgbClr val="353842"/>
                            </a:solidFill>
                            <a:latin typeface="Cambria Math" panose="02040503050406030204" pitchFamily="18" charset="0"/>
                            <a:cs typeface="Catamaran" panose="020B0604020202020204" charset="0"/>
                            <a:sym typeface="Arial"/>
                          </a:rPr>
                          <m:t>2</m:t>
                        </m:r>
                      </m:sup>
                    </m:sSup>
                  </m:oMath>
                </a14:m>
                <a:r>
                  <a:rPr lang="vi-VN" sz="2800" kern="0" dirty="0">
                    <a:solidFill>
                      <a:srgbClr val="06AFBC"/>
                    </a:solidFill>
                    <a:latin typeface="Catamaran" panose="020B0604020202020204" charset="0"/>
                    <a:cs typeface="Catamaran" panose="020B0604020202020204" charset="0"/>
                    <a:sym typeface="Arial"/>
                  </a:rPr>
                  <a:t>           c</a:t>
                </a:r>
                <a:r>
                  <a:rPr lang="en-US" sz="2800" kern="0" dirty="0">
                    <a:solidFill>
                      <a:srgbClr val="06AFBC"/>
                    </a:solidFill>
                    <a:latin typeface="Catamaran" panose="020B0604020202020204" charset="0"/>
                    <a:cs typeface="Catamaran" panose="020B0604020202020204" charset="0"/>
                    <a:sym typeface="Arial"/>
                  </a:rPr>
                  <a:t>) </a:t>
                </a:r>
                <a14:m>
                  <m:oMath xmlns:m="http://schemas.openxmlformats.org/officeDocument/2006/math">
                    <m:sSup>
                      <m:sSup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sSupPr>
                      <m:e>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(0,3)</m:t>
                        </m:r>
                      </m:e>
                      <m:sup>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8</m:t>
                        </m:r>
                      </m:sup>
                    </m:sSup>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m:t>
                    </m:r>
                    <m:sSup>
                      <m:sSupPr>
                        <m:ctrlPr>
                          <a:rPr lang="vi-VN" sz="2800" i="1" kern="0">
                            <a:solidFill>
                              <a:srgbClr val="002933"/>
                            </a:solidFill>
                            <a:latin typeface="Cambria Math" panose="02040503050406030204" pitchFamily="18" charset="0"/>
                            <a:cs typeface="Catamaran" panose="020B0604020202020204" charset="0"/>
                            <a:sym typeface="Arial"/>
                          </a:rPr>
                        </m:ctrlPr>
                      </m:sSupPr>
                      <m:e>
                        <m:r>
                          <a:rPr lang="vi-VN" sz="2800" i="1" kern="0">
                            <a:solidFill>
                              <a:srgbClr val="002933"/>
                            </a:solidFill>
                            <a:latin typeface="Cambria Math" panose="02040503050406030204" pitchFamily="18" charset="0"/>
                            <a:cs typeface="Catamaran" panose="020B0604020202020204" charset="0"/>
                            <a:sym typeface="Arial"/>
                          </a:rPr>
                          <m:t>(0,3)</m:t>
                        </m:r>
                      </m:e>
                      <m:sup>
                        <m:r>
                          <a:rPr lang="vi-VN" sz="2800" i="1" kern="0">
                            <a:solidFill>
                              <a:srgbClr val="002933"/>
                            </a:solidFill>
                            <a:latin typeface="Cambria Math" panose="02040503050406030204" pitchFamily="18" charset="0"/>
                            <a:cs typeface="Catamaran" panose="020B0604020202020204" charset="0"/>
                            <a:sym typeface="Arial"/>
                          </a:rPr>
                          <m:t>2</m:t>
                        </m:r>
                      </m:sup>
                    </m:sSup>
                  </m:oMath>
                </a14:m>
                <a:r>
                  <a:rPr lang="vi-VN" sz="2800" kern="0" dirty="0">
                    <a:solidFill>
                      <a:srgbClr val="06AFBC"/>
                    </a:solidFill>
                    <a:latin typeface="Catamaran" panose="020B0604020202020204" charset="0"/>
                    <a:cs typeface="Catamaran" panose="020B0604020202020204" charset="0"/>
                    <a:sym typeface="Arial"/>
                  </a:rPr>
                  <a:t> </a:t>
                </a:r>
                <a:r>
                  <a:rPr lang="vi-VN" sz="2800" kern="0" dirty="0">
                    <a:solidFill>
                      <a:srgbClr val="002933"/>
                    </a:solidFill>
                    <a:latin typeface="Catamaran" panose="020B0604020202020204" charset="0"/>
                    <a:cs typeface="Catamaran" panose="020B0604020202020204" charset="0"/>
                    <a:sym typeface="Arial"/>
                  </a:rPr>
                  <a:t>và</a:t>
                </a:r>
                <a:r>
                  <a:rPr lang="vi-VN" sz="2800" kern="0" dirty="0">
                    <a:solidFill>
                      <a:srgbClr val="06AFBC"/>
                    </a:solidFill>
                    <a:latin typeface="Catamaran" panose="020B0604020202020204" charset="0"/>
                    <a:cs typeface="Catamaran" panose="020B0604020202020204" charset="0"/>
                    <a:sym typeface="Arial"/>
                  </a:rPr>
                  <a:t> </a:t>
                </a:r>
                <a14:m>
                  <m:oMath xmlns:m="http://schemas.openxmlformats.org/officeDocument/2006/math">
                    <m:sSup>
                      <m:sSupPr>
                        <m:ctrlPr>
                          <a:rPr lang="vi-VN" sz="2800" i="1" kern="0">
                            <a:solidFill>
                              <a:srgbClr val="353842"/>
                            </a:solidFill>
                            <a:latin typeface="Cambria Math" panose="02040503050406030204" pitchFamily="18" charset="0"/>
                            <a:cs typeface="Catamaran" panose="020B0604020202020204" charset="0"/>
                            <a:sym typeface="Arial"/>
                          </a:rPr>
                        </m:ctrlPr>
                      </m:sSupPr>
                      <m:e>
                        <m:d>
                          <m:dPr>
                            <m:begChr m:val="["/>
                            <m:endChr m:val="]"/>
                            <m:ctrlPr>
                              <a:rPr lang="vi-VN" sz="2800" i="1" kern="0">
                                <a:solidFill>
                                  <a:srgbClr val="353842"/>
                                </a:solidFill>
                                <a:latin typeface="Cambria Math" panose="02040503050406030204" pitchFamily="18" charset="0"/>
                                <a:cs typeface="Catamaran" panose="020B0604020202020204" charset="0"/>
                                <a:sym typeface="Arial"/>
                              </a:rPr>
                            </m:ctrlPr>
                          </m:dPr>
                          <m:e>
                            <m:sSup>
                              <m:sSupPr>
                                <m:ctrlPr>
                                  <a:rPr lang="vi-VN" sz="2800" i="1" kern="0">
                                    <a:solidFill>
                                      <a:srgbClr val="353842"/>
                                    </a:solidFill>
                                    <a:latin typeface="Cambria Math" panose="02040503050406030204" pitchFamily="18" charset="0"/>
                                    <a:ea typeface="Cambria Math" panose="02040503050406030204" pitchFamily="18" charset="0"/>
                                    <a:cs typeface="Catamaran" panose="020B0604020202020204" charset="0"/>
                                    <a:sym typeface="Arial"/>
                                  </a:rPr>
                                </m:ctrlPr>
                              </m:sSupPr>
                              <m:e>
                                <m:r>
                                  <a:rPr lang="vi-VN" sz="2800" i="1" kern="0">
                                    <a:solidFill>
                                      <a:srgbClr val="353842"/>
                                    </a:solidFill>
                                    <a:latin typeface="Cambria Math" panose="02040503050406030204" pitchFamily="18" charset="0"/>
                                    <a:ea typeface="Cambria Math" panose="02040503050406030204" pitchFamily="18" charset="0"/>
                                    <a:cs typeface="Catamaran" panose="020B0604020202020204" charset="0"/>
                                    <a:sym typeface="Arial"/>
                                  </a:rPr>
                                  <m:t>(0,3)</m:t>
                                </m:r>
                              </m:e>
                              <m:sup>
                                <m:r>
                                  <a:rPr lang="vi-VN" sz="2800" i="1" kern="0">
                                    <a:solidFill>
                                      <a:srgbClr val="353842"/>
                                    </a:solidFill>
                                    <a:latin typeface="Cambria Math" panose="02040503050406030204" pitchFamily="18" charset="0"/>
                                    <a:ea typeface="Cambria Math" panose="02040503050406030204" pitchFamily="18" charset="0"/>
                                    <a:cs typeface="Catamaran" panose="020B0604020202020204" charset="0"/>
                                    <a:sym typeface="Arial"/>
                                  </a:rPr>
                                  <m:t>2</m:t>
                                </m:r>
                              </m:sup>
                            </m:sSup>
                          </m:e>
                        </m:d>
                      </m:e>
                      <m:sup>
                        <m:r>
                          <a:rPr lang="vi-VN" sz="2800" i="1" kern="0">
                            <a:solidFill>
                              <a:srgbClr val="353842"/>
                            </a:solidFill>
                            <a:latin typeface="Cambria Math" panose="02040503050406030204" pitchFamily="18" charset="0"/>
                            <a:cs typeface="Catamaran" panose="020B0604020202020204" charset="0"/>
                            <a:sym typeface="Arial"/>
                          </a:rPr>
                          <m:t>3</m:t>
                        </m:r>
                      </m:sup>
                    </m:sSup>
                  </m:oMath>
                </a14:m>
                <a:endParaRPr lang="en-US" sz="2800" kern="0" dirty="0">
                  <a:solidFill>
                    <a:srgbClr val="000000"/>
                  </a:solidFill>
                  <a:latin typeface="Catamaran" panose="020B0604020202020204" charset="0"/>
                  <a:cs typeface="Catamaran" panose="020B0604020202020204" charset="0"/>
                  <a:sym typeface="Aria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684477" y="2167661"/>
                <a:ext cx="11453939" cy="1397434"/>
              </a:xfrm>
              <a:prstGeom prst="rect">
                <a:avLst/>
              </a:prstGeom>
              <a:blipFill>
                <a:blip r:embed="rId3"/>
                <a:stretch>
                  <a:fillRect l="-1064" t="-4803"/>
                </a:stretch>
              </a:blipFill>
            </p:spPr>
            <p:txBody>
              <a:bodyPr/>
              <a:lstStyle/>
              <a:p>
                <a:r>
                  <a:rPr lang="en-US">
                    <a:noFill/>
                  </a:rPr>
                  <a:t> </a:t>
                </a:r>
              </a:p>
            </p:txBody>
          </p:sp>
        </mc:Fallback>
      </mc:AlternateContent>
    </p:spTree>
    <p:extLst>
      <p:ext uri="{BB962C8B-B14F-4D97-AF65-F5344CB8AC3E}">
        <p14:creationId xmlns:p14="http://schemas.microsoft.com/office/powerpoint/2010/main" val="6469878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VẬN DỤNG</a:t>
            </a:r>
            <a:endParaRPr b="1" dirty="0">
              <a:solidFill>
                <a:schemeClr val="dk2"/>
              </a:solidFill>
              <a:latin typeface="Catamaran" panose="020B0604020202020204" charset="0"/>
              <a:cs typeface="Catamaran" panose="020B0604020202020204" charset="0"/>
            </a:endParaRPr>
          </a:p>
        </p:txBody>
      </p:sp>
      <mc:AlternateContent xmlns:mc="http://schemas.openxmlformats.org/markup-compatibility/2006" xmlns:a14="http://schemas.microsoft.com/office/drawing/2010/main">
        <mc:Choice Requires="a14">
          <p:sp>
            <p:nvSpPr>
              <p:cNvPr id="2211" name="Google Shape;2211;p43"/>
              <p:cNvSpPr txBox="1">
                <a:spLocks noGrp="1"/>
              </p:cNvSpPr>
              <p:nvPr>
                <p:ph type="subTitle" idx="14"/>
              </p:nvPr>
            </p:nvSpPr>
            <p:spPr>
              <a:xfrm>
                <a:off x="2033399" y="1293740"/>
                <a:ext cx="9549001" cy="611621"/>
              </a:xfrm>
              <a:prstGeom prst="rect">
                <a:avLst/>
              </a:prstGeom>
              <a:solidFill>
                <a:srgbClr val="AFE23D"/>
              </a:solidFill>
            </p:spPr>
            <p:txBody>
              <a:bodyPr spcFirstLastPara="1" wrap="square" lIns="121900" tIns="121900" rIns="121900" bIns="121900" anchor="t" anchorCtr="0">
                <a:noAutofit/>
              </a:bodyPr>
              <a:lstStyle/>
              <a:p>
                <a:pPr marL="0" indent="0" algn="l"/>
                <a:r>
                  <a:rPr lang="en-US" sz="2800" dirty="0">
                    <a:solidFill>
                      <a:srgbClr val="C22960"/>
                    </a:solidFill>
                    <a:latin typeface="Catamaran" panose="020B0604020202020204" charset="0"/>
                    <a:cs typeface="Catamaran" panose="020B0604020202020204" charset="0"/>
                  </a:rPr>
                  <a:t>Viết </a:t>
                </a:r>
                <a:r>
                  <a:rPr lang="en-US" sz="2800" dirty="0" err="1">
                    <a:solidFill>
                      <a:srgbClr val="C22960"/>
                    </a:solidFill>
                    <a:latin typeface="Catamaran" panose="020B0604020202020204" charset="0"/>
                    <a:cs typeface="Catamaran" panose="020B0604020202020204" charset="0"/>
                  </a:rPr>
                  <a:t>các</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số</a:t>
                </a:r>
                <a:r>
                  <a:rPr lang="en-US" sz="2800" dirty="0">
                    <a:solidFill>
                      <a:srgbClr val="C22960"/>
                    </a:solidFill>
                    <a:latin typeface="Catamaran" panose="020B0604020202020204" charset="0"/>
                    <a:cs typeface="Catamaran" panose="020B0604020202020204" charset="0"/>
                  </a:rPr>
                  <a:t> </a:t>
                </a:r>
                <a14:m>
                  <m:oMath xmlns:m="http://schemas.openxmlformats.org/officeDocument/2006/math">
                    <m:sSup>
                      <m:sSupPr>
                        <m:ctrlPr>
                          <a:rPr lang="en-US" sz="2800" i="1">
                            <a:solidFill>
                              <a:srgbClr val="C22960"/>
                            </a:solidFill>
                            <a:latin typeface="Cambria Math" panose="02040503050406030204" pitchFamily="18" charset="0"/>
                            <a:cs typeface="Catamaran" panose="020B0604020202020204" charset="0"/>
                          </a:rPr>
                        </m:ctrlPr>
                      </m:sSupPr>
                      <m:e>
                        <m:d>
                          <m:dPr>
                            <m:ctrlPr>
                              <a:rPr lang="en-US" sz="2800" i="1">
                                <a:solidFill>
                                  <a:srgbClr val="C22960"/>
                                </a:solidFill>
                                <a:latin typeface="Cambria Math" panose="02040503050406030204" pitchFamily="18" charset="0"/>
                                <a:cs typeface="Catamaran" panose="020B0604020202020204" charset="0"/>
                              </a:rPr>
                            </m:ctrlPr>
                          </m:dPr>
                          <m:e>
                            <m:r>
                              <a:rPr lang="en-US" sz="2800" i="1">
                                <a:solidFill>
                                  <a:srgbClr val="C22960"/>
                                </a:solidFill>
                                <a:latin typeface="Cambria Math" panose="02040503050406030204" pitchFamily="18" charset="0"/>
                                <a:cs typeface="Catamaran" panose="020B0604020202020204" charset="0"/>
                              </a:rPr>
                              <m:t>0,25</m:t>
                            </m:r>
                          </m:e>
                        </m:d>
                      </m:e>
                      <m:sup>
                        <m:r>
                          <a:rPr lang="en-US" sz="2800" i="1">
                            <a:solidFill>
                              <a:srgbClr val="C22960"/>
                            </a:solidFill>
                            <a:latin typeface="Cambria Math" panose="02040503050406030204" pitchFamily="18" charset="0"/>
                            <a:cs typeface="Catamaran" panose="020B0604020202020204" charset="0"/>
                          </a:rPr>
                          <m:t>8</m:t>
                        </m:r>
                      </m:sup>
                    </m:sSup>
                  </m:oMath>
                </a14:m>
                <a:r>
                  <a:rPr lang="en-US" sz="2800" dirty="0">
                    <a:solidFill>
                      <a:srgbClr val="C22960"/>
                    </a:solidFill>
                    <a:latin typeface="Catamaran" panose="020B0604020202020204" charset="0"/>
                    <a:cs typeface="Catamaran" panose="020B0604020202020204" charset="0"/>
                  </a:rPr>
                  <a:t>; </a:t>
                </a:r>
                <a14:m>
                  <m:oMath xmlns:m="http://schemas.openxmlformats.org/officeDocument/2006/math">
                    <m:sSup>
                      <m:sSupPr>
                        <m:ctrlPr>
                          <a:rPr lang="en-US" sz="2800" i="1">
                            <a:solidFill>
                              <a:srgbClr val="C22960"/>
                            </a:solidFill>
                            <a:latin typeface="Cambria Math" panose="02040503050406030204" pitchFamily="18" charset="0"/>
                            <a:cs typeface="Catamaran" panose="020B0604020202020204" charset="0"/>
                          </a:rPr>
                        </m:ctrlPr>
                      </m:sSupPr>
                      <m:e>
                        <m:d>
                          <m:dPr>
                            <m:ctrlPr>
                              <a:rPr lang="en-US" sz="2800" i="1">
                                <a:solidFill>
                                  <a:srgbClr val="C22960"/>
                                </a:solidFill>
                                <a:latin typeface="Cambria Math" panose="02040503050406030204" pitchFamily="18" charset="0"/>
                                <a:cs typeface="Catamaran" panose="020B0604020202020204" charset="0"/>
                              </a:rPr>
                            </m:ctrlPr>
                          </m:dPr>
                          <m:e>
                            <m:r>
                              <a:rPr lang="en-US" sz="2800" i="1">
                                <a:solidFill>
                                  <a:srgbClr val="C22960"/>
                                </a:solidFill>
                                <a:latin typeface="Cambria Math" panose="02040503050406030204" pitchFamily="18" charset="0"/>
                                <a:cs typeface="Catamaran" panose="020B0604020202020204" charset="0"/>
                              </a:rPr>
                              <m:t>0,125</m:t>
                            </m:r>
                          </m:e>
                        </m:d>
                      </m:e>
                      <m:sup>
                        <m:r>
                          <a:rPr lang="en-US" sz="2800" i="1">
                            <a:solidFill>
                              <a:srgbClr val="C22960"/>
                            </a:solidFill>
                            <a:latin typeface="Cambria Math" panose="02040503050406030204" pitchFamily="18" charset="0"/>
                            <a:cs typeface="Catamaran" panose="020B0604020202020204" charset="0"/>
                          </a:rPr>
                          <m:t>4</m:t>
                        </m:r>
                      </m:sup>
                    </m:sSup>
                    <m:r>
                      <a:rPr lang="en-US" sz="2800">
                        <a:solidFill>
                          <a:srgbClr val="C22960"/>
                        </a:solidFill>
                        <a:latin typeface="Cambria Math" panose="02040503050406030204" pitchFamily="18" charset="0"/>
                        <a:cs typeface="Catamaran" panose="020B0604020202020204" charset="0"/>
                      </a:rPr>
                      <m:t> </m:t>
                    </m:r>
                  </m:oMath>
                </a14:m>
                <a:r>
                  <a:rPr lang="en-US" sz="2800" dirty="0" err="1">
                    <a:solidFill>
                      <a:srgbClr val="C22960"/>
                    </a:solidFill>
                    <a:latin typeface="Catamaran" panose="020B0604020202020204" charset="0"/>
                    <a:cs typeface="Catamaran" panose="020B0604020202020204" charset="0"/>
                  </a:rPr>
                  <a:t>dưới</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dạng</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lũy</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thừa</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cơ</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số</a:t>
                </a:r>
                <a:r>
                  <a:rPr lang="en-US" sz="2800" dirty="0">
                    <a:solidFill>
                      <a:srgbClr val="C22960"/>
                    </a:solidFill>
                    <a:latin typeface="Catamaran" panose="020B0604020202020204" charset="0"/>
                    <a:cs typeface="Catamaran" panose="020B0604020202020204" charset="0"/>
                  </a:rPr>
                  <a:t> </a:t>
                </a:r>
                <a14:m>
                  <m:oMath xmlns:m="http://schemas.openxmlformats.org/officeDocument/2006/math">
                    <m:r>
                      <a:rPr lang="en-US" sz="2800" i="1">
                        <a:solidFill>
                          <a:srgbClr val="C22960"/>
                        </a:solidFill>
                        <a:latin typeface="Cambria Math" panose="02040503050406030204" pitchFamily="18" charset="0"/>
                        <a:cs typeface="Catamaran" panose="020B0604020202020204" charset="0"/>
                      </a:rPr>
                      <m:t>0,5</m:t>
                    </m:r>
                  </m:oMath>
                </a14:m>
                <a:endParaRPr lang="en-US" sz="2800" dirty="0">
                  <a:solidFill>
                    <a:srgbClr val="C22960"/>
                  </a:solidFill>
                  <a:latin typeface="Catamaran" panose="020B0604020202020204" charset="0"/>
                  <a:cs typeface="Catamaran" panose="020B0604020202020204" charset="0"/>
                </a:endParaRPr>
              </a:p>
            </p:txBody>
          </p:sp>
        </mc:Choice>
        <mc:Fallback xmlns="">
          <p:sp>
            <p:nvSpPr>
              <p:cNvPr id="2211" name="Google Shape;2211;p43"/>
              <p:cNvSpPr txBox="1">
                <a:spLocks noGrp="1" noRot="1" noChangeAspect="1" noMove="1" noResize="1" noEditPoints="1" noAdjustHandles="1" noChangeArrowheads="1" noChangeShapeType="1" noTextEdit="1"/>
              </p:cNvSpPr>
              <p:nvPr>
                <p:ph type="subTitle" idx="14"/>
              </p:nvPr>
            </p:nvSpPr>
            <p:spPr>
              <a:xfrm>
                <a:off x="2033399" y="1293740"/>
                <a:ext cx="9549001" cy="611621"/>
              </a:xfrm>
              <a:prstGeom prst="rect">
                <a:avLst/>
              </a:prstGeom>
              <a:blipFill>
                <a:blip r:embed="rId3"/>
                <a:stretch>
                  <a:fillRect l="-1022" b="-24752"/>
                </a:stretch>
              </a:blipFill>
            </p:spPr>
            <p:txBody>
              <a:bodyPr/>
              <a:lstStyle/>
              <a:p>
                <a:r>
                  <a:rPr lang="en-US">
                    <a:noFill/>
                  </a:rPr>
                  <a:t> </a:t>
                </a:r>
              </a:p>
            </p:txBody>
          </p:sp>
        </mc:Fallback>
      </mc:AlternateContent>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Tree>
    <p:extLst>
      <p:ext uri="{BB962C8B-B14F-4D97-AF65-F5344CB8AC3E}">
        <p14:creationId xmlns:p14="http://schemas.microsoft.com/office/powerpoint/2010/main" val="2634704833"/>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179688" y="179081"/>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TÌM TÒI, MỞ RỘNG</a:t>
            </a:r>
            <a:endParaRPr b="1" dirty="0">
              <a:solidFill>
                <a:schemeClr val="dk2"/>
              </a:solidFill>
              <a:latin typeface="Catamaran" panose="020B0604020202020204" charset="0"/>
              <a:cs typeface="Catamaran" panose="020B0604020202020204" charset="0"/>
            </a:endParaRPr>
          </a:p>
        </p:txBody>
      </p:sp>
      <p:grpSp>
        <p:nvGrpSpPr>
          <p:cNvPr id="2217" name="Google Shape;2217;p43"/>
          <p:cNvGrpSpPr/>
          <p:nvPr/>
        </p:nvGrpSpPr>
        <p:grpSpPr>
          <a:xfrm>
            <a:off x="72425" y="19262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64" name="Google Shape;2272;p44"/>
          <p:cNvSpPr/>
          <p:nvPr/>
        </p:nvSpPr>
        <p:spPr>
          <a:xfrm>
            <a:off x="871558" y="990683"/>
            <a:ext cx="5631287" cy="730707"/>
          </a:xfrm>
          <a:prstGeom prst="roundRect">
            <a:avLst>
              <a:gd name="adj" fmla="val 50000"/>
            </a:avLst>
          </a:prstGeom>
          <a:solidFill>
            <a:schemeClr val="accent2"/>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2275;p44"/>
          <p:cNvSpPr txBox="1">
            <a:spLocks noGrp="1"/>
          </p:cNvSpPr>
          <p:nvPr>
            <p:ph type="subTitle" idx="1"/>
          </p:nvPr>
        </p:nvSpPr>
        <p:spPr>
          <a:xfrm>
            <a:off x="405315" y="979299"/>
            <a:ext cx="6563771" cy="802000"/>
          </a:xfrm>
          <a:prstGeom prst="rect">
            <a:avLst/>
          </a:prstGeom>
        </p:spPr>
        <p:txBody>
          <a:bodyPr spcFirstLastPara="1" wrap="square" lIns="121900" tIns="121900" rIns="121900" bIns="121900" anchor="ctr" anchorCtr="0">
            <a:noAutofit/>
          </a:bodyPr>
          <a:lstStyle/>
          <a:p>
            <a:pPr marL="0" indent="0"/>
            <a:r>
              <a:rPr lang="en" sz="3200" dirty="0"/>
              <a:t>Ta thừa nhận tính chất sau:</a:t>
            </a:r>
            <a:endParaRPr sz="3200" dirty="0"/>
          </a:p>
        </p:txBody>
      </p:sp>
      <mc:AlternateContent xmlns:mc="http://schemas.openxmlformats.org/markup-compatibility/2006" xmlns:a14="http://schemas.microsoft.com/office/drawing/2010/main">
        <mc:Choice Requires="a14">
          <p:sp>
            <p:nvSpPr>
              <p:cNvPr id="62" name="TextBox 61"/>
              <p:cNvSpPr txBox="1"/>
              <p:nvPr/>
            </p:nvSpPr>
            <p:spPr>
              <a:xfrm>
                <a:off x="1119061" y="2530422"/>
                <a:ext cx="11453939" cy="1218090"/>
              </a:xfrm>
              <a:prstGeom prst="rect">
                <a:avLst/>
              </a:prstGeom>
              <a:noFill/>
            </p:spPr>
            <p:txBody>
              <a:bodyPr wrap="square" rtlCol="0">
                <a:spAutoFit/>
              </a:bodyPr>
              <a:lstStyle/>
              <a:p>
                <a:pPr defTabSz="1219170">
                  <a:buClr>
                    <a:srgbClr val="000000"/>
                  </a:buClr>
                </a:pPr>
                <a:r>
                  <a:rPr lang="en-US" sz="2800" kern="0" dirty="0">
                    <a:solidFill>
                      <a:srgbClr val="06AFBC"/>
                    </a:solidFill>
                    <a:latin typeface="Catamaran" panose="020B0604020202020204" charset="0"/>
                    <a:cs typeface="Catamaran" panose="020B0604020202020204" charset="0"/>
                    <a:sym typeface="Arial"/>
                  </a:rPr>
                  <a:t>Áp </a:t>
                </a:r>
                <a:r>
                  <a:rPr lang="en-US" sz="2800" kern="0" dirty="0" err="1">
                    <a:solidFill>
                      <a:srgbClr val="06AFBC"/>
                    </a:solidFill>
                    <a:latin typeface="Catamaran" panose="020B0604020202020204" charset="0"/>
                    <a:cs typeface="Catamaran" panose="020B0604020202020204" charset="0"/>
                    <a:sym typeface="Arial"/>
                  </a:rPr>
                  <a:t>dụng</a:t>
                </a:r>
                <a:r>
                  <a:rPr lang="vi-VN" sz="2800" kern="0" dirty="0">
                    <a:solidFill>
                      <a:srgbClr val="06AFBC"/>
                    </a:solidFill>
                    <a:latin typeface="Catamaran" panose="020B0604020202020204" charset="0"/>
                    <a:cs typeface="Catamaran" panose="020B0604020202020204" charset="0"/>
                    <a:sym typeface="Arial"/>
                  </a:rPr>
                  <a:t>:</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Tìm</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số</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tự</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nhiên</a:t>
                </a:r>
                <a:r>
                  <a:rPr lang="en-US" sz="2800" kern="0" dirty="0">
                    <a:solidFill>
                      <a:srgbClr val="06AFBC"/>
                    </a:solidFill>
                    <a:latin typeface="Catamaran" panose="020B0604020202020204" charset="0"/>
                    <a:cs typeface="Catamaran" panose="020B0604020202020204" charset="0"/>
                    <a:sym typeface="Arial"/>
                  </a:rPr>
                  <a:t> </a:t>
                </a:r>
                <a14:m>
                  <m:oMath xmlns:m="http://schemas.openxmlformats.org/officeDocument/2006/math">
                    <m:r>
                      <a:rPr lang="en-US" sz="2800" i="1" kern="0">
                        <a:solidFill>
                          <a:srgbClr val="06AFBC"/>
                        </a:solidFill>
                        <a:latin typeface="Cambria Math" panose="02040503050406030204" pitchFamily="18" charset="0"/>
                        <a:cs typeface="Catamaran" panose="020B0604020202020204" charset="0"/>
                        <a:sym typeface="Arial"/>
                      </a:rPr>
                      <m:t>𝑚</m:t>
                    </m:r>
                  </m:oMath>
                </a14:m>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biết</a:t>
                </a:r>
                <a:r>
                  <a:rPr lang="en-US" sz="2800" kern="0" dirty="0">
                    <a:solidFill>
                      <a:srgbClr val="06AFBC"/>
                    </a:solidFill>
                    <a:latin typeface="Catamaran" panose="020B0604020202020204" charset="0"/>
                    <a:cs typeface="Catamaran" panose="020B0604020202020204" charset="0"/>
                    <a:sym typeface="Arial"/>
                  </a:rPr>
                  <a:t>:</a:t>
                </a:r>
                <a:endParaRPr lang="vi-VN" sz="2800" kern="0" dirty="0">
                  <a:solidFill>
                    <a:srgbClr val="06AFBC"/>
                  </a:solidFill>
                  <a:latin typeface="Catamaran" panose="020B0604020202020204" charset="0"/>
                  <a:cs typeface="Catamaran" panose="020B0604020202020204" charset="0"/>
                  <a:sym typeface="Arial"/>
                </a:endParaRPr>
              </a:p>
              <a:p>
                <a:pPr defTabSz="1219170">
                  <a:buClr>
                    <a:srgbClr val="000000"/>
                  </a:buClr>
                </a:pPr>
                <a:r>
                  <a:rPr lang="en-US" sz="2800" kern="0" dirty="0">
                    <a:solidFill>
                      <a:srgbClr val="06AFBC"/>
                    </a:solidFill>
                    <a:latin typeface="Catamaran" panose="020B0604020202020204" charset="0"/>
                    <a:cs typeface="Catamaran" panose="020B0604020202020204" charset="0"/>
                    <a:sym typeface="Arial"/>
                  </a:rPr>
                  <a:t>a) </a:t>
                </a:r>
                <a14:m>
                  <m:oMath xmlns:m="http://schemas.openxmlformats.org/officeDocument/2006/math">
                    <m:sSup>
                      <m:sSup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sSupPr>
                      <m:e>
                        <m:d>
                          <m:d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dPr>
                          <m:e>
                            <m:f>
                              <m:f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fPr>
                              <m:num>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1</m:t>
                                </m:r>
                              </m:num>
                              <m:den>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2</m:t>
                                </m:r>
                              </m:den>
                            </m:f>
                          </m:e>
                        </m:d>
                      </m:e>
                      <m:sup>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𝑚</m:t>
                        </m:r>
                      </m:sup>
                    </m:sSup>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m:t>
                    </m:r>
                    <m:f>
                      <m:fPr>
                        <m:ctrlP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fPr>
                      <m:num>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1</m:t>
                        </m:r>
                      </m:num>
                      <m:den>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32</m:t>
                        </m:r>
                      </m:den>
                    </m:f>
                  </m:oMath>
                </a14:m>
                <a:r>
                  <a:rPr lang="vi-VN" sz="2800" kern="0" dirty="0">
                    <a:solidFill>
                      <a:srgbClr val="06AFBC"/>
                    </a:solidFill>
                    <a:latin typeface="Catamaran" panose="020B0604020202020204" charset="0"/>
                    <a:cs typeface="Catamaran" panose="020B0604020202020204" charset="0"/>
                    <a:sym typeface="Arial"/>
                  </a:rPr>
                  <a:t>           </a:t>
                </a:r>
                <a:r>
                  <a:rPr lang="en-US" sz="2800" kern="0" dirty="0">
                    <a:solidFill>
                      <a:srgbClr val="06AFBC"/>
                    </a:solidFill>
                    <a:latin typeface="Catamaran" panose="020B0604020202020204" charset="0"/>
                    <a:cs typeface="Catamaran" panose="020B0604020202020204" charset="0"/>
                    <a:sym typeface="Arial"/>
                  </a:rPr>
                  <a:t>                          b) </a:t>
                </a:r>
                <a14:m>
                  <m:oMath xmlns:m="http://schemas.openxmlformats.org/officeDocument/2006/math">
                    <m:sSup>
                      <m:sSup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sSupPr>
                      <m:e>
                        <m:d>
                          <m:d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dPr>
                          <m:e>
                            <m:f>
                              <m:f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fPr>
                              <m:num>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7</m:t>
                                </m:r>
                              </m:num>
                              <m:den>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5</m:t>
                                </m:r>
                              </m:den>
                            </m:f>
                          </m:e>
                        </m:d>
                      </m:e>
                      <m:sup>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𝑚</m:t>
                        </m:r>
                      </m:sup>
                    </m:sSup>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m:t>
                    </m:r>
                    <m:f>
                      <m:f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fPr>
                      <m:num>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343</m:t>
                        </m:r>
                      </m:num>
                      <m:den>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125</m:t>
                        </m:r>
                      </m:den>
                    </m:f>
                  </m:oMath>
                </a14:m>
                <a:endParaRPr lang="en-US" sz="2800" kern="0" dirty="0">
                  <a:solidFill>
                    <a:srgbClr val="000000"/>
                  </a:solidFill>
                  <a:latin typeface="Catamaran" panose="020B0604020202020204" charset="0"/>
                  <a:cs typeface="Catamaran" panose="020B0604020202020204" charset="0"/>
                  <a:sym typeface="Aria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1119061" y="2530422"/>
                <a:ext cx="11453939" cy="1218090"/>
              </a:xfrm>
              <a:prstGeom prst="rect">
                <a:avLst/>
              </a:prstGeom>
              <a:blipFill>
                <a:blip r:embed="rId3"/>
                <a:stretch>
                  <a:fillRect l="-1118" t="-5000" b="-3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11" name="Google Shape;2211;p43"/>
              <p:cNvSpPr txBox="1">
                <a:spLocks noGrp="1"/>
              </p:cNvSpPr>
              <p:nvPr>
                <p:ph type="subTitle" idx="14"/>
              </p:nvPr>
            </p:nvSpPr>
            <p:spPr>
              <a:xfrm>
                <a:off x="1174034" y="1772621"/>
                <a:ext cx="7366139" cy="597860"/>
              </a:xfrm>
              <a:prstGeom prst="rect">
                <a:avLst/>
              </a:prstGeom>
              <a:solidFill>
                <a:srgbClr val="AFE23D"/>
              </a:solidFill>
            </p:spPr>
            <p:txBody>
              <a:bodyPr spcFirstLastPara="1" wrap="square" lIns="121900" tIns="121900" rIns="121900" bIns="121900" anchor="t" anchorCtr="0">
                <a:noAutofit/>
              </a:bodyPr>
              <a:lstStyle/>
              <a:p>
                <a:pPr marL="0" indent="0" algn="l"/>
                <a:r>
                  <a:rPr lang="en-US" sz="3000" dirty="0">
                    <a:solidFill>
                      <a:srgbClr val="C22960"/>
                    </a:solidFill>
                    <a:latin typeface="Catamaran" panose="020B0604020202020204" charset="0"/>
                    <a:cs typeface="Catamaran" panose="020B0604020202020204" charset="0"/>
                  </a:rPr>
                  <a:t>Nếu </a:t>
                </a:r>
                <a14:m>
                  <m:oMath xmlns:m="http://schemas.openxmlformats.org/officeDocument/2006/math">
                    <m:sSup>
                      <m:sSupPr>
                        <m:ctrlPr>
                          <a:rPr lang="en-US" sz="3000" i="1">
                            <a:solidFill>
                              <a:srgbClr val="C22960"/>
                            </a:solidFill>
                            <a:latin typeface="Cambria Math" panose="02040503050406030204" pitchFamily="18" charset="0"/>
                            <a:cs typeface="Catamaran" panose="020B0604020202020204" charset="0"/>
                          </a:rPr>
                        </m:ctrlPr>
                      </m:sSupPr>
                      <m:e>
                        <m:r>
                          <a:rPr lang="en-US" sz="3000" i="1">
                            <a:solidFill>
                              <a:srgbClr val="C22960"/>
                            </a:solidFill>
                            <a:latin typeface="Cambria Math" panose="02040503050406030204" pitchFamily="18" charset="0"/>
                            <a:cs typeface="Catamaran" panose="020B0604020202020204" charset="0"/>
                          </a:rPr>
                          <m:t>𝑎</m:t>
                        </m:r>
                      </m:e>
                      <m:sup>
                        <m:r>
                          <a:rPr lang="en-US" sz="3000" i="1">
                            <a:solidFill>
                              <a:srgbClr val="C22960"/>
                            </a:solidFill>
                            <a:latin typeface="Cambria Math" panose="02040503050406030204" pitchFamily="18" charset="0"/>
                            <a:cs typeface="Catamaran" panose="020B0604020202020204" charset="0"/>
                          </a:rPr>
                          <m:t>𝑚</m:t>
                        </m:r>
                      </m:sup>
                    </m:sSup>
                    <m:r>
                      <a:rPr lang="en-US" sz="3000" i="1">
                        <a:solidFill>
                          <a:srgbClr val="C22960"/>
                        </a:solidFill>
                        <a:latin typeface="Cambria Math" panose="02040503050406030204" pitchFamily="18" charset="0"/>
                        <a:cs typeface="Catamaran" panose="020B0604020202020204" charset="0"/>
                      </a:rPr>
                      <m:t>=</m:t>
                    </m:r>
                    <m:sSup>
                      <m:sSupPr>
                        <m:ctrlPr>
                          <a:rPr lang="en-US" sz="3000" i="1">
                            <a:solidFill>
                              <a:srgbClr val="C22960"/>
                            </a:solidFill>
                            <a:latin typeface="Cambria Math" panose="02040503050406030204" pitchFamily="18" charset="0"/>
                            <a:cs typeface="Catamaran" panose="020B0604020202020204" charset="0"/>
                          </a:rPr>
                        </m:ctrlPr>
                      </m:sSupPr>
                      <m:e>
                        <m:r>
                          <a:rPr lang="en-US" sz="3000" i="1">
                            <a:solidFill>
                              <a:srgbClr val="C22960"/>
                            </a:solidFill>
                            <a:latin typeface="Cambria Math" panose="02040503050406030204" pitchFamily="18" charset="0"/>
                            <a:cs typeface="Catamaran" panose="020B0604020202020204" charset="0"/>
                          </a:rPr>
                          <m:t>𝑎</m:t>
                        </m:r>
                      </m:e>
                      <m:sup>
                        <m:r>
                          <a:rPr lang="en-US" sz="3000" i="1">
                            <a:solidFill>
                              <a:srgbClr val="C22960"/>
                            </a:solidFill>
                            <a:latin typeface="Cambria Math" panose="02040503050406030204" pitchFamily="18" charset="0"/>
                            <a:cs typeface="Catamaran" panose="020B0604020202020204" charset="0"/>
                          </a:rPr>
                          <m:t>𝑛</m:t>
                        </m:r>
                      </m:sup>
                    </m:sSup>
                    <m:r>
                      <a:rPr lang="en-US" sz="3000" i="1">
                        <a:solidFill>
                          <a:srgbClr val="C22960"/>
                        </a:solidFill>
                        <a:latin typeface="Cambria Math" panose="02040503050406030204" pitchFamily="18" charset="0"/>
                        <a:cs typeface="Catamaran" panose="020B0604020202020204" charset="0"/>
                      </a:rPr>
                      <m:t> </m:t>
                    </m:r>
                  </m:oMath>
                </a14:m>
                <a:r>
                  <a:rPr lang="en-US" sz="3000" dirty="0" err="1">
                    <a:solidFill>
                      <a:srgbClr val="C22960"/>
                    </a:solidFill>
                    <a:latin typeface="Catamaran" panose="020B0604020202020204" charset="0"/>
                    <a:cs typeface="Catamaran" panose="020B0604020202020204" charset="0"/>
                  </a:rPr>
                  <a:t>thì</a:t>
                </a:r>
                <a:r>
                  <a:rPr lang="en-US" sz="3000" dirty="0">
                    <a:solidFill>
                      <a:srgbClr val="C22960"/>
                    </a:solidFill>
                    <a:latin typeface="Catamaran" panose="020B0604020202020204" charset="0"/>
                    <a:cs typeface="Catamaran" panose="020B0604020202020204" charset="0"/>
                  </a:rPr>
                  <a:t> </a:t>
                </a:r>
                <a14:m>
                  <m:oMath xmlns:m="http://schemas.openxmlformats.org/officeDocument/2006/math">
                    <m:r>
                      <a:rPr lang="en-US" sz="3000" i="1">
                        <a:solidFill>
                          <a:srgbClr val="C22960"/>
                        </a:solidFill>
                        <a:latin typeface="Cambria Math" panose="02040503050406030204" pitchFamily="18" charset="0"/>
                        <a:cs typeface="Catamaran" panose="020B0604020202020204" charset="0"/>
                      </a:rPr>
                      <m:t>𝑚</m:t>
                    </m:r>
                    <m:r>
                      <a:rPr lang="en-US" sz="3000" i="1">
                        <a:solidFill>
                          <a:srgbClr val="C22960"/>
                        </a:solidFill>
                        <a:latin typeface="Cambria Math" panose="02040503050406030204" pitchFamily="18" charset="0"/>
                        <a:cs typeface="Catamaran" panose="020B0604020202020204" charset="0"/>
                      </a:rPr>
                      <m:t>=</m:t>
                    </m:r>
                    <m:r>
                      <a:rPr lang="en-US" sz="3000" i="1">
                        <a:solidFill>
                          <a:srgbClr val="C22960"/>
                        </a:solidFill>
                        <a:latin typeface="Cambria Math" panose="02040503050406030204" pitchFamily="18" charset="0"/>
                        <a:cs typeface="Catamaran" panose="020B0604020202020204" charset="0"/>
                      </a:rPr>
                      <m:t>𝑛</m:t>
                    </m:r>
                  </m:oMath>
                </a14:m>
                <a:r>
                  <a:rPr lang="en-US" sz="3000" dirty="0">
                    <a:solidFill>
                      <a:srgbClr val="C22960"/>
                    </a:solidFill>
                    <a:latin typeface="Catamaran" panose="020B0604020202020204" charset="0"/>
                    <a:cs typeface="Catamaran" panose="020B0604020202020204" charset="0"/>
                  </a:rPr>
                  <a:t> </a:t>
                </a:r>
                <a:r>
                  <a:rPr lang="en-US" sz="3000" dirty="0" err="1">
                    <a:solidFill>
                      <a:srgbClr val="C22960"/>
                    </a:solidFill>
                    <a:latin typeface="Catamaran" panose="020B0604020202020204" charset="0"/>
                    <a:cs typeface="Catamaran" panose="020B0604020202020204" charset="0"/>
                  </a:rPr>
                  <a:t>với</a:t>
                </a:r>
                <a:r>
                  <a:rPr lang="en-US" sz="3000" dirty="0">
                    <a:solidFill>
                      <a:srgbClr val="C22960"/>
                    </a:solidFill>
                    <a:latin typeface="Catamaran" panose="020B0604020202020204" charset="0"/>
                    <a:cs typeface="Catamaran" panose="020B0604020202020204" charset="0"/>
                  </a:rPr>
                  <a:t> </a:t>
                </a:r>
                <a14:m>
                  <m:oMath xmlns:m="http://schemas.openxmlformats.org/officeDocument/2006/math">
                    <m:r>
                      <a:rPr lang="en-US" sz="3000" i="1">
                        <a:solidFill>
                          <a:srgbClr val="C22960"/>
                        </a:solidFill>
                        <a:latin typeface="Cambria Math" panose="02040503050406030204" pitchFamily="18" charset="0"/>
                        <a:cs typeface="Catamaran" panose="020B0604020202020204" charset="0"/>
                      </a:rPr>
                      <m:t>𝑎</m:t>
                    </m:r>
                    <m:r>
                      <a:rPr lang="en-US" sz="3000" i="1">
                        <a:solidFill>
                          <a:srgbClr val="C22960"/>
                        </a:solidFill>
                        <a:latin typeface="Cambria Math" panose="02040503050406030204" pitchFamily="18" charset="0"/>
                        <a:ea typeface="Cambria Math" panose="02040503050406030204" pitchFamily="18" charset="0"/>
                        <a:cs typeface="Catamaran" panose="020B0604020202020204" charset="0"/>
                      </a:rPr>
                      <m:t>≠0;</m:t>
                    </m:r>
                    <m:r>
                      <a:rPr lang="en-US" sz="3000" i="1">
                        <a:solidFill>
                          <a:srgbClr val="C22960"/>
                        </a:solidFill>
                        <a:latin typeface="Cambria Math" panose="02040503050406030204" pitchFamily="18" charset="0"/>
                        <a:ea typeface="Cambria Math" panose="02040503050406030204" pitchFamily="18" charset="0"/>
                        <a:cs typeface="Catamaran" panose="020B0604020202020204" charset="0"/>
                      </a:rPr>
                      <m:t>𝑎</m:t>
                    </m:r>
                    <m:r>
                      <a:rPr lang="en-US" sz="3000" i="1">
                        <a:solidFill>
                          <a:srgbClr val="C22960"/>
                        </a:solidFill>
                        <a:latin typeface="Cambria Math" panose="02040503050406030204" pitchFamily="18" charset="0"/>
                        <a:ea typeface="Cambria Math" panose="02040503050406030204" pitchFamily="18" charset="0"/>
                        <a:cs typeface="Catamaran" panose="020B0604020202020204" charset="0"/>
                      </a:rPr>
                      <m:t>≠±1</m:t>
                    </m:r>
                  </m:oMath>
                </a14:m>
                <a:endParaRPr sz="3000" dirty="0">
                  <a:solidFill>
                    <a:srgbClr val="C22960"/>
                  </a:solidFill>
                  <a:latin typeface="Catamaran" panose="020B0604020202020204" charset="0"/>
                  <a:cs typeface="Catamaran" panose="020B0604020202020204" charset="0"/>
                </a:endParaRPr>
              </a:p>
            </p:txBody>
          </p:sp>
        </mc:Choice>
        <mc:Fallback xmlns="">
          <p:sp>
            <p:nvSpPr>
              <p:cNvPr id="2211" name="Google Shape;2211;p43"/>
              <p:cNvSpPr txBox="1">
                <a:spLocks noGrp="1" noRot="1" noChangeAspect="1" noMove="1" noResize="1" noEditPoints="1" noAdjustHandles="1" noChangeArrowheads="1" noChangeShapeType="1" noTextEdit="1"/>
              </p:cNvSpPr>
              <p:nvPr>
                <p:ph type="subTitle" idx="14"/>
              </p:nvPr>
            </p:nvSpPr>
            <p:spPr>
              <a:xfrm>
                <a:off x="1174034" y="1772621"/>
                <a:ext cx="7366139" cy="597860"/>
              </a:xfrm>
              <a:prstGeom prst="rect">
                <a:avLst/>
              </a:prstGeom>
              <a:blipFill>
                <a:blip r:embed="rId4"/>
                <a:stretch>
                  <a:fillRect l="-1573" t="-1020" b="-35714"/>
                </a:stretch>
              </a:blipFill>
            </p:spPr>
            <p:txBody>
              <a:bodyPr/>
              <a:lstStyle/>
              <a:p>
                <a:r>
                  <a:rPr lang="en-US">
                    <a:noFill/>
                  </a:rPr>
                  <a:t> </a:t>
                </a:r>
              </a:p>
            </p:txBody>
          </p:sp>
        </mc:Fallback>
      </mc:AlternateContent>
    </p:spTree>
    <p:extLst>
      <p:ext uri="{BB962C8B-B14F-4D97-AF65-F5344CB8AC3E}">
        <p14:creationId xmlns:p14="http://schemas.microsoft.com/office/powerpoint/2010/main" val="14813893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11">
                                            <p:bg/>
                                          </p:spTgt>
                                        </p:tgtEl>
                                        <p:attrNameLst>
                                          <p:attrName>style.visibility</p:attrName>
                                        </p:attrNameLst>
                                      </p:cBhvr>
                                      <p:to>
                                        <p:strVal val="visible"/>
                                      </p:to>
                                    </p:set>
                                    <p:animEffect transition="in" filter="wipe(left)">
                                      <p:cBhvr>
                                        <p:cTn id="7" dur="500"/>
                                        <p:tgtEl>
                                          <p:spTgt spid="2211">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11">
                                            <p:txEl>
                                              <p:pRg st="0" end="0"/>
                                            </p:txEl>
                                          </p:spTgt>
                                        </p:tgtEl>
                                        <p:attrNameLst>
                                          <p:attrName>style.visibility</p:attrName>
                                        </p:attrNameLst>
                                      </p:cBhvr>
                                      <p:to>
                                        <p:strVal val="visible"/>
                                      </p:to>
                                    </p:set>
                                    <p:animEffect transition="in" filter="wipe(left)">
                                      <p:cBhvr>
                                        <p:cTn id="10" dur="500"/>
                                        <p:tgtEl>
                                          <p:spTgt spid="22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2211"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1958" name="Google Shape;1958;p42"/>
          <p:cNvSpPr txBox="1">
            <a:spLocks noGrp="1"/>
          </p:cNvSpPr>
          <p:nvPr>
            <p:ph type="title"/>
          </p:nvPr>
        </p:nvSpPr>
        <p:spPr>
          <a:xfrm>
            <a:off x="1062184" y="492633"/>
            <a:ext cx="10067600" cy="759200"/>
          </a:xfrm>
          <a:prstGeom prst="rect">
            <a:avLst/>
          </a:prstGeom>
        </p:spPr>
        <p:txBody>
          <a:bodyPr spcFirstLastPara="1" wrap="square" lIns="121900" tIns="121900" rIns="121900" bIns="121900" anchor="t" anchorCtr="0">
            <a:noAutofit/>
          </a:bodyPr>
          <a:lstStyle/>
          <a:p>
            <a:r>
              <a:rPr lang="en" b="1" dirty="0">
                <a:solidFill>
                  <a:schemeClr val="accent4"/>
                </a:solidFill>
                <a:latin typeface="Catamaran" panose="020B0604020202020204" charset="0"/>
                <a:cs typeface="Catamaran" panose="020B0604020202020204" charset="0"/>
              </a:rPr>
              <a:t>TỔNG QUAN BÀI HỌC</a:t>
            </a:r>
            <a:endParaRPr b="1" dirty="0">
              <a:solidFill>
                <a:schemeClr val="dk2"/>
              </a:solidFill>
              <a:latin typeface="Catamaran" panose="020B0604020202020204" charset="0"/>
              <a:cs typeface="Catamaran" panose="020B0604020202020204" charset="0"/>
            </a:endParaRPr>
          </a:p>
        </p:txBody>
      </p:sp>
      <p:sp>
        <p:nvSpPr>
          <p:cNvPr id="1961" name="Google Shape;1961;p42"/>
          <p:cNvSpPr txBox="1"/>
          <p:nvPr/>
        </p:nvSpPr>
        <p:spPr>
          <a:xfrm>
            <a:off x="1432662" y="5082395"/>
            <a:ext cx="4438400" cy="615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3733" kern="0" dirty="0">
              <a:solidFill>
                <a:srgbClr val="06AFBC"/>
              </a:solidFill>
              <a:latin typeface="Catamaran"/>
              <a:ea typeface="Catamaran"/>
              <a:cs typeface="Catamaran"/>
              <a:sym typeface="Catamaran"/>
            </a:endParaRPr>
          </a:p>
        </p:txBody>
      </p:sp>
      <p:sp>
        <p:nvSpPr>
          <p:cNvPr id="1962" name="Google Shape;1962;p42"/>
          <p:cNvSpPr txBox="1"/>
          <p:nvPr/>
        </p:nvSpPr>
        <p:spPr>
          <a:xfrm>
            <a:off x="6217583" y="5530400"/>
            <a:ext cx="4438400" cy="615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1600" b="1" kern="0" dirty="0">
              <a:solidFill>
                <a:srgbClr val="06AFBC"/>
              </a:solidFill>
              <a:latin typeface="Catamaran"/>
              <a:ea typeface="Catamaran"/>
              <a:cs typeface="Catamaran"/>
              <a:sym typeface="Catamaran"/>
            </a:endParaRPr>
          </a:p>
        </p:txBody>
      </p:sp>
      <p:grpSp>
        <p:nvGrpSpPr>
          <p:cNvPr id="1963" name="Google Shape;1963;p42"/>
          <p:cNvGrpSpPr/>
          <p:nvPr/>
        </p:nvGrpSpPr>
        <p:grpSpPr>
          <a:xfrm>
            <a:off x="10176436" y="247133"/>
            <a:ext cx="1626673" cy="1724427"/>
            <a:chOff x="2755425" y="2402925"/>
            <a:chExt cx="2311054" cy="2449934"/>
          </a:xfrm>
        </p:grpSpPr>
        <p:grpSp>
          <p:nvGrpSpPr>
            <p:cNvPr id="1964" name="Google Shape;1964;p42"/>
            <p:cNvGrpSpPr/>
            <p:nvPr/>
          </p:nvGrpSpPr>
          <p:grpSpPr>
            <a:xfrm>
              <a:off x="2755425" y="2402925"/>
              <a:ext cx="2310070" cy="2449934"/>
              <a:chOff x="2755425" y="2402925"/>
              <a:chExt cx="2310070" cy="2449934"/>
            </a:xfrm>
          </p:grpSpPr>
          <p:sp>
            <p:nvSpPr>
              <p:cNvPr id="1965" name="Google Shape;1965;p42"/>
              <p:cNvSpPr/>
              <p:nvPr/>
            </p:nvSpPr>
            <p:spPr>
              <a:xfrm>
                <a:off x="4013265" y="2402925"/>
                <a:ext cx="1052230" cy="904372"/>
              </a:xfrm>
              <a:custGeom>
                <a:avLst/>
                <a:gdLst/>
                <a:ahLst/>
                <a:cxnLst/>
                <a:rect l="l" t="t" r="r" b="b"/>
                <a:pathLst>
                  <a:path w="18185" h="15629" extrusionOk="0">
                    <a:moveTo>
                      <a:pt x="4852" y="0"/>
                    </a:moveTo>
                    <a:cubicBezTo>
                      <a:pt x="4275" y="2755"/>
                      <a:pt x="2712" y="6048"/>
                      <a:pt x="1" y="6380"/>
                    </a:cubicBezTo>
                    <a:cubicBezTo>
                      <a:pt x="356" y="6988"/>
                      <a:pt x="529" y="7884"/>
                      <a:pt x="555" y="8257"/>
                    </a:cubicBezTo>
                    <a:cubicBezTo>
                      <a:pt x="643" y="9305"/>
                      <a:pt x="477" y="10339"/>
                      <a:pt x="31" y="11223"/>
                    </a:cubicBezTo>
                    <a:cubicBezTo>
                      <a:pt x="751" y="11415"/>
                      <a:pt x="1447" y="11973"/>
                      <a:pt x="1925" y="12449"/>
                    </a:cubicBezTo>
                    <a:cubicBezTo>
                      <a:pt x="2512" y="13055"/>
                      <a:pt x="2749" y="13831"/>
                      <a:pt x="2725" y="14609"/>
                    </a:cubicBezTo>
                    <a:cubicBezTo>
                      <a:pt x="3173" y="14366"/>
                      <a:pt x="3708" y="14258"/>
                      <a:pt x="4273" y="14258"/>
                    </a:cubicBezTo>
                    <a:cubicBezTo>
                      <a:pt x="5572" y="14258"/>
                      <a:pt x="7031" y="14826"/>
                      <a:pt x="7956" y="15628"/>
                    </a:cubicBezTo>
                    <a:cubicBezTo>
                      <a:pt x="8845" y="14978"/>
                      <a:pt x="9988" y="14633"/>
                      <a:pt x="11123" y="14633"/>
                    </a:cubicBezTo>
                    <a:cubicBezTo>
                      <a:pt x="11681" y="14633"/>
                      <a:pt x="12237" y="14716"/>
                      <a:pt x="12760" y="14887"/>
                    </a:cubicBezTo>
                    <a:cubicBezTo>
                      <a:pt x="13156" y="14035"/>
                      <a:pt x="13958" y="13240"/>
                      <a:pt x="14628" y="12880"/>
                    </a:cubicBezTo>
                    <a:cubicBezTo>
                      <a:pt x="15159" y="12576"/>
                      <a:pt x="15978" y="12285"/>
                      <a:pt x="16827" y="12128"/>
                    </a:cubicBezTo>
                    <a:cubicBezTo>
                      <a:pt x="16725" y="11585"/>
                      <a:pt x="16747" y="10960"/>
                      <a:pt x="16747" y="10723"/>
                    </a:cubicBezTo>
                    <a:cubicBezTo>
                      <a:pt x="16831" y="9182"/>
                      <a:pt x="17271" y="7363"/>
                      <a:pt x="18185" y="6007"/>
                    </a:cubicBezTo>
                    <a:cubicBezTo>
                      <a:pt x="17305" y="5725"/>
                      <a:pt x="16551" y="5199"/>
                      <a:pt x="16075" y="4263"/>
                    </a:cubicBezTo>
                    <a:cubicBezTo>
                      <a:pt x="15818" y="3768"/>
                      <a:pt x="15628" y="3041"/>
                      <a:pt x="15646" y="2354"/>
                    </a:cubicBezTo>
                    <a:cubicBezTo>
                      <a:pt x="14740" y="2300"/>
                      <a:pt x="13855" y="2082"/>
                      <a:pt x="13057" y="1597"/>
                    </a:cubicBezTo>
                    <a:cubicBezTo>
                      <a:pt x="12540" y="1304"/>
                      <a:pt x="12031" y="890"/>
                      <a:pt x="11738" y="382"/>
                    </a:cubicBezTo>
                    <a:cubicBezTo>
                      <a:pt x="10671" y="840"/>
                      <a:pt x="9530" y="1128"/>
                      <a:pt x="8393" y="1128"/>
                    </a:cubicBezTo>
                    <a:cubicBezTo>
                      <a:pt x="7920" y="1128"/>
                      <a:pt x="7447" y="1078"/>
                      <a:pt x="6982" y="970"/>
                    </a:cubicBezTo>
                    <a:cubicBezTo>
                      <a:pt x="6423" y="843"/>
                      <a:pt x="5484" y="500"/>
                      <a:pt x="4852"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6" name="Google Shape;1966;p42"/>
              <p:cNvSpPr/>
              <p:nvPr/>
            </p:nvSpPr>
            <p:spPr>
              <a:xfrm>
                <a:off x="2755425" y="3048165"/>
                <a:ext cx="1805831" cy="1804694"/>
              </a:xfrm>
              <a:custGeom>
                <a:avLst/>
                <a:gdLst/>
                <a:ahLst/>
                <a:cxnLst/>
                <a:rect l="l" t="t" r="r" b="b"/>
                <a:pathLst>
                  <a:path w="31209" h="31188" extrusionOk="0">
                    <a:moveTo>
                      <a:pt x="20034" y="1"/>
                    </a:moveTo>
                    <a:lnTo>
                      <a:pt x="5227" y="7505"/>
                    </a:lnTo>
                    <a:lnTo>
                      <a:pt x="7962" y="13200"/>
                    </a:lnTo>
                    <a:lnTo>
                      <a:pt x="7145" y="13758"/>
                    </a:lnTo>
                    <a:lnTo>
                      <a:pt x="7814" y="14538"/>
                    </a:lnTo>
                    <a:lnTo>
                      <a:pt x="8355" y="14019"/>
                    </a:lnTo>
                    <a:lnTo>
                      <a:pt x="9594" y="16596"/>
                    </a:lnTo>
                    <a:lnTo>
                      <a:pt x="7357" y="17463"/>
                    </a:lnTo>
                    <a:cubicBezTo>
                      <a:pt x="7266" y="16497"/>
                      <a:pt x="7068" y="15094"/>
                      <a:pt x="6637" y="14846"/>
                    </a:cubicBezTo>
                    <a:cubicBezTo>
                      <a:pt x="6521" y="14780"/>
                      <a:pt x="6417" y="14752"/>
                      <a:pt x="6325" y="14752"/>
                    </a:cubicBezTo>
                    <a:cubicBezTo>
                      <a:pt x="5887" y="14752"/>
                      <a:pt x="5712" y="15374"/>
                      <a:pt x="5712" y="15374"/>
                    </a:cubicBezTo>
                    <a:cubicBezTo>
                      <a:pt x="5712" y="15374"/>
                      <a:pt x="6594" y="11947"/>
                      <a:pt x="5600" y="11837"/>
                    </a:cubicBezTo>
                    <a:cubicBezTo>
                      <a:pt x="5578" y="11835"/>
                      <a:pt x="5556" y="11834"/>
                      <a:pt x="5534" y="11834"/>
                    </a:cubicBezTo>
                    <a:cubicBezTo>
                      <a:pt x="4862" y="11834"/>
                      <a:pt x="4599" y="13021"/>
                      <a:pt x="4402" y="13021"/>
                    </a:cubicBezTo>
                    <a:cubicBezTo>
                      <a:pt x="4325" y="13021"/>
                      <a:pt x="4258" y="12838"/>
                      <a:pt x="4180" y="12329"/>
                    </a:cubicBezTo>
                    <a:cubicBezTo>
                      <a:pt x="3893" y="10482"/>
                      <a:pt x="4891" y="8949"/>
                      <a:pt x="4322" y="8697"/>
                    </a:cubicBezTo>
                    <a:cubicBezTo>
                      <a:pt x="4234" y="8659"/>
                      <a:pt x="4154" y="8642"/>
                      <a:pt x="4081" y="8642"/>
                    </a:cubicBezTo>
                    <a:cubicBezTo>
                      <a:pt x="3681" y="8642"/>
                      <a:pt x="3499" y="9133"/>
                      <a:pt x="3499" y="9133"/>
                    </a:cubicBezTo>
                    <a:cubicBezTo>
                      <a:pt x="3499" y="9133"/>
                      <a:pt x="2647" y="7043"/>
                      <a:pt x="1670" y="7043"/>
                    </a:cubicBezTo>
                    <a:cubicBezTo>
                      <a:pt x="1504" y="7043"/>
                      <a:pt x="1336" y="7103"/>
                      <a:pt x="1167" y="7242"/>
                    </a:cubicBezTo>
                    <a:cubicBezTo>
                      <a:pt x="1" y="8210"/>
                      <a:pt x="2447" y="11327"/>
                      <a:pt x="2447" y="11327"/>
                    </a:cubicBezTo>
                    <a:cubicBezTo>
                      <a:pt x="2447" y="11327"/>
                      <a:pt x="2251" y="11272"/>
                      <a:pt x="1959" y="11272"/>
                    </a:cubicBezTo>
                    <a:cubicBezTo>
                      <a:pt x="1707" y="11272"/>
                      <a:pt x="1384" y="11313"/>
                      <a:pt x="1055" y="11465"/>
                    </a:cubicBezTo>
                    <a:cubicBezTo>
                      <a:pt x="343" y="11794"/>
                      <a:pt x="2759" y="13609"/>
                      <a:pt x="2759" y="13609"/>
                    </a:cubicBezTo>
                    <a:cubicBezTo>
                      <a:pt x="2759" y="13609"/>
                      <a:pt x="2269" y="13418"/>
                      <a:pt x="1733" y="13418"/>
                    </a:cubicBezTo>
                    <a:cubicBezTo>
                      <a:pt x="1100" y="13418"/>
                      <a:pt x="404" y="13684"/>
                      <a:pt x="374" y="14846"/>
                    </a:cubicBezTo>
                    <a:cubicBezTo>
                      <a:pt x="327" y="16555"/>
                      <a:pt x="2412" y="17083"/>
                      <a:pt x="4122" y="17083"/>
                    </a:cubicBezTo>
                    <a:cubicBezTo>
                      <a:pt x="4558" y="17083"/>
                      <a:pt x="4970" y="17048"/>
                      <a:pt x="5316" y="16991"/>
                    </a:cubicBezTo>
                    <a:cubicBezTo>
                      <a:pt x="5448" y="16969"/>
                      <a:pt x="5572" y="16959"/>
                      <a:pt x="5689" y="16959"/>
                    </a:cubicBezTo>
                    <a:cubicBezTo>
                      <a:pt x="6333" y="16959"/>
                      <a:pt x="6752" y="17264"/>
                      <a:pt x="7016" y="17594"/>
                    </a:cubicBezTo>
                    <a:lnTo>
                      <a:pt x="4010" y="18756"/>
                    </a:lnTo>
                    <a:lnTo>
                      <a:pt x="14398" y="31187"/>
                    </a:lnTo>
                    <a:lnTo>
                      <a:pt x="31209" y="19081"/>
                    </a:lnTo>
                    <a:lnTo>
                      <a:pt x="28439" y="17178"/>
                    </a:lnTo>
                    <a:cubicBezTo>
                      <a:pt x="29700" y="16915"/>
                      <a:pt x="31049" y="16217"/>
                      <a:pt x="30799" y="14907"/>
                    </a:cubicBezTo>
                    <a:cubicBezTo>
                      <a:pt x="30646" y="14106"/>
                      <a:pt x="30211" y="13888"/>
                      <a:pt x="29783" y="13888"/>
                    </a:cubicBezTo>
                    <a:cubicBezTo>
                      <a:pt x="29273" y="13888"/>
                      <a:pt x="28773" y="14197"/>
                      <a:pt x="28773" y="14197"/>
                    </a:cubicBezTo>
                    <a:cubicBezTo>
                      <a:pt x="28773" y="14197"/>
                      <a:pt x="30407" y="12398"/>
                      <a:pt x="29808" y="12219"/>
                    </a:cubicBezTo>
                    <a:cubicBezTo>
                      <a:pt x="29650" y="12172"/>
                      <a:pt x="29499" y="12155"/>
                      <a:pt x="29361" y="12155"/>
                    </a:cubicBezTo>
                    <a:cubicBezTo>
                      <a:pt x="28979" y="12155"/>
                      <a:pt x="28707" y="12288"/>
                      <a:pt x="28707" y="12288"/>
                    </a:cubicBezTo>
                    <a:cubicBezTo>
                      <a:pt x="28707" y="12288"/>
                      <a:pt x="30185" y="9413"/>
                      <a:pt x="29146" y="8770"/>
                    </a:cubicBezTo>
                    <a:cubicBezTo>
                      <a:pt x="29028" y="8697"/>
                      <a:pt x="28916" y="8665"/>
                      <a:pt x="28811" y="8665"/>
                    </a:cubicBezTo>
                    <a:cubicBezTo>
                      <a:pt x="27996" y="8665"/>
                      <a:pt x="27588" y="10622"/>
                      <a:pt x="27588" y="10622"/>
                    </a:cubicBezTo>
                    <a:cubicBezTo>
                      <a:pt x="27588" y="10622"/>
                      <a:pt x="27406" y="10291"/>
                      <a:pt x="27127" y="10291"/>
                    </a:cubicBezTo>
                    <a:cubicBezTo>
                      <a:pt x="27053" y="10291"/>
                      <a:pt x="26973" y="10314"/>
                      <a:pt x="26888" y="10372"/>
                    </a:cubicBezTo>
                    <a:cubicBezTo>
                      <a:pt x="26478" y="10650"/>
                      <a:pt x="27461" y="11781"/>
                      <a:pt x="27491" y="13331"/>
                    </a:cubicBezTo>
                    <a:cubicBezTo>
                      <a:pt x="27500" y="13773"/>
                      <a:pt x="27470" y="13928"/>
                      <a:pt x="27405" y="13928"/>
                    </a:cubicBezTo>
                    <a:cubicBezTo>
                      <a:pt x="27255" y="13928"/>
                      <a:pt x="26916" y="13094"/>
                      <a:pt x="26436" y="13094"/>
                    </a:cubicBezTo>
                    <a:cubicBezTo>
                      <a:pt x="26398" y="13094"/>
                      <a:pt x="26359" y="13100"/>
                      <a:pt x="26319" y="13111"/>
                    </a:cubicBezTo>
                    <a:cubicBezTo>
                      <a:pt x="25616" y="13314"/>
                      <a:pt x="26551" y="15639"/>
                      <a:pt x="26694" y="15986"/>
                    </a:cubicBezTo>
                    <a:lnTo>
                      <a:pt x="26689" y="15982"/>
                    </a:lnTo>
                    <a:cubicBezTo>
                      <a:pt x="26627" y="15870"/>
                      <a:pt x="26455" y="15594"/>
                      <a:pt x="26208" y="15594"/>
                    </a:cubicBezTo>
                    <a:cubicBezTo>
                      <a:pt x="26184" y="15594"/>
                      <a:pt x="26159" y="15597"/>
                      <a:pt x="26133" y="15603"/>
                    </a:cubicBezTo>
                    <a:lnTo>
                      <a:pt x="24900" y="14758"/>
                    </a:lnTo>
                    <a:lnTo>
                      <a:pt x="24900" y="14758"/>
                    </a:lnTo>
                    <a:cubicBezTo>
                      <a:pt x="25098" y="14807"/>
                      <a:pt x="25290" y="14837"/>
                      <a:pt x="25470" y="14837"/>
                    </a:cubicBezTo>
                    <a:cubicBezTo>
                      <a:pt x="25497" y="14837"/>
                      <a:pt x="25523" y="14837"/>
                      <a:pt x="25549" y="14835"/>
                    </a:cubicBezTo>
                    <a:cubicBezTo>
                      <a:pt x="26629" y="14779"/>
                      <a:pt x="24980" y="11680"/>
                      <a:pt x="24980" y="11680"/>
                    </a:cubicBezTo>
                    <a:lnTo>
                      <a:pt x="24980" y="11680"/>
                    </a:lnTo>
                    <a:cubicBezTo>
                      <a:pt x="24980" y="11680"/>
                      <a:pt x="24985" y="11680"/>
                      <a:pt x="24993" y="11680"/>
                    </a:cubicBezTo>
                    <a:cubicBezTo>
                      <a:pt x="25052" y="11680"/>
                      <a:pt x="25301" y="11674"/>
                      <a:pt x="25528" y="11568"/>
                    </a:cubicBezTo>
                    <a:cubicBezTo>
                      <a:pt x="25586" y="11564"/>
                      <a:pt x="25622" y="11559"/>
                      <a:pt x="25625" y="11559"/>
                    </a:cubicBezTo>
                    <a:lnTo>
                      <a:pt x="25618" y="11518"/>
                    </a:lnTo>
                    <a:cubicBezTo>
                      <a:pt x="25765" y="11428"/>
                      <a:pt x="25888" y="11281"/>
                      <a:pt x="25918" y="11055"/>
                    </a:cubicBezTo>
                    <a:cubicBezTo>
                      <a:pt x="25967" y="10702"/>
                      <a:pt x="25668" y="10475"/>
                      <a:pt x="25241" y="10421"/>
                    </a:cubicBezTo>
                    <a:cubicBezTo>
                      <a:pt x="25230" y="10404"/>
                      <a:pt x="25226" y="10393"/>
                      <a:pt x="25224" y="10393"/>
                    </a:cubicBezTo>
                    <a:lnTo>
                      <a:pt x="25187" y="10417"/>
                    </a:lnTo>
                    <a:cubicBezTo>
                      <a:pt x="25135" y="10412"/>
                      <a:pt x="25082" y="10409"/>
                      <a:pt x="25028" y="10409"/>
                    </a:cubicBezTo>
                    <a:cubicBezTo>
                      <a:pt x="24901" y="10409"/>
                      <a:pt x="24768" y="10424"/>
                      <a:pt x="24631" y="10454"/>
                    </a:cubicBezTo>
                    <a:cubicBezTo>
                      <a:pt x="24829" y="9628"/>
                      <a:pt x="25323" y="7387"/>
                      <a:pt x="24825" y="7305"/>
                    </a:cubicBezTo>
                    <a:cubicBezTo>
                      <a:pt x="24815" y="7303"/>
                      <a:pt x="24805" y="7303"/>
                      <a:pt x="24796" y="7303"/>
                    </a:cubicBezTo>
                    <a:cubicBezTo>
                      <a:pt x="24210" y="7303"/>
                      <a:pt x="24129" y="10234"/>
                      <a:pt x="24129" y="10234"/>
                    </a:cubicBezTo>
                    <a:cubicBezTo>
                      <a:pt x="24129" y="10234"/>
                      <a:pt x="23770" y="7676"/>
                      <a:pt x="23351" y="7676"/>
                    </a:cubicBezTo>
                    <a:cubicBezTo>
                      <a:pt x="23345" y="7676"/>
                      <a:pt x="23339" y="7677"/>
                      <a:pt x="23334" y="7678"/>
                    </a:cubicBezTo>
                    <a:cubicBezTo>
                      <a:pt x="23006" y="7732"/>
                      <a:pt x="23500" y="9542"/>
                      <a:pt x="23739" y="10363"/>
                    </a:cubicBezTo>
                    <a:cubicBezTo>
                      <a:pt x="23711" y="10362"/>
                      <a:pt x="23684" y="10361"/>
                      <a:pt x="23656" y="10361"/>
                    </a:cubicBezTo>
                    <a:cubicBezTo>
                      <a:pt x="23325" y="10361"/>
                      <a:pt x="23045" y="10486"/>
                      <a:pt x="23019" y="10831"/>
                    </a:cubicBezTo>
                    <a:cubicBezTo>
                      <a:pt x="22963" y="11656"/>
                      <a:pt x="24637" y="11768"/>
                      <a:pt x="24637" y="11768"/>
                    </a:cubicBezTo>
                    <a:lnTo>
                      <a:pt x="25237" y="14413"/>
                    </a:lnTo>
                    <a:lnTo>
                      <a:pt x="23834" y="14027"/>
                    </a:lnTo>
                    <a:lnTo>
                      <a:pt x="22364" y="13019"/>
                    </a:lnTo>
                    <a:lnTo>
                      <a:pt x="21290" y="7016"/>
                    </a:lnTo>
                    <a:lnTo>
                      <a:pt x="21510" y="6979"/>
                    </a:lnTo>
                    <a:lnTo>
                      <a:pt x="21355" y="5686"/>
                    </a:lnTo>
                    <a:lnTo>
                      <a:pt x="21075" y="5813"/>
                    </a:lnTo>
                    <a:lnTo>
                      <a:pt x="20034"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967" name="Google Shape;1967;p42"/>
            <p:cNvSpPr/>
            <p:nvPr/>
          </p:nvSpPr>
          <p:spPr>
            <a:xfrm>
              <a:off x="3610939" y="4535384"/>
              <a:ext cx="119718" cy="75572"/>
            </a:xfrm>
            <a:custGeom>
              <a:avLst/>
              <a:gdLst/>
              <a:ahLst/>
              <a:cxnLst/>
              <a:rect l="l" t="t" r="r" b="b"/>
              <a:pathLst>
                <a:path w="2069" h="1306" extrusionOk="0">
                  <a:moveTo>
                    <a:pt x="1183" y="0"/>
                  </a:moveTo>
                  <a:cubicBezTo>
                    <a:pt x="1122" y="0"/>
                    <a:pt x="1059" y="5"/>
                    <a:pt x="994" y="15"/>
                  </a:cubicBezTo>
                  <a:cubicBezTo>
                    <a:pt x="384" y="112"/>
                    <a:pt x="1" y="627"/>
                    <a:pt x="72" y="1235"/>
                  </a:cubicBezTo>
                  <a:cubicBezTo>
                    <a:pt x="76" y="1284"/>
                    <a:pt x="119" y="1305"/>
                    <a:pt x="172" y="1305"/>
                  </a:cubicBezTo>
                  <a:cubicBezTo>
                    <a:pt x="260" y="1305"/>
                    <a:pt x="373" y="1246"/>
                    <a:pt x="365" y="1158"/>
                  </a:cubicBezTo>
                  <a:cubicBezTo>
                    <a:pt x="313" y="709"/>
                    <a:pt x="553" y="289"/>
                    <a:pt x="1020" y="218"/>
                  </a:cubicBezTo>
                  <a:cubicBezTo>
                    <a:pt x="1060" y="212"/>
                    <a:pt x="1099" y="209"/>
                    <a:pt x="1136" y="209"/>
                  </a:cubicBezTo>
                  <a:cubicBezTo>
                    <a:pt x="1517" y="209"/>
                    <a:pt x="1764" y="525"/>
                    <a:pt x="1768" y="910"/>
                  </a:cubicBezTo>
                  <a:cubicBezTo>
                    <a:pt x="1769" y="977"/>
                    <a:pt x="1827" y="1005"/>
                    <a:pt x="1892" y="1005"/>
                  </a:cubicBezTo>
                  <a:cubicBezTo>
                    <a:pt x="1975" y="1005"/>
                    <a:pt x="2069" y="959"/>
                    <a:pt x="2068" y="886"/>
                  </a:cubicBezTo>
                  <a:cubicBezTo>
                    <a:pt x="2060" y="340"/>
                    <a:pt x="1687" y="0"/>
                    <a:pt x="118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8" name="Google Shape;1968;p42"/>
            <p:cNvSpPr/>
            <p:nvPr/>
          </p:nvSpPr>
          <p:spPr>
            <a:xfrm>
              <a:off x="3662727" y="4556735"/>
              <a:ext cx="46695" cy="32462"/>
            </a:xfrm>
            <a:custGeom>
              <a:avLst/>
              <a:gdLst/>
              <a:ahLst/>
              <a:cxnLst/>
              <a:rect l="l" t="t" r="r" b="b"/>
              <a:pathLst>
                <a:path w="807" h="561" extrusionOk="0">
                  <a:moveTo>
                    <a:pt x="220" y="1"/>
                  </a:moveTo>
                  <a:cubicBezTo>
                    <a:pt x="150" y="1"/>
                    <a:pt x="94" y="22"/>
                    <a:pt x="65" y="67"/>
                  </a:cubicBezTo>
                  <a:cubicBezTo>
                    <a:pt x="0" y="166"/>
                    <a:pt x="104" y="345"/>
                    <a:pt x="289" y="463"/>
                  </a:cubicBezTo>
                  <a:cubicBezTo>
                    <a:pt x="392" y="527"/>
                    <a:pt x="502" y="560"/>
                    <a:pt x="589" y="560"/>
                  </a:cubicBezTo>
                  <a:cubicBezTo>
                    <a:pt x="659" y="560"/>
                    <a:pt x="714" y="539"/>
                    <a:pt x="742" y="496"/>
                  </a:cubicBezTo>
                  <a:cubicBezTo>
                    <a:pt x="806" y="394"/>
                    <a:pt x="707" y="220"/>
                    <a:pt x="517" y="99"/>
                  </a:cubicBezTo>
                  <a:cubicBezTo>
                    <a:pt x="415" y="34"/>
                    <a:pt x="307" y="1"/>
                    <a:pt x="22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969" name="Google Shape;1969;p42"/>
            <p:cNvGrpSpPr/>
            <p:nvPr/>
          </p:nvGrpSpPr>
          <p:grpSpPr>
            <a:xfrm>
              <a:off x="2756929" y="2403156"/>
              <a:ext cx="2309549" cy="2449574"/>
              <a:chOff x="2756929" y="2403156"/>
              <a:chExt cx="2309549" cy="2449574"/>
            </a:xfrm>
          </p:grpSpPr>
          <p:sp>
            <p:nvSpPr>
              <p:cNvPr id="1970" name="Google Shape;1970;p42"/>
              <p:cNvSpPr/>
              <p:nvPr/>
            </p:nvSpPr>
            <p:spPr>
              <a:xfrm>
                <a:off x="4014423" y="2403156"/>
                <a:ext cx="1052056" cy="904372"/>
              </a:xfrm>
              <a:custGeom>
                <a:avLst/>
                <a:gdLst/>
                <a:ahLst/>
                <a:cxnLst/>
                <a:rect l="l" t="t" r="r" b="b"/>
                <a:pathLst>
                  <a:path w="18182" h="15629" extrusionOk="0">
                    <a:moveTo>
                      <a:pt x="4852" y="1"/>
                    </a:moveTo>
                    <a:cubicBezTo>
                      <a:pt x="4270" y="2757"/>
                      <a:pt x="2711" y="6048"/>
                      <a:pt x="0" y="6380"/>
                    </a:cubicBezTo>
                    <a:cubicBezTo>
                      <a:pt x="356" y="6988"/>
                      <a:pt x="528" y="7887"/>
                      <a:pt x="552" y="8258"/>
                    </a:cubicBezTo>
                    <a:cubicBezTo>
                      <a:pt x="642" y="9307"/>
                      <a:pt x="476" y="10342"/>
                      <a:pt x="30" y="11225"/>
                    </a:cubicBezTo>
                    <a:cubicBezTo>
                      <a:pt x="750" y="11415"/>
                      <a:pt x="1446" y="11973"/>
                      <a:pt x="1925" y="12449"/>
                    </a:cubicBezTo>
                    <a:cubicBezTo>
                      <a:pt x="2511" y="13057"/>
                      <a:pt x="2748" y="13833"/>
                      <a:pt x="2724" y="14611"/>
                    </a:cubicBezTo>
                    <a:cubicBezTo>
                      <a:pt x="3173" y="14367"/>
                      <a:pt x="3709" y="14259"/>
                      <a:pt x="4275" y="14259"/>
                    </a:cubicBezTo>
                    <a:cubicBezTo>
                      <a:pt x="5574" y="14259"/>
                      <a:pt x="7032" y="14828"/>
                      <a:pt x="7955" y="15629"/>
                    </a:cubicBezTo>
                    <a:cubicBezTo>
                      <a:pt x="8843" y="14979"/>
                      <a:pt x="9985" y="14634"/>
                      <a:pt x="11120" y="14634"/>
                    </a:cubicBezTo>
                    <a:cubicBezTo>
                      <a:pt x="11678" y="14634"/>
                      <a:pt x="12235" y="14717"/>
                      <a:pt x="12759" y="14889"/>
                    </a:cubicBezTo>
                    <a:cubicBezTo>
                      <a:pt x="13156" y="14034"/>
                      <a:pt x="13958" y="13243"/>
                      <a:pt x="14626" y="12881"/>
                    </a:cubicBezTo>
                    <a:cubicBezTo>
                      <a:pt x="15158" y="12577"/>
                      <a:pt x="15977" y="12286"/>
                      <a:pt x="16824" y="12131"/>
                    </a:cubicBezTo>
                    <a:cubicBezTo>
                      <a:pt x="16725" y="11585"/>
                      <a:pt x="16746" y="10960"/>
                      <a:pt x="16742" y="10732"/>
                    </a:cubicBezTo>
                    <a:cubicBezTo>
                      <a:pt x="16830" y="9182"/>
                      <a:pt x="17270" y="7363"/>
                      <a:pt x="18182" y="6010"/>
                    </a:cubicBezTo>
                    <a:cubicBezTo>
                      <a:pt x="17307" y="5725"/>
                      <a:pt x="16550" y="5201"/>
                      <a:pt x="16074" y="4266"/>
                    </a:cubicBezTo>
                    <a:cubicBezTo>
                      <a:pt x="15817" y="3770"/>
                      <a:pt x="15628" y="3042"/>
                      <a:pt x="15645" y="2356"/>
                    </a:cubicBezTo>
                    <a:cubicBezTo>
                      <a:pt x="14740" y="2303"/>
                      <a:pt x="13856" y="2081"/>
                      <a:pt x="13057" y="1598"/>
                    </a:cubicBezTo>
                    <a:cubicBezTo>
                      <a:pt x="12537" y="1302"/>
                      <a:pt x="12029" y="893"/>
                      <a:pt x="11738" y="384"/>
                    </a:cubicBezTo>
                    <a:cubicBezTo>
                      <a:pt x="10672" y="842"/>
                      <a:pt x="9532" y="1129"/>
                      <a:pt x="8396" y="1129"/>
                    </a:cubicBezTo>
                    <a:cubicBezTo>
                      <a:pt x="7922" y="1129"/>
                      <a:pt x="7448" y="1079"/>
                      <a:pt x="6981" y="971"/>
                    </a:cubicBezTo>
                    <a:cubicBezTo>
                      <a:pt x="6423" y="843"/>
                      <a:pt x="5483" y="503"/>
                      <a:pt x="485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1" name="Google Shape;1971;p42"/>
              <p:cNvSpPr/>
              <p:nvPr/>
            </p:nvSpPr>
            <p:spPr>
              <a:xfrm>
                <a:off x="4133969" y="2563613"/>
                <a:ext cx="774027" cy="607467"/>
              </a:xfrm>
              <a:custGeom>
                <a:avLst/>
                <a:gdLst/>
                <a:ahLst/>
                <a:cxnLst/>
                <a:rect l="l" t="t" r="r" b="b"/>
                <a:pathLst>
                  <a:path w="13377" h="10498" extrusionOk="0">
                    <a:moveTo>
                      <a:pt x="7368" y="0"/>
                    </a:moveTo>
                    <a:cubicBezTo>
                      <a:pt x="6552" y="0"/>
                      <a:pt x="5703" y="150"/>
                      <a:pt x="4870" y="467"/>
                    </a:cubicBezTo>
                    <a:cubicBezTo>
                      <a:pt x="1729" y="1659"/>
                      <a:pt x="1" y="4769"/>
                      <a:pt x="1005" y="7409"/>
                    </a:cubicBezTo>
                    <a:cubicBezTo>
                      <a:pt x="1743" y="9350"/>
                      <a:pt x="3751" y="10497"/>
                      <a:pt x="6008" y="10497"/>
                    </a:cubicBezTo>
                    <a:cubicBezTo>
                      <a:pt x="6825" y="10497"/>
                      <a:pt x="7674" y="10347"/>
                      <a:pt x="8508" y="10030"/>
                    </a:cubicBezTo>
                    <a:cubicBezTo>
                      <a:pt x="11648" y="8836"/>
                      <a:pt x="13376" y="5728"/>
                      <a:pt x="12372" y="3088"/>
                    </a:cubicBezTo>
                    <a:cubicBezTo>
                      <a:pt x="11634" y="1149"/>
                      <a:pt x="9626" y="0"/>
                      <a:pt x="736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2" name="Google Shape;1972;p42"/>
              <p:cNvSpPr/>
              <p:nvPr/>
            </p:nvSpPr>
            <p:spPr>
              <a:xfrm>
                <a:off x="2988789" y="3750807"/>
                <a:ext cx="1573744" cy="1101923"/>
              </a:xfrm>
              <a:custGeom>
                <a:avLst/>
                <a:gdLst/>
                <a:ahLst/>
                <a:cxnLst/>
                <a:rect l="l" t="t" r="r" b="b"/>
                <a:pathLst>
                  <a:path w="27198" h="19043" extrusionOk="0">
                    <a:moveTo>
                      <a:pt x="17096" y="0"/>
                    </a:moveTo>
                    <a:lnTo>
                      <a:pt x="0" y="6611"/>
                    </a:lnTo>
                    <a:lnTo>
                      <a:pt x="10389" y="19042"/>
                    </a:lnTo>
                    <a:lnTo>
                      <a:pt x="27197" y="6936"/>
                    </a:lnTo>
                    <a:lnTo>
                      <a:pt x="1709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3" name="Google Shape;1973;p42"/>
              <p:cNvSpPr/>
              <p:nvPr/>
            </p:nvSpPr>
            <p:spPr>
              <a:xfrm>
                <a:off x="3205026" y="3840496"/>
                <a:ext cx="1179932" cy="882383"/>
              </a:xfrm>
              <a:custGeom>
                <a:avLst/>
                <a:gdLst/>
                <a:ahLst/>
                <a:cxnLst/>
                <a:rect l="l" t="t" r="r" b="b"/>
                <a:pathLst>
                  <a:path w="20392" h="15249" extrusionOk="0">
                    <a:moveTo>
                      <a:pt x="14281" y="0"/>
                    </a:moveTo>
                    <a:lnTo>
                      <a:pt x="0" y="5643"/>
                    </a:lnTo>
                    <a:lnTo>
                      <a:pt x="7378" y="15249"/>
                    </a:lnTo>
                    <a:lnTo>
                      <a:pt x="20391" y="6166"/>
                    </a:lnTo>
                    <a:lnTo>
                      <a:pt x="14281"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4" name="Google Shape;1974;p42"/>
              <p:cNvSpPr/>
              <p:nvPr/>
            </p:nvSpPr>
            <p:spPr>
              <a:xfrm>
                <a:off x="3199934" y="3840496"/>
                <a:ext cx="1185024" cy="381041"/>
              </a:xfrm>
              <a:custGeom>
                <a:avLst/>
                <a:gdLst/>
                <a:ahLst/>
                <a:cxnLst/>
                <a:rect l="l" t="t" r="r" b="b"/>
                <a:pathLst>
                  <a:path w="20480" h="6585" extrusionOk="0">
                    <a:moveTo>
                      <a:pt x="14548" y="0"/>
                    </a:moveTo>
                    <a:lnTo>
                      <a:pt x="0" y="5574"/>
                    </a:lnTo>
                    <a:lnTo>
                      <a:pt x="610" y="6324"/>
                    </a:lnTo>
                    <a:lnTo>
                      <a:pt x="14356" y="621"/>
                    </a:lnTo>
                    <a:lnTo>
                      <a:pt x="19882" y="6584"/>
                    </a:lnTo>
                    <a:lnTo>
                      <a:pt x="20479" y="6166"/>
                    </a:lnTo>
                    <a:lnTo>
                      <a:pt x="1454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5" name="Google Shape;1975;p42"/>
              <p:cNvSpPr/>
              <p:nvPr/>
            </p:nvSpPr>
            <p:spPr>
              <a:xfrm>
                <a:off x="3451988" y="4012352"/>
                <a:ext cx="616467" cy="220639"/>
              </a:xfrm>
              <a:custGeom>
                <a:avLst/>
                <a:gdLst/>
                <a:ahLst/>
                <a:cxnLst/>
                <a:rect l="l" t="t" r="r" b="b"/>
                <a:pathLst>
                  <a:path w="10654" h="3813" extrusionOk="0">
                    <a:moveTo>
                      <a:pt x="10526" y="0"/>
                    </a:moveTo>
                    <a:cubicBezTo>
                      <a:pt x="10405" y="0"/>
                      <a:pt x="10213" y="40"/>
                      <a:pt x="10160" y="91"/>
                    </a:cubicBezTo>
                    <a:cubicBezTo>
                      <a:pt x="8120" y="2085"/>
                      <a:pt x="5475" y="3590"/>
                      <a:pt x="2654" y="3590"/>
                    </a:cubicBezTo>
                    <a:cubicBezTo>
                      <a:pt x="1960" y="3590"/>
                      <a:pt x="1256" y="3499"/>
                      <a:pt x="547" y="3302"/>
                    </a:cubicBezTo>
                    <a:cubicBezTo>
                      <a:pt x="539" y="3300"/>
                      <a:pt x="528" y="3299"/>
                      <a:pt x="516" y="3299"/>
                    </a:cubicBezTo>
                    <a:cubicBezTo>
                      <a:pt x="368" y="3299"/>
                      <a:pt x="0" y="3464"/>
                      <a:pt x="142" y="3502"/>
                    </a:cubicBezTo>
                    <a:cubicBezTo>
                      <a:pt x="906" y="3715"/>
                      <a:pt x="1670" y="3813"/>
                      <a:pt x="2427" y="3813"/>
                    </a:cubicBezTo>
                    <a:cubicBezTo>
                      <a:pt x="5488" y="3813"/>
                      <a:pt x="8415" y="2207"/>
                      <a:pt x="10610" y="60"/>
                    </a:cubicBezTo>
                    <a:cubicBezTo>
                      <a:pt x="10654" y="18"/>
                      <a:pt x="10606" y="0"/>
                      <a:pt x="105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6" name="Google Shape;1976;p42"/>
              <p:cNvSpPr/>
              <p:nvPr/>
            </p:nvSpPr>
            <p:spPr>
              <a:xfrm>
                <a:off x="3428322" y="4022999"/>
                <a:ext cx="715759" cy="312008"/>
              </a:xfrm>
              <a:custGeom>
                <a:avLst/>
                <a:gdLst/>
                <a:ahLst/>
                <a:cxnLst/>
                <a:rect l="l" t="t" r="r" b="b"/>
                <a:pathLst>
                  <a:path w="12370" h="5392" extrusionOk="0">
                    <a:moveTo>
                      <a:pt x="12055" y="0"/>
                    </a:moveTo>
                    <a:cubicBezTo>
                      <a:pt x="11966" y="0"/>
                      <a:pt x="11873" y="29"/>
                      <a:pt x="11819" y="92"/>
                    </a:cubicBezTo>
                    <a:cubicBezTo>
                      <a:pt x="10560" y="1562"/>
                      <a:pt x="9161" y="2879"/>
                      <a:pt x="7463" y="3818"/>
                    </a:cubicBezTo>
                    <a:cubicBezTo>
                      <a:pt x="6338" y="4441"/>
                      <a:pt x="4610" y="5037"/>
                      <a:pt x="3037" y="5037"/>
                    </a:cubicBezTo>
                    <a:cubicBezTo>
                      <a:pt x="2104" y="5037"/>
                      <a:pt x="1224" y="4827"/>
                      <a:pt x="558" y="4288"/>
                    </a:cubicBezTo>
                    <a:cubicBezTo>
                      <a:pt x="520" y="4258"/>
                      <a:pt x="472" y="4245"/>
                      <a:pt x="422" y="4245"/>
                    </a:cubicBezTo>
                    <a:cubicBezTo>
                      <a:pt x="229" y="4245"/>
                      <a:pt x="1" y="4437"/>
                      <a:pt x="180" y="4584"/>
                    </a:cubicBezTo>
                    <a:cubicBezTo>
                      <a:pt x="909" y="5171"/>
                      <a:pt x="1902" y="5392"/>
                      <a:pt x="2936" y="5392"/>
                    </a:cubicBezTo>
                    <a:cubicBezTo>
                      <a:pt x="4230" y="5392"/>
                      <a:pt x="5588" y="5046"/>
                      <a:pt x="6573" y="4644"/>
                    </a:cubicBezTo>
                    <a:cubicBezTo>
                      <a:pt x="8845" y="3713"/>
                      <a:pt x="10657" y="2096"/>
                      <a:pt x="12237" y="251"/>
                    </a:cubicBezTo>
                    <a:cubicBezTo>
                      <a:pt x="12369" y="97"/>
                      <a:pt x="12219" y="0"/>
                      <a:pt x="1205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7" name="Google Shape;1977;p42"/>
              <p:cNvSpPr/>
              <p:nvPr/>
            </p:nvSpPr>
            <p:spPr>
              <a:xfrm>
                <a:off x="3474960" y="4146307"/>
                <a:ext cx="683009" cy="365880"/>
              </a:xfrm>
              <a:custGeom>
                <a:avLst/>
                <a:gdLst/>
                <a:ahLst/>
                <a:cxnLst/>
                <a:rect l="l" t="t" r="r" b="b"/>
                <a:pathLst>
                  <a:path w="11804" h="6323" extrusionOk="0">
                    <a:moveTo>
                      <a:pt x="11593" y="0"/>
                    </a:moveTo>
                    <a:cubicBezTo>
                      <a:pt x="11472" y="0"/>
                      <a:pt x="11321" y="44"/>
                      <a:pt x="11271" y="116"/>
                    </a:cubicBezTo>
                    <a:cubicBezTo>
                      <a:pt x="9130" y="3280"/>
                      <a:pt x="6280" y="5995"/>
                      <a:pt x="2515" y="5995"/>
                    </a:cubicBezTo>
                    <a:cubicBezTo>
                      <a:pt x="1892" y="5995"/>
                      <a:pt x="1243" y="5920"/>
                      <a:pt x="568" y="5761"/>
                    </a:cubicBezTo>
                    <a:cubicBezTo>
                      <a:pt x="556" y="5758"/>
                      <a:pt x="542" y="5757"/>
                      <a:pt x="527" y="5757"/>
                    </a:cubicBezTo>
                    <a:cubicBezTo>
                      <a:pt x="334" y="5757"/>
                      <a:pt x="1" y="5988"/>
                      <a:pt x="269" y="6052"/>
                    </a:cubicBezTo>
                    <a:cubicBezTo>
                      <a:pt x="1031" y="6232"/>
                      <a:pt x="1770" y="6323"/>
                      <a:pt x="2492" y="6323"/>
                    </a:cubicBezTo>
                    <a:cubicBezTo>
                      <a:pt x="4025" y="6323"/>
                      <a:pt x="5482" y="5913"/>
                      <a:pt x="6937" y="5080"/>
                    </a:cubicBezTo>
                    <a:cubicBezTo>
                      <a:pt x="8946" y="3927"/>
                      <a:pt x="10455" y="2032"/>
                      <a:pt x="11735" y="144"/>
                    </a:cubicBezTo>
                    <a:cubicBezTo>
                      <a:pt x="11804" y="43"/>
                      <a:pt x="11713" y="0"/>
                      <a:pt x="1159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8" name="Google Shape;1978;p42"/>
              <p:cNvSpPr/>
              <p:nvPr/>
            </p:nvSpPr>
            <p:spPr>
              <a:xfrm>
                <a:off x="3578651" y="4412076"/>
                <a:ext cx="91886" cy="57865"/>
              </a:xfrm>
              <a:custGeom>
                <a:avLst/>
                <a:gdLst/>
                <a:ahLst/>
                <a:cxnLst/>
                <a:rect l="l" t="t" r="r" b="b"/>
                <a:pathLst>
                  <a:path w="1588" h="1000" extrusionOk="0">
                    <a:moveTo>
                      <a:pt x="909" y="1"/>
                    </a:moveTo>
                    <a:cubicBezTo>
                      <a:pt x="862" y="1"/>
                      <a:pt x="813" y="5"/>
                      <a:pt x="764" y="13"/>
                    </a:cubicBezTo>
                    <a:cubicBezTo>
                      <a:pt x="296" y="88"/>
                      <a:pt x="1" y="480"/>
                      <a:pt x="54" y="948"/>
                    </a:cubicBezTo>
                    <a:cubicBezTo>
                      <a:pt x="58" y="984"/>
                      <a:pt x="92" y="1000"/>
                      <a:pt x="131" y="1000"/>
                    </a:cubicBezTo>
                    <a:cubicBezTo>
                      <a:pt x="201" y="1000"/>
                      <a:pt x="290" y="953"/>
                      <a:pt x="281" y="886"/>
                    </a:cubicBezTo>
                    <a:cubicBezTo>
                      <a:pt x="242" y="543"/>
                      <a:pt x="427" y="220"/>
                      <a:pt x="783" y="166"/>
                    </a:cubicBezTo>
                    <a:cubicBezTo>
                      <a:pt x="813" y="161"/>
                      <a:pt x="843" y="159"/>
                      <a:pt x="871" y="159"/>
                    </a:cubicBezTo>
                    <a:cubicBezTo>
                      <a:pt x="1164" y="159"/>
                      <a:pt x="1352" y="401"/>
                      <a:pt x="1356" y="696"/>
                    </a:cubicBezTo>
                    <a:cubicBezTo>
                      <a:pt x="1357" y="747"/>
                      <a:pt x="1403" y="769"/>
                      <a:pt x="1453" y="769"/>
                    </a:cubicBezTo>
                    <a:cubicBezTo>
                      <a:pt x="1516" y="769"/>
                      <a:pt x="1587" y="734"/>
                      <a:pt x="1585" y="679"/>
                    </a:cubicBezTo>
                    <a:cubicBezTo>
                      <a:pt x="1581" y="260"/>
                      <a:pt x="1293" y="1"/>
                      <a:pt x="9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9" name="Google Shape;1979;p42"/>
              <p:cNvSpPr/>
              <p:nvPr/>
            </p:nvSpPr>
            <p:spPr>
              <a:xfrm>
                <a:off x="3618462" y="4428220"/>
                <a:ext cx="35701" cy="25056"/>
              </a:xfrm>
              <a:custGeom>
                <a:avLst/>
                <a:gdLst/>
                <a:ahLst/>
                <a:cxnLst/>
                <a:rect l="l" t="t" r="r" b="b"/>
                <a:pathLst>
                  <a:path w="617" h="433" extrusionOk="0">
                    <a:moveTo>
                      <a:pt x="166" y="1"/>
                    </a:moveTo>
                    <a:cubicBezTo>
                      <a:pt x="113" y="1"/>
                      <a:pt x="71" y="17"/>
                      <a:pt x="50" y="50"/>
                    </a:cubicBezTo>
                    <a:cubicBezTo>
                      <a:pt x="0" y="130"/>
                      <a:pt x="78" y="264"/>
                      <a:pt x="222" y="357"/>
                    </a:cubicBezTo>
                    <a:cubicBezTo>
                      <a:pt x="301" y="407"/>
                      <a:pt x="384" y="432"/>
                      <a:pt x="451" y="432"/>
                    </a:cubicBezTo>
                    <a:cubicBezTo>
                      <a:pt x="504" y="432"/>
                      <a:pt x="547" y="416"/>
                      <a:pt x="569" y="382"/>
                    </a:cubicBezTo>
                    <a:cubicBezTo>
                      <a:pt x="617" y="305"/>
                      <a:pt x="541" y="169"/>
                      <a:pt x="397" y="78"/>
                    </a:cubicBezTo>
                    <a:cubicBezTo>
                      <a:pt x="316" y="27"/>
                      <a:pt x="232" y="1"/>
                      <a:pt x="16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0" name="Google Shape;1980;p42"/>
              <p:cNvSpPr/>
              <p:nvPr/>
            </p:nvSpPr>
            <p:spPr>
              <a:xfrm>
                <a:off x="4106657" y="4230499"/>
                <a:ext cx="91828" cy="57923"/>
              </a:xfrm>
              <a:custGeom>
                <a:avLst/>
                <a:gdLst/>
                <a:ahLst/>
                <a:cxnLst/>
                <a:rect l="l" t="t" r="r" b="b"/>
                <a:pathLst>
                  <a:path w="1587" h="1001" extrusionOk="0">
                    <a:moveTo>
                      <a:pt x="910" y="1"/>
                    </a:moveTo>
                    <a:cubicBezTo>
                      <a:pt x="862" y="1"/>
                      <a:pt x="814" y="5"/>
                      <a:pt x="764" y="13"/>
                    </a:cubicBezTo>
                    <a:cubicBezTo>
                      <a:pt x="294" y="88"/>
                      <a:pt x="1" y="480"/>
                      <a:pt x="55" y="946"/>
                    </a:cubicBezTo>
                    <a:cubicBezTo>
                      <a:pt x="59" y="984"/>
                      <a:pt x="93" y="1001"/>
                      <a:pt x="134" y="1001"/>
                    </a:cubicBezTo>
                    <a:cubicBezTo>
                      <a:pt x="202" y="1001"/>
                      <a:pt x="289" y="954"/>
                      <a:pt x="281" y="888"/>
                    </a:cubicBezTo>
                    <a:cubicBezTo>
                      <a:pt x="240" y="545"/>
                      <a:pt x="423" y="222"/>
                      <a:pt x="783" y="166"/>
                    </a:cubicBezTo>
                    <a:cubicBezTo>
                      <a:pt x="814" y="161"/>
                      <a:pt x="843" y="159"/>
                      <a:pt x="871" y="159"/>
                    </a:cubicBezTo>
                    <a:cubicBezTo>
                      <a:pt x="1162" y="159"/>
                      <a:pt x="1351" y="401"/>
                      <a:pt x="1357" y="696"/>
                    </a:cubicBezTo>
                    <a:cubicBezTo>
                      <a:pt x="1358" y="747"/>
                      <a:pt x="1402" y="769"/>
                      <a:pt x="1452" y="769"/>
                    </a:cubicBezTo>
                    <a:cubicBezTo>
                      <a:pt x="1515" y="769"/>
                      <a:pt x="1586" y="733"/>
                      <a:pt x="1585" y="676"/>
                    </a:cubicBezTo>
                    <a:cubicBezTo>
                      <a:pt x="1581" y="260"/>
                      <a:pt x="1294" y="1"/>
                      <a:pt x="91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1" name="Google Shape;1981;p42"/>
              <p:cNvSpPr/>
              <p:nvPr/>
            </p:nvSpPr>
            <p:spPr>
              <a:xfrm>
                <a:off x="4146468" y="4246758"/>
                <a:ext cx="35875" cy="24940"/>
              </a:xfrm>
              <a:custGeom>
                <a:avLst/>
                <a:gdLst/>
                <a:ahLst/>
                <a:cxnLst/>
                <a:rect l="l" t="t" r="r" b="b"/>
                <a:pathLst>
                  <a:path w="620" h="431" extrusionOk="0">
                    <a:moveTo>
                      <a:pt x="166" y="1"/>
                    </a:moveTo>
                    <a:cubicBezTo>
                      <a:pt x="112" y="1"/>
                      <a:pt x="70" y="17"/>
                      <a:pt x="48" y="51"/>
                    </a:cubicBezTo>
                    <a:cubicBezTo>
                      <a:pt x="0" y="130"/>
                      <a:pt x="78" y="264"/>
                      <a:pt x="220" y="357"/>
                    </a:cubicBezTo>
                    <a:cubicBezTo>
                      <a:pt x="300" y="405"/>
                      <a:pt x="383" y="431"/>
                      <a:pt x="450" y="431"/>
                    </a:cubicBezTo>
                    <a:cubicBezTo>
                      <a:pt x="504" y="431"/>
                      <a:pt x="547" y="414"/>
                      <a:pt x="569" y="380"/>
                    </a:cubicBezTo>
                    <a:cubicBezTo>
                      <a:pt x="619" y="305"/>
                      <a:pt x="541" y="169"/>
                      <a:pt x="397" y="79"/>
                    </a:cubicBezTo>
                    <a:cubicBezTo>
                      <a:pt x="317" y="27"/>
                      <a:pt x="233" y="1"/>
                      <a:pt x="1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2" name="Google Shape;1982;p42"/>
              <p:cNvSpPr/>
              <p:nvPr/>
            </p:nvSpPr>
            <p:spPr>
              <a:xfrm>
                <a:off x="3812768" y="4343623"/>
                <a:ext cx="91770" cy="57981"/>
              </a:xfrm>
              <a:custGeom>
                <a:avLst/>
                <a:gdLst/>
                <a:ahLst/>
                <a:cxnLst/>
                <a:rect l="l" t="t" r="r" b="b"/>
                <a:pathLst>
                  <a:path w="1586" h="1002" extrusionOk="0">
                    <a:moveTo>
                      <a:pt x="907" y="0"/>
                    </a:moveTo>
                    <a:cubicBezTo>
                      <a:pt x="860" y="0"/>
                      <a:pt x="811" y="4"/>
                      <a:pt x="761" y="12"/>
                    </a:cubicBezTo>
                    <a:cubicBezTo>
                      <a:pt x="293" y="88"/>
                      <a:pt x="0" y="482"/>
                      <a:pt x="54" y="948"/>
                    </a:cubicBezTo>
                    <a:cubicBezTo>
                      <a:pt x="58" y="985"/>
                      <a:pt x="91" y="1001"/>
                      <a:pt x="131" y="1001"/>
                    </a:cubicBezTo>
                    <a:cubicBezTo>
                      <a:pt x="200" y="1001"/>
                      <a:pt x="288" y="954"/>
                      <a:pt x="280" y="887"/>
                    </a:cubicBezTo>
                    <a:cubicBezTo>
                      <a:pt x="239" y="547"/>
                      <a:pt x="425" y="224"/>
                      <a:pt x="780" y="165"/>
                    </a:cubicBezTo>
                    <a:cubicBezTo>
                      <a:pt x="810" y="161"/>
                      <a:pt x="840" y="158"/>
                      <a:pt x="868" y="158"/>
                    </a:cubicBezTo>
                    <a:cubicBezTo>
                      <a:pt x="1161" y="158"/>
                      <a:pt x="1350" y="403"/>
                      <a:pt x="1354" y="698"/>
                    </a:cubicBezTo>
                    <a:cubicBezTo>
                      <a:pt x="1354" y="748"/>
                      <a:pt x="1398" y="769"/>
                      <a:pt x="1448" y="769"/>
                    </a:cubicBezTo>
                    <a:cubicBezTo>
                      <a:pt x="1512" y="769"/>
                      <a:pt x="1585" y="734"/>
                      <a:pt x="1584" y="678"/>
                    </a:cubicBezTo>
                    <a:cubicBezTo>
                      <a:pt x="1578" y="260"/>
                      <a:pt x="1292" y="0"/>
                      <a:pt x="90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3" name="Google Shape;1983;p42"/>
              <p:cNvSpPr/>
              <p:nvPr/>
            </p:nvSpPr>
            <p:spPr>
              <a:xfrm>
                <a:off x="3852404" y="4359998"/>
                <a:ext cx="35990" cy="25056"/>
              </a:xfrm>
              <a:custGeom>
                <a:avLst/>
                <a:gdLst/>
                <a:ahLst/>
                <a:cxnLst/>
                <a:rect l="l" t="t" r="r" b="b"/>
                <a:pathLst>
                  <a:path w="622" h="433" extrusionOk="0">
                    <a:moveTo>
                      <a:pt x="168" y="0"/>
                    </a:moveTo>
                    <a:cubicBezTo>
                      <a:pt x="114" y="0"/>
                      <a:pt x="71" y="17"/>
                      <a:pt x="50" y="51"/>
                    </a:cubicBezTo>
                    <a:cubicBezTo>
                      <a:pt x="0" y="128"/>
                      <a:pt x="78" y="264"/>
                      <a:pt x="222" y="354"/>
                    </a:cubicBezTo>
                    <a:cubicBezTo>
                      <a:pt x="302" y="406"/>
                      <a:pt x="385" y="432"/>
                      <a:pt x="452" y="432"/>
                    </a:cubicBezTo>
                    <a:cubicBezTo>
                      <a:pt x="505" y="432"/>
                      <a:pt x="547" y="416"/>
                      <a:pt x="569" y="382"/>
                    </a:cubicBezTo>
                    <a:cubicBezTo>
                      <a:pt x="621" y="303"/>
                      <a:pt x="543" y="169"/>
                      <a:pt x="397" y="76"/>
                    </a:cubicBezTo>
                    <a:cubicBezTo>
                      <a:pt x="318" y="26"/>
                      <a:pt x="234" y="0"/>
                      <a:pt x="16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4" name="Google Shape;1984;p42"/>
              <p:cNvSpPr/>
              <p:nvPr/>
            </p:nvSpPr>
            <p:spPr>
              <a:xfrm>
                <a:off x="4092828" y="4065471"/>
                <a:ext cx="119718" cy="75630"/>
              </a:xfrm>
              <a:custGeom>
                <a:avLst/>
                <a:gdLst/>
                <a:ahLst/>
                <a:cxnLst/>
                <a:rect l="l" t="t" r="r" b="b"/>
                <a:pathLst>
                  <a:path w="2069" h="1307" extrusionOk="0">
                    <a:moveTo>
                      <a:pt x="1180" y="1"/>
                    </a:moveTo>
                    <a:cubicBezTo>
                      <a:pt x="1120" y="1"/>
                      <a:pt x="1058" y="5"/>
                      <a:pt x="994" y="15"/>
                    </a:cubicBezTo>
                    <a:cubicBezTo>
                      <a:pt x="382" y="112"/>
                      <a:pt x="1" y="627"/>
                      <a:pt x="68" y="1237"/>
                    </a:cubicBezTo>
                    <a:cubicBezTo>
                      <a:pt x="74" y="1286"/>
                      <a:pt x="118" y="1306"/>
                      <a:pt x="170" y="1306"/>
                    </a:cubicBezTo>
                    <a:cubicBezTo>
                      <a:pt x="261" y="1306"/>
                      <a:pt x="377" y="1245"/>
                      <a:pt x="367" y="1158"/>
                    </a:cubicBezTo>
                    <a:cubicBezTo>
                      <a:pt x="315" y="711"/>
                      <a:pt x="555" y="291"/>
                      <a:pt x="1022" y="218"/>
                    </a:cubicBezTo>
                    <a:cubicBezTo>
                      <a:pt x="1061" y="212"/>
                      <a:pt x="1099" y="209"/>
                      <a:pt x="1136" y="209"/>
                    </a:cubicBezTo>
                    <a:cubicBezTo>
                      <a:pt x="1518" y="209"/>
                      <a:pt x="1766" y="524"/>
                      <a:pt x="1768" y="910"/>
                    </a:cubicBezTo>
                    <a:cubicBezTo>
                      <a:pt x="1769" y="976"/>
                      <a:pt x="1827" y="1005"/>
                      <a:pt x="1893" y="1005"/>
                    </a:cubicBezTo>
                    <a:cubicBezTo>
                      <a:pt x="1975" y="1005"/>
                      <a:pt x="2069" y="958"/>
                      <a:pt x="2068" y="886"/>
                    </a:cubicBezTo>
                    <a:cubicBezTo>
                      <a:pt x="2060" y="339"/>
                      <a:pt x="1684" y="1"/>
                      <a:pt x="118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5" name="Google Shape;1985;p42"/>
              <p:cNvSpPr/>
              <p:nvPr/>
            </p:nvSpPr>
            <p:spPr>
              <a:xfrm>
                <a:off x="4144847" y="4086880"/>
                <a:ext cx="46579" cy="32462"/>
              </a:xfrm>
              <a:custGeom>
                <a:avLst/>
                <a:gdLst/>
                <a:ahLst/>
                <a:cxnLst/>
                <a:rect l="l" t="t" r="r" b="b"/>
                <a:pathLst>
                  <a:path w="805" h="561" extrusionOk="0">
                    <a:moveTo>
                      <a:pt x="218" y="1"/>
                    </a:moveTo>
                    <a:cubicBezTo>
                      <a:pt x="149" y="1"/>
                      <a:pt x="94" y="22"/>
                      <a:pt x="65" y="66"/>
                    </a:cubicBezTo>
                    <a:cubicBezTo>
                      <a:pt x="0" y="167"/>
                      <a:pt x="104" y="344"/>
                      <a:pt x="289" y="462"/>
                    </a:cubicBezTo>
                    <a:cubicBezTo>
                      <a:pt x="392" y="528"/>
                      <a:pt x="500" y="561"/>
                      <a:pt x="587" y="561"/>
                    </a:cubicBezTo>
                    <a:cubicBezTo>
                      <a:pt x="657" y="561"/>
                      <a:pt x="714" y="539"/>
                      <a:pt x="742" y="494"/>
                    </a:cubicBezTo>
                    <a:cubicBezTo>
                      <a:pt x="804" y="395"/>
                      <a:pt x="705" y="216"/>
                      <a:pt x="518" y="98"/>
                    </a:cubicBezTo>
                    <a:cubicBezTo>
                      <a:pt x="414" y="34"/>
                      <a:pt x="306" y="1"/>
                      <a:pt x="2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6" name="Google Shape;1986;p42"/>
              <p:cNvSpPr/>
              <p:nvPr/>
            </p:nvSpPr>
            <p:spPr>
              <a:xfrm>
                <a:off x="3410268" y="4347326"/>
                <a:ext cx="119775" cy="75630"/>
              </a:xfrm>
              <a:custGeom>
                <a:avLst/>
                <a:gdLst/>
                <a:ahLst/>
                <a:cxnLst/>
                <a:rect l="l" t="t" r="r" b="b"/>
                <a:pathLst>
                  <a:path w="2070" h="1307" extrusionOk="0">
                    <a:moveTo>
                      <a:pt x="1181" y="0"/>
                    </a:moveTo>
                    <a:cubicBezTo>
                      <a:pt x="1121" y="0"/>
                      <a:pt x="1058" y="5"/>
                      <a:pt x="995" y="15"/>
                    </a:cubicBezTo>
                    <a:cubicBezTo>
                      <a:pt x="385" y="112"/>
                      <a:pt x="1" y="627"/>
                      <a:pt x="72" y="1239"/>
                    </a:cubicBezTo>
                    <a:cubicBezTo>
                      <a:pt x="78" y="1287"/>
                      <a:pt x="121" y="1307"/>
                      <a:pt x="172" y="1307"/>
                    </a:cubicBezTo>
                    <a:cubicBezTo>
                      <a:pt x="262" y="1307"/>
                      <a:pt x="378" y="1245"/>
                      <a:pt x="367" y="1157"/>
                    </a:cubicBezTo>
                    <a:cubicBezTo>
                      <a:pt x="318" y="711"/>
                      <a:pt x="557" y="291"/>
                      <a:pt x="1023" y="218"/>
                    </a:cubicBezTo>
                    <a:cubicBezTo>
                      <a:pt x="1062" y="212"/>
                      <a:pt x="1100" y="209"/>
                      <a:pt x="1137" y="209"/>
                    </a:cubicBezTo>
                    <a:cubicBezTo>
                      <a:pt x="1520" y="209"/>
                      <a:pt x="1766" y="524"/>
                      <a:pt x="1768" y="910"/>
                    </a:cubicBezTo>
                    <a:cubicBezTo>
                      <a:pt x="1770" y="976"/>
                      <a:pt x="1829" y="1004"/>
                      <a:pt x="1894" y="1004"/>
                    </a:cubicBezTo>
                    <a:cubicBezTo>
                      <a:pt x="1976" y="1004"/>
                      <a:pt x="2069" y="958"/>
                      <a:pt x="2068" y="886"/>
                    </a:cubicBezTo>
                    <a:cubicBezTo>
                      <a:pt x="2060" y="339"/>
                      <a:pt x="1686" y="0"/>
                      <a:pt x="118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7" name="Google Shape;1987;p42"/>
              <p:cNvSpPr/>
              <p:nvPr/>
            </p:nvSpPr>
            <p:spPr>
              <a:xfrm>
                <a:off x="3462403" y="4368736"/>
                <a:ext cx="46695" cy="32404"/>
              </a:xfrm>
              <a:custGeom>
                <a:avLst/>
                <a:gdLst/>
                <a:ahLst/>
                <a:cxnLst/>
                <a:rect l="l" t="t" r="r" b="b"/>
                <a:pathLst>
                  <a:path w="807" h="560" extrusionOk="0">
                    <a:moveTo>
                      <a:pt x="217" y="1"/>
                    </a:moveTo>
                    <a:cubicBezTo>
                      <a:pt x="149" y="1"/>
                      <a:pt x="94" y="22"/>
                      <a:pt x="66" y="65"/>
                    </a:cubicBezTo>
                    <a:cubicBezTo>
                      <a:pt x="1" y="167"/>
                      <a:pt x="102" y="344"/>
                      <a:pt x="290" y="462"/>
                    </a:cubicBezTo>
                    <a:cubicBezTo>
                      <a:pt x="393" y="527"/>
                      <a:pt x="501" y="560"/>
                      <a:pt x="589" y="560"/>
                    </a:cubicBezTo>
                    <a:cubicBezTo>
                      <a:pt x="658" y="560"/>
                      <a:pt x="714" y="539"/>
                      <a:pt x="742" y="494"/>
                    </a:cubicBezTo>
                    <a:cubicBezTo>
                      <a:pt x="807" y="395"/>
                      <a:pt x="706" y="216"/>
                      <a:pt x="518" y="102"/>
                    </a:cubicBezTo>
                    <a:cubicBezTo>
                      <a:pt x="414" y="36"/>
                      <a:pt x="305" y="1"/>
                      <a:pt x="21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8" name="Google Shape;1988;p42"/>
              <p:cNvSpPr/>
              <p:nvPr/>
            </p:nvSpPr>
            <p:spPr>
              <a:xfrm>
                <a:off x="3664463" y="4233450"/>
                <a:ext cx="82454" cy="52021"/>
              </a:xfrm>
              <a:custGeom>
                <a:avLst/>
                <a:gdLst/>
                <a:ahLst/>
                <a:cxnLst/>
                <a:rect l="l" t="t" r="r" b="b"/>
                <a:pathLst>
                  <a:path w="1425" h="899" extrusionOk="0">
                    <a:moveTo>
                      <a:pt x="812" y="1"/>
                    </a:moveTo>
                    <a:cubicBezTo>
                      <a:pt x="771" y="1"/>
                      <a:pt x="728" y="4"/>
                      <a:pt x="684" y="11"/>
                    </a:cubicBezTo>
                    <a:cubicBezTo>
                      <a:pt x="263" y="80"/>
                      <a:pt x="0" y="436"/>
                      <a:pt x="48" y="852"/>
                    </a:cubicBezTo>
                    <a:cubicBezTo>
                      <a:pt x="52" y="885"/>
                      <a:pt x="81" y="899"/>
                      <a:pt x="117" y="899"/>
                    </a:cubicBezTo>
                    <a:cubicBezTo>
                      <a:pt x="179" y="899"/>
                      <a:pt x="259" y="856"/>
                      <a:pt x="253" y="796"/>
                    </a:cubicBezTo>
                    <a:cubicBezTo>
                      <a:pt x="218" y="490"/>
                      <a:pt x="382" y="201"/>
                      <a:pt x="703" y="149"/>
                    </a:cubicBezTo>
                    <a:cubicBezTo>
                      <a:pt x="730" y="145"/>
                      <a:pt x="756" y="143"/>
                      <a:pt x="782" y="143"/>
                    </a:cubicBezTo>
                    <a:cubicBezTo>
                      <a:pt x="1046" y="143"/>
                      <a:pt x="1216" y="360"/>
                      <a:pt x="1218" y="625"/>
                    </a:cubicBezTo>
                    <a:cubicBezTo>
                      <a:pt x="1218" y="672"/>
                      <a:pt x="1258" y="692"/>
                      <a:pt x="1303" y="692"/>
                    </a:cubicBezTo>
                    <a:cubicBezTo>
                      <a:pt x="1360" y="692"/>
                      <a:pt x="1424" y="660"/>
                      <a:pt x="1423" y="610"/>
                    </a:cubicBezTo>
                    <a:cubicBezTo>
                      <a:pt x="1417" y="235"/>
                      <a:pt x="1159" y="1"/>
                      <a:pt x="81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9" name="Google Shape;1989;p42"/>
              <p:cNvSpPr/>
              <p:nvPr/>
            </p:nvSpPr>
            <p:spPr>
              <a:xfrm>
                <a:off x="3700223" y="4248031"/>
                <a:ext cx="32114" cy="22452"/>
              </a:xfrm>
              <a:custGeom>
                <a:avLst/>
                <a:gdLst/>
                <a:ahLst/>
                <a:cxnLst/>
                <a:rect l="l" t="t" r="r" b="b"/>
                <a:pathLst>
                  <a:path w="555" h="388" extrusionOk="0">
                    <a:moveTo>
                      <a:pt x="151" y="1"/>
                    </a:moveTo>
                    <a:cubicBezTo>
                      <a:pt x="102" y="1"/>
                      <a:pt x="63" y="16"/>
                      <a:pt x="44" y="46"/>
                    </a:cubicBezTo>
                    <a:cubicBezTo>
                      <a:pt x="1" y="115"/>
                      <a:pt x="70" y="238"/>
                      <a:pt x="199" y="317"/>
                    </a:cubicBezTo>
                    <a:cubicBezTo>
                      <a:pt x="271" y="364"/>
                      <a:pt x="346" y="387"/>
                      <a:pt x="405" y="387"/>
                    </a:cubicBezTo>
                    <a:cubicBezTo>
                      <a:pt x="454" y="387"/>
                      <a:pt x="492" y="372"/>
                      <a:pt x="512" y="341"/>
                    </a:cubicBezTo>
                    <a:cubicBezTo>
                      <a:pt x="555" y="274"/>
                      <a:pt x="486" y="151"/>
                      <a:pt x="357" y="69"/>
                    </a:cubicBezTo>
                    <a:cubicBezTo>
                      <a:pt x="285" y="23"/>
                      <a:pt x="211" y="1"/>
                      <a:pt x="15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0" name="Google Shape;1990;p42"/>
              <p:cNvSpPr/>
              <p:nvPr/>
            </p:nvSpPr>
            <p:spPr>
              <a:xfrm>
                <a:off x="3889321" y="4276095"/>
                <a:ext cx="82512" cy="51963"/>
              </a:xfrm>
              <a:custGeom>
                <a:avLst/>
                <a:gdLst/>
                <a:ahLst/>
                <a:cxnLst/>
                <a:rect l="l" t="t" r="r" b="b"/>
                <a:pathLst>
                  <a:path w="1426" h="898" extrusionOk="0">
                    <a:moveTo>
                      <a:pt x="818" y="0"/>
                    </a:moveTo>
                    <a:cubicBezTo>
                      <a:pt x="775" y="0"/>
                      <a:pt x="731" y="4"/>
                      <a:pt x="686" y="11"/>
                    </a:cubicBezTo>
                    <a:cubicBezTo>
                      <a:pt x="265" y="78"/>
                      <a:pt x="0" y="434"/>
                      <a:pt x="50" y="852"/>
                    </a:cubicBezTo>
                    <a:cubicBezTo>
                      <a:pt x="55" y="884"/>
                      <a:pt x="84" y="897"/>
                      <a:pt x="119" y="897"/>
                    </a:cubicBezTo>
                    <a:cubicBezTo>
                      <a:pt x="181" y="897"/>
                      <a:pt x="262" y="854"/>
                      <a:pt x="255" y="794"/>
                    </a:cubicBezTo>
                    <a:cubicBezTo>
                      <a:pt x="220" y="488"/>
                      <a:pt x="384" y="199"/>
                      <a:pt x="705" y="147"/>
                    </a:cubicBezTo>
                    <a:cubicBezTo>
                      <a:pt x="732" y="143"/>
                      <a:pt x="758" y="141"/>
                      <a:pt x="783" y="141"/>
                    </a:cubicBezTo>
                    <a:cubicBezTo>
                      <a:pt x="1045" y="141"/>
                      <a:pt x="1216" y="360"/>
                      <a:pt x="1218" y="625"/>
                    </a:cubicBezTo>
                    <a:cubicBezTo>
                      <a:pt x="1218" y="671"/>
                      <a:pt x="1258" y="690"/>
                      <a:pt x="1303" y="690"/>
                    </a:cubicBezTo>
                    <a:cubicBezTo>
                      <a:pt x="1360" y="690"/>
                      <a:pt x="1425" y="658"/>
                      <a:pt x="1423" y="608"/>
                    </a:cubicBezTo>
                    <a:cubicBezTo>
                      <a:pt x="1419" y="234"/>
                      <a:pt x="1163" y="0"/>
                      <a:pt x="8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1" name="Google Shape;1991;p42"/>
              <p:cNvSpPr/>
              <p:nvPr/>
            </p:nvSpPr>
            <p:spPr>
              <a:xfrm>
                <a:off x="3925371" y="4290677"/>
                <a:ext cx="32114" cy="22336"/>
              </a:xfrm>
              <a:custGeom>
                <a:avLst/>
                <a:gdLst/>
                <a:ahLst/>
                <a:cxnLst/>
                <a:rect l="l" t="t" r="r" b="b"/>
                <a:pathLst>
                  <a:path w="555" h="386" extrusionOk="0">
                    <a:moveTo>
                      <a:pt x="148" y="0"/>
                    </a:moveTo>
                    <a:cubicBezTo>
                      <a:pt x="101" y="0"/>
                      <a:pt x="62" y="15"/>
                      <a:pt x="43" y="46"/>
                    </a:cubicBezTo>
                    <a:cubicBezTo>
                      <a:pt x="0" y="115"/>
                      <a:pt x="69" y="238"/>
                      <a:pt x="198" y="320"/>
                    </a:cubicBezTo>
                    <a:cubicBezTo>
                      <a:pt x="270" y="364"/>
                      <a:pt x="344" y="386"/>
                      <a:pt x="404" y="386"/>
                    </a:cubicBezTo>
                    <a:cubicBezTo>
                      <a:pt x="453" y="386"/>
                      <a:pt x="492" y="371"/>
                      <a:pt x="511" y="341"/>
                    </a:cubicBezTo>
                    <a:cubicBezTo>
                      <a:pt x="554" y="270"/>
                      <a:pt x="483" y="149"/>
                      <a:pt x="356" y="70"/>
                    </a:cubicBezTo>
                    <a:cubicBezTo>
                      <a:pt x="284" y="24"/>
                      <a:pt x="208" y="0"/>
                      <a:pt x="14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2" name="Google Shape;1992;p42"/>
              <p:cNvSpPr/>
              <p:nvPr/>
            </p:nvSpPr>
            <p:spPr>
              <a:xfrm>
                <a:off x="4190733" y="4151167"/>
                <a:ext cx="82454" cy="52021"/>
              </a:xfrm>
              <a:custGeom>
                <a:avLst/>
                <a:gdLst/>
                <a:ahLst/>
                <a:cxnLst/>
                <a:rect l="l" t="t" r="r" b="b"/>
                <a:pathLst>
                  <a:path w="1425" h="899" extrusionOk="0">
                    <a:moveTo>
                      <a:pt x="812" y="0"/>
                    </a:moveTo>
                    <a:cubicBezTo>
                      <a:pt x="771" y="0"/>
                      <a:pt x="728" y="4"/>
                      <a:pt x="684" y="11"/>
                    </a:cubicBezTo>
                    <a:cubicBezTo>
                      <a:pt x="264" y="80"/>
                      <a:pt x="1" y="433"/>
                      <a:pt x="48" y="851"/>
                    </a:cubicBezTo>
                    <a:cubicBezTo>
                      <a:pt x="54" y="885"/>
                      <a:pt x="84" y="899"/>
                      <a:pt x="120" y="899"/>
                    </a:cubicBezTo>
                    <a:cubicBezTo>
                      <a:pt x="182" y="899"/>
                      <a:pt x="260" y="856"/>
                      <a:pt x="253" y="795"/>
                    </a:cubicBezTo>
                    <a:cubicBezTo>
                      <a:pt x="218" y="489"/>
                      <a:pt x="382" y="200"/>
                      <a:pt x="703" y="149"/>
                    </a:cubicBezTo>
                    <a:cubicBezTo>
                      <a:pt x="730" y="144"/>
                      <a:pt x="756" y="142"/>
                      <a:pt x="782" y="142"/>
                    </a:cubicBezTo>
                    <a:cubicBezTo>
                      <a:pt x="1046" y="142"/>
                      <a:pt x="1216" y="359"/>
                      <a:pt x="1218" y="625"/>
                    </a:cubicBezTo>
                    <a:cubicBezTo>
                      <a:pt x="1218" y="671"/>
                      <a:pt x="1258" y="691"/>
                      <a:pt x="1303" y="691"/>
                    </a:cubicBezTo>
                    <a:cubicBezTo>
                      <a:pt x="1360" y="691"/>
                      <a:pt x="1424" y="659"/>
                      <a:pt x="1423" y="610"/>
                    </a:cubicBezTo>
                    <a:cubicBezTo>
                      <a:pt x="1417" y="235"/>
                      <a:pt x="1159" y="0"/>
                      <a:pt x="81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3" name="Google Shape;1993;p42"/>
              <p:cNvSpPr/>
              <p:nvPr/>
            </p:nvSpPr>
            <p:spPr>
              <a:xfrm>
                <a:off x="4226782" y="4165749"/>
                <a:ext cx="31998" cy="22394"/>
              </a:xfrm>
              <a:custGeom>
                <a:avLst/>
                <a:gdLst/>
                <a:ahLst/>
                <a:cxnLst/>
                <a:rect l="l" t="t" r="r" b="b"/>
                <a:pathLst>
                  <a:path w="553" h="387" extrusionOk="0">
                    <a:moveTo>
                      <a:pt x="151" y="0"/>
                    </a:moveTo>
                    <a:cubicBezTo>
                      <a:pt x="102" y="0"/>
                      <a:pt x="63" y="15"/>
                      <a:pt x="44" y="45"/>
                    </a:cubicBezTo>
                    <a:cubicBezTo>
                      <a:pt x="0" y="112"/>
                      <a:pt x="67" y="237"/>
                      <a:pt x="197" y="317"/>
                    </a:cubicBezTo>
                    <a:cubicBezTo>
                      <a:pt x="268" y="363"/>
                      <a:pt x="343" y="387"/>
                      <a:pt x="403" y="387"/>
                    </a:cubicBezTo>
                    <a:cubicBezTo>
                      <a:pt x="451" y="387"/>
                      <a:pt x="490" y="371"/>
                      <a:pt x="509" y="341"/>
                    </a:cubicBezTo>
                    <a:cubicBezTo>
                      <a:pt x="552" y="274"/>
                      <a:pt x="481" y="153"/>
                      <a:pt x="356" y="69"/>
                    </a:cubicBezTo>
                    <a:cubicBezTo>
                      <a:pt x="285" y="23"/>
                      <a:pt x="211" y="0"/>
                      <a:pt x="15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4" name="Google Shape;1994;p42"/>
              <p:cNvSpPr/>
              <p:nvPr/>
            </p:nvSpPr>
            <p:spPr>
              <a:xfrm>
                <a:off x="3059614" y="3047818"/>
                <a:ext cx="1019537" cy="1136469"/>
              </a:xfrm>
              <a:custGeom>
                <a:avLst/>
                <a:gdLst/>
                <a:ahLst/>
                <a:cxnLst/>
                <a:rect l="l" t="t" r="r" b="b"/>
                <a:pathLst>
                  <a:path w="17620" h="19640" extrusionOk="0">
                    <a:moveTo>
                      <a:pt x="14807" y="0"/>
                    </a:moveTo>
                    <a:lnTo>
                      <a:pt x="0" y="7503"/>
                    </a:lnTo>
                    <a:lnTo>
                      <a:pt x="5824" y="19639"/>
                    </a:lnTo>
                    <a:cubicBezTo>
                      <a:pt x="5824" y="19639"/>
                      <a:pt x="5854" y="19640"/>
                      <a:pt x="5911" y="19640"/>
                    </a:cubicBezTo>
                    <a:cubicBezTo>
                      <a:pt x="6713" y="19640"/>
                      <a:pt x="12923" y="19514"/>
                      <a:pt x="17620" y="15716"/>
                    </a:cubicBezTo>
                    <a:lnTo>
                      <a:pt x="14807"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5" name="Google Shape;1995;p42"/>
              <p:cNvSpPr/>
              <p:nvPr/>
            </p:nvSpPr>
            <p:spPr>
              <a:xfrm>
                <a:off x="3164868" y="3376659"/>
                <a:ext cx="268945" cy="529870"/>
              </a:xfrm>
              <a:custGeom>
                <a:avLst/>
                <a:gdLst/>
                <a:ahLst/>
                <a:cxnLst/>
                <a:rect l="l" t="t" r="r" b="b"/>
                <a:pathLst>
                  <a:path w="4648" h="9157" extrusionOk="0">
                    <a:moveTo>
                      <a:pt x="4647" y="1"/>
                    </a:moveTo>
                    <a:lnTo>
                      <a:pt x="0" y="2206"/>
                    </a:lnTo>
                    <a:lnTo>
                      <a:pt x="2960" y="9156"/>
                    </a:lnTo>
                    <a:lnTo>
                      <a:pt x="464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6" name="Google Shape;1996;p42"/>
              <p:cNvSpPr/>
              <p:nvPr/>
            </p:nvSpPr>
            <p:spPr>
              <a:xfrm>
                <a:off x="3613428" y="3215161"/>
                <a:ext cx="145871" cy="524257"/>
              </a:xfrm>
              <a:custGeom>
                <a:avLst/>
                <a:gdLst/>
                <a:ahLst/>
                <a:cxnLst/>
                <a:rect l="l" t="t" r="r" b="b"/>
                <a:pathLst>
                  <a:path w="2521" h="9060" extrusionOk="0">
                    <a:moveTo>
                      <a:pt x="2520" y="1"/>
                    </a:moveTo>
                    <a:lnTo>
                      <a:pt x="1" y="1216"/>
                    </a:lnTo>
                    <a:lnTo>
                      <a:pt x="2264" y="9059"/>
                    </a:lnTo>
                    <a:lnTo>
                      <a:pt x="252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7" name="Google Shape;1997;p42"/>
              <p:cNvSpPr/>
              <p:nvPr/>
            </p:nvSpPr>
            <p:spPr>
              <a:xfrm>
                <a:off x="3370747" y="3919538"/>
                <a:ext cx="159585" cy="245348"/>
              </a:xfrm>
              <a:custGeom>
                <a:avLst/>
                <a:gdLst/>
                <a:ahLst/>
                <a:cxnLst/>
                <a:rect l="l" t="t" r="r" b="b"/>
                <a:pathLst>
                  <a:path w="2758" h="4240" extrusionOk="0">
                    <a:moveTo>
                      <a:pt x="2757" y="1"/>
                    </a:moveTo>
                    <a:lnTo>
                      <a:pt x="1" y="1022"/>
                    </a:lnTo>
                    <a:lnTo>
                      <a:pt x="1281" y="4240"/>
                    </a:lnTo>
                    <a:lnTo>
                      <a:pt x="27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8" name="Google Shape;1998;p42"/>
              <p:cNvSpPr/>
              <p:nvPr/>
            </p:nvSpPr>
            <p:spPr>
              <a:xfrm>
                <a:off x="3759244" y="3767645"/>
                <a:ext cx="145582" cy="313455"/>
              </a:xfrm>
              <a:custGeom>
                <a:avLst/>
                <a:gdLst/>
                <a:ahLst/>
                <a:cxnLst/>
                <a:rect l="l" t="t" r="r" b="b"/>
                <a:pathLst>
                  <a:path w="2516" h="5417" extrusionOk="0">
                    <a:moveTo>
                      <a:pt x="2516" y="0"/>
                    </a:moveTo>
                    <a:lnTo>
                      <a:pt x="0" y="981"/>
                    </a:lnTo>
                    <a:lnTo>
                      <a:pt x="1259" y="5417"/>
                    </a:lnTo>
                    <a:lnTo>
                      <a:pt x="2516"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9" name="Google Shape;1999;p42"/>
              <p:cNvSpPr/>
              <p:nvPr/>
            </p:nvSpPr>
            <p:spPr>
              <a:xfrm>
                <a:off x="3117594" y="3099201"/>
                <a:ext cx="938761" cy="1086531"/>
              </a:xfrm>
              <a:custGeom>
                <a:avLst/>
                <a:gdLst/>
                <a:ahLst/>
                <a:cxnLst/>
                <a:rect l="l" t="t" r="r" b="b"/>
                <a:pathLst>
                  <a:path w="16224" h="18777" extrusionOk="0">
                    <a:moveTo>
                      <a:pt x="13497" y="0"/>
                    </a:moveTo>
                    <a:lnTo>
                      <a:pt x="1" y="6863"/>
                    </a:lnTo>
                    <a:lnTo>
                      <a:pt x="5343" y="18777"/>
                    </a:lnTo>
                    <a:lnTo>
                      <a:pt x="5499" y="18706"/>
                    </a:lnTo>
                    <a:lnTo>
                      <a:pt x="225" y="6940"/>
                    </a:lnTo>
                    <a:lnTo>
                      <a:pt x="13372" y="257"/>
                    </a:lnTo>
                    <a:lnTo>
                      <a:pt x="16057" y="15214"/>
                    </a:lnTo>
                    <a:lnTo>
                      <a:pt x="16223" y="15182"/>
                    </a:lnTo>
                    <a:lnTo>
                      <a:pt x="13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0" name="Google Shape;2000;p42"/>
              <p:cNvSpPr/>
              <p:nvPr/>
            </p:nvSpPr>
            <p:spPr>
              <a:xfrm>
                <a:off x="3330590" y="3697456"/>
                <a:ext cx="673230" cy="270172"/>
              </a:xfrm>
              <a:custGeom>
                <a:avLst/>
                <a:gdLst/>
                <a:ahLst/>
                <a:cxnLst/>
                <a:rect l="l" t="t" r="r" b="b"/>
                <a:pathLst>
                  <a:path w="11635" h="4669" extrusionOk="0">
                    <a:moveTo>
                      <a:pt x="11572" y="0"/>
                    </a:moveTo>
                    <a:lnTo>
                      <a:pt x="1" y="4511"/>
                    </a:lnTo>
                    <a:lnTo>
                      <a:pt x="63" y="4668"/>
                    </a:lnTo>
                    <a:lnTo>
                      <a:pt x="11635" y="157"/>
                    </a:lnTo>
                    <a:lnTo>
                      <a:pt x="11572"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1" name="Google Shape;2001;p42"/>
              <p:cNvSpPr/>
              <p:nvPr/>
            </p:nvSpPr>
            <p:spPr>
              <a:xfrm>
                <a:off x="3565053" y="3270536"/>
                <a:ext cx="262059" cy="833893"/>
              </a:xfrm>
              <a:custGeom>
                <a:avLst/>
                <a:gdLst/>
                <a:ahLst/>
                <a:cxnLst/>
                <a:rect l="l" t="t" r="r" b="b"/>
                <a:pathLst>
                  <a:path w="4529" h="14411" extrusionOk="0">
                    <a:moveTo>
                      <a:pt x="162" y="1"/>
                    </a:moveTo>
                    <a:lnTo>
                      <a:pt x="1" y="50"/>
                    </a:lnTo>
                    <a:lnTo>
                      <a:pt x="4365" y="14411"/>
                    </a:lnTo>
                    <a:lnTo>
                      <a:pt x="4529" y="14361"/>
                    </a:lnTo>
                    <a:lnTo>
                      <a:pt x="16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2" name="Google Shape;2002;p42"/>
              <p:cNvSpPr/>
              <p:nvPr/>
            </p:nvSpPr>
            <p:spPr>
              <a:xfrm>
                <a:off x="3319885" y="3491287"/>
                <a:ext cx="406484" cy="349273"/>
              </a:xfrm>
              <a:custGeom>
                <a:avLst/>
                <a:gdLst/>
                <a:ahLst/>
                <a:cxnLst/>
                <a:rect l="l" t="t" r="r" b="b"/>
                <a:pathLst>
                  <a:path w="7025" h="6036" extrusionOk="0">
                    <a:moveTo>
                      <a:pt x="5033" y="0"/>
                    </a:moveTo>
                    <a:lnTo>
                      <a:pt x="0" y="2513"/>
                    </a:lnTo>
                    <a:cubicBezTo>
                      <a:pt x="0" y="2513"/>
                      <a:pt x="1170" y="6036"/>
                      <a:pt x="3349" y="6036"/>
                    </a:cubicBezTo>
                    <a:cubicBezTo>
                      <a:pt x="3636" y="6036"/>
                      <a:pt x="3940" y="5975"/>
                      <a:pt x="4261" y="5837"/>
                    </a:cubicBezTo>
                    <a:cubicBezTo>
                      <a:pt x="7024" y="4647"/>
                      <a:pt x="5033" y="1"/>
                      <a:pt x="503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3" name="Google Shape;2003;p42"/>
              <p:cNvSpPr/>
              <p:nvPr/>
            </p:nvSpPr>
            <p:spPr>
              <a:xfrm>
                <a:off x="3643864" y="3324061"/>
                <a:ext cx="406484" cy="349215"/>
              </a:xfrm>
              <a:custGeom>
                <a:avLst/>
                <a:gdLst/>
                <a:ahLst/>
                <a:cxnLst/>
                <a:rect l="l" t="t" r="r" b="b"/>
                <a:pathLst>
                  <a:path w="7025" h="6035" extrusionOk="0">
                    <a:moveTo>
                      <a:pt x="5033" y="0"/>
                    </a:moveTo>
                    <a:lnTo>
                      <a:pt x="1" y="2513"/>
                    </a:lnTo>
                    <a:cubicBezTo>
                      <a:pt x="1" y="2513"/>
                      <a:pt x="1170" y="6034"/>
                      <a:pt x="3346" y="6034"/>
                    </a:cubicBezTo>
                    <a:cubicBezTo>
                      <a:pt x="3633" y="6034"/>
                      <a:pt x="3938" y="5973"/>
                      <a:pt x="4260" y="5834"/>
                    </a:cubicBezTo>
                    <a:cubicBezTo>
                      <a:pt x="7025" y="4647"/>
                      <a:pt x="5033" y="0"/>
                      <a:pt x="503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4" name="Google Shape;2004;p42"/>
              <p:cNvSpPr/>
              <p:nvPr/>
            </p:nvSpPr>
            <p:spPr>
              <a:xfrm>
                <a:off x="3170597" y="3701565"/>
                <a:ext cx="221440" cy="187483"/>
              </a:xfrm>
              <a:custGeom>
                <a:avLst/>
                <a:gdLst/>
                <a:ahLst/>
                <a:cxnLst/>
                <a:rect l="l" t="t" r="r" b="b"/>
                <a:pathLst>
                  <a:path w="3827" h="3240" extrusionOk="0">
                    <a:moveTo>
                      <a:pt x="3593" y="0"/>
                    </a:moveTo>
                    <a:lnTo>
                      <a:pt x="1" y="2457"/>
                    </a:lnTo>
                    <a:lnTo>
                      <a:pt x="669" y="3240"/>
                    </a:lnTo>
                    <a:lnTo>
                      <a:pt x="3826" y="214"/>
                    </a:lnTo>
                    <a:lnTo>
                      <a:pt x="3593"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5" name="Google Shape;2005;p42"/>
              <p:cNvSpPr/>
              <p:nvPr/>
            </p:nvSpPr>
            <p:spPr>
              <a:xfrm>
                <a:off x="3945044" y="3376659"/>
                <a:ext cx="56821" cy="82400"/>
              </a:xfrm>
              <a:custGeom>
                <a:avLst/>
                <a:gdLst/>
                <a:ahLst/>
                <a:cxnLst/>
                <a:rect l="l" t="t" r="r" b="b"/>
                <a:pathLst>
                  <a:path w="982" h="1424" extrusionOk="0">
                    <a:moveTo>
                      <a:pt x="824" y="1"/>
                    </a:moveTo>
                    <a:lnTo>
                      <a:pt x="1" y="371"/>
                    </a:lnTo>
                    <a:lnTo>
                      <a:pt x="214" y="1423"/>
                    </a:lnTo>
                    <a:lnTo>
                      <a:pt x="981" y="1294"/>
                    </a:lnTo>
                    <a:lnTo>
                      <a:pt x="824"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6" name="Google Shape;2006;p42"/>
              <p:cNvSpPr/>
              <p:nvPr/>
            </p:nvSpPr>
            <p:spPr>
              <a:xfrm>
                <a:off x="3581024" y="3581497"/>
                <a:ext cx="232086" cy="109538"/>
              </a:xfrm>
              <a:custGeom>
                <a:avLst/>
                <a:gdLst/>
                <a:ahLst/>
                <a:cxnLst/>
                <a:rect l="l" t="t" r="r" b="b"/>
                <a:pathLst>
                  <a:path w="4011" h="1893" extrusionOk="0">
                    <a:moveTo>
                      <a:pt x="2459" y="1"/>
                    </a:moveTo>
                    <a:cubicBezTo>
                      <a:pt x="2239" y="1"/>
                      <a:pt x="2024" y="23"/>
                      <a:pt x="1833" y="58"/>
                    </a:cubicBezTo>
                    <a:cubicBezTo>
                      <a:pt x="1119" y="187"/>
                      <a:pt x="1" y="991"/>
                      <a:pt x="369" y="1845"/>
                    </a:cubicBezTo>
                    <a:cubicBezTo>
                      <a:pt x="386" y="1879"/>
                      <a:pt x="431" y="1893"/>
                      <a:pt x="489" y="1893"/>
                    </a:cubicBezTo>
                    <a:cubicBezTo>
                      <a:pt x="650" y="1893"/>
                      <a:pt x="902" y="1785"/>
                      <a:pt x="869" y="1709"/>
                    </a:cubicBezTo>
                    <a:cubicBezTo>
                      <a:pt x="552" y="985"/>
                      <a:pt x="1438" y="260"/>
                      <a:pt x="2070" y="219"/>
                    </a:cubicBezTo>
                    <a:cubicBezTo>
                      <a:pt x="2114" y="217"/>
                      <a:pt x="2159" y="215"/>
                      <a:pt x="2205" y="215"/>
                    </a:cubicBezTo>
                    <a:cubicBezTo>
                      <a:pt x="2704" y="215"/>
                      <a:pt x="3264" y="392"/>
                      <a:pt x="3483" y="864"/>
                    </a:cubicBezTo>
                    <a:cubicBezTo>
                      <a:pt x="3500" y="898"/>
                      <a:pt x="3545" y="912"/>
                      <a:pt x="3601" y="912"/>
                    </a:cubicBezTo>
                    <a:cubicBezTo>
                      <a:pt x="3760" y="912"/>
                      <a:pt x="4010" y="802"/>
                      <a:pt x="3977" y="732"/>
                    </a:cubicBezTo>
                    <a:cubicBezTo>
                      <a:pt x="3714" y="173"/>
                      <a:pt x="3069" y="1"/>
                      <a:pt x="245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7" name="Google Shape;2007;p42"/>
              <p:cNvSpPr/>
              <p:nvPr/>
            </p:nvSpPr>
            <p:spPr>
              <a:xfrm>
                <a:off x="3576916" y="3507142"/>
                <a:ext cx="140490" cy="77366"/>
              </a:xfrm>
              <a:custGeom>
                <a:avLst/>
                <a:gdLst/>
                <a:ahLst/>
                <a:cxnLst/>
                <a:rect l="l" t="t" r="r" b="b"/>
                <a:pathLst>
                  <a:path w="2428" h="1337" extrusionOk="0">
                    <a:moveTo>
                      <a:pt x="2287" y="0"/>
                    </a:moveTo>
                    <a:lnTo>
                      <a:pt x="0" y="1024"/>
                    </a:lnTo>
                    <a:lnTo>
                      <a:pt x="141" y="1336"/>
                    </a:lnTo>
                    <a:lnTo>
                      <a:pt x="2427" y="313"/>
                    </a:lnTo>
                    <a:lnTo>
                      <a:pt x="2287"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8" name="Google Shape;2008;p42"/>
              <p:cNvSpPr/>
              <p:nvPr/>
            </p:nvSpPr>
            <p:spPr>
              <a:xfrm>
                <a:off x="3347312" y="3520335"/>
                <a:ext cx="339248" cy="291292"/>
              </a:xfrm>
              <a:custGeom>
                <a:avLst/>
                <a:gdLst/>
                <a:ahLst/>
                <a:cxnLst/>
                <a:rect l="l" t="t" r="r" b="b"/>
                <a:pathLst>
                  <a:path w="5863" h="5034" extrusionOk="0">
                    <a:moveTo>
                      <a:pt x="4201" y="1"/>
                    </a:moveTo>
                    <a:lnTo>
                      <a:pt x="1" y="2095"/>
                    </a:lnTo>
                    <a:cubicBezTo>
                      <a:pt x="1" y="2095"/>
                      <a:pt x="977" y="5034"/>
                      <a:pt x="2795" y="5034"/>
                    </a:cubicBezTo>
                    <a:cubicBezTo>
                      <a:pt x="3034" y="5034"/>
                      <a:pt x="3288" y="4983"/>
                      <a:pt x="3557" y="4867"/>
                    </a:cubicBezTo>
                    <a:cubicBezTo>
                      <a:pt x="5863" y="3876"/>
                      <a:pt x="4201" y="1"/>
                      <a:pt x="420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9" name="Google Shape;2009;p42"/>
              <p:cNvSpPr/>
              <p:nvPr/>
            </p:nvSpPr>
            <p:spPr>
              <a:xfrm>
                <a:off x="3677425" y="3352877"/>
                <a:ext cx="339248" cy="291408"/>
              </a:xfrm>
              <a:custGeom>
                <a:avLst/>
                <a:gdLst/>
                <a:ahLst/>
                <a:cxnLst/>
                <a:rect l="l" t="t" r="r" b="b"/>
                <a:pathLst>
                  <a:path w="5863" h="5036" extrusionOk="0">
                    <a:moveTo>
                      <a:pt x="4199" y="0"/>
                    </a:moveTo>
                    <a:lnTo>
                      <a:pt x="1" y="2099"/>
                    </a:lnTo>
                    <a:cubicBezTo>
                      <a:pt x="1" y="2099"/>
                      <a:pt x="976" y="5036"/>
                      <a:pt x="2793" y="5036"/>
                    </a:cubicBezTo>
                    <a:cubicBezTo>
                      <a:pt x="3033" y="5036"/>
                      <a:pt x="3288" y="4985"/>
                      <a:pt x="3557" y="4869"/>
                    </a:cubicBezTo>
                    <a:cubicBezTo>
                      <a:pt x="5863" y="3877"/>
                      <a:pt x="4199" y="0"/>
                      <a:pt x="419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0" name="Google Shape;2010;p42"/>
              <p:cNvSpPr/>
              <p:nvPr/>
            </p:nvSpPr>
            <p:spPr>
              <a:xfrm>
                <a:off x="3470794" y="3614480"/>
                <a:ext cx="40851" cy="97734"/>
              </a:xfrm>
              <a:custGeom>
                <a:avLst/>
                <a:gdLst/>
                <a:ahLst/>
                <a:cxnLst/>
                <a:rect l="l" t="t" r="r" b="b"/>
                <a:pathLst>
                  <a:path w="706" h="1689" extrusionOk="0">
                    <a:moveTo>
                      <a:pt x="543" y="1"/>
                    </a:moveTo>
                    <a:lnTo>
                      <a:pt x="0" y="1634"/>
                    </a:lnTo>
                    <a:lnTo>
                      <a:pt x="166" y="1688"/>
                    </a:lnTo>
                    <a:lnTo>
                      <a:pt x="705" y="55"/>
                    </a:lnTo>
                    <a:lnTo>
                      <a:pt x="54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1" name="Google Shape;2011;p42"/>
              <p:cNvSpPr/>
              <p:nvPr/>
            </p:nvSpPr>
            <p:spPr>
              <a:xfrm>
                <a:off x="3486648" y="3559509"/>
                <a:ext cx="87315" cy="226136"/>
              </a:xfrm>
              <a:custGeom>
                <a:avLst/>
                <a:gdLst/>
                <a:ahLst/>
                <a:cxnLst/>
                <a:rect l="l" t="t" r="r" b="b"/>
                <a:pathLst>
                  <a:path w="1509" h="3908" extrusionOk="0">
                    <a:moveTo>
                      <a:pt x="1349" y="0"/>
                    </a:moveTo>
                    <a:lnTo>
                      <a:pt x="0" y="3852"/>
                    </a:lnTo>
                    <a:lnTo>
                      <a:pt x="159" y="3908"/>
                    </a:lnTo>
                    <a:lnTo>
                      <a:pt x="1509" y="56"/>
                    </a:lnTo>
                    <a:lnTo>
                      <a:pt x="134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2" name="Google Shape;2012;p42"/>
              <p:cNvSpPr/>
              <p:nvPr/>
            </p:nvSpPr>
            <p:spPr>
              <a:xfrm>
                <a:off x="3781695" y="3465711"/>
                <a:ext cx="44959" cy="114804"/>
              </a:xfrm>
              <a:custGeom>
                <a:avLst/>
                <a:gdLst/>
                <a:ahLst/>
                <a:cxnLst/>
                <a:rect l="l" t="t" r="r" b="b"/>
                <a:pathLst>
                  <a:path w="777" h="1984" extrusionOk="0">
                    <a:moveTo>
                      <a:pt x="612" y="1"/>
                    </a:moveTo>
                    <a:lnTo>
                      <a:pt x="0" y="1932"/>
                    </a:lnTo>
                    <a:lnTo>
                      <a:pt x="162" y="1983"/>
                    </a:lnTo>
                    <a:lnTo>
                      <a:pt x="776" y="52"/>
                    </a:lnTo>
                    <a:lnTo>
                      <a:pt x="61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3" name="Google Shape;2013;p42"/>
              <p:cNvSpPr/>
              <p:nvPr/>
            </p:nvSpPr>
            <p:spPr>
              <a:xfrm>
                <a:off x="3811090" y="3387132"/>
                <a:ext cx="75916" cy="234643"/>
              </a:xfrm>
              <a:custGeom>
                <a:avLst/>
                <a:gdLst/>
                <a:ahLst/>
                <a:cxnLst/>
                <a:rect l="l" t="t" r="r" b="b"/>
                <a:pathLst>
                  <a:path w="1312" h="4055" extrusionOk="0">
                    <a:moveTo>
                      <a:pt x="1148" y="1"/>
                    </a:moveTo>
                    <a:lnTo>
                      <a:pt x="1" y="4010"/>
                    </a:lnTo>
                    <a:lnTo>
                      <a:pt x="165" y="4055"/>
                    </a:lnTo>
                    <a:lnTo>
                      <a:pt x="1311" y="48"/>
                    </a:lnTo>
                    <a:lnTo>
                      <a:pt x="1148"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4" name="Google Shape;2014;p42"/>
              <p:cNvSpPr/>
              <p:nvPr/>
            </p:nvSpPr>
            <p:spPr>
              <a:xfrm>
                <a:off x="3596589" y="3855309"/>
                <a:ext cx="94721" cy="166130"/>
              </a:xfrm>
              <a:custGeom>
                <a:avLst/>
                <a:gdLst/>
                <a:ahLst/>
                <a:cxnLst/>
                <a:rect l="l" t="t" r="r" b="b"/>
                <a:pathLst>
                  <a:path w="1637" h="2871" extrusionOk="0">
                    <a:moveTo>
                      <a:pt x="1637" y="1"/>
                    </a:moveTo>
                    <a:cubicBezTo>
                      <a:pt x="1279" y="564"/>
                      <a:pt x="916" y="720"/>
                      <a:pt x="623" y="720"/>
                    </a:cubicBezTo>
                    <a:cubicBezTo>
                      <a:pt x="257" y="720"/>
                      <a:pt x="1" y="477"/>
                      <a:pt x="1" y="477"/>
                    </a:cubicBezTo>
                    <a:lnTo>
                      <a:pt x="1" y="477"/>
                    </a:lnTo>
                    <a:cubicBezTo>
                      <a:pt x="1" y="477"/>
                      <a:pt x="1" y="2871"/>
                      <a:pt x="713" y="2871"/>
                    </a:cubicBezTo>
                    <a:cubicBezTo>
                      <a:pt x="723" y="2871"/>
                      <a:pt x="732" y="2870"/>
                      <a:pt x="742" y="2869"/>
                    </a:cubicBezTo>
                    <a:cubicBezTo>
                      <a:pt x="1484" y="2800"/>
                      <a:pt x="1637"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5" name="Google Shape;2015;p42"/>
              <p:cNvSpPr/>
              <p:nvPr/>
            </p:nvSpPr>
            <p:spPr>
              <a:xfrm>
                <a:off x="3117073" y="4074035"/>
                <a:ext cx="279823" cy="203974"/>
              </a:xfrm>
              <a:custGeom>
                <a:avLst/>
                <a:gdLst/>
                <a:ahLst/>
                <a:cxnLst/>
                <a:rect l="l" t="t" r="r" b="b"/>
                <a:pathLst>
                  <a:path w="4836" h="3525" extrusionOk="0">
                    <a:moveTo>
                      <a:pt x="3667" y="1"/>
                    </a:moveTo>
                    <a:cubicBezTo>
                      <a:pt x="1" y="1094"/>
                      <a:pt x="270" y="2232"/>
                      <a:pt x="273" y="2232"/>
                    </a:cubicBezTo>
                    <a:lnTo>
                      <a:pt x="2673" y="2074"/>
                    </a:lnTo>
                    <a:lnTo>
                      <a:pt x="2673" y="2074"/>
                    </a:lnTo>
                    <a:cubicBezTo>
                      <a:pt x="2648" y="2498"/>
                      <a:pt x="2905" y="2584"/>
                      <a:pt x="3117" y="2584"/>
                    </a:cubicBezTo>
                    <a:cubicBezTo>
                      <a:pt x="3261" y="2584"/>
                      <a:pt x="3385" y="2544"/>
                      <a:pt x="3385" y="2544"/>
                    </a:cubicBezTo>
                    <a:lnTo>
                      <a:pt x="3385" y="2544"/>
                    </a:lnTo>
                    <a:lnTo>
                      <a:pt x="3286" y="3525"/>
                    </a:lnTo>
                    <a:lnTo>
                      <a:pt x="4734" y="3454"/>
                    </a:lnTo>
                    <a:cubicBezTo>
                      <a:pt x="4835" y="2117"/>
                      <a:pt x="4480" y="1693"/>
                      <a:pt x="4480" y="1693"/>
                    </a:cubicBezTo>
                    <a:lnTo>
                      <a:pt x="1581" y="1380"/>
                    </a:lnTo>
                    <a:lnTo>
                      <a:pt x="366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6" name="Google Shape;2016;p42"/>
              <p:cNvSpPr/>
              <p:nvPr/>
            </p:nvSpPr>
            <p:spPr>
              <a:xfrm>
                <a:off x="3318496" y="4197516"/>
                <a:ext cx="38363" cy="79854"/>
              </a:xfrm>
              <a:custGeom>
                <a:avLst/>
                <a:gdLst/>
                <a:ahLst/>
                <a:cxnLst/>
                <a:rect l="l" t="t" r="r" b="b"/>
                <a:pathLst>
                  <a:path w="663" h="1380" extrusionOk="0">
                    <a:moveTo>
                      <a:pt x="50" y="1"/>
                    </a:moveTo>
                    <a:lnTo>
                      <a:pt x="1" y="70"/>
                    </a:lnTo>
                    <a:cubicBezTo>
                      <a:pt x="561" y="449"/>
                      <a:pt x="270" y="1343"/>
                      <a:pt x="268" y="1352"/>
                    </a:cubicBezTo>
                    <a:lnTo>
                      <a:pt x="348" y="1380"/>
                    </a:lnTo>
                    <a:cubicBezTo>
                      <a:pt x="363" y="1339"/>
                      <a:pt x="662" y="417"/>
                      <a:pt x="5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7" name="Google Shape;2017;p42"/>
              <p:cNvSpPr/>
              <p:nvPr/>
            </p:nvSpPr>
            <p:spPr>
              <a:xfrm>
                <a:off x="3335855" y="4192656"/>
                <a:ext cx="32982" cy="82631"/>
              </a:xfrm>
              <a:custGeom>
                <a:avLst/>
                <a:gdLst/>
                <a:ahLst/>
                <a:cxnLst/>
                <a:rect l="l" t="t" r="r" b="b"/>
                <a:pathLst>
                  <a:path w="570" h="1428" extrusionOk="0">
                    <a:moveTo>
                      <a:pt x="30" y="1"/>
                    </a:moveTo>
                    <a:lnTo>
                      <a:pt x="0" y="80"/>
                    </a:lnTo>
                    <a:cubicBezTo>
                      <a:pt x="483" y="251"/>
                      <a:pt x="446" y="1414"/>
                      <a:pt x="446" y="1425"/>
                    </a:cubicBezTo>
                    <a:lnTo>
                      <a:pt x="533" y="1427"/>
                    </a:lnTo>
                    <a:cubicBezTo>
                      <a:pt x="533" y="1378"/>
                      <a:pt x="569" y="192"/>
                      <a:pt x="3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8" name="Google Shape;2018;p42"/>
              <p:cNvSpPr/>
              <p:nvPr/>
            </p:nvSpPr>
            <p:spPr>
              <a:xfrm>
                <a:off x="3356281" y="4185191"/>
                <a:ext cx="31246" cy="89344"/>
              </a:xfrm>
              <a:custGeom>
                <a:avLst/>
                <a:gdLst/>
                <a:ahLst/>
                <a:cxnLst/>
                <a:rect l="l" t="t" r="r" b="b"/>
                <a:pathLst>
                  <a:path w="540" h="1544" extrusionOk="0">
                    <a:moveTo>
                      <a:pt x="27" y="0"/>
                    </a:moveTo>
                    <a:lnTo>
                      <a:pt x="1" y="80"/>
                    </a:lnTo>
                    <a:cubicBezTo>
                      <a:pt x="371" y="205"/>
                      <a:pt x="399" y="1175"/>
                      <a:pt x="378" y="1539"/>
                    </a:cubicBezTo>
                    <a:lnTo>
                      <a:pt x="464" y="1543"/>
                    </a:lnTo>
                    <a:cubicBezTo>
                      <a:pt x="466" y="1487"/>
                      <a:pt x="540" y="173"/>
                      <a:pt x="2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9" name="Google Shape;2019;p42"/>
              <p:cNvSpPr/>
              <p:nvPr/>
            </p:nvSpPr>
            <p:spPr>
              <a:xfrm>
                <a:off x="4079114" y="3647057"/>
                <a:ext cx="218662" cy="259177"/>
              </a:xfrm>
              <a:custGeom>
                <a:avLst/>
                <a:gdLst/>
                <a:ahLst/>
                <a:cxnLst/>
                <a:rect l="l" t="t" r="r" b="b"/>
                <a:pathLst>
                  <a:path w="3779" h="4479" extrusionOk="0">
                    <a:moveTo>
                      <a:pt x="804" y="0"/>
                    </a:moveTo>
                    <a:cubicBezTo>
                      <a:pt x="473" y="0"/>
                      <a:pt x="194" y="126"/>
                      <a:pt x="171" y="472"/>
                    </a:cubicBezTo>
                    <a:cubicBezTo>
                      <a:pt x="113" y="1296"/>
                      <a:pt x="1789" y="1410"/>
                      <a:pt x="1789" y="1410"/>
                    </a:cubicBezTo>
                    <a:lnTo>
                      <a:pt x="2387" y="4052"/>
                    </a:lnTo>
                    <a:lnTo>
                      <a:pt x="1" y="3397"/>
                    </a:lnTo>
                    <a:lnTo>
                      <a:pt x="1" y="3397"/>
                    </a:lnTo>
                    <a:cubicBezTo>
                      <a:pt x="1" y="3397"/>
                      <a:pt x="1540" y="4479"/>
                      <a:pt x="2617" y="4479"/>
                    </a:cubicBezTo>
                    <a:cubicBezTo>
                      <a:pt x="2645" y="4479"/>
                      <a:pt x="2672" y="4478"/>
                      <a:pt x="2699" y="4477"/>
                    </a:cubicBezTo>
                    <a:cubicBezTo>
                      <a:pt x="3779" y="4421"/>
                      <a:pt x="2130" y="1324"/>
                      <a:pt x="2130" y="1324"/>
                    </a:cubicBezTo>
                    <a:lnTo>
                      <a:pt x="2130" y="1324"/>
                    </a:lnTo>
                    <a:cubicBezTo>
                      <a:pt x="2130" y="1324"/>
                      <a:pt x="2135" y="1324"/>
                      <a:pt x="2143" y="1324"/>
                    </a:cubicBezTo>
                    <a:cubicBezTo>
                      <a:pt x="2251" y="1324"/>
                      <a:pt x="2986" y="1302"/>
                      <a:pt x="3065" y="699"/>
                    </a:cubicBezTo>
                    <a:cubicBezTo>
                      <a:pt x="3120" y="290"/>
                      <a:pt x="2714" y="52"/>
                      <a:pt x="2185" y="52"/>
                    </a:cubicBezTo>
                    <a:cubicBezTo>
                      <a:pt x="1978" y="52"/>
                      <a:pt x="1754" y="88"/>
                      <a:pt x="1530" y="164"/>
                    </a:cubicBezTo>
                    <a:lnTo>
                      <a:pt x="1530" y="164"/>
                    </a:lnTo>
                    <a:cubicBezTo>
                      <a:pt x="1313" y="67"/>
                      <a:pt x="1045" y="0"/>
                      <a:pt x="80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0" name="Google Shape;2020;p42"/>
              <p:cNvSpPr/>
              <p:nvPr/>
            </p:nvSpPr>
            <p:spPr>
              <a:xfrm>
                <a:off x="4082355" y="3470051"/>
                <a:ext cx="146334" cy="200271"/>
              </a:xfrm>
              <a:custGeom>
                <a:avLst/>
                <a:gdLst/>
                <a:ahLst/>
                <a:cxnLst/>
                <a:rect l="l" t="t" r="r" b="b"/>
                <a:pathLst>
                  <a:path w="2529" h="3461" extrusionOk="0">
                    <a:moveTo>
                      <a:pt x="1888" y="1"/>
                    </a:moveTo>
                    <a:cubicBezTo>
                      <a:pt x="1304" y="1"/>
                      <a:pt x="1221" y="2932"/>
                      <a:pt x="1221" y="2932"/>
                    </a:cubicBezTo>
                    <a:cubicBezTo>
                      <a:pt x="1221" y="2932"/>
                      <a:pt x="862" y="375"/>
                      <a:pt x="444" y="375"/>
                    </a:cubicBezTo>
                    <a:cubicBezTo>
                      <a:pt x="439" y="375"/>
                      <a:pt x="433" y="375"/>
                      <a:pt x="427" y="376"/>
                    </a:cubicBezTo>
                    <a:cubicBezTo>
                      <a:pt x="1" y="449"/>
                      <a:pt x="951" y="3460"/>
                      <a:pt x="951" y="3460"/>
                    </a:cubicBezTo>
                    <a:lnTo>
                      <a:pt x="1647" y="3458"/>
                    </a:lnTo>
                    <a:cubicBezTo>
                      <a:pt x="1647" y="3458"/>
                      <a:pt x="2529" y="104"/>
                      <a:pt x="1917" y="3"/>
                    </a:cubicBezTo>
                    <a:cubicBezTo>
                      <a:pt x="1907" y="2"/>
                      <a:pt x="1898" y="1"/>
                      <a:pt x="188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1" name="Google Shape;2021;p42"/>
              <p:cNvSpPr/>
              <p:nvPr/>
            </p:nvSpPr>
            <p:spPr>
              <a:xfrm>
                <a:off x="4121644" y="3647809"/>
                <a:ext cx="77131" cy="34950"/>
              </a:xfrm>
              <a:custGeom>
                <a:avLst/>
                <a:gdLst/>
                <a:ahLst/>
                <a:cxnLst/>
                <a:rect l="l" t="t" r="r" b="b"/>
                <a:pathLst>
                  <a:path w="1333" h="604" extrusionOk="0">
                    <a:moveTo>
                      <a:pt x="170" y="0"/>
                    </a:moveTo>
                    <a:cubicBezTo>
                      <a:pt x="170" y="0"/>
                      <a:pt x="169" y="0"/>
                      <a:pt x="169" y="0"/>
                    </a:cubicBezTo>
                    <a:lnTo>
                      <a:pt x="169" y="86"/>
                    </a:lnTo>
                    <a:cubicBezTo>
                      <a:pt x="174" y="86"/>
                      <a:pt x="179" y="86"/>
                      <a:pt x="184" y="86"/>
                    </a:cubicBezTo>
                    <a:cubicBezTo>
                      <a:pt x="458" y="86"/>
                      <a:pt x="1147" y="143"/>
                      <a:pt x="1227" y="403"/>
                    </a:cubicBezTo>
                    <a:cubicBezTo>
                      <a:pt x="1238" y="438"/>
                      <a:pt x="1227" y="451"/>
                      <a:pt x="1218" y="461"/>
                    </a:cubicBezTo>
                    <a:cubicBezTo>
                      <a:pt x="1179" y="503"/>
                      <a:pt x="1074" y="520"/>
                      <a:pt x="938" y="520"/>
                    </a:cubicBezTo>
                    <a:cubicBezTo>
                      <a:pt x="672" y="520"/>
                      <a:pt x="285" y="457"/>
                      <a:pt x="20" y="399"/>
                    </a:cubicBezTo>
                    <a:lnTo>
                      <a:pt x="1" y="483"/>
                    </a:lnTo>
                    <a:cubicBezTo>
                      <a:pt x="76" y="498"/>
                      <a:pt x="561" y="604"/>
                      <a:pt x="919" y="604"/>
                    </a:cubicBezTo>
                    <a:cubicBezTo>
                      <a:pt x="1085" y="604"/>
                      <a:pt x="1225" y="580"/>
                      <a:pt x="1283" y="520"/>
                    </a:cubicBezTo>
                    <a:cubicBezTo>
                      <a:pt x="1307" y="494"/>
                      <a:pt x="1333" y="451"/>
                      <a:pt x="1311" y="380"/>
                    </a:cubicBezTo>
                    <a:cubicBezTo>
                      <a:pt x="1196" y="2"/>
                      <a:pt x="234" y="0"/>
                      <a:pt x="17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2" name="Google Shape;2022;p42"/>
              <p:cNvSpPr/>
              <p:nvPr/>
            </p:nvSpPr>
            <p:spPr>
              <a:xfrm>
                <a:off x="4156710" y="3678998"/>
                <a:ext cx="82859" cy="38422"/>
              </a:xfrm>
              <a:custGeom>
                <a:avLst/>
                <a:gdLst/>
                <a:ahLst/>
                <a:cxnLst/>
                <a:rect l="l" t="t" r="r" b="b"/>
                <a:pathLst>
                  <a:path w="1432" h="664" extrusionOk="0">
                    <a:moveTo>
                      <a:pt x="73" y="0"/>
                    </a:moveTo>
                    <a:lnTo>
                      <a:pt x="0" y="43"/>
                    </a:lnTo>
                    <a:cubicBezTo>
                      <a:pt x="321" y="591"/>
                      <a:pt x="944" y="664"/>
                      <a:pt x="1250" y="664"/>
                    </a:cubicBezTo>
                    <a:cubicBezTo>
                      <a:pt x="1362" y="664"/>
                      <a:pt x="1429" y="655"/>
                      <a:pt x="1431" y="653"/>
                    </a:cubicBezTo>
                    <a:lnTo>
                      <a:pt x="1421" y="569"/>
                    </a:lnTo>
                    <a:cubicBezTo>
                      <a:pt x="1418" y="570"/>
                      <a:pt x="1351" y="578"/>
                      <a:pt x="1247" y="578"/>
                    </a:cubicBezTo>
                    <a:cubicBezTo>
                      <a:pt x="957" y="578"/>
                      <a:pt x="374" y="510"/>
                      <a:pt x="7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3" name="Google Shape;2023;p42"/>
              <p:cNvSpPr/>
              <p:nvPr/>
            </p:nvSpPr>
            <p:spPr>
              <a:xfrm>
                <a:off x="4204447" y="3649024"/>
                <a:ext cx="38710" cy="65561"/>
              </a:xfrm>
              <a:custGeom>
                <a:avLst/>
                <a:gdLst/>
                <a:ahLst/>
                <a:cxnLst/>
                <a:rect l="l" t="t" r="r" b="b"/>
                <a:pathLst>
                  <a:path w="669" h="1133" extrusionOk="0">
                    <a:moveTo>
                      <a:pt x="205" y="1"/>
                    </a:moveTo>
                    <a:lnTo>
                      <a:pt x="134" y="50"/>
                    </a:lnTo>
                    <a:cubicBezTo>
                      <a:pt x="154" y="76"/>
                      <a:pt x="550" y="686"/>
                      <a:pt x="1" y="1063"/>
                    </a:cubicBezTo>
                    <a:lnTo>
                      <a:pt x="48" y="1132"/>
                    </a:lnTo>
                    <a:cubicBezTo>
                      <a:pt x="669" y="710"/>
                      <a:pt x="214" y="12"/>
                      <a:pt x="205" y="1"/>
                    </a:cubicBezTo>
                    <a:close/>
                  </a:path>
                </a:pathLst>
              </a:custGeom>
              <a:solidFill>
                <a:srgbClr val="06AF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4" name="Google Shape;2024;p42"/>
              <p:cNvSpPr/>
              <p:nvPr/>
            </p:nvSpPr>
            <p:spPr>
              <a:xfrm>
                <a:off x="2756929" y="3455354"/>
                <a:ext cx="429282" cy="656826"/>
              </a:xfrm>
              <a:custGeom>
                <a:avLst/>
                <a:gdLst/>
                <a:ahLst/>
                <a:cxnLst/>
                <a:rect l="l" t="t" r="r" b="b"/>
                <a:pathLst>
                  <a:path w="7419" h="11351" extrusionOk="0">
                    <a:moveTo>
                      <a:pt x="1667" y="1"/>
                    </a:moveTo>
                    <a:cubicBezTo>
                      <a:pt x="1502" y="1"/>
                      <a:pt x="1333" y="61"/>
                      <a:pt x="1164" y="201"/>
                    </a:cubicBezTo>
                    <a:cubicBezTo>
                      <a:pt x="1" y="1167"/>
                      <a:pt x="2445" y="4285"/>
                      <a:pt x="2445" y="4285"/>
                    </a:cubicBezTo>
                    <a:cubicBezTo>
                      <a:pt x="2445" y="4285"/>
                      <a:pt x="2248" y="4230"/>
                      <a:pt x="1955" y="4230"/>
                    </a:cubicBezTo>
                    <a:cubicBezTo>
                      <a:pt x="1703" y="4230"/>
                      <a:pt x="1381" y="4271"/>
                      <a:pt x="1052" y="4423"/>
                    </a:cubicBezTo>
                    <a:cubicBezTo>
                      <a:pt x="341" y="4751"/>
                      <a:pt x="2757" y="6568"/>
                      <a:pt x="2757" y="6568"/>
                    </a:cubicBezTo>
                    <a:cubicBezTo>
                      <a:pt x="2757" y="6568"/>
                      <a:pt x="2268" y="6377"/>
                      <a:pt x="1732" y="6377"/>
                    </a:cubicBezTo>
                    <a:cubicBezTo>
                      <a:pt x="1099" y="6377"/>
                      <a:pt x="402" y="6643"/>
                      <a:pt x="371" y="7805"/>
                    </a:cubicBezTo>
                    <a:cubicBezTo>
                      <a:pt x="323" y="9514"/>
                      <a:pt x="2407" y="10041"/>
                      <a:pt x="4120" y="10041"/>
                    </a:cubicBezTo>
                    <a:cubicBezTo>
                      <a:pt x="4556" y="10041"/>
                      <a:pt x="4969" y="10007"/>
                      <a:pt x="5315" y="9949"/>
                    </a:cubicBezTo>
                    <a:cubicBezTo>
                      <a:pt x="5448" y="9927"/>
                      <a:pt x="5573" y="9917"/>
                      <a:pt x="5690" y="9917"/>
                    </a:cubicBezTo>
                    <a:cubicBezTo>
                      <a:pt x="7080" y="9917"/>
                      <a:pt x="7419" y="11350"/>
                      <a:pt x="7419" y="11350"/>
                    </a:cubicBezTo>
                    <a:cubicBezTo>
                      <a:pt x="7419" y="11350"/>
                      <a:pt x="7305" y="8189"/>
                      <a:pt x="6634" y="7803"/>
                    </a:cubicBezTo>
                    <a:cubicBezTo>
                      <a:pt x="6519" y="7737"/>
                      <a:pt x="6416" y="7709"/>
                      <a:pt x="6324" y="7709"/>
                    </a:cubicBezTo>
                    <a:cubicBezTo>
                      <a:pt x="5885" y="7709"/>
                      <a:pt x="5710" y="8333"/>
                      <a:pt x="5710" y="8333"/>
                    </a:cubicBezTo>
                    <a:cubicBezTo>
                      <a:pt x="5710" y="8333"/>
                      <a:pt x="6591" y="4906"/>
                      <a:pt x="5598" y="4794"/>
                    </a:cubicBezTo>
                    <a:cubicBezTo>
                      <a:pt x="5576" y="4792"/>
                      <a:pt x="5554" y="4790"/>
                      <a:pt x="5533" y="4790"/>
                    </a:cubicBezTo>
                    <a:cubicBezTo>
                      <a:pt x="4860" y="4790"/>
                      <a:pt x="4598" y="5980"/>
                      <a:pt x="4401" y="5980"/>
                    </a:cubicBezTo>
                    <a:cubicBezTo>
                      <a:pt x="4323" y="5980"/>
                      <a:pt x="4256" y="5797"/>
                      <a:pt x="4177" y="5288"/>
                    </a:cubicBezTo>
                    <a:cubicBezTo>
                      <a:pt x="3895" y="3438"/>
                      <a:pt x="4889" y="1906"/>
                      <a:pt x="4320" y="1656"/>
                    </a:cubicBezTo>
                    <a:cubicBezTo>
                      <a:pt x="4232" y="1617"/>
                      <a:pt x="4151" y="1601"/>
                      <a:pt x="4078" y="1601"/>
                    </a:cubicBezTo>
                    <a:cubicBezTo>
                      <a:pt x="3678" y="1601"/>
                      <a:pt x="3496" y="2089"/>
                      <a:pt x="3496" y="2089"/>
                    </a:cubicBezTo>
                    <a:cubicBezTo>
                      <a:pt x="3496" y="2089"/>
                      <a:pt x="2642" y="1"/>
                      <a:pt x="1667"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5" name="Google Shape;2025;p42"/>
              <p:cNvSpPr/>
              <p:nvPr/>
            </p:nvSpPr>
            <p:spPr>
              <a:xfrm>
                <a:off x="4229907" y="3549498"/>
                <a:ext cx="328601" cy="582122"/>
              </a:xfrm>
              <a:custGeom>
                <a:avLst/>
                <a:gdLst/>
                <a:ahLst/>
                <a:cxnLst/>
                <a:rect l="l" t="t" r="r" b="b"/>
                <a:pathLst>
                  <a:path w="5679" h="10060" extrusionOk="0">
                    <a:moveTo>
                      <a:pt x="3356" y="1"/>
                    </a:moveTo>
                    <a:cubicBezTo>
                      <a:pt x="2542" y="1"/>
                      <a:pt x="2134" y="1958"/>
                      <a:pt x="2134" y="1958"/>
                    </a:cubicBezTo>
                    <a:cubicBezTo>
                      <a:pt x="2134" y="1958"/>
                      <a:pt x="1952" y="1627"/>
                      <a:pt x="1673" y="1627"/>
                    </a:cubicBezTo>
                    <a:cubicBezTo>
                      <a:pt x="1599" y="1627"/>
                      <a:pt x="1519" y="1650"/>
                      <a:pt x="1434" y="1708"/>
                    </a:cubicBezTo>
                    <a:cubicBezTo>
                      <a:pt x="1024" y="1986"/>
                      <a:pt x="2007" y="3117"/>
                      <a:pt x="2037" y="4669"/>
                    </a:cubicBezTo>
                    <a:cubicBezTo>
                      <a:pt x="2045" y="5111"/>
                      <a:pt x="2015" y="5266"/>
                      <a:pt x="1950" y="5266"/>
                    </a:cubicBezTo>
                    <a:cubicBezTo>
                      <a:pt x="1799" y="5266"/>
                      <a:pt x="1461" y="4430"/>
                      <a:pt x="982" y="4430"/>
                    </a:cubicBezTo>
                    <a:cubicBezTo>
                      <a:pt x="944" y="4430"/>
                      <a:pt x="905" y="4436"/>
                      <a:pt x="865" y="4447"/>
                    </a:cubicBezTo>
                    <a:cubicBezTo>
                      <a:pt x="104" y="4665"/>
                      <a:pt x="1257" y="7365"/>
                      <a:pt x="1257" y="7365"/>
                    </a:cubicBezTo>
                    <a:cubicBezTo>
                      <a:pt x="1257" y="7365"/>
                      <a:pt x="1059" y="6930"/>
                      <a:pt x="751" y="6930"/>
                    </a:cubicBezTo>
                    <a:cubicBezTo>
                      <a:pt x="665" y="6930"/>
                      <a:pt x="570" y="6964"/>
                      <a:pt x="468" y="7051"/>
                    </a:cubicBezTo>
                    <a:cubicBezTo>
                      <a:pt x="0" y="7449"/>
                      <a:pt x="341" y="10060"/>
                      <a:pt x="341" y="10060"/>
                    </a:cubicBezTo>
                    <a:cubicBezTo>
                      <a:pt x="341" y="10060"/>
                      <a:pt x="422" y="8639"/>
                      <a:pt x="1771" y="8639"/>
                    </a:cubicBezTo>
                    <a:cubicBezTo>
                      <a:pt x="1777" y="8639"/>
                      <a:pt x="1783" y="8639"/>
                      <a:pt x="1789" y="8639"/>
                    </a:cubicBezTo>
                    <a:cubicBezTo>
                      <a:pt x="1802" y="8639"/>
                      <a:pt x="1816" y="8639"/>
                      <a:pt x="1829" y="8639"/>
                    </a:cubicBezTo>
                    <a:cubicBezTo>
                      <a:pt x="3202" y="8639"/>
                      <a:pt x="5678" y="7978"/>
                      <a:pt x="5345" y="6243"/>
                    </a:cubicBezTo>
                    <a:cubicBezTo>
                      <a:pt x="5191" y="5442"/>
                      <a:pt x="4756" y="5224"/>
                      <a:pt x="4328" y="5224"/>
                    </a:cubicBezTo>
                    <a:cubicBezTo>
                      <a:pt x="3818" y="5224"/>
                      <a:pt x="3319" y="5533"/>
                      <a:pt x="3319" y="5533"/>
                    </a:cubicBezTo>
                    <a:cubicBezTo>
                      <a:pt x="3319" y="5533"/>
                      <a:pt x="4951" y="3734"/>
                      <a:pt x="4354" y="3555"/>
                    </a:cubicBezTo>
                    <a:cubicBezTo>
                      <a:pt x="4195" y="3508"/>
                      <a:pt x="4044" y="3491"/>
                      <a:pt x="3906" y="3491"/>
                    </a:cubicBezTo>
                    <a:cubicBezTo>
                      <a:pt x="3523" y="3491"/>
                      <a:pt x="3250" y="3624"/>
                      <a:pt x="3250" y="3624"/>
                    </a:cubicBezTo>
                    <a:cubicBezTo>
                      <a:pt x="3250" y="3624"/>
                      <a:pt x="4731" y="749"/>
                      <a:pt x="3690" y="106"/>
                    </a:cubicBezTo>
                    <a:cubicBezTo>
                      <a:pt x="3572" y="33"/>
                      <a:pt x="3460" y="1"/>
                      <a:pt x="3356"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026" name="Google Shape;2026;p42"/>
          <p:cNvGrpSpPr/>
          <p:nvPr/>
        </p:nvGrpSpPr>
        <p:grpSpPr>
          <a:xfrm>
            <a:off x="293131" y="5628934"/>
            <a:ext cx="1388875" cy="1039745"/>
            <a:chOff x="5329700" y="599775"/>
            <a:chExt cx="2637771" cy="1974700"/>
          </a:xfrm>
        </p:grpSpPr>
        <p:sp>
          <p:nvSpPr>
            <p:cNvPr id="2027" name="Google Shape;2027;p42"/>
            <p:cNvSpPr/>
            <p:nvPr/>
          </p:nvSpPr>
          <p:spPr>
            <a:xfrm>
              <a:off x="5330180" y="599775"/>
              <a:ext cx="2535423" cy="1974700"/>
            </a:xfrm>
            <a:custGeom>
              <a:avLst/>
              <a:gdLst/>
              <a:ahLst/>
              <a:cxnLst/>
              <a:rect l="l" t="t" r="r" b="b"/>
              <a:pathLst>
                <a:path w="42287" h="32935" extrusionOk="0">
                  <a:moveTo>
                    <a:pt x="3109" y="9379"/>
                  </a:moveTo>
                  <a:cubicBezTo>
                    <a:pt x="3108" y="9379"/>
                    <a:pt x="3106" y="9380"/>
                    <a:pt x="3104" y="9381"/>
                  </a:cubicBezTo>
                  <a:cubicBezTo>
                    <a:pt x="3104" y="9379"/>
                    <a:pt x="3106" y="9379"/>
                    <a:pt x="3109" y="9379"/>
                  </a:cubicBezTo>
                  <a:close/>
                  <a:moveTo>
                    <a:pt x="24862" y="1"/>
                  </a:moveTo>
                  <a:cubicBezTo>
                    <a:pt x="22453" y="1"/>
                    <a:pt x="19949" y="396"/>
                    <a:pt x="17467" y="1232"/>
                  </a:cubicBezTo>
                  <a:cubicBezTo>
                    <a:pt x="14329" y="2286"/>
                    <a:pt x="11587" y="3917"/>
                    <a:pt x="9376" y="5920"/>
                  </a:cubicBezTo>
                  <a:cubicBezTo>
                    <a:pt x="9292" y="5846"/>
                    <a:pt x="9204" y="5775"/>
                    <a:pt x="9115" y="5706"/>
                  </a:cubicBezTo>
                  <a:cubicBezTo>
                    <a:pt x="8977" y="5909"/>
                    <a:pt x="8908" y="6230"/>
                    <a:pt x="8872" y="6394"/>
                  </a:cubicBezTo>
                  <a:cubicBezTo>
                    <a:pt x="8512" y="6745"/>
                    <a:pt x="8165" y="7103"/>
                    <a:pt x="7835" y="7471"/>
                  </a:cubicBezTo>
                  <a:cubicBezTo>
                    <a:pt x="7759" y="7417"/>
                    <a:pt x="7680" y="7370"/>
                    <a:pt x="7598" y="7323"/>
                  </a:cubicBezTo>
                  <a:cubicBezTo>
                    <a:pt x="7512" y="7280"/>
                    <a:pt x="7292" y="7165"/>
                    <a:pt x="7111" y="7150"/>
                  </a:cubicBezTo>
                  <a:lnTo>
                    <a:pt x="7111" y="7150"/>
                  </a:lnTo>
                  <a:cubicBezTo>
                    <a:pt x="7104" y="7491"/>
                    <a:pt x="7143" y="7816"/>
                    <a:pt x="7294" y="8105"/>
                  </a:cubicBezTo>
                  <a:cubicBezTo>
                    <a:pt x="7070" y="8377"/>
                    <a:pt x="6856" y="8652"/>
                    <a:pt x="6650" y="8928"/>
                  </a:cubicBezTo>
                  <a:cubicBezTo>
                    <a:pt x="6087" y="8708"/>
                    <a:pt x="5492" y="8555"/>
                    <a:pt x="5492" y="8555"/>
                  </a:cubicBezTo>
                  <a:cubicBezTo>
                    <a:pt x="5492" y="8555"/>
                    <a:pt x="6022" y="7010"/>
                    <a:pt x="5139" y="6896"/>
                  </a:cubicBezTo>
                  <a:cubicBezTo>
                    <a:pt x="5112" y="6892"/>
                    <a:pt x="5085" y="6891"/>
                    <a:pt x="5060" y="6891"/>
                  </a:cubicBezTo>
                  <a:cubicBezTo>
                    <a:pt x="4348" y="6891"/>
                    <a:pt x="4085" y="8201"/>
                    <a:pt x="4031" y="8540"/>
                  </a:cubicBezTo>
                  <a:lnTo>
                    <a:pt x="3943" y="8493"/>
                  </a:lnTo>
                  <a:cubicBezTo>
                    <a:pt x="3738" y="8235"/>
                    <a:pt x="3323" y="8131"/>
                    <a:pt x="2958" y="8131"/>
                  </a:cubicBezTo>
                  <a:cubicBezTo>
                    <a:pt x="2655" y="8131"/>
                    <a:pt x="2385" y="8203"/>
                    <a:pt x="2298" y="8318"/>
                  </a:cubicBezTo>
                  <a:cubicBezTo>
                    <a:pt x="2014" y="8698"/>
                    <a:pt x="2714" y="9191"/>
                    <a:pt x="3003" y="9338"/>
                  </a:cubicBezTo>
                  <a:cubicBezTo>
                    <a:pt x="3020" y="9359"/>
                    <a:pt x="3039" y="9381"/>
                    <a:pt x="3061" y="9402"/>
                  </a:cubicBezTo>
                  <a:cubicBezTo>
                    <a:pt x="2708" y="9549"/>
                    <a:pt x="815" y="10338"/>
                    <a:pt x="917" y="10704"/>
                  </a:cubicBezTo>
                  <a:cubicBezTo>
                    <a:pt x="952" y="10832"/>
                    <a:pt x="1165" y="10876"/>
                    <a:pt x="1441" y="10876"/>
                  </a:cubicBezTo>
                  <a:cubicBezTo>
                    <a:pt x="1863" y="10876"/>
                    <a:pt x="2430" y="10774"/>
                    <a:pt x="2733" y="10713"/>
                  </a:cubicBezTo>
                  <a:lnTo>
                    <a:pt x="2733" y="10713"/>
                  </a:lnTo>
                  <a:cubicBezTo>
                    <a:pt x="2703" y="10831"/>
                    <a:pt x="2686" y="10952"/>
                    <a:pt x="2684" y="11077"/>
                  </a:cubicBezTo>
                  <a:cubicBezTo>
                    <a:pt x="2552" y="11327"/>
                    <a:pt x="2453" y="11620"/>
                    <a:pt x="2630" y="11739"/>
                  </a:cubicBezTo>
                  <a:cubicBezTo>
                    <a:pt x="2659" y="11758"/>
                    <a:pt x="2690" y="11767"/>
                    <a:pt x="2723" y="11767"/>
                  </a:cubicBezTo>
                  <a:cubicBezTo>
                    <a:pt x="2742" y="11767"/>
                    <a:pt x="2762" y="11764"/>
                    <a:pt x="2783" y="11758"/>
                  </a:cubicBezTo>
                  <a:cubicBezTo>
                    <a:pt x="2889" y="12107"/>
                    <a:pt x="3074" y="12439"/>
                    <a:pt x="3296" y="12704"/>
                  </a:cubicBezTo>
                  <a:lnTo>
                    <a:pt x="3328" y="12743"/>
                  </a:lnTo>
                  <a:cubicBezTo>
                    <a:pt x="2892" y="12609"/>
                    <a:pt x="2388" y="12524"/>
                    <a:pt x="1957" y="12524"/>
                  </a:cubicBezTo>
                  <a:cubicBezTo>
                    <a:pt x="1502" y="12524"/>
                    <a:pt x="1128" y="12619"/>
                    <a:pt x="1001" y="12851"/>
                  </a:cubicBezTo>
                  <a:cubicBezTo>
                    <a:pt x="830" y="13168"/>
                    <a:pt x="1022" y="13508"/>
                    <a:pt x="1337" y="13795"/>
                  </a:cubicBezTo>
                  <a:cubicBezTo>
                    <a:pt x="1089" y="13716"/>
                    <a:pt x="816" y="13646"/>
                    <a:pt x="624" y="13646"/>
                  </a:cubicBezTo>
                  <a:cubicBezTo>
                    <a:pt x="482" y="13646"/>
                    <a:pt x="384" y="13684"/>
                    <a:pt x="373" y="13786"/>
                  </a:cubicBezTo>
                  <a:cubicBezTo>
                    <a:pt x="358" y="13911"/>
                    <a:pt x="460" y="14041"/>
                    <a:pt x="604" y="14159"/>
                  </a:cubicBezTo>
                  <a:cubicBezTo>
                    <a:pt x="240" y="14239"/>
                    <a:pt x="1" y="14420"/>
                    <a:pt x="61" y="14763"/>
                  </a:cubicBezTo>
                  <a:cubicBezTo>
                    <a:pt x="76" y="14873"/>
                    <a:pt x="160" y="14963"/>
                    <a:pt x="283" y="15034"/>
                  </a:cubicBezTo>
                  <a:cubicBezTo>
                    <a:pt x="251" y="15086"/>
                    <a:pt x="240" y="15140"/>
                    <a:pt x="257" y="15196"/>
                  </a:cubicBezTo>
                  <a:cubicBezTo>
                    <a:pt x="284" y="15282"/>
                    <a:pt x="366" y="15316"/>
                    <a:pt x="481" y="15316"/>
                  </a:cubicBezTo>
                  <a:cubicBezTo>
                    <a:pt x="597" y="15316"/>
                    <a:pt x="746" y="15281"/>
                    <a:pt x="904" y="15228"/>
                  </a:cubicBezTo>
                  <a:cubicBezTo>
                    <a:pt x="988" y="15241"/>
                    <a:pt x="1074" y="15254"/>
                    <a:pt x="1162" y="15263"/>
                  </a:cubicBezTo>
                  <a:cubicBezTo>
                    <a:pt x="1031" y="15506"/>
                    <a:pt x="945" y="15743"/>
                    <a:pt x="1070" y="15791"/>
                  </a:cubicBezTo>
                  <a:cubicBezTo>
                    <a:pt x="1084" y="15797"/>
                    <a:pt x="1100" y="15799"/>
                    <a:pt x="1117" y="15799"/>
                  </a:cubicBezTo>
                  <a:cubicBezTo>
                    <a:pt x="1278" y="15799"/>
                    <a:pt x="1530" y="15542"/>
                    <a:pt x="1731" y="15301"/>
                  </a:cubicBezTo>
                  <a:cubicBezTo>
                    <a:pt x="1867" y="15306"/>
                    <a:pt x="2001" y="15308"/>
                    <a:pt x="2130" y="15308"/>
                  </a:cubicBezTo>
                  <a:cubicBezTo>
                    <a:pt x="2568" y="15308"/>
                    <a:pt x="2942" y="15286"/>
                    <a:pt x="3080" y="15286"/>
                  </a:cubicBezTo>
                  <a:cubicBezTo>
                    <a:pt x="3089" y="15286"/>
                    <a:pt x="3100" y="15286"/>
                    <a:pt x="3111" y="15284"/>
                  </a:cubicBezTo>
                  <a:cubicBezTo>
                    <a:pt x="3146" y="15288"/>
                    <a:pt x="3180" y="15290"/>
                    <a:pt x="3214" y="15290"/>
                  </a:cubicBezTo>
                  <a:cubicBezTo>
                    <a:pt x="3274" y="15290"/>
                    <a:pt x="3331" y="15283"/>
                    <a:pt x="3380" y="15265"/>
                  </a:cubicBezTo>
                  <a:cubicBezTo>
                    <a:pt x="3477" y="15260"/>
                    <a:pt x="3580" y="15252"/>
                    <a:pt x="3693" y="15243"/>
                  </a:cubicBezTo>
                  <a:lnTo>
                    <a:pt x="3693" y="15243"/>
                  </a:lnTo>
                  <a:cubicBezTo>
                    <a:pt x="3688" y="15258"/>
                    <a:pt x="3686" y="15269"/>
                    <a:pt x="3684" y="15282"/>
                  </a:cubicBezTo>
                  <a:cubicBezTo>
                    <a:pt x="3675" y="15317"/>
                    <a:pt x="3671" y="15349"/>
                    <a:pt x="3662" y="15383"/>
                  </a:cubicBezTo>
                  <a:cubicBezTo>
                    <a:pt x="3656" y="15416"/>
                    <a:pt x="3649" y="15446"/>
                    <a:pt x="3643" y="15478"/>
                  </a:cubicBezTo>
                  <a:cubicBezTo>
                    <a:pt x="3639" y="15508"/>
                    <a:pt x="3632" y="15534"/>
                    <a:pt x="3628" y="15564"/>
                  </a:cubicBezTo>
                  <a:cubicBezTo>
                    <a:pt x="2889" y="15657"/>
                    <a:pt x="2164" y="15974"/>
                    <a:pt x="1817" y="16329"/>
                  </a:cubicBezTo>
                  <a:cubicBezTo>
                    <a:pt x="1371" y="16795"/>
                    <a:pt x="1231" y="17392"/>
                    <a:pt x="1182" y="18024"/>
                  </a:cubicBezTo>
                  <a:cubicBezTo>
                    <a:pt x="1188" y="18024"/>
                    <a:pt x="1194" y="18024"/>
                    <a:pt x="1200" y="18024"/>
                  </a:cubicBezTo>
                  <a:cubicBezTo>
                    <a:pt x="1468" y="18024"/>
                    <a:pt x="1803" y="17887"/>
                    <a:pt x="1936" y="17836"/>
                  </a:cubicBezTo>
                  <a:cubicBezTo>
                    <a:pt x="2542" y="17569"/>
                    <a:pt x="3070" y="17179"/>
                    <a:pt x="3445" y="16670"/>
                  </a:cubicBezTo>
                  <a:lnTo>
                    <a:pt x="3445" y="16670"/>
                  </a:lnTo>
                  <a:cubicBezTo>
                    <a:pt x="3440" y="16685"/>
                    <a:pt x="3440" y="16702"/>
                    <a:pt x="3438" y="16715"/>
                  </a:cubicBezTo>
                  <a:cubicBezTo>
                    <a:pt x="3434" y="16767"/>
                    <a:pt x="3425" y="16817"/>
                    <a:pt x="3419" y="16868"/>
                  </a:cubicBezTo>
                  <a:cubicBezTo>
                    <a:pt x="3417" y="16886"/>
                    <a:pt x="3417" y="16898"/>
                    <a:pt x="3414" y="16914"/>
                  </a:cubicBezTo>
                  <a:lnTo>
                    <a:pt x="3397" y="17069"/>
                  </a:lnTo>
                  <a:cubicBezTo>
                    <a:pt x="3395" y="17084"/>
                    <a:pt x="3395" y="17097"/>
                    <a:pt x="3393" y="17114"/>
                  </a:cubicBezTo>
                  <a:cubicBezTo>
                    <a:pt x="3386" y="17166"/>
                    <a:pt x="3382" y="17220"/>
                    <a:pt x="3380" y="17269"/>
                  </a:cubicBezTo>
                  <a:cubicBezTo>
                    <a:pt x="3380" y="17284"/>
                    <a:pt x="3376" y="17299"/>
                    <a:pt x="3376" y="17312"/>
                  </a:cubicBezTo>
                  <a:cubicBezTo>
                    <a:pt x="3371" y="17366"/>
                    <a:pt x="3369" y="17418"/>
                    <a:pt x="3365" y="17472"/>
                  </a:cubicBezTo>
                  <a:cubicBezTo>
                    <a:pt x="3365" y="17485"/>
                    <a:pt x="3363" y="17500"/>
                    <a:pt x="3363" y="17513"/>
                  </a:cubicBezTo>
                  <a:cubicBezTo>
                    <a:pt x="3361" y="17567"/>
                    <a:pt x="3358" y="17620"/>
                    <a:pt x="3352" y="17672"/>
                  </a:cubicBezTo>
                  <a:cubicBezTo>
                    <a:pt x="3352" y="17685"/>
                    <a:pt x="3352" y="17698"/>
                    <a:pt x="3350" y="17711"/>
                  </a:cubicBezTo>
                  <a:lnTo>
                    <a:pt x="3341" y="17873"/>
                  </a:lnTo>
                  <a:lnTo>
                    <a:pt x="3341" y="17911"/>
                  </a:lnTo>
                  <a:cubicBezTo>
                    <a:pt x="3339" y="17965"/>
                    <a:pt x="3339" y="18021"/>
                    <a:pt x="3337" y="18075"/>
                  </a:cubicBezTo>
                  <a:lnTo>
                    <a:pt x="3337" y="18110"/>
                  </a:lnTo>
                  <a:cubicBezTo>
                    <a:pt x="3337" y="18168"/>
                    <a:pt x="3333" y="18224"/>
                    <a:pt x="3333" y="18278"/>
                  </a:cubicBezTo>
                  <a:lnTo>
                    <a:pt x="3333" y="18310"/>
                  </a:lnTo>
                  <a:lnTo>
                    <a:pt x="3333" y="18480"/>
                  </a:lnTo>
                  <a:lnTo>
                    <a:pt x="3333" y="18506"/>
                  </a:lnTo>
                  <a:cubicBezTo>
                    <a:pt x="3333" y="18567"/>
                    <a:pt x="3333" y="18623"/>
                    <a:pt x="3337" y="18681"/>
                  </a:cubicBezTo>
                  <a:lnTo>
                    <a:pt x="3337" y="18707"/>
                  </a:lnTo>
                  <a:cubicBezTo>
                    <a:pt x="3337" y="18765"/>
                    <a:pt x="3339" y="18825"/>
                    <a:pt x="3341" y="18883"/>
                  </a:cubicBezTo>
                  <a:lnTo>
                    <a:pt x="3341" y="18905"/>
                  </a:lnTo>
                  <a:cubicBezTo>
                    <a:pt x="3343" y="18965"/>
                    <a:pt x="3348" y="19026"/>
                    <a:pt x="3350" y="19086"/>
                  </a:cubicBezTo>
                  <a:lnTo>
                    <a:pt x="3350" y="19105"/>
                  </a:lnTo>
                  <a:cubicBezTo>
                    <a:pt x="3352" y="19166"/>
                    <a:pt x="3354" y="19228"/>
                    <a:pt x="3361" y="19291"/>
                  </a:cubicBezTo>
                  <a:lnTo>
                    <a:pt x="3361" y="19304"/>
                  </a:lnTo>
                  <a:cubicBezTo>
                    <a:pt x="3365" y="19366"/>
                    <a:pt x="3369" y="19431"/>
                    <a:pt x="3374" y="19493"/>
                  </a:cubicBezTo>
                  <a:lnTo>
                    <a:pt x="3374" y="19504"/>
                  </a:lnTo>
                  <a:lnTo>
                    <a:pt x="3391" y="19698"/>
                  </a:lnTo>
                  <a:lnTo>
                    <a:pt x="3391" y="19702"/>
                  </a:lnTo>
                  <a:cubicBezTo>
                    <a:pt x="3488" y="20707"/>
                    <a:pt x="3695" y="21709"/>
                    <a:pt x="4027" y="22696"/>
                  </a:cubicBezTo>
                  <a:cubicBezTo>
                    <a:pt x="4048" y="22761"/>
                    <a:pt x="4070" y="22825"/>
                    <a:pt x="4093" y="22888"/>
                  </a:cubicBezTo>
                  <a:cubicBezTo>
                    <a:pt x="4093" y="22890"/>
                    <a:pt x="4096" y="22890"/>
                    <a:pt x="4096" y="22892"/>
                  </a:cubicBezTo>
                  <a:lnTo>
                    <a:pt x="4152" y="23045"/>
                  </a:lnTo>
                  <a:cubicBezTo>
                    <a:pt x="4160" y="23067"/>
                    <a:pt x="4169" y="23086"/>
                    <a:pt x="4173" y="23108"/>
                  </a:cubicBezTo>
                  <a:cubicBezTo>
                    <a:pt x="4193" y="23157"/>
                    <a:pt x="4210" y="23203"/>
                    <a:pt x="4227" y="23250"/>
                  </a:cubicBezTo>
                  <a:cubicBezTo>
                    <a:pt x="4236" y="23276"/>
                    <a:pt x="4246" y="23297"/>
                    <a:pt x="4255" y="23319"/>
                  </a:cubicBezTo>
                  <a:cubicBezTo>
                    <a:pt x="4274" y="23364"/>
                    <a:pt x="4292" y="23412"/>
                    <a:pt x="4311" y="23459"/>
                  </a:cubicBezTo>
                  <a:cubicBezTo>
                    <a:pt x="4320" y="23481"/>
                    <a:pt x="4328" y="23502"/>
                    <a:pt x="4339" y="23519"/>
                  </a:cubicBezTo>
                  <a:cubicBezTo>
                    <a:pt x="4404" y="23677"/>
                    <a:pt x="4468" y="23830"/>
                    <a:pt x="4537" y="23981"/>
                  </a:cubicBezTo>
                  <a:cubicBezTo>
                    <a:pt x="4548" y="24004"/>
                    <a:pt x="4559" y="24026"/>
                    <a:pt x="4570" y="24052"/>
                  </a:cubicBezTo>
                  <a:cubicBezTo>
                    <a:pt x="4589" y="24091"/>
                    <a:pt x="4608" y="24134"/>
                    <a:pt x="4630" y="24175"/>
                  </a:cubicBezTo>
                  <a:cubicBezTo>
                    <a:pt x="4643" y="24203"/>
                    <a:pt x="4654" y="24229"/>
                    <a:pt x="4667" y="24257"/>
                  </a:cubicBezTo>
                  <a:cubicBezTo>
                    <a:pt x="4686" y="24295"/>
                    <a:pt x="4705" y="24336"/>
                    <a:pt x="4727" y="24377"/>
                  </a:cubicBezTo>
                  <a:lnTo>
                    <a:pt x="4766" y="24457"/>
                  </a:lnTo>
                  <a:cubicBezTo>
                    <a:pt x="4785" y="24498"/>
                    <a:pt x="4807" y="24537"/>
                    <a:pt x="4826" y="24576"/>
                  </a:cubicBezTo>
                  <a:cubicBezTo>
                    <a:pt x="4839" y="24604"/>
                    <a:pt x="4852" y="24627"/>
                    <a:pt x="4867" y="24655"/>
                  </a:cubicBezTo>
                  <a:cubicBezTo>
                    <a:pt x="4904" y="24726"/>
                    <a:pt x="4945" y="24800"/>
                    <a:pt x="4981" y="24871"/>
                  </a:cubicBezTo>
                  <a:cubicBezTo>
                    <a:pt x="4996" y="24897"/>
                    <a:pt x="5012" y="24925"/>
                    <a:pt x="5024" y="24951"/>
                  </a:cubicBezTo>
                  <a:cubicBezTo>
                    <a:pt x="5046" y="24985"/>
                    <a:pt x="5065" y="25024"/>
                    <a:pt x="5087" y="25058"/>
                  </a:cubicBezTo>
                  <a:cubicBezTo>
                    <a:pt x="5104" y="25088"/>
                    <a:pt x="5119" y="25119"/>
                    <a:pt x="5139" y="25147"/>
                  </a:cubicBezTo>
                  <a:cubicBezTo>
                    <a:pt x="5160" y="25183"/>
                    <a:pt x="5180" y="25218"/>
                    <a:pt x="5201" y="25252"/>
                  </a:cubicBezTo>
                  <a:cubicBezTo>
                    <a:pt x="5218" y="25282"/>
                    <a:pt x="5236" y="25313"/>
                    <a:pt x="5255" y="25341"/>
                  </a:cubicBezTo>
                  <a:cubicBezTo>
                    <a:pt x="5277" y="25377"/>
                    <a:pt x="5294" y="25410"/>
                    <a:pt x="5315" y="25444"/>
                  </a:cubicBezTo>
                  <a:cubicBezTo>
                    <a:pt x="5335" y="25476"/>
                    <a:pt x="5354" y="25507"/>
                    <a:pt x="5374" y="25535"/>
                  </a:cubicBezTo>
                  <a:cubicBezTo>
                    <a:pt x="5395" y="25567"/>
                    <a:pt x="5412" y="25599"/>
                    <a:pt x="5434" y="25632"/>
                  </a:cubicBezTo>
                  <a:cubicBezTo>
                    <a:pt x="5464" y="25681"/>
                    <a:pt x="5496" y="25729"/>
                    <a:pt x="5527" y="25776"/>
                  </a:cubicBezTo>
                  <a:cubicBezTo>
                    <a:pt x="5553" y="25815"/>
                    <a:pt x="5578" y="25854"/>
                    <a:pt x="5604" y="25895"/>
                  </a:cubicBezTo>
                  <a:cubicBezTo>
                    <a:pt x="5626" y="25927"/>
                    <a:pt x="5649" y="25961"/>
                    <a:pt x="5671" y="25994"/>
                  </a:cubicBezTo>
                  <a:cubicBezTo>
                    <a:pt x="5693" y="26024"/>
                    <a:pt x="5714" y="26056"/>
                    <a:pt x="5734" y="26084"/>
                  </a:cubicBezTo>
                  <a:cubicBezTo>
                    <a:pt x="5755" y="26117"/>
                    <a:pt x="5777" y="26147"/>
                    <a:pt x="5800" y="26179"/>
                  </a:cubicBezTo>
                  <a:lnTo>
                    <a:pt x="5865" y="26267"/>
                  </a:lnTo>
                  <a:cubicBezTo>
                    <a:pt x="5891" y="26300"/>
                    <a:pt x="5912" y="26332"/>
                    <a:pt x="5936" y="26364"/>
                  </a:cubicBezTo>
                  <a:cubicBezTo>
                    <a:pt x="5958" y="26395"/>
                    <a:pt x="5979" y="26423"/>
                    <a:pt x="5999" y="26451"/>
                  </a:cubicBezTo>
                  <a:cubicBezTo>
                    <a:pt x="6025" y="26489"/>
                    <a:pt x="6053" y="26524"/>
                    <a:pt x="6081" y="26558"/>
                  </a:cubicBezTo>
                  <a:cubicBezTo>
                    <a:pt x="6106" y="26589"/>
                    <a:pt x="6128" y="26621"/>
                    <a:pt x="6152" y="26651"/>
                  </a:cubicBezTo>
                  <a:cubicBezTo>
                    <a:pt x="6188" y="26698"/>
                    <a:pt x="6227" y="26748"/>
                    <a:pt x="6268" y="26795"/>
                  </a:cubicBezTo>
                  <a:cubicBezTo>
                    <a:pt x="6290" y="26821"/>
                    <a:pt x="6307" y="26847"/>
                    <a:pt x="6328" y="26871"/>
                  </a:cubicBezTo>
                  <a:cubicBezTo>
                    <a:pt x="6356" y="26903"/>
                    <a:pt x="6382" y="26940"/>
                    <a:pt x="6410" y="26972"/>
                  </a:cubicBezTo>
                  <a:cubicBezTo>
                    <a:pt x="6432" y="26998"/>
                    <a:pt x="6453" y="27026"/>
                    <a:pt x="6475" y="27050"/>
                  </a:cubicBezTo>
                  <a:lnTo>
                    <a:pt x="6555" y="27147"/>
                  </a:lnTo>
                  <a:cubicBezTo>
                    <a:pt x="6576" y="27173"/>
                    <a:pt x="6598" y="27198"/>
                    <a:pt x="6619" y="27222"/>
                  </a:cubicBezTo>
                  <a:cubicBezTo>
                    <a:pt x="6650" y="27257"/>
                    <a:pt x="6680" y="27289"/>
                    <a:pt x="6710" y="27323"/>
                  </a:cubicBezTo>
                  <a:cubicBezTo>
                    <a:pt x="6727" y="27345"/>
                    <a:pt x="6749" y="27371"/>
                    <a:pt x="6768" y="27392"/>
                  </a:cubicBezTo>
                  <a:lnTo>
                    <a:pt x="6915" y="27554"/>
                  </a:lnTo>
                  <a:cubicBezTo>
                    <a:pt x="6930" y="27569"/>
                    <a:pt x="6943" y="27586"/>
                    <a:pt x="6960" y="27602"/>
                  </a:cubicBezTo>
                  <a:cubicBezTo>
                    <a:pt x="6994" y="27640"/>
                    <a:pt x="7033" y="27679"/>
                    <a:pt x="7068" y="27718"/>
                  </a:cubicBezTo>
                  <a:cubicBezTo>
                    <a:pt x="7089" y="27739"/>
                    <a:pt x="7111" y="27761"/>
                    <a:pt x="7132" y="27785"/>
                  </a:cubicBezTo>
                  <a:cubicBezTo>
                    <a:pt x="7165" y="27817"/>
                    <a:pt x="7197" y="27849"/>
                    <a:pt x="7229" y="27884"/>
                  </a:cubicBezTo>
                  <a:cubicBezTo>
                    <a:pt x="7251" y="27905"/>
                    <a:pt x="7272" y="27931"/>
                    <a:pt x="7296" y="27953"/>
                  </a:cubicBezTo>
                  <a:lnTo>
                    <a:pt x="7395" y="28052"/>
                  </a:lnTo>
                  <a:cubicBezTo>
                    <a:pt x="7417" y="28074"/>
                    <a:pt x="7438" y="28093"/>
                    <a:pt x="7458" y="28114"/>
                  </a:cubicBezTo>
                  <a:cubicBezTo>
                    <a:pt x="7499" y="28153"/>
                    <a:pt x="7540" y="28192"/>
                    <a:pt x="7578" y="28233"/>
                  </a:cubicBezTo>
                  <a:lnTo>
                    <a:pt x="7619" y="28272"/>
                  </a:lnTo>
                  <a:cubicBezTo>
                    <a:pt x="7673" y="28324"/>
                    <a:pt x="7727" y="28375"/>
                    <a:pt x="7783" y="28427"/>
                  </a:cubicBezTo>
                  <a:cubicBezTo>
                    <a:pt x="7800" y="28442"/>
                    <a:pt x="7820" y="28459"/>
                    <a:pt x="7835" y="28474"/>
                  </a:cubicBezTo>
                  <a:cubicBezTo>
                    <a:pt x="7876" y="28509"/>
                    <a:pt x="7913" y="28546"/>
                    <a:pt x="7953" y="28582"/>
                  </a:cubicBezTo>
                  <a:cubicBezTo>
                    <a:pt x="7975" y="28602"/>
                    <a:pt x="7997" y="28621"/>
                    <a:pt x="8016" y="28638"/>
                  </a:cubicBezTo>
                  <a:lnTo>
                    <a:pt x="8128" y="28735"/>
                  </a:lnTo>
                  <a:cubicBezTo>
                    <a:pt x="8150" y="28755"/>
                    <a:pt x="8171" y="28772"/>
                    <a:pt x="8191" y="28789"/>
                  </a:cubicBezTo>
                  <a:cubicBezTo>
                    <a:pt x="8231" y="28826"/>
                    <a:pt x="8275" y="28860"/>
                    <a:pt x="8316" y="28895"/>
                  </a:cubicBezTo>
                  <a:cubicBezTo>
                    <a:pt x="8331" y="28908"/>
                    <a:pt x="8350" y="28925"/>
                    <a:pt x="8365" y="28938"/>
                  </a:cubicBezTo>
                  <a:cubicBezTo>
                    <a:pt x="8425" y="28987"/>
                    <a:pt x="8484" y="29035"/>
                    <a:pt x="8546" y="29084"/>
                  </a:cubicBezTo>
                  <a:cubicBezTo>
                    <a:pt x="8548" y="29086"/>
                    <a:pt x="8555" y="29089"/>
                    <a:pt x="8557" y="29091"/>
                  </a:cubicBezTo>
                  <a:cubicBezTo>
                    <a:pt x="8613" y="29138"/>
                    <a:pt x="8671" y="29183"/>
                    <a:pt x="8729" y="29227"/>
                  </a:cubicBezTo>
                  <a:cubicBezTo>
                    <a:pt x="8747" y="29240"/>
                    <a:pt x="8764" y="29252"/>
                    <a:pt x="8781" y="29268"/>
                  </a:cubicBezTo>
                  <a:cubicBezTo>
                    <a:pt x="8826" y="29302"/>
                    <a:pt x="8869" y="29337"/>
                    <a:pt x="8915" y="29369"/>
                  </a:cubicBezTo>
                  <a:cubicBezTo>
                    <a:pt x="8934" y="29382"/>
                    <a:pt x="8953" y="29399"/>
                    <a:pt x="8973" y="29412"/>
                  </a:cubicBezTo>
                  <a:cubicBezTo>
                    <a:pt x="9018" y="29446"/>
                    <a:pt x="9063" y="29479"/>
                    <a:pt x="9109" y="29515"/>
                  </a:cubicBezTo>
                  <a:cubicBezTo>
                    <a:pt x="9126" y="29528"/>
                    <a:pt x="9141" y="29539"/>
                    <a:pt x="9160" y="29552"/>
                  </a:cubicBezTo>
                  <a:cubicBezTo>
                    <a:pt x="9221" y="29595"/>
                    <a:pt x="9279" y="29638"/>
                    <a:pt x="9339" y="29679"/>
                  </a:cubicBezTo>
                  <a:cubicBezTo>
                    <a:pt x="9341" y="29681"/>
                    <a:pt x="9346" y="29684"/>
                    <a:pt x="9350" y="29688"/>
                  </a:cubicBezTo>
                  <a:cubicBezTo>
                    <a:pt x="9417" y="29733"/>
                    <a:pt x="9484" y="29780"/>
                    <a:pt x="9551" y="29828"/>
                  </a:cubicBezTo>
                  <a:cubicBezTo>
                    <a:pt x="9557" y="29832"/>
                    <a:pt x="9566" y="29834"/>
                    <a:pt x="9570" y="29841"/>
                  </a:cubicBezTo>
                  <a:cubicBezTo>
                    <a:pt x="9630" y="29882"/>
                    <a:pt x="9688" y="29918"/>
                    <a:pt x="9749" y="29959"/>
                  </a:cubicBezTo>
                  <a:cubicBezTo>
                    <a:pt x="9762" y="29968"/>
                    <a:pt x="9777" y="29979"/>
                    <a:pt x="9792" y="29985"/>
                  </a:cubicBezTo>
                  <a:lnTo>
                    <a:pt x="9954" y="30091"/>
                  </a:lnTo>
                  <a:cubicBezTo>
                    <a:pt x="9966" y="30099"/>
                    <a:pt x="9979" y="30110"/>
                    <a:pt x="9997" y="30119"/>
                  </a:cubicBezTo>
                  <a:cubicBezTo>
                    <a:pt x="10057" y="30156"/>
                    <a:pt x="10117" y="30194"/>
                    <a:pt x="10180" y="30231"/>
                  </a:cubicBezTo>
                  <a:cubicBezTo>
                    <a:pt x="10184" y="30233"/>
                    <a:pt x="10191" y="30240"/>
                    <a:pt x="10197" y="30242"/>
                  </a:cubicBezTo>
                  <a:cubicBezTo>
                    <a:pt x="10341" y="30328"/>
                    <a:pt x="10484" y="30414"/>
                    <a:pt x="10628" y="30496"/>
                  </a:cubicBezTo>
                  <a:cubicBezTo>
                    <a:pt x="10632" y="30498"/>
                    <a:pt x="10635" y="30498"/>
                    <a:pt x="10639" y="30500"/>
                  </a:cubicBezTo>
                  <a:cubicBezTo>
                    <a:pt x="10708" y="30539"/>
                    <a:pt x="10777" y="30578"/>
                    <a:pt x="10844" y="30617"/>
                  </a:cubicBezTo>
                  <a:cubicBezTo>
                    <a:pt x="10852" y="30621"/>
                    <a:pt x="10861" y="30625"/>
                    <a:pt x="10865" y="30630"/>
                  </a:cubicBezTo>
                  <a:cubicBezTo>
                    <a:pt x="10936" y="30668"/>
                    <a:pt x="11003" y="30705"/>
                    <a:pt x="11074" y="30744"/>
                  </a:cubicBezTo>
                  <a:cubicBezTo>
                    <a:pt x="11076" y="30746"/>
                    <a:pt x="11079" y="30746"/>
                    <a:pt x="11081" y="30748"/>
                  </a:cubicBezTo>
                  <a:cubicBezTo>
                    <a:pt x="13758" y="32166"/>
                    <a:pt x="16933" y="32935"/>
                    <a:pt x="20292" y="32935"/>
                  </a:cubicBezTo>
                  <a:cubicBezTo>
                    <a:pt x="22702" y="32935"/>
                    <a:pt x="25207" y="32540"/>
                    <a:pt x="27691" y="31705"/>
                  </a:cubicBezTo>
                  <a:cubicBezTo>
                    <a:pt x="31420" y="30453"/>
                    <a:pt x="34588" y="28380"/>
                    <a:pt x="36974" y="25847"/>
                  </a:cubicBezTo>
                  <a:lnTo>
                    <a:pt x="36993" y="25830"/>
                  </a:lnTo>
                  <a:cubicBezTo>
                    <a:pt x="37047" y="25772"/>
                    <a:pt x="37101" y="25714"/>
                    <a:pt x="37155" y="25657"/>
                  </a:cubicBezTo>
                  <a:lnTo>
                    <a:pt x="37174" y="25638"/>
                  </a:lnTo>
                  <a:cubicBezTo>
                    <a:pt x="37235" y="25571"/>
                    <a:pt x="37295" y="25502"/>
                    <a:pt x="37353" y="25435"/>
                  </a:cubicBezTo>
                  <a:cubicBezTo>
                    <a:pt x="37362" y="25427"/>
                    <a:pt x="37368" y="25420"/>
                    <a:pt x="37375" y="25412"/>
                  </a:cubicBezTo>
                  <a:cubicBezTo>
                    <a:pt x="37427" y="25356"/>
                    <a:pt x="37478" y="25295"/>
                    <a:pt x="37526" y="25239"/>
                  </a:cubicBezTo>
                  <a:cubicBezTo>
                    <a:pt x="37541" y="25222"/>
                    <a:pt x="37556" y="25207"/>
                    <a:pt x="37569" y="25190"/>
                  </a:cubicBezTo>
                  <a:cubicBezTo>
                    <a:pt x="37616" y="25140"/>
                    <a:pt x="37659" y="25086"/>
                    <a:pt x="37705" y="25032"/>
                  </a:cubicBezTo>
                  <a:cubicBezTo>
                    <a:pt x="37718" y="25015"/>
                    <a:pt x="37728" y="25002"/>
                    <a:pt x="37741" y="24985"/>
                  </a:cubicBezTo>
                  <a:cubicBezTo>
                    <a:pt x="37856" y="24851"/>
                    <a:pt x="37965" y="24713"/>
                    <a:pt x="38075" y="24580"/>
                  </a:cubicBezTo>
                  <a:cubicBezTo>
                    <a:pt x="38086" y="24565"/>
                    <a:pt x="38095" y="24554"/>
                    <a:pt x="38106" y="24541"/>
                  </a:cubicBezTo>
                  <a:cubicBezTo>
                    <a:pt x="38151" y="24485"/>
                    <a:pt x="38194" y="24429"/>
                    <a:pt x="38237" y="24371"/>
                  </a:cubicBezTo>
                  <a:cubicBezTo>
                    <a:pt x="38252" y="24356"/>
                    <a:pt x="38263" y="24338"/>
                    <a:pt x="38276" y="24323"/>
                  </a:cubicBezTo>
                  <a:cubicBezTo>
                    <a:pt x="38319" y="24267"/>
                    <a:pt x="38364" y="24207"/>
                    <a:pt x="38407" y="24151"/>
                  </a:cubicBezTo>
                  <a:lnTo>
                    <a:pt x="38431" y="24119"/>
                  </a:lnTo>
                  <a:cubicBezTo>
                    <a:pt x="38537" y="23979"/>
                    <a:pt x="38640" y="23836"/>
                    <a:pt x="38739" y="23692"/>
                  </a:cubicBezTo>
                  <a:cubicBezTo>
                    <a:pt x="38748" y="23679"/>
                    <a:pt x="38759" y="23666"/>
                    <a:pt x="38765" y="23653"/>
                  </a:cubicBezTo>
                  <a:cubicBezTo>
                    <a:pt x="38806" y="23593"/>
                    <a:pt x="38847" y="23532"/>
                    <a:pt x="38890" y="23474"/>
                  </a:cubicBezTo>
                  <a:cubicBezTo>
                    <a:pt x="38901" y="23461"/>
                    <a:pt x="38909" y="23444"/>
                    <a:pt x="38920" y="23431"/>
                  </a:cubicBezTo>
                  <a:cubicBezTo>
                    <a:pt x="38965" y="23364"/>
                    <a:pt x="39011" y="23293"/>
                    <a:pt x="39056" y="23226"/>
                  </a:cubicBezTo>
                  <a:cubicBezTo>
                    <a:pt x="39060" y="23224"/>
                    <a:pt x="39060" y="23222"/>
                    <a:pt x="39062" y="23218"/>
                  </a:cubicBezTo>
                  <a:cubicBezTo>
                    <a:pt x="39114" y="23142"/>
                    <a:pt x="39162" y="23067"/>
                    <a:pt x="39211" y="22989"/>
                  </a:cubicBezTo>
                  <a:cubicBezTo>
                    <a:pt x="39211" y="22989"/>
                    <a:pt x="39211" y="22987"/>
                    <a:pt x="39213" y="22987"/>
                  </a:cubicBezTo>
                  <a:cubicBezTo>
                    <a:pt x="39259" y="22916"/>
                    <a:pt x="39302" y="22845"/>
                    <a:pt x="39347" y="22774"/>
                  </a:cubicBezTo>
                  <a:cubicBezTo>
                    <a:pt x="39356" y="22761"/>
                    <a:pt x="39364" y="22750"/>
                    <a:pt x="39369" y="22737"/>
                  </a:cubicBezTo>
                  <a:cubicBezTo>
                    <a:pt x="39409" y="22672"/>
                    <a:pt x="39448" y="22608"/>
                    <a:pt x="39487" y="22543"/>
                  </a:cubicBezTo>
                  <a:cubicBezTo>
                    <a:pt x="39494" y="22532"/>
                    <a:pt x="39498" y="22524"/>
                    <a:pt x="39506" y="22513"/>
                  </a:cubicBezTo>
                  <a:cubicBezTo>
                    <a:pt x="39599" y="22362"/>
                    <a:pt x="39685" y="22209"/>
                    <a:pt x="39772" y="22058"/>
                  </a:cubicBezTo>
                  <a:cubicBezTo>
                    <a:pt x="39774" y="22054"/>
                    <a:pt x="39776" y="22050"/>
                    <a:pt x="39776" y="22047"/>
                  </a:cubicBezTo>
                  <a:cubicBezTo>
                    <a:pt x="39817" y="21976"/>
                    <a:pt x="39853" y="21903"/>
                    <a:pt x="39894" y="21832"/>
                  </a:cubicBezTo>
                  <a:cubicBezTo>
                    <a:pt x="39901" y="21821"/>
                    <a:pt x="39905" y="21812"/>
                    <a:pt x="39912" y="21802"/>
                  </a:cubicBezTo>
                  <a:cubicBezTo>
                    <a:pt x="39948" y="21728"/>
                    <a:pt x="39989" y="21655"/>
                    <a:pt x="40026" y="21584"/>
                  </a:cubicBezTo>
                  <a:cubicBezTo>
                    <a:pt x="40026" y="21580"/>
                    <a:pt x="40030" y="21578"/>
                    <a:pt x="40030" y="21575"/>
                  </a:cubicBezTo>
                  <a:cubicBezTo>
                    <a:pt x="40110" y="21418"/>
                    <a:pt x="40192" y="21261"/>
                    <a:pt x="40267" y="21101"/>
                  </a:cubicBezTo>
                  <a:cubicBezTo>
                    <a:pt x="40269" y="21099"/>
                    <a:pt x="40269" y="21093"/>
                    <a:pt x="40272" y="21090"/>
                  </a:cubicBezTo>
                  <a:cubicBezTo>
                    <a:pt x="40306" y="21015"/>
                    <a:pt x="40343" y="20942"/>
                    <a:pt x="40377" y="20866"/>
                  </a:cubicBezTo>
                  <a:cubicBezTo>
                    <a:pt x="40379" y="20862"/>
                    <a:pt x="40381" y="20856"/>
                    <a:pt x="40386" y="20847"/>
                  </a:cubicBezTo>
                  <a:cubicBezTo>
                    <a:pt x="40496" y="20608"/>
                    <a:pt x="40597" y="20368"/>
                    <a:pt x="40698" y="20129"/>
                  </a:cubicBezTo>
                  <a:cubicBezTo>
                    <a:pt x="40698" y="20125"/>
                    <a:pt x="40700" y="20123"/>
                    <a:pt x="40700" y="20121"/>
                  </a:cubicBezTo>
                  <a:cubicBezTo>
                    <a:pt x="40733" y="20039"/>
                    <a:pt x="40765" y="19961"/>
                    <a:pt x="40795" y="19881"/>
                  </a:cubicBezTo>
                  <a:cubicBezTo>
                    <a:pt x="40888" y="19636"/>
                    <a:pt x="40978" y="19388"/>
                    <a:pt x="41060" y="19140"/>
                  </a:cubicBezTo>
                  <a:lnTo>
                    <a:pt x="41060" y="19138"/>
                  </a:lnTo>
                  <a:cubicBezTo>
                    <a:pt x="42024" y="16232"/>
                    <a:pt x="42110" y="13161"/>
                    <a:pt x="41125" y="10237"/>
                  </a:cubicBezTo>
                  <a:cubicBezTo>
                    <a:pt x="40591" y="8642"/>
                    <a:pt x="39774" y="7202"/>
                    <a:pt x="38737" y="5943"/>
                  </a:cubicBezTo>
                  <a:cubicBezTo>
                    <a:pt x="38862" y="5812"/>
                    <a:pt x="38985" y="5678"/>
                    <a:pt x="39099" y="5534"/>
                  </a:cubicBezTo>
                  <a:cubicBezTo>
                    <a:pt x="39164" y="5560"/>
                    <a:pt x="39218" y="5575"/>
                    <a:pt x="39256" y="5588"/>
                  </a:cubicBezTo>
                  <a:cubicBezTo>
                    <a:pt x="39625" y="5694"/>
                    <a:pt x="40000" y="5751"/>
                    <a:pt x="40369" y="5751"/>
                  </a:cubicBezTo>
                  <a:cubicBezTo>
                    <a:pt x="41047" y="5751"/>
                    <a:pt x="41709" y="5558"/>
                    <a:pt x="42287" y="5120"/>
                  </a:cubicBezTo>
                  <a:cubicBezTo>
                    <a:pt x="41677" y="4640"/>
                    <a:pt x="40852" y="4345"/>
                    <a:pt x="40280" y="4345"/>
                  </a:cubicBezTo>
                  <a:cubicBezTo>
                    <a:pt x="40228" y="4345"/>
                    <a:pt x="40177" y="4348"/>
                    <a:pt x="40129" y="4353"/>
                  </a:cubicBezTo>
                  <a:cubicBezTo>
                    <a:pt x="39998" y="4368"/>
                    <a:pt x="39873" y="4396"/>
                    <a:pt x="39752" y="4432"/>
                  </a:cubicBezTo>
                  <a:cubicBezTo>
                    <a:pt x="39763" y="4409"/>
                    <a:pt x="39772" y="4385"/>
                    <a:pt x="39782" y="4357"/>
                  </a:cubicBezTo>
                  <a:cubicBezTo>
                    <a:pt x="39892" y="4064"/>
                    <a:pt x="39966" y="3756"/>
                    <a:pt x="39966" y="3473"/>
                  </a:cubicBezTo>
                  <a:cubicBezTo>
                    <a:pt x="40011" y="3422"/>
                    <a:pt x="40052" y="3372"/>
                    <a:pt x="40084" y="3320"/>
                  </a:cubicBezTo>
                  <a:cubicBezTo>
                    <a:pt x="40433" y="2781"/>
                    <a:pt x="40463" y="2169"/>
                    <a:pt x="40392" y="1536"/>
                  </a:cubicBezTo>
                  <a:lnTo>
                    <a:pt x="40392" y="1536"/>
                  </a:lnTo>
                  <a:cubicBezTo>
                    <a:pt x="40123" y="1583"/>
                    <a:pt x="39808" y="1784"/>
                    <a:pt x="39685" y="1859"/>
                  </a:cubicBezTo>
                  <a:cubicBezTo>
                    <a:pt x="39450" y="2021"/>
                    <a:pt x="39233" y="2202"/>
                    <a:pt x="39041" y="2402"/>
                  </a:cubicBezTo>
                  <a:cubicBezTo>
                    <a:pt x="38952" y="2386"/>
                    <a:pt x="38863" y="2379"/>
                    <a:pt x="38773" y="2379"/>
                  </a:cubicBezTo>
                  <a:cubicBezTo>
                    <a:pt x="38471" y="2379"/>
                    <a:pt x="38167" y="2464"/>
                    <a:pt x="37879" y="2598"/>
                  </a:cubicBezTo>
                  <a:cubicBezTo>
                    <a:pt x="37868" y="2579"/>
                    <a:pt x="37856" y="2559"/>
                    <a:pt x="37843" y="2544"/>
                  </a:cubicBezTo>
                  <a:cubicBezTo>
                    <a:pt x="37890" y="2337"/>
                    <a:pt x="37433" y="2154"/>
                    <a:pt x="37149" y="2059"/>
                  </a:cubicBezTo>
                  <a:cubicBezTo>
                    <a:pt x="37416" y="1814"/>
                    <a:pt x="37823" y="1391"/>
                    <a:pt x="37599" y="1256"/>
                  </a:cubicBezTo>
                  <a:cubicBezTo>
                    <a:pt x="37572" y="1239"/>
                    <a:pt x="37542" y="1232"/>
                    <a:pt x="37512" y="1232"/>
                  </a:cubicBezTo>
                  <a:cubicBezTo>
                    <a:pt x="37340" y="1232"/>
                    <a:pt x="37128" y="1465"/>
                    <a:pt x="36965" y="1687"/>
                  </a:cubicBezTo>
                  <a:cubicBezTo>
                    <a:pt x="36984" y="1416"/>
                    <a:pt x="36976" y="1061"/>
                    <a:pt x="36817" y="1061"/>
                  </a:cubicBezTo>
                  <a:cubicBezTo>
                    <a:pt x="36814" y="1061"/>
                    <a:pt x="36811" y="1061"/>
                    <a:pt x="36808" y="1062"/>
                  </a:cubicBezTo>
                  <a:cubicBezTo>
                    <a:pt x="36532" y="1083"/>
                    <a:pt x="36588" y="1779"/>
                    <a:pt x="36588" y="1779"/>
                  </a:cubicBezTo>
                  <a:cubicBezTo>
                    <a:pt x="36588" y="1779"/>
                    <a:pt x="36474" y="1736"/>
                    <a:pt x="36317" y="1687"/>
                  </a:cubicBezTo>
                  <a:cubicBezTo>
                    <a:pt x="36308" y="1663"/>
                    <a:pt x="36297" y="1637"/>
                    <a:pt x="36291" y="1611"/>
                  </a:cubicBezTo>
                  <a:cubicBezTo>
                    <a:pt x="36082" y="1038"/>
                    <a:pt x="35628" y="855"/>
                    <a:pt x="35121" y="855"/>
                  </a:cubicBezTo>
                  <a:cubicBezTo>
                    <a:pt x="34769" y="855"/>
                    <a:pt x="34393" y="943"/>
                    <a:pt x="34056" y="1051"/>
                  </a:cubicBezTo>
                  <a:cubicBezTo>
                    <a:pt x="33707" y="1156"/>
                    <a:pt x="33286" y="1348"/>
                    <a:pt x="32860" y="1605"/>
                  </a:cubicBezTo>
                  <a:cubicBezTo>
                    <a:pt x="30458" y="560"/>
                    <a:pt x="27727" y="1"/>
                    <a:pt x="24862"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28" name="Google Shape;2028;p42"/>
            <p:cNvGrpSpPr/>
            <p:nvPr/>
          </p:nvGrpSpPr>
          <p:grpSpPr>
            <a:xfrm>
              <a:off x="5329700" y="599835"/>
              <a:ext cx="2637771" cy="1974520"/>
              <a:chOff x="5329700" y="599835"/>
              <a:chExt cx="2637771" cy="1974520"/>
            </a:xfrm>
          </p:grpSpPr>
          <p:sp>
            <p:nvSpPr>
              <p:cNvPr id="2029" name="Google Shape;2029;p42"/>
              <p:cNvSpPr/>
              <p:nvPr/>
            </p:nvSpPr>
            <p:spPr>
              <a:xfrm>
                <a:off x="5404228" y="599835"/>
                <a:ext cx="2563243" cy="1974520"/>
              </a:xfrm>
              <a:custGeom>
                <a:avLst/>
                <a:gdLst/>
                <a:ahLst/>
                <a:cxnLst/>
                <a:rect l="l" t="t" r="r" b="b"/>
                <a:pathLst>
                  <a:path w="42751" h="32932" extrusionOk="0">
                    <a:moveTo>
                      <a:pt x="23651" y="0"/>
                    </a:moveTo>
                    <a:cubicBezTo>
                      <a:pt x="21242" y="0"/>
                      <a:pt x="18738" y="395"/>
                      <a:pt x="16255" y="1229"/>
                    </a:cubicBezTo>
                    <a:cubicBezTo>
                      <a:pt x="6009" y="4671"/>
                      <a:pt x="1" y="14283"/>
                      <a:pt x="2826" y="22697"/>
                    </a:cubicBezTo>
                    <a:cubicBezTo>
                      <a:pt x="4967" y="29072"/>
                      <a:pt x="11567" y="32931"/>
                      <a:pt x="19096" y="32931"/>
                    </a:cubicBezTo>
                    <a:cubicBezTo>
                      <a:pt x="21505" y="32931"/>
                      <a:pt x="24009" y="32536"/>
                      <a:pt x="26493" y="31702"/>
                    </a:cubicBezTo>
                    <a:cubicBezTo>
                      <a:pt x="36739" y="28258"/>
                      <a:pt x="42750" y="18645"/>
                      <a:pt x="39922" y="10231"/>
                    </a:cubicBezTo>
                    <a:cubicBezTo>
                      <a:pt x="37782" y="3858"/>
                      <a:pt x="31180" y="0"/>
                      <a:pt x="2365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0" name="Google Shape;2030;p42"/>
              <p:cNvSpPr/>
              <p:nvPr/>
            </p:nvSpPr>
            <p:spPr>
              <a:xfrm>
                <a:off x="5491047" y="1224360"/>
                <a:ext cx="938994" cy="1324101"/>
              </a:xfrm>
              <a:custGeom>
                <a:avLst/>
                <a:gdLst/>
                <a:ahLst/>
                <a:cxnLst/>
                <a:rect l="l" t="t" r="r" b="b"/>
                <a:pathLst>
                  <a:path w="15661" h="22084" extrusionOk="0">
                    <a:moveTo>
                      <a:pt x="2995" y="1"/>
                    </a:moveTo>
                    <a:cubicBezTo>
                      <a:pt x="719" y="3811"/>
                      <a:pt x="1" y="8188"/>
                      <a:pt x="1376" y="12279"/>
                    </a:cubicBezTo>
                    <a:cubicBezTo>
                      <a:pt x="3100" y="17411"/>
                      <a:pt x="7715" y="20913"/>
                      <a:pt x="13381" y="22083"/>
                    </a:cubicBezTo>
                    <a:cubicBezTo>
                      <a:pt x="14432" y="19976"/>
                      <a:pt x="15357" y="17840"/>
                      <a:pt x="15486" y="17344"/>
                    </a:cubicBezTo>
                    <a:cubicBezTo>
                      <a:pt x="15661" y="16637"/>
                      <a:pt x="15661" y="15962"/>
                      <a:pt x="15189" y="15370"/>
                    </a:cubicBezTo>
                    <a:cubicBezTo>
                      <a:pt x="14663" y="14683"/>
                      <a:pt x="13851" y="14464"/>
                      <a:pt x="13007" y="14464"/>
                    </a:cubicBezTo>
                    <a:cubicBezTo>
                      <a:pt x="12295" y="14464"/>
                      <a:pt x="11560" y="14620"/>
                      <a:pt x="10954" y="14781"/>
                    </a:cubicBezTo>
                    <a:cubicBezTo>
                      <a:pt x="10249" y="14986"/>
                      <a:pt x="9661" y="15284"/>
                      <a:pt x="9044" y="15665"/>
                    </a:cubicBezTo>
                    <a:cubicBezTo>
                      <a:pt x="8724" y="15852"/>
                      <a:pt x="8475" y="15992"/>
                      <a:pt x="8120" y="15992"/>
                    </a:cubicBezTo>
                    <a:cubicBezTo>
                      <a:pt x="8087" y="15992"/>
                      <a:pt x="8052" y="15991"/>
                      <a:pt x="8016" y="15988"/>
                    </a:cubicBezTo>
                    <a:cubicBezTo>
                      <a:pt x="7102" y="15932"/>
                      <a:pt x="6630" y="15253"/>
                      <a:pt x="6044" y="14637"/>
                    </a:cubicBezTo>
                    <a:cubicBezTo>
                      <a:pt x="5605" y="14200"/>
                      <a:pt x="5117" y="13658"/>
                      <a:pt x="5882" y="13658"/>
                    </a:cubicBezTo>
                    <a:cubicBezTo>
                      <a:pt x="5939" y="13658"/>
                      <a:pt x="6003" y="13661"/>
                      <a:pt x="6074" y="13667"/>
                    </a:cubicBezTo>
                    <a:cubicBezTo>
                      <a:pt x="6734" y="13730"/>
                      <a:pt x="7426" y="13965"/>
                      <a:pt x="8105" y="13965"/>
                    </a:cubicBezTo>
                    <a:cubicBezTo>
                      <a:pt x="8362" y="13965"/>
                      <a:pt x="8617" y="13931"/>
                      <a:pt x="8868" y="13842"/>
                    </a:cubicBezTo>
                    <a:cubicBezTo>
                      <a:pt x="10661" y="13223"/>
                      <a:pt x="6807" y="10902"/>
                      <a:pt x="6661" y="10311"/>
                    </a:cubicBezTo>
                    <a:lnTo>
                      <a:pt x="6661" y="10311"/>
                    </a:lnTo>
                    <a:cubicBezTo>
                      <a:pt x="7567" y="10340"/>
                      <a:pt x="8450" y="10701"/>
                      <a:pt x="9376" y="10701"/>
                    </a:cubicBezTo>
                    <a:cubicBezTo>
                      <a:pt x="9441" y="10701"/>
                      <a:pt x="9507" y="10699"/>
                      <a:pt x="9572" y="10695"/>
                    </a:cubicBezTo>
                    <a:cubicBezTo>
                      <a:pt x="11484" y="10604"/>
                      <a:pt x="12661" y="9460"/>
                      <a:pt x="12277" y="7518"/>
                    </a:cubicBezTo>
                    <a:cubicBezTo>
                      <a:pt x="11779" y="5016"/>
                      <a:pt x="9307" y="2960"/>
                      <a:pt x="7249" y="1692"/>
                    </a:cubicBezTo>
                    <a:cubicBezTo>
                      <a:pt x="6100" y="1031"/>
                      <a:pt x="4464" y="102"/>
                      <a:pt x="29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1" name="Google Shape;2031;p42"/>
              <p:cNvSpPr/>
              <p:nvPr/>
            </p:nvSpPr>
            <p:spPr>
              <a:xfrm>
                <a:off x="7207830" y="913477"/>
                <a:ext cx="697845" cy="1235904"/>
              </a:xfrm>
              <a:custGeom>
                <a:avLst/>
                <a:gdLst/>
                <a:ahLst/>
                <a:cxnLst/>
                <a:rect l="l" t="t" r="r" b="b"/>
                <a:pathLst>
                  <a:path w="11639" h="20613" extrusionOk="0">
                    <a:moveTo>
                      <a:pt x="6826" y="0"/>
                    </a:moveTo>
                    <a:cubicBezTo>
                      <a:pt x="6736" y="73"/>
                      <a:pt x="6643" y="149"/>
                      <a:pt x="6561" y="231"/>
                    </a:cubicBezTo>
                    <a:cubicBezTo>
                      <a:pt x="5943" y="791"/>
                      <a:pt x="5175" y="1817"/>
                      <a:pt x="5149" y="2701"/>
                    </a:cubicBezTo>
                    <a:cubicBezTo>
                      <a:pt x="5087" y="4024"/>
                      <a:pt x="6736" y="4584"/>
                      <a:pt x="6675" y="5966"/>
                    </a:cubicBezTo>
                    <a:cubicBezTo>
                      <a:pt x="6632" y="6690"/>
                      <a:pt x="6178" y="6901"/>
                      <a:pt x="5615" y="6901"/>
                    </a:cubicBezTo>
                    <a:cubicBezTo>
                      <a:pt x="5032" y="6901"/>
                      <a:pt x="4332" y="6675"/>
                      <a:pt x="3852" y="6556"/>
                    </a:cubicBezTo>
                    <a:cubicBezTo>
                      <a:pt x="3602" y="6500"/>
                      <a:pt x="3376" y="6472"/>
                      <a:pt x="3174" y="6472"/>
                    </a:cubicBezTo>
                    <a:cubicBezTo>
                      <a:pt x="2212" y="6472"/>
                      <a:pt x="1773" y="7100"/>
                      <a:pt x="1675" y="8291"/>
                    </a:cubicBezTo>
                    <a:cubicBezTo>
                      <a:pt x="1529" y="9731"/>
                      <a:pt x="2029" y="11289"/>
                      <a:pt x="2998" y="12408"/>
                    </a:cubicBezTo>
                    <a:cubicBezTo>
                      <a:pt x="3335" y="12798"/>
                      <a:pt x="3671" y="13070"/>
                      <a:pt x="4034" y="13070"/>
                    </a:cubicBezTo>
                    <a:cubicBezTo>
                      <a:pt x="4273" y="13070"/>
                      <a:pt x="4524" y="12952"/>
                      <a:pt x="4794" y="12671"/>
                    </a:cubicBezTo>
                    <a:cubicBezTo>
                      <a:pt x="5350" y="12085"/>
                      <a:pt x="5559" y="10966"/>
                      <a:pt x="6175" y="10464"/>
                    </a:cubicBezTo>
                    <a:cubicBezTo>
                      <a:pt x="6281" y="10377"/>
                      <a:pt x="6393" y="10340"/>
                      <a:pt x="6508" y="10340"/>
                    </a:cubicBezTo>
                    <a:cubicBezTo>
                      <a:pt x="7095" y="10340"/>
                      <a:pt x="7749" y="11320"/>
                      <a:pt x="7971" y="11761"/>
                    </a:cubicBezTo>
                    <a:cubicBezTo>
                      <a:pt x="8501" y="12850"/>
                      <a:pt x="8501" y="14261"/>
                      <a:pt x="7234" y="14761"/>
                    </a:cubicBezTo>
                    <a:cubicBezTo>
                      <a:pt x="6205" y="15141"/>
                      <a:pt x="4999" y="15141"/>
                      <a:pt x="3938" y="15320"/>
                    </a:cubicBezTo>
                    <a:cubicBezTo>
                      <a:pt x="3089" y="15468"/>
                      <a:pt x="1796" y="15587"/>
                      <a:pt x="1235" y="16352"/>
                    </a:cubicBezTo>
                    <a:cubicBezTo>
                      <a:pt x="0" y="18057"/>
                      <a:pt x="2854" y="19969"/>
                      <a:pt x="4147" y="20382"/>
                    </a:cubicBezTo>
                    <a:cubicBezTo>
                      <a:pt x="4654" y="20540"/>
                      <a:pt x="5173" y="20600"/>
                      <a:pt x="5697" y="20613"/>
                    </a:cubicBezTo>
                    <a:cubicBezTo>
                      <a:pt x="9863" y="16186"/>
                      <a:pt x="11639" y="10352"/>
                      <a:pt x="9841" y="4998"/>
                    </a:cubicBezTo>
                    <a:cubicBezTo>
                      <a:pt x="9203" y="3099"/>
                      <a:pt x="8167" y="1420"/>
                      <a:pt x="682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2" name="Google Shape;2032;p42"/>
              <p:cNvSpPr/>
              <p:nvPr/>
            </p:nvSpPr>
            <p:spPr>
              <a:xfrm>
                <a:off x="5329700" y="650979"/>
                <a:ext cx="2406694" cy="1006207"/>
              </a:xfrm>
              <a:custGeom>
                <a:avLst/>
                <a:gdLst/>
                <a:ahLst/>
                <a:cxnLst/>
                <a:rect l="l" t="t" r="r" b="b"/>
                <a:pathLst>
                  <a:path w="40140" h="16782" extrusionOk="0">
                    <a:moveTo>
                      <a:pt x="35152" y="0"/>
                    </a:moveTo>
                    <a:cubicBezTo>
                      <a:pt x="34800" y="0"/>
                      <a:pt x="34423" y="89"/>
                      <a:pt x="34085" y="197"/>
                    </a:cubicBezTo>
                    <a:cubicBezTo>
                      <a:pt x="32857" y="563"/>
                      <a:pt x="30749" y="2001"/>
                      <a:pt x="30600" y="3559"/>
                    </a:cubicBezTo>
                    <a:cubicBezTo>
                      <a:pt x="30421" y="2914"/>
                      <a:pt x="30077" y="2281"/>
                      <a:pt x="29458" y="2281"/>
                    </a:cubicBezTo>
                    <a:cubicBezTo>
                      <a:pt x="29423" y="2281"/>
                      <a:pt x="29387" y="2283"/>
                      <a:pt x="29350" y="2287"/>
                    </a:cubicBezTo>
                    <a:cubicBezTo>
                      <a:pt x="28566" y="2374"/>
                      <a:pt x="28303" y="3468"/>
                      <a:pt x="28426" y="4339"/>
                    </a:cubicBezTo>
                    <a:cubicBezTo>
                      <a:pt x="27816" y="3756"/>
                      <a:pt x="26971" y="3198"/>
                      <a:pt x="26259" y="3198"/>
                    </a:cubicBezTo>
                    <a:cubicBezTo>
                      <a:pt x="25938" y="3198"/>
                      <a:pt x="25644" y="3311"/>
                      <a:pt x="25410" y="3585"/>
                    </a:cubicBezTo>
                    <a:cubicBezTo>
                      <a:pt x="25152" y="3876"/>
                      <a:pt x="25126" y="4943"/>
                      <a:pt x="25344" y="5697"/>
                    </a:cubicBezTo>
                    <a:cubicBezTo>
                      <a:pt x="24908" y="5484"/>
                      <a:pt x="24393" y="5380"/>
                      <a:pt x="23971" y="5348"/>
                    </a:cubicBezTo>
                    <a:cubicBezTo>
                      <a:pt x="23878" y="5348"/>
                      <a:pt x="23673" y="5357"/>
                      <a:pt x="23447" y="5387"/>
                    </a:cubicBezTo>
                    <a:cubicBezTo>
                      <a:pt x="23449" y="4798"/>
                      <a:pt x="23266" y="4188"/>
                      <a:pt x="22973" y="3790"/>
                    </a:cubicBezTo>
                    <a:cubicBezTo>
                      <a:pt x="22649" y="3308"/>
                      <a:pt x="22202" y="3126"/>
                      <a:pt x="21724" y="3126"/>
                    </a:cubicBezTo>
                    <a:cubicBezTo>
                      <a:pt x="21033" y="3126"/>
                      <a:pt x="20278" y="3505"/>
                      <a:pt x="19738" y="3904"/>
                    </a:cubicBezTo>
                    <a:cubicBezTo>
                      <a:pt x="18649" y="4729"/>
                      <a:pt x="17884" y="5818"/>
                      <a:pt x="18296" y="7229"/>
                    </a:cubicBezTo>
                    <a:cubicBezTo>
                      <a:pt x="18320" y="7316"/>
                      <a:pt x="18350" y="7402"/>
                      <a:pt x="18389" y="7490"/>
                    </a:cubicBezTo>
                    <a:cubicBezTo>
                      <a:pt x="18087" y="7314"/>
                      <a:pt x="17746" y="7198"/>
                      <a:pt x="17440" y="7198"/>
                    </a:cubicBezTo>
                    <a:cubicBezTo>
                      <a:pt x="17316" y="7198"/>
                      <a:pt x="17197" y="7217"/>
                      <a:pt x="17089" y="7260"/>
                    </a:cubicBezTo>
                    <a:cubicBezTo>
                      <a:pt x="16800" y="7393"/>
                      <a:pt x="16503" y="7805"/>
                      <a:pt x="16442" y="8191"/>
                    </a:cubicBezTo>
                    <a:cubicBezTo>
                      <a:pt x="16165" y="8078"/>
                      <a:pt x="15845" y="8026"/>
                      <a:pt x="15524" y="8026"/>
                    </a:cubicBezTo>
                    <a:cubicBezTo>
                      <a:pt x="15328" y="8026"/>
                      <a:pt x="15132" y="8045"/>
                      <a:pt x="14944" y="8083"/>
                    </a:cubicBezTo>
                    <a:cubicBezTo>
                      <a:pt x="14330" y="8197"/>
                      <a:pt x="12800" y="8805"/>
                      <a:pt x="12412" y="9645"/>
                    </a:cubicBezTo>
                    <a:cubicBezTo>
                      <a:pt x="12367" y="8724"/>
                      <a:pt x="12139" y="7585"/>
                      <a:pt x="11208" y="7585"/>
                    </a:cubicBezTo>
                    <a:cubicBezTo>
                      <a:pt x="11199" y="7585"/>
                      <a:pt x="11189" y="7585"/>
                      <a:pt x="11179" y="7585"/>
                    </a:cubicBezTo>
                    <a:cubicBezTo>
                      <a:pt x="10324" y="7607"/>
                      <a:pt x="10043" y="8589"/>
                      <a:pt x="10080" y="9441"/>
                    </a:cubicBezTo>
                    <a:cubicBezTo>
                      <a:pt x="9395" y="8880"/>
                      <a:pt x="8595" y="8557"/>
                      <a:pt x="7649" y="8406"/>
                    </a:cubicBezTo>
                    <a:cubicBezTo>
                      <a:pt x="7227" y="8331"/>
                      <a:pt x="6729" y="8283"/>
                      <a:pt x="6213" y="8283"/>
                    </a:cubicBezTo>
                    <a:cubicBezTo>
                      <a:pt x="5113" y="8283"/>
                      <a:pt x="3930" y="8501"/>
                      <a:pt x="3209" y="9141"/>
                    </a:cubicBezTo>
                    <a:cubicBezTo>
                      <a:pt x="2386" y="9848"/>
                      <a:pt x="2709" y="11111"/>
                      <a:pt x="3325" y="11846"/>
                    </a:cubicBezTo>
                    <a:cubicBezTo>
                      <a:pt x="3334" y="11857"/>
                      <a:pt x="3345" y="11874"/>
                      <a:pt x="3358" y="11887"/>
                    </a:cubicBezTo>
                    <a:cubicBezTo>
                      <a:pt x="2922" y="11752"/>
                      <a:pt x="2419" y="11667"/>
                      <a:pt x="1988" y="11667"/>
                    </a:cubicBezTo>
                    <a:cubicBezTo>
                      <a:pt x="1532" y="11667"/>
                      <a:pt x="1158" y="11762"/>
                      <a:pt x="1030" y="11995"/>
                    </a:cubicBezTo>
                    <a:cubicBezTo>
                      <a:pt x="782" y="12449"/>
                      <a:pt x="1300" y="12967"/>
                      <a:pt x="1843" y="13277"/>
                    </a:cubicBezTo>
                    <a:cubicBezTo>
                      <a:pt x="1649" y="13257"/>
                      <a:pt x="1446" y="13244"/>
                      <a:pt x="1250" y="13244"/>
                    </a:cubicBezTo>
                    <a:cubicBezTo>
                      <a:pt x="587" y="13244"/>
                      <a:pt x="1" y="13392"/>
                      <a:pt x="90" y="13904"/>
                    </a:cubicBezTo>
                    <a:cubicBezTo>
                      <a:pt x="188" y="14374"/>
                      <a:pt x="1310" y="14453"/>
                      <a:pt x="2174" y="14453"/>
                    </a:cubicBezTo>
                    <a:cubicBezTo>
                      <a:pt x="2611" y="14453"/>
                      <a:pt x="2982" y="14432"/>
                      <a:pt x="3121" y="14432"/>
                    </a:cubicBezTo>
                    <a:cubicBezTo>
                      <a:pt x="3522" y="14404"/>
                      <a:pt x="4177" y="14383"/>
                      <a:pt x="4789" y="14271"/>
                    </a:cubicBezTo>
                    <a:lnTo>
                      <a:pt x="4789" y="14271"/>
                    </a:lnTo>
                    <a:cubicBezTo>
                      <a:pt x="4276" y="14872"/>
                      <a:pt x="3981" y="15775"/>
                      <a:pt x="4267" y="16316"/>
                    </a:cubicBezTo>
                    <a:cubicBezTo>
                      <a:pt x="4459" y="16664"/>
                      <a:pt x="4831" y="16782"/>
                      <a:pt x="5249" y="16782"/>
                    </a:cubicBezTo>
                    <a:cubicBezTo>
                      <a:pt x="5857" y="16782"/>
                      <a:pt x="6561" y="16532"/>
                      <a:pt x="6944" y="16376"/>
                    </a:cubicBezTo>
                    <a:cubicBezTo>
                      <a:pt x="7929" y="15950"/>
                      <a:pt x="8604" y="15301"/>
                      <a:pt x="9224" y="14551"/>
                    </a:cubicBezTo>
                    <a:cubicBezTo>
                      <a:pt x="9306" y="14695"/>
                      <a:pt x="9412" y="14807"/>
                      <a:pt x="9533" y="14878"/>
                    </a:cubicBezTo>
                    <a:cubicBezTo>
                      <a:pt x="9690" y="14969"/>
                      <a:pt x="9844" y="15009"/>
                      <a:pt x="9991" y="15009"/>
                    </a:cubicBezTo>
                    <a:cubicBezTo>
                      <a:pt x="10624" y="15009"/>
                      <a:pt x="11123" y="14265"/>
                      <a:pt x="11227" y="13618"/>
                    </a:cubicBezTo>
                    <a:cubicBezTo>
                      <a:pt x="11259" y="13816"/>
                      <a:pt x="11352" y="14006"/>
                      <a:pt x="11442" y="14172"/>
                    </a:cubicBezTo>
                    <a:cubicBezTo>
                      <a:pt x="11736" y="14660"/>
                      <a:pt x="12239" y="14842"/>
                      <a:pt x="12768" y="14842"/>
                    </a:cubicBezTo>
                    <a:cubicBezTo>
                      <a:pt x="13193" y="14842"/>
                      <a:pt x="13636" y="14725"/>
                      <a:pt x="14003" y="14555"/>
                    </a:cubicBezTo>
                    <a:cubicBezTo>
                      <a:pt x="15179" y="14027"/>
                      <a:pt x="16001" y="13113"/>
                      <a:pt x="16061" y="11790"/>
                    </a:cubicBezTo>
                    <a:cubicBezTo>
                      <a:pt x="16061" y="11768"/>
                      <a:pt x="16063" y="11747"/>
                      <a:pt x="16063" y="11723"/>
                    </a:cubicBezTo>
                    <a:cubicBezTo>
                      <a:pt x="16335" y="11921"/>
                      <a:pt x="16680" y="12025"/>
                      <a:pt x="17050" y="12025"/>
                    </a:cubicBezTo>
                    <a:cubicBezTo>
                      <a:pt x="17301" y="12025"/>
                      <a:pt x="17564" y="11977"/>
                      <a:pt x="17824" y="11878"/>
                    </a:cubicBezTo>
                    <a:cubicBezTo>
                      <a:pt x="18841" y="11540"/>
                      <a:pt x="19785" y="10419"/>
                      <a:pt x="20009" y="9331"/>
                    </a:cubicBezTo>
                    <a:lnTo>
                      <a:pt x="20009" y="9331"/>
                    </a:lnTo>
                    <a:cubicBezTo>
                      <a:pt x="19968" y="9982"/>
                      <a:pt x="20083" y="10822"/>
                      <a:pt x="20677" y="11085"/>
                    </a:cubicBezTo>
                    <a:cubicBezTo>
                      <a:pt x="20823" y="11148"/>
                      <a:pt x="20961" y="11177"/>
                      <a:pt x="21092" y="11177"/>
                    </a:cubicBezTo>
                    <a:cubicBezTo>
                      <a:pt x="21888" y="11177"/>
                      <a:pt x="22410" y="10116"/>
                      <a:pt x="22684" y="9199"/>
                    </a:cubicBezTo>
                    <a:cubicBezTo>
                      <a:pt x="23173" y="9891"/>
                      <a:pt x="24161" y="10618"/>
                      <a:pt x="24861" y="10618"/>
                    </a:cubicBezTo>
                    <a:cubicBezTo>
                      <a:pt x="25038" y="10618"/>
                      <a:pt x="25197" y="10572"/>
                      <a:pt x="25324" y="10467"/>
                    </a:cubicBezTo>
                    <a:cubicBezTo>
                      <a:pt x="25710" y="10154"/>
                      <a:pt x="25695" y="9333"/>
                      <a:pt x="25447" y="8710"/>
                    </a:cubicBezTo>
                    <a:lnTo>
                      <a:pt x="25447" y="8710"/>
                    </a:lnTo>
                    <a:cubicBezTo>
                      <a:pt x="25977" y="8977"/>
                      <a:pt x="26697" y="9076"/>
                      <a:pt x="27089" y="9113"/>
                    </a:cubicBezTo>
                    <a:cubicBezTo>
                      <a:pt x="27311" y="9136"/>
                      <a:pt x="27561" y="9150"/>
                      <a:pt x="27824" y="9150"/>
                    </a:cubicBezTo>
                    <a:cubicBezTo>
                      <a:pt x="29111" y="9150"/>
                      <a:pt x="30743" y="8824"/>
                      <a:pt x="31262" y="7676"/>
                    </a:cubicBezTo>
                    <a:cubicBezTo>
                      <a:pt x="31665" y="8052"/>
                      <a:pt x="32161" y="8357"/>
                      <a:pt x="32615" y="8357"/>
                    </a:cubicBezTo>
                    <a:cubicBezTo>
                      <a:pt x="32861" y="8357"/>
                      <a:pt x="33095" y="8268"/>
                      <a:pt x="33297" y="8053"/>
                    </a:cubicBezTo>
                    <a:cubicBezTo>
                      <a:pt x="33585" y="7747"/>
                      <a:pt x="33641" y="7029"/>
                      <a:pt x="33475" y="6501"/>
                    </a:cubicBezTo>
                    <a:lnTo>
                      <a:pt x="33475" y="6501"/>
                    </a:lnTo>
                    <a:cubicBezTo>
                      <a:pt x="33870" y="6712"/>
                      <a:pt x="34488" y="6760"/>
                      <a:pt x="34769" y="6760"/>
                    </a:cubicBezTo>
                    <a:cubicBezTo>
                      <a:pt x="34853" y="6764"/>
                      <a:pt x="34937" y="6766"/>
                      <a:pt x="35020" y="6766"/>
                    </a:cubicBezTo>
                    <a:cubicBezTo>
                      <a:pt x="36710" y="6766"/>
                      <a:pt x="38199" y="5900"/>
                      <a:pt x="39236" y="4555"/>
                    </a:cubicBezTo>
                    <a:cubicBezTo>
                      <a:pt x="39437" y="4300"/>
                      <a:pt x="39663" y="3915"/>
                      <a:pt x="39818" y="3503"/>
                    </a:cubicBezTo>
                    <a:cubicBezTo>
                      <a:pt x="40099" y="2753"/>
                      <a:pt x="40139" y="1915"/>
                      <a:pt x="39318" y="1613"/>
                    </a:cubicBezTo>
                    <a:cubicBezTo>
                      <a:pt x="39150" y="1551"/>
                      <a:pt x="38978" y="1523"/>
                      <a:pt x="38804" y="1523"/>
                    </a:cubicBezTo>
                    <a:cubicBezTo>
                      <a:pt x="38503" y="1523"/>
                      <a:pt x="38198" y="1607"/>
                      <a:pt x="37911" y="1742"/>
                    </a:cubicBezTo>
                    <a:cubicBezTo>
                      <a:pt x="37726" y="1452"/>
                      <a:pt x="37324" y="1314"/>
                      <a:pt x="36898" y="1314"/>
                    </a:cubicBezTo>
                    <a:cubicBezTo>
                      <a:pt x="36747" y="1314"/>
                      <a:pt x="36594" y="1331"/>
                      <a:pt x="36445" y="1365"/>
                    </a:cubicBezTo>
                    <a:cubicBezTo>
                      <a:pt x="36435" y="1154"/>
                      <a:pt x="36391" y="949"/>
                      <a:pt x="36320" y="757"/>
                    </a:cubicBezTo>
                    <a:cubicBezTo>
                      <a:pt x="36112" y="184"/>
                      <a:pt x="35658" y="0"/>
                      <a:pt x="3515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3" name="Google Shape;2033;p42"/>
              <p:cNvSpPr/>
              <p:nvPr/>
            </p:nvSpPr>
            <p:spPr>
              <a:xfrm>
                <a:off x="5613302" y="1272507"/>
                <a:ext cx="607669" cy="272327"/>
              </a:xfrm>
              <a:custGeom>
                <a:avLst/>
                <a:gdLst/>
                <a:ahLst/>
                <a:cxnLst/>
                <a:rect l="l" t="t" r="r" b="b"/>
                <a:pathLst>
                  <a:path w="10135" h="4542" extrusionOk="0">
                    <a:moveTo>
                      <a:pt x="7184" y="448"/>
                    </a:moveTo>
                    <a:cubicBezTo>
                      <a:pt x="7250" y="448"/>
                      <a:pt x="7330" y="467"/>
                      <a:pt x="7421" y="506"/>
                    </a:cubicBezTo>
                    <a:cubicBezTo>
                      <a:pt x="7387" y="622"/>
                      <a:pt x="7350" y="736"/>
                      <a:pt x="7314" y="853"/>
                    </a:cubicBezTo>
                    <a:cubicBezTo>
                      <a:pt x="7189" y="1244"/>
                      <a:pt x="6967" y="1604"/>
                      <a:pt x="6716" y="1935"/>
                    </a:cubicBezTo>
                    <a:lnTo>
                      <a:pt x="6716" y="1935"/>
                    </a:lnTo>
                    <a:cubicBezTo>
                      <a:pt x="6708" y="1709"/>
                      <a:pt x="6734" y="1481"/>
                      <a:pt x="6766" y="1286"/>
                    </a:cubicBezTo>
                    <a:cubicBezTo>
                      <a:pt x="6798" y="1086"/>
                      <a:pt x="6865" y="892"/>
                      <a:pt x="6934" y="698"/>
                    </a:cubicBezTo>
                    <a:cubicBezTo>
                      <a:pt x="6960" y="532"/>
                      <a:pt x="7045" y="448"/>
                      <a:pt x="7184" y="448"/>
                    </a:cubicBezTo>
                    <a:close/>
                    <a:moveTo>
                      <a:pt x="7447" y="0"/>
                    </a:moveTo>
                    <a:cubicBezTo>
                      <a:pt x="7367" y="0"/>
                      <a:pt x="7265" y="31"/>
                      <a:pt x="7135" y="101"/>
                    </a:cubicBezTo>
                    <a:cubicBezTo>
                      <a:pt x="6497" y="450"/>
                      <a:pt x="6407" y="1588"/>
                      <a:pt x="6484" y="2226"/>
                    </a:cubicBezTo>
                    <a:lnTo>
                      <a:pt x="6484" y="2226"/>
                    </a:lnTo>
                    <a:cubicBezTo>
                      <a:pt x="6438" y="2281"/>
                      <a:pt x="6392" y="2336"/>
                      <a:pt x="6346" y="2390"/>
                    </a:cubicBezTo>
                    <a:cubicBezTo>
                      <a:pt x="5366" y="3526"/>
                      <a:pt x="3852" y="4401"/>
                      <a:pt x="2327" y="4401"/>
                    </a:cubicBezTo>
                    <a:cubicBezTo>
                      <a:pt x="2217" y="4401"/>
                      <a:pt x="2108" y="4397"/>
                      <a:pt x="1999" y="4387"/>
                    </a:cubicBezTo>
                    <a:cubicBezTo>
                      <a:pt x="1" y="4217"/>
                      <a:pt x="915" y="2627"/>
                      <a:pt x="1925" y="1874"/>
                    </a:cubicBezTo>
                    <a:cubicBezTo>
                      <a:pt x="1981" y="1835"/>
                      <a:pt x="1939" y="1819"/>
                      <a:pt x="1879" y="1819"/>
                    </a:cubicBezTo>
                    <a:cubicBezTo>
                      <a:pt x="1821" y="1819"/>
                      <a:pt x="1747" y="1833"/>
                      <a:pt x="1721" y="1853"/>
                    </a:cubicBezTo>
                    <a:cubicBezTo>
                      <a:pt x="1143" y="2282"/>
                      <a:pt x="389" y="2939"/>
                      <a:pt x="492" y="3732"/>
                    </a:cubicBezTo>
                    <a:cubicBezTo>
                      <a:pt x="577" y="4386"/>
                      <a:pt x="1578" y="4541"/>
                      <a:pt x="2238" y="4541"/>
                    </a:cubicBezTo>
                    <a:cubicBezTo>
                      <a:pt x="2370" y="4541"/>
                      <a:pt x="2488" y="4535"/>
                      <a:pt x="2583" y="4525"/>
                    </a:cubicBezTo>
                    <a:cubicBezTo>
                      <a:pt x="4060" y="4369"/>
                      <a:pt x="5515" y="3585"/>
                      <a:pt x="6531" y="2452"/>
                    </a:cubicBezTo>
                    <a:lnTo>
                      <a:pt x="6531" y="2452"/>
                    </a:lnTo>
                    <a:cubicBezTo>
                      <a:pt x="6714" y="3055"/>
                      <a:pt x="7304" y="3266"/>
                      <a:pt x="7896" y="3266"/>
                    </a:cubicBezTo>
                    <a:cubicBezTo>
                      <a:pt x="8034" y="3266"/>
                      <a:pt x="8172" y="3255"/>
                      <a:pt x="8305" y="3234"/>
                    </a:cubicBezTo>
                    <a:cubicBezTo>
                      <a:pt x="9139" y="3105"/>
                      <a:pt x="9732" y="2385"/>
                      <a:pt x="10124" y="1700"/>
                    </a:cubicBezTo>
                    <a:cubicBezTo>
                      <a:pt x="10135" y="1679"/>
                      <a:pt x="10106" y="1670"/>
                      <a:pt x="10063" y="1670"/>
                    </a:cubicBezTo>
                    <a:cubicBezTo>
                      <a:pt x="9996" y="1670"/>
                      <a:pt x="9895" y="1694"/>
                      <a:pt x="9870" y="1736"/>
                    </a:cubicBezTo>
                    <a:cubicBezTo>
                      <a:pt x="9482" y="2416"/>
                      <a:pt x="8727" y="3173"/>
                      <a:pt x="7936" y="3173"/>
                    </a:cubicBezTo>
                    <a:cubicBezTo>
                      <a:pt x="7646" y="3173"/>
                      <a:pt x="7351" y="3072"/>
                      <a:pt x="7068" y="2827"/>
                    </a:cubicBezTo>
                    <a:cubicBezTo>
                      <a:pt x="6882" y="2668"/>
                      <a:pt x="6786" y="2444"/>
                      <a:pt x="6743" y="2202"/>
                    </a:cubicBezTo>
                    <a:lnTo>
                      <a:pt x="6743" y="2202"/>
                    </a:lnTo>
                    <a:cubicBezTo>
                      <a:pt x="7083" y="1779"/>
                      <a:pt x="7363" y="1313"/>
                      <a:pt x="7564" y="818"/>
                    </a:cubicBezTo>
                    <a:cubicBezTo>
                      <a:pt x="7711" y="454"/>
                      <a:pt x="7753" y="0"/>
                      <a:pt x="7447" y="0"/>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4" name="Google Shape;2034;p42"/>
              <p:cNvSpPr/>
              <p:nvPr/>
            </p:nvSpPr>
            <p:spPr>
              <a:xfrm>
                <a:off x="5478336" y="1175494"/>
                <a:ext cx="486495" cy="185029"/>
              </a:xfrm>
              <a:custGeom>
                <a:avLst/>
                <a:gdLst/>
                <a:ahLst/>
                <a:cxnLst/>
                <a:rect l="l" t="t" r="r" b="b"/>
                <a:pathLst>
                  <a:path w="8114" h="3086" extrusionOk="0">
                    <a:moveTo>
                      <a:pt x="5205" y="1595"/>
                    </a:moveTo>
                    <a:cubicBezTo>
                      <a:pt x="5233" y="1663"/>
                      <a:pt x="5256" y="1734"/>
                      <a:pt x="5276" y="1807"/>
                    </a:cubicBezTo>
                    <a:cubicBezTo>
                      <a:pt x="5325" y="2003"/>
                      <a:pt x="5306" y="2206"/>
                      <a:pt x="5248" y="2395"/>
                    </a:cubicBezTo>
                    <a:cubicBezTo>
                      <a:pt x="5184" y="2411"/>
                      <a:pt x="5129" y="2419"/>
                      <a:pt x="5082" y="2419"/>
                    </a:cubicBezTo>
                    <a:cubicBezTo>
                      <a:pt x="4906" y="2419"/>
                      <a:pt x="4856" y="2306"/>
                      <a:pt x="4931" y="2081"/>
                    </a:cubicBezTo>
                    <a:cubicBezTo>
                      <a:pt x="4974" y="1921"/>
                      <a:pt x="5047" y="1779"/>
                      <a:pt x="5155" y="1652"/>
                    </a:cubicBezTo>
                    <a:cubicBezTo>
                      <a:pt x="5170" y="1631"/>
                      <a:pt x="5187" y="1613"/>
                      <a:pt x="5205" y="1595"/>
                    </a:cubicBezTo>
                    <a:close/>
                    <a:moveTo>
                      <a:pt x="2607" y="1"/>
                    </a:moveTo>
                    <a:cubicBezTo>
                      <a:pt x="2167" y="1"/>
                      <a:pt x="1745" y="78"/>
                      <a:pt x="1396" y="238"/>
                    </a:cubicBezTo>
                    <a:cubicBezTo>
                      <a:pt x="0" y="878"/>
                      <a:pt x="829" y="3085"/>
                      <a:pt x="2202" y="3085"/>
                    </a:cubicBezTo>
                    <a:cubicBezTo>
                      <a:pt x="2328" y="3085"/>
                      <a:pt x="2459" y="3067"/>
                      <a:pt x="2592" y="3027"/>
                    </a:cubicBezTo>
                    <a:cubicBezTo>
                      <a:pt x="2714" y="2992"/>
                      <a:pt x="2719" y="2923"/>
                      <a:pt x="2636" y="2923"/>
                    </a:cubicBezTo>
                    <a:cubicBezTo>
                      <a:pt x="2618" y="2923"/>
                      <a:pt x="2595" y="2926"/>
                      <a:pt x="2569" y="2934"/>
                    </a:cubicBezTo>
                    <a:cubicBezTo>
                      <a:pt x="2451" y="2969"/>
                      <a:pt x="2339" y="2986"/>
                      <a:pt x="2231" y="2986"/>
                    </a:cubicBezTo>
                    <a:cubicBezTo>
                      <a:pt x="1023" y="2986"/>
                      <a:pt x="462" y="919"/>
                      <a:pt x="1547" y="283"/>
                    </a:cubicBezTo>
                    <a:cubicBezTo>
                      <a:pt x="1797" y="137"/>
                      <a:pt x="2089" y="75"/>
                      <a:pt x="2397" y="75"/>
                    </a:cubicBezTo>
                    <a:cubicBezTo>
                      <a:pt x="3206" y="75"/>
                      <a:pt x="4125" y="500"/>
                      <a:pt x="4670" y="910"/>
                    </a:cubicBezTo>
                    <a:cubicBezTo>
                      <a:pt x="4876" y="1068"/>
                      <a:pt x="5039" y="1259"/>
                      <a:pt x="5151" y="1480"/>
                    </a:cubicBezTo>
                    <a:lnTo>
                      <a:pt x="5151" y="1480"/>
                    </a:lnTo>
                    <a:cubicBezTo>
                      <a:pt x="5105" y="1508"/>
                      <a:pt x="5061" y="1540"/>
                      <a:pt x="5021" y="1576"/>
                    </a:cubicBezTo>
                    <a:cubicBezTo>
                      <a:pt x="4687" y="1878"/>
                      <a:pt x="4457" y="2623"/>
                      <a:pt x="5026" y="2623"/>
                    </a:cubicBezTo>
                    <a:cubicBezTo>
                      <a:pt x="5067" y="2623"/>
                      <a:pt x="5112" y="2619"/>
                      <a:pt x="5161" y="2611"/>
                    </a:cubicBezTo>
                    <a:cubicBezTo>
                      <a:pt x="5685" y="2524"/>
                      <a:pt x="5602" y="1884"/>
                      <a:pt x="5433" y="1471"/>
                    </a:cubicBezTo>
                    <a:lnTo>
                      <a:pt x="5433" y="1471"/>
                    </a:lnTo>
                    <a:cubicBezTo>
                      <a:pt x="5505" y="1452"/>
                      <a:pt x="5584" y="1443"/>
                      <a:pt x="5667" y="1443"/>
                    </a:cubicBezTo>
                    <a:cubicBezTo>
                      <a:pt x="6154" y="1443"/>
                      <a:pt x="6790" y="1738"/>
                      <a:pt x="7058" y="1891"/>
                    </a:cubicBezTo>
                    <a:cubicBezTo>
                      <a:pt x="7474" y="2128"/>
                      <a:pt x="7737" y="2523"/>
                      <a:pt x="7601" y="3001"/>
                    </a:cubicBezTo>
                    <a:cubicBezTo>
                      <a:pt x="7594" y="3025"/>
                      <a:pt x="7623" y="3035"/>
                      <a:pt x="7663" y="3035"/>
                    </a:cubicBezTo>
                    <a:cubicBezTo>
                      <a:pt x="7734" y="3035"/>
                      <a:pt x="7840" y="3004"/>
                      <a:pt x="7853" y="2960"/>
                    </a:cubicBezTo>
                    <a:cubicBezTo>
                      <a:pt x="8113" y="2065"/>
                      <a:pt x="6840" y="1314"/>
                      <a:pt x="5845" y="1314"/>
                    </a:cubicBezTo>
                    <a:cubicBezTo>
                      <a:pt x="5683" y="1314"/>
                      <a:pt x="5529" y="1333"/>
                      <a:pt x="5390" y="1376"/>
                    </a:cubicBezTo>
                    <a:lnTo>
                      <a:pt x="5390" y="1376"/>
                    </a:lnTo>
                    <a:cubicBezTo>
                      <a:pt x="5370" y="1334"/>
                      <a:pt x="5350" y="1297"/>
                      <a:pt x="5329" y="1264"/>
                    </a:cubicBezTo>
                    <a:cubicBezTo>
                      <a:pt x="4824" y="446"/>
                      <a:pt x="3664" y="1"/>
                      <a:pt x="260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5" name="Google Shape;2035;p42"/>
              <p:cNvSpPr/>
              <p:nvPr/>
            </p:nvSpPr>
            <p:spPr>
              <a:xfrm>
                <a:off x="6466747" y="1146055"/>
                <a:ext cx="88437" cy="222562"/>
              </a:xfrm>
              <a:custGeom>
                <a:avLst/>
                <a:gdLst/>
                <a:ahLst/>
                <a:cxnLst/>
                <a:rect l="l" t="t" r="r" b="b"/>
                <a:pathLst>
                  <a:path w="1475" h="3712" extrusionOk="0">
                    <a:moveTo>
                      <a:pt x="841" y="0"/>
                    </a:moveTo>
                    <a:cubicBezTo>
                      <a:pt x="164" y="837"/>
                      <a:pt x="0" y="1919"/>
                      <a:pt x="196" y="2986"/>
                    </a:cubicBezTo>
                    <a:cubicBezTo>
                      <a:pt x="229" y="3126"/>
                      <a:pt x="308" y="3492"/>
                      <a:pt x="453" y="3712"/>
                    </a:cubicBezTo>
                    <a:cubicBezTo>
                      <a:pt x="897" y="3307"/>
                      <a:pt x="1267" y="2845"/>
                      <a:pt x="1379" y="2216"/>
                    </a:cubicBezTo>
                    <a:cubicBezTo>
                      <a:pt x="1474" y="1654"/>
                      <a:pt x="1267" y="710"/>
                      <a:pt x="8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6" name="Google Shape;2036;p42"/>
              <p:cNvSpPr/>
              <p:nvPr/>
            </p:nvSpPr>
            <p:spPr>
              <a:xfrm>
                <a:off x="5402429" y="1531526"/>
                <a:ext cx="166982" cy="149174"/>
              </a:xfrm>
              <a:custGeom>
                <a:avLst/>
                <a:gdLst/>
                <a:ahLst/>
                <a:cxnLst/>
                <a:rect l="l" t="t" r="r" b="b"/>
                <a:pathLst>
                  <a:path w="2785" h="2488" extrusionOk="0">
                    <a:moveTo>
                      <a:pt x="2785" y="1"/>
                    </a:moveTo>
                    <a:cubicBezTo>
                      <a:pt x="1940" y="24"/>
                      <a:pt x="1037" y="380"/>
                      <a:pt x="636" y="792"/>
                    </a:cubicBezTo>
                    <a:cubicBezTo>
                      <a:pt x="192" y="1259"/>
                      <a:pt x="52" y="1854"/>
                      <a:pt x="0" y="2488"/>
                    </a:cubicBezTo>
                    <a:cubicBezTo>
                      <a:pt x="4" y="2488"/>
                      <a:pt x="8" y="2488"/>
                      <a:pt x="13" y="2488"/>
                    </a:cubicBezTo>
                    <a:cubicBezTo>
                      <a:pt x="282" y="2488"/>
                      <a:pt x="621" y="2349"/>
                      <a:pt x="755" y="2298"/>
                    </a:cubicBezTo>
                    <a:cubicBezTo>
                      <a:pt x="1750" y="1863"/>
                      <a:pt x="2533" y="1089"/>
                      <a:pt x="278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7" name="Google Shape;2037;p42"/>
              <p:cNvSpPr/>
              <p:nvPr/>
            </p:nvSpPr>
            <p:spPr>
              <a:xfrm>
                <a:off x="5852355" y="941597"/>
                <a:ext cx="97911" cy="221303"/>
              </a:xfrm>
              <a:custGeom>
                <a:avLst/>
                <a:gdLst/>
                <a:ahLst/>
                <a:cxnLst/>
                <a:rect l="l" t="t" r="r" b="b"/>
                <a:pathLst>
                  <a:path w="1633" h="3691" extrusionOk="0">
                    <a:moveTo>
                      <a:pt x="430" y="1"/>
                    </a:moveTo>
                    <a:cubicBezTo>
                      <a:pt x="277" y="227"/>
                      <a:pt x="206" y="596"/>
                      <a:pt x="178" y="736"/>
                    </a:cubicBezTo>
                    <a:cubicBezTo>
                      <a:pt x="1" y="1811"/>
                      <a:pt x="223" y="2887"/>
                      <a:pt x="999" y="3691"/>
                    </a:cubicBezTo>
                    <a:cubicBezTo>
                      <a:pt x="1441" y="2969"/>
                      <a:pt x="1632" y="2018"/>
                      <a:pt x="1505" y="1458"/>
                    </a:cubicBezTo>
                    <a:cubicBezTo>
                      <a:pt x="1357" y="833"/>
                      <a:pt x="934" y="389"/>
                      <a:pt x="43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8" name="Google Shape;2038;p42"/>
              <p:cNvSpPr/>
              <p:nvPr/>
            </p:nvSpPr>
            <p:spPr>
              <a:xfrm>
                <a:off x="7643726" y="860054"/>
                <a:ext cx="223701" cy="84420"/>
              </a:xfrm>
              <a:custGeom>
                <a:avLst/>
                <a:gdLst/>
                <a:ahLst/>
                <a:cxnLst/>
                <a:rect l="l" t="t" r="r" b="b"/>
                <a:pathLst>
                  <a:path w="3731" h="1408" extrusionOk="0">
                    <a:moveTo>
                      <a:pt x="1720" y="0"/>
                    </a:moveTo>
                    <a:cubicBezTo>
                      <a:pt x="1669" y="0"/>
                      <a:pt x="1620" y="3"/>
                      <a:pt x="1573" y="7"/>
                    </a:cubicBezTo>
                    <a:cubicBezTo>
                      <a:pt x="933" y="83"/>
                      <a:pt x="444" y="449"/>
                      <a:pt x="0" y="904"/>
                    </a:cubicBezTo>
                    <a:cubicBezTo>
                      <a:pt x="205" y="1083"/>
                      <a:pt x="563" y="1199"/>
                      <a:pt x="701" y="1244"/>
                    </a:cubicBezTo>
                    <a:cubicBezTo>
                      <a:pt x="1068" y="1351"/>
                      <a:pt x="1441" y="1408"/>
                      <a:pt x="1810" y="1408"/>
                    </a:cubicBezTo>
                    <a:cubicBezTo>
                      <a:pt x="2489" y="1408"/>
                      <a:pt x="3152" y="1213"/>
                      <a:pt x="3731" y="775"/>
                    </a:cubicBezTo>
                    <a:cubicBezTo>
                      <a:pt x="3119" y="296"/>
                      <a:pt x="2293" y="0"/>
                      <a:pt x="172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9" name="Google Shape;2039;p42"/>
              <p:cNvSpPr/>
              <p:nvPr/>
            </p:nvSpPr>
            <p:spPr>
              <a:xfrm>
                <a:off x="6750469" y="842366"/>
                <a:ext cx="111581" cy="203975"/>
              </a:xfrm>
              <a:custGeom>
                <a:avLst/>
                <a:gdLst/>
                <a:ahLst/>
                <a:cxnLst/>
                <a:rect l="l" t="t" r="r" b="b"/>
                <a:pathLst>
                  <a:path w="1861" h="3402" extrusionOk="0">
                    <a:moveTo>
                      <a:pt x="87" y="1"/>
                    </a:moveTo>
                    <a:cubicBezTo>
                      <a:pt x="1" y="259"/>
                      <a:pt x="33" y="634"/>
                      <a:pt x="42" y="777"/>
                    </a:cubicBezTo>
                    <a:cubicBezTo>
                      <a:pt x="163" y="1861"/>
                      <a:pt x="665" y="2835"/>
                      <a:pt x="1633" y="3402"/>
                    </a:cubicBezTo>
                    <a:cubicBezTo>
                      <a:pt x="1861" y="2587"/>
                      <a:pt x="1788" y="1621"/>
                      <a:pt x="1516" y="1115"/>
                    </a:cubicBezTo>
                    <a:cubicBezTo>
                      <a:pt x="1204" y="550"/>
                      <a:pt x="678" y="238"/>
                      <a:pt x="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0" name="Google Shape;2040;p42"/>
              <p:cNvSpPr/>
              <p:nvPr/>
            </p:nvSpPr>
            <p:spPr>
              <a:xfrm>
                <a:off x="7617344" y="691691"/>
                <a:ext cx="140780" cy="177594"/>
              </a:xfrm>
              <a:custGeom>
                <a:avLst/>
                <a:gdLst/>
                <a:ahLst/>
                <a:cxnLst/>
                <a:rect l="l" t="t" r="r" b="b"/>
                <a:pathLst>
                  <a:path w="2348" h="2962" extrusionOk="0">
                    <a:moveTo>
                      <a:pt x="2276" y="1"/>
                    </a:moveTo>
                    <a:lnTo>
                      <a:pt x="2276" y="1"/>
                    </a:lnTo>
                    <a:cubicBezTo>
                      <a:pt x="2007" y="46"/>
                      <a:pt x="1692" y="248"/>
                      <a:pt x="1567" y="324"/>
                    </a:cubicBezTo>
                    <a:cubicBezTo>
                      <a:pt x="671" y="938"/>
                      <a:pt x="46" y="1841"/>
                      <a:pt x="0" y="2962"/>
                    </a:cubicBezTo>
                    <a:cubicBezTo>
                      <a:pt x="828" y="2781"/>
                      <a:pt x="1649" y="2264"/>
                      <a:pt x="1966" y="1785"/>
                    </a:cubicBezTo>
                    <a:cubicBezTo>
                      <a:pt x="2317" y="1246"/>
                      <a:pt x="2348" y="634"/>
                      <a:pt x="227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1" name="Google Shape;2041;p42"/>
              <p:cNvSpPr/>
              <p:nvPr/>
            </p:nvSpPr>
            <p:spPr>
              <a:xfrm>
                <a:off x="5757681" y="1028177"/>
                <a:ext cx="101628" cy="109303"/>
              </a:xfrm>
              <a:custGeom>
                <a:avLst/>
                <a:gdLst/>
                <a:ahLst/>
                <a:cxnLst/>
                <a:rect l="l" t="t" r="r" b="b"/>
                <a:pathLst>
                  <a:path w="1695" h="1823" extrusionOk="0">
                    <a:moveTo>
                      <a:pt x="4" y="1"/>
                    </a:moveTo>
                    <a:cubicBezTo>
                      <a:pt x="0" y="423"/>
                      <a:pt x="56" y="824"/>
                      <a:pt x="319" y="1163"/>
                    </a:cubicBezTo>
                    <a:cubicBezTo>
                      <a:pt x="561" y="1460"/>
                      <a:pt x="1134" y="1755"/>
                      <a:pt x="1694" y="1822"/>
                    </a:cubicBezTo>
                    <a:cubicBezTo>
                      <a:pt x="1595" y="1087"/>
                      <a:pt x="1125" y="527"/>
                      <a:pt x="492" y="173"/>
                    </a:cubicBezTo>
                    <a:cubicBezTo>
                      <a:pt x="405" y="130"/>
                      <a:pt x="186" y="14"/>
                      <a:pt x="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2" name="Google Shape;2042;p42"/>
              <p:cNvSpPr/>
              <p:nvPr/>
            </p:nvSpPr>
            <p:spPr>
              <a:xfrm>
                <a:off x="6802453" y="714415"/>
                <a:ext cx="64274" cy="148575"/>
              </a:xfrm>
              <a:custGeom>
                <a:avLst/>
                <a:gdLst/>
                <a:ahLst/>
                <a:cxnLst/>
                <a:rect l="l" t="t" r="r" b="b"/>
                <a:pathLst>
                  <a:path w="1072" h="2478" extrusionOk="0">
                    <a:moveTo>
                      <a:pt x="716" y="1"/>
                    </a:moveTo>
                    <a:cubicBezTo>
                      <a:pt x="399" y="279"/>
                      <a:pt x="136" y="591"/>
                      <a:pt x="61" y="1012"/>
                    </a:cubicBezTo>
                    <a:cubicBezTo>
                      <a:pt x="0" y="1389"/>
                      <a:pt x="164" y="2014"/>
                      <a:pt x="485" y="2477"/>
                    </a:cubicBezTo>
                    <a:cubicBezTo>
                      <a:pt x="966" y="1910"/>
                      <a:pt x="1072" y="1186"/>
                      <a:pt x="912" y="482"/>
                    </a:cubicBezTo>
                    <a:cubicBezTo>
                      <a:pt x="888" y="387"/>
                      <a:pt x="826" y="145"/>
                      <a:pt x="71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3" name="Google Shape;2043;p42"/>
              <p:cNvSpPr/>
              <p:nvPr/>
            </p:nvSpPr>
            <p:spPr>
              <a:xfrm>
                <a:off x="6712096" y="698047"/>
                <a:ext cx="80043" cy="137123"/>
              </a:xfrm>
              <a:custGeom>
                <a:avLst/>
                <a:gdLst/>
                <a:ahLst/>
                <a:cxnLst/>
                <a:rect l="l" t="t" r="r" b="b"/>
                <a:pathLst>
                  <a:path w="1335" h="2287" extrusionOk="0">
                    <a:moveTo>
                      <a:pt x="1" y="0"/>
                    </a:moveTo>
                    <a:cubicBezTo>
                      <a:pt x="20" y="550"/>
                      <a:pt x="210" y="1201"/>
                      <a:pt x="430" y="1541"/>
                    </a:cubicBezTo>
                    <a:cubicBezTo>
                      <a:pt x="678" y="1918"/>
                      <a:pt x="994" y="2127"/>
                      <a:pt x="1331" y="2287"/>
                    </a:cubicBezTo>
                    <a:cubicBezTo>
                      <a:pt x="1335" y="2112"/>
                      <a:pt x="1260" y="1862"/>
                      <a:pt x="1229" y="1765"/>
                    </a:cubicBezTo>
                    <a:cubicBezTo>
                      <a:pt x="994" y="1035"/>
                      <a:pt x="583" y="380"/>
                      <a:pt x="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4" name="Google Shape;2044;p42"/>
              <p:cNvSpPr/>
              <p:nvPr/>
            </p:nvSpPr>
            <p:spPr>
              <a:xfrm>
                <a:off x="6903902" y="846683"/>
                <a:ext cx="679079" cy="281021"/>
              </a:xfrm>
              <a:custGeom>
                <a:avLst/>
                <a:gdLst/>
                <a:ahLst/>
                <a:cxnLst/>
                <a:rect l="l" t="t" r="r" b="b"/>
                <a:pathLst>
                  <a:path w="11326" h="4687" extrusionOk="0">
                    <a:moveTo>
                      <a:pt x="9144" y="1120"/>
                    </a:moveTo>
                    <a:cubicBezTo>
                      <a:pt x="9230" y="1120"/>
                      <a:pt x="9321" y="1180"/>
                      <a:pt x="9380" y="1327"/>
                    </a:cubicBezTo>
                    <a:cubicBezTo>
                      <a:pt x="9449" y="1502"/>
                      <a:pt x="9382" y="1683"/>
                      <a:pt x="9247" y="1857"/>
                    </a:cubicBezTo>
                    <a:lnTo>
                      <a:pt x="9247" y="1857"/>
                    </a:lnTo>
                    <a:cubicBezTo>
                      <a:pt x="9148" y="1788"/>
                      <a:pt x="9060" y="1699"/>
                      <a:pt x="8988" y="1586"/>
                    </a:cubicBezTo>
                    <a:cubicBezTo>
                      <a:pt x="8834" y="1345"/>
                      <a:pt x="8978" y="1120"/>
                      <a:pt x="9144" y="1120"/>
                    </a:cubicBezTo>
                    <a:close/>
                    <a:moveTo>
                      <a:pt x="6757" y="262"/>
                    </a:moveTo>
                    <a:cubicBezTo>
                      <a:pt x="6892" y="262"/>
                      <a:pt x="7006" y="352"/>
                      <a:pt x="7063" y="590"/>
                    </a:cubicBezTo>
                    <a:cubicBezTo>
                      <a:pt x="7212" y="1220"/>
                      <a:pt x="6826" y="1892"/>
                      <a:pt x="6300" y="2478"/>
                    </a:cubicBezTo>
                    <a:lnTo>
                      <a:pt x="6300" y="2478"/>
                    </a:lnTo>
                    <a:cubicBezTo>
                      <a:pt x="6100" y="2312"/>
                      <a:pt x="5942" y="2100"/>
                      <a:pt x="5854" y="1851"/>
                    </a:cubicBezTo>
                    <a:cubicBezTo>
                      <a:pt x="5751" y="1554"/>
                      <a:pt x="5822" y="1222"/>
                      <a:pt x="5944" y="948"/>
                    </a:cubicBezTo>
                    <a:cubicBezTo>
                      <a:pt x="6053" y="706"/>
                      <a:pt x="6457" y="262"/>
                      <a:pt x="6757" y="262"/>
                    </a:cubicBezTo>
                    <a:close/>
                    <a:moveTo>
                      <a:pt x="6825" y="0"/>
                    </a:moveTo>
                    <a:cubicBezTo>
                      <a:pt x="6289" y="0"/>
                      <a:pt x="5702" y="865"/>
                      <a:pt x="5589" y="1252"/>
                    </a:cubicBezTo>
                    <a:cubicBezTo>
                      <a:pt x="5401" y="1894"/>
                      <a:pt x="5687" y="2360"/>
                      <a:pt x="6148" y="2642"/>
                    </a:cubicBezTo>
                    <a:lnTo>
                      <a:pt x="6148" y="2642"/>
                    </a:lnTo>
                    <a:cubicBezTo>
                      <a:pt x="5675" y="3132"/>
                      <a:pt x="5126" y="3549"/>
                      <a:pt x="4753" y="3812"/>
                    </a:cubicBezTo>
                    <a:cubicBezTo>
                      <a:pt x="4096" y="4272"/>
                      <a:pt x="3275" y="4552"/>
                      <a:pt x="2471" y="4552"/>
                    </a:cubicBezTo>
                    <a:cubicBezTo>
                      <a:pt x="2369" y="4552"/>
                      <a:pt x="2267" y="4548"/>
                      <a:pt x="2166" y="4539"/>
                    </a:cubicBezTo>
                    <a:cubicBezTo>
                      <a:pt x="1289" y="4459"/>
                      <a:pt x="399" y="3284"/>
                      <a:pt x="1414" y="2672"/>
                    </a:cubicBezTo>
                    <a:cubicBezTo>
                      <a:pt x="1502" y="2614"/>
                      <a:pt x="1448" y="2590"/>
                      <a:pt x="1378" y="2590"/>
                    </a:cubicBezTo>
                    <a:cubicBezTo>
                      <a:pt x="1334" y="2590"/>
                      <a:pt x="1284" y="2599"/>
                      <a:pt x="1257" y="2614"/>
                    </a:cubicBezTo>
                    <a:cubicBezTo>
                      <a:pt x="0" y="3373"/>
                      <a:pt x="1153" y="4575"/>
                      <a:pt x="2199" y="4675"/>
                    </a:cubicBezTo>
                    <a:cubicBezTo>
                      <a:pt x="2287" y="4682"/>
                      <a:pt x="2376" y="4686"/>
                      <a:pt x="2465" y="4686"/>
                    </a:cubicBezTo>
                    <a:cubicBezTo>
                      <a:pt x="3530" y="4686"/>
                      <a:pt x="4587" y="4132"/>
                      <a:pt x="5395" y="3496"/>
                    </a:cubicBezTo>
                    <a:cubicBezTo>
                      <a:pt x="5702" y="3255"/>
                      <a:pt x="5991" y="2990"/>
                      <a:pt x="6256" y="2704"/>
                    </a:cubicBezTo>
                    <a:lnTo>
                      <a:pt x="6256" y="2704"/>
                    </a:lnTo>
                    <a:cubicBezTo>
                      <a:pt x="6588" y="2878"/>
                      <a:pt x="6992" y="2967"/>
                      <a:pt x="7371" y="2967"/>
                    </a:cubicBezTo>
                    <a:cubicBezTo>
                      <a:pt x="7559" y="2967"/>
                      <a:pt x="7742" y="2945"/>
                      <a:pt x="7906" y="2901"/>
                    </a:cubicBezTo>
                    <a:cubicBezTo>
                      <a:pt x="8241" y="2811"/>
                      <a:pt x="8815" y="2515"/>
                      <a:pt x="9208" y="2139"/>
                    </a:cubicBezTo>
                    <a:lnTo>
                      <a:pt x="9208" y="2139"/>
                    </a:lnTo>
                    <a:cubicBezTo>
                      <a:pt x="9343" y="2200"/>
                      <a:pt x="9492" y="2227"/>
                      <a:pt x="9648" y="2227"/>
                    </a:cubicBezTo>
                    <a:cubicBezTo>
                      <a:pt x="10306" y="2227"/>
                      <a:pt x="11074" y="1739"/>
                      <a:pt x="11315" y="1271"/>
                    </a:cubicBezTo>
                    <a:cubicBezTo>
                      <a:pt x="11325" y="1251"/>
                      <a:pt x="11296" y="1241"/>
                      <a:pt x="11254" y="1241"/>
                    </a:cubicBezTo>
                    <a:cubicBezTo>
                      <a:pt x="11185" y="1241"/>
                      <a:pt x="11082" y="1267"/>
                      <a:pt x="11061" y="1312"/>
                    </a:cubicBezTo>
                    <a:cubicBezTo>
                      <a:pt x="10832" y="1753"/>
                      <a:pt x="10322" y="2032"/>
                      <a:pt x="9841" y="2032"/>
                    </a:cubicBezTo>
                    <a:cubicBezTo>
                      <a:pt x="9685" y="2032"/>
                      <a:pt x="9532" y="2003"/>
                      <a:pt x="9393" y="1939"/>
                    </a:cubicBezTo>
                    <a:lnTo>
                      <a:pt x="9393" y="1939"/>
                    </a:lnTo>
                    <a:cubicBezTo>
                      <a:pt x="9595" y="1687"/>
                      <a:pt x="9696" y="1411"/>
                      <a:pt x="9591" y="1144"/>
                    </a:cubicBezTo>
                    <a:cubicBezTo>
                      <a:pt x="9496" y="905"/>
                      <a:pt x="9317" y="801"/>
                      <a:pt x="9142" y="801"/>
                    </a:cubicBezTo>
                    <a:cubicBezTo>
                      <a:pt x="8791" y="801"/>
                      <a:pt x="8452" y="1218"/>
                      <a:pt x="8822" y="1799"/>
                    </a:cubicBezTo>
                    <a:cubicBezTo>
                      <a:pt x="8890" y="1906"/>
                      <a:pt x="8971" y="1991"/>
                      <a:pt x="9062" y="2055"/>
                    </a:cubicBezTo>
                    <a:lnTo>
                      <a:pt x="9062" y="2055"/>
                    </a:lnTo>
                    <a:cubicBezTo>
                      <a:pt x="8749" y="2345"/>
                      <a:pt x="8306" y="2589"/>
                      <a:pt x="8108" y="2696"/>
                    </a:cubicBezTo>
                    <a:cubicBezTo>
                      <a:pt x="7887" y="2816"/>
                      <a:pt x="7642" y="2872"/>
                      <a:pt x="7396" y="2872"/>
                    </a:cubicBezTo>
                    <a:cubicBezTo>
                      <a:pt x="7039" y="2872"/>
                      <a:pt x="6682" y="2755"/>
                      <a:pt x="6393" y="2550"/>
                    </a:cubicBezTo>
                    <a:lnTo>
                      <a:pt x="6393" y="2550"/>
                    </a:lnTo>
                    <a:cubicBezTo>
                      <a:pt x="6590" y="2322"/>
                      <a:pt x="6772" y="2083"/>
                      <a:pt x="6936" y="1832"/>
                    </a:cubicBezTo>
                    <a:cubicBezTo>
                      <a:pt x="7171" y="1474"/>
                      <a:pt x="7591" y="564"/>
                      <a:pt x="7188" y="161"/>
                    </a:cubicBezTo>
                    <a:cubicBezTo>
                      <a:pt x="7074" y="48"/>
                      <a:pt x="6951" y="0"/>
                      <a:pt x="68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5" name="Google Shape;2045;p42"/>
              <p:cNvSpPr/>
              <p:nvPr/>
            </p:nvSpPr>
            <p:spPr>
              <a:xfrm>
                <a:off x="6498824" y="856576"/>
                <a:ext cx="207933" cy="318374"/>
              </a:xfrm>
              <a:custGeom>
                <a:avLst/>
                <a:gdLst/>
                <a:ahLst/>
                <a:cxnLst/>
                <a:rect l="l" t="t" r="r" b="b"/>
                <a:pathLst>
                  <a:path w="3468" h="5310" extrusionOk="0">
                    <a:moveTo>
                      <a:pt x="1597" y="2661"/>
                    </a:moveTo>
                    <a:cubicBezTo>
                      <a:pt x="1699" y="2702"/>
                      <a:pt x="1795" y="2773"/>
                      <a:pt x="1885" y="2874"/>
                    </a:cubicBezTo>
                    <a:cubicBezTo>
                      <a:pt x="2000" y="2940"/>
                      <a:pt x="2021" y="3029"/>
                      <a:pt x="1952" y="3143"/>
                    </a:cubicBezTo>
                    <a:cubicBezTo>
                      <a:pt x="1803" y="3014"/>
                      <a:pt x="1685" y="2848"/>
                      <a:pt x="1597" y="2661"/>
                    </a:cubicBezTo>
                    <a:close/>
                    <a:moveTo>
                      <a:pt x="2601" y="0"/>
                    </a:moveTo>
                    <a:cubicBezTo>
                      <a:pt x="1789" y="0"/>
                      <a:pt x="1222" y="648"/>
                      <a:pt x="1148" y="1634"/>
                    </a:cubicBezTo>
                    <a:cubicBezTo>
                      <a:pt x="1139" y="1763"/>
                      <a:pt x="1198" y="2069"/>
                      <a:pt x="1303" y="2392"/>
                    </a:cubicBezTo>
                    <a:lnTo>
                      <a:pt x="1303" y="2392"/>
                    </a:lnTo>
                    <a:cubicBezTo>
                      <a:pt x="1293" y="2392"/>
                      <a:pt x="1284" y="2391"/>
                      <a:pt x="1274" y="2391"/>
                    </a:cubicBezTo>
                    <a:cubicBezTo>
                      <a:pt x="886" y="2391"/>
                      <a:pt x="588" y="2734"/>
                      <a:pt x="431" y="3055"/>
                    </a:cubicBezTo>
                    <a:cubicBezTo>
                      <a:pt x="0" y="3932"/>
                      <a:pt x="850" y="5310"/>
                      <a:pt x="1818" y="5310"/>
                    </a:cubicBezTo>
                    <a:cubicBezTo>
                      <a:pt x="1936" y="5310"/>
                      <a:pt x="2057" y="5289"/>
                      <a:pt x="2176" y="5244"/>
                    </a:cubicBezTo>
                    <a:cubicBezTo>
                      <a:pt x="2314" y="5192"/>
                      <a:pt x="2230" y="5109"/>
                      <a:pt x="2128" y="5109"/>
                    </a:cubicBezTo>
                    <a:cubicBezTo>
                      <a:pt x="2108" y="5109"/>
                      <a:pt x="2088" y="5112"/>
                      <a:pt x="2069" y="5119"/>
                    </a:cubicBezTo>
                    <a:cubicBezTo>
                      <a:pt x="1997" y="5146"/>
                      <a:pt x="1925" y="5159"/>
                      <a:pt x="1854" y="5159"/>
                    </a:cubicBezTo>
                    <a:cubicBezTo>
                      <a:pt x="1253" y="5159"/>
                      <a:pt x="702" y="4274"/>
                      <a:pt x="592" y="3811"/>
                    </a:cubicBezTo>
                    <a:cubicBezTo>
                      <a:pt x="519" y="3501"/>
                      <a:pt x="616" y="3175"/>
                      <a:pt x="750" y="2900"/>
                    </a:cubicBezTo>
                    <a:cubicBezTo>
                      <a:pt x="978" y="2714"/>
                      <a:pt x="1190" y="2621"/>
                      <a:pt x="1383" y="2621"/>
                    </a:cubicBezTo>
                    <a:cubicBezTo>
                      <a:pt x="1383" y="2621"/>
                      <a:pt x="1384" y="2621"/>
                      <a:pt x="1384" y="2621"/>
                    </a:cubicBezTo>
                    <a:lnTo>
                      <a:pt x="1384" y="2621"/>
                    </a:lnTo>
                    <a:cubicBezTo>
                      <a:pt x="1546" y="3040"/>
                      <a:pt x="1777" y="3426"/>
                      <a:pt x="2027" y="3426"/>
                    </a:cubicBezTo>
                    <a:cubicBezTo>
                      <a:pt x="2129" y="3426"/>
                      <a:pt x="2233" y="3362"/>
                      <a:pt x="2338" y="3212"/>
                    </a:cubicBezTo>
                    <a:cubicBezTo>
                      <a:pt x="2549" y="2907"/>
                      <a:pt x="1817" y="2547"/>
                      <a:pt x="1507" y="2436"/>
                    </a:cubicBezTo>
                    <a:lnTo>
                      <a:pt x="1507" y="2436"/>
                    </a:lnTo>
                    <a:cubicBezTo>
                      <a:pt x="1195" y="1476"/>
                      <a:pt x="1561" y="167"/>
                      <a:pt x="2560" y="167"/>
                    </a:cubicBezTo>
                    <a:cubicBezTo>
                      <a:pt x="2742" y="167"/>
                      <a:pt x="2944" y="210"/>
                      <a:pt x="3168" y="307"/>
                    </a:cubicBezTo>
                    <a:cubicBezTo>
                      <a:pt x="3179" y="311"/>
                      <a:pt x="3192" y="314"/>
                      <a:pt x="3207" y="314"/>
                    </a:cubicBezTo>
                    <a:cubicBezTo>
                      <a:pt x="3307" y="314"/>
                      <a:pt x="3468" y="216"/>
                      <a:pt x="3368" y="173"/>
                    </a:cubicBezTo>
                    <a:cubicBezTo>
                      <a:pt x="3096" y="55"/>
                      <a:pt x="2838" y="0"/>
                      <a:pt x="2601" y="0"/>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6" name="Google Shape;2046;p42"/>
              <p:cNvSpPr/>
              <p:nvPr/>
            </p:nvSpPr>
            <p:spPr>
              <a:xfrm>
                <a:off x="7342736" y="692291"/>
                <a:ext cx="215068" cy="176815"/>
              </a:xfrm>
              <a:custGeom>
                <a:avLst/>
                <a:gdLst/>
                <a:ahLst/>
                <a:cxnLst/>
                <a:rect l="l" t="t" r="r" b="b"/>
                <a:pathLst>
                  <a:path w="3587" h="2949" extrusionOk="0">
                    <a:moveTo>
                      <a:pt x="668" y="0"/>
                    </a:moveTo>
                    <a:cubicBezTo>
                      <a:pt x="135" y="0"/>
                      <a:pt x="1" y="872"/>
                      <a:pt x="192" y="1243"/>
                    </a:cubicBezTo>
                    <a:cubicBezTo>
                      <a:pt x="207" y="1273"/>
                      <a:pt x="239" y="1286"/>
                      <a:pt x="275" y="1286"/>
                    </a:cubicBezTo>
                    <a:cubicBezTo>
                      <a:pt x="361" y="1286"/>
                      <a:pt x="469" y="1214"/>
                      <a:pt x="425" y="1131"/>
                    </a:cubicBezTo>
                    <a:cubicBezTo>
                      <a:pt x="332" y="945"/>
                      <a:pt x="371" y="715"/>
                      <a:pt x="410" y="521"/>
                    </a:cubicBezTo>
                    <a:cubicBezTo>
                      <a:pt x="447" y="331"/>
                      <a:pt x="524" y="257"/>
                      <a:pt x="606" y="257"/>
                    </a:cubicBezTo>
                    <a:cubicBezTo>
                      <a:pt x="718" y="257"/>
                      <a:pt x="841" y="396"/>
                      <a:pt x="889" y="568"/>
                    </a:cubicBezTo>
                    <a:cubicBezTo>
                      <a:pt x="986" y="898"/>
                      <a:pt x="973" y="1264"/>
                      <a:pt x="973" y="1607"/>
                    </a:cubicBezTo>
                    <a:cubicBezTo>
                      <a:pt x="973" y="1666"/>
                      <a:pt x="1017" y="1689"/>
                      <a:pt x="1068" y="1689"/>
                    </a:cubicBezTo>
                    <a:cubicBezTo>
                      <a:pt x="1121" y="1689"/>
                      <a:pt x="1182" y="1665"/>
                      <a:pt x="1210" y="1633"/>
                    </a:cubicBezTo>
                    <a:cubicBezTo>
                      <a:pt x="1492" y="1306"/>
                      <a:pt x="1963" y="990"/>
                      <a:pt x="2373" y="990"/>
                    </a:cubicBezTo>
                    <a:cubicBezTo>
                      <a:pt x="2647" y="990"/>
                      <a:pt x="2894" y="1132"/>
                      <a:pt x="3039" y="1508"/>
                    </a:cubicBezTo>
                    <a:cubicBezTo>
                      <a:pt x="3203" y="1930"/>
                      <a:pt x="3022" y="2469"/>
                      <a:pt x="2835" y="2848"/>
                    </a:cubicBezTo>
                    <a:cubicBezTo>
                      <a:pt x="2801" y="2917"/>
                      <a:pt x="2857" y="2948"/>
                      <a:pt x="2925" y="2948"/>
                    </a:cubicBezTo>
                    <a:cubicBezTo>
                      <a:pt x="2986" y="2948"/>
                      <a:pt x="3056" y="2923"/>
                      <a:pt x="3080" y="2876"/>
                    </a:cubicBezTo>
                    <a:cubicBezTo>
                      <a:pt x="3339" y="2348"/>
                      <a:pt x="3587" y="1400"/>
                      <a:pt x="2990" y="984"/>
                    </a:cubicBezTo>
                    <a:cubicBezTo>
                      <a:pt x="2781" y="839"/>
                      <a:pt x="2569" y="777"/>
                      <a:pt x="2359" y="777"/>
                    </a:cubicBezTo>
                    <a:cubicBezTo>
                      <a:pt x="1952" y="777"/>
                      <a:pt x="1558" y="1010"/>
                      <a:pt x="1237" y="1310"/>
                    </a:cubicBezTo>
                    <a:lnTo>
                      <a:pt x="1237" y="1310"/>
                    </a:lnTo>
                    <a:cubicBezTo>
                      <a:pt x="1242" y="813"/>
                      <a:pt x="1213" y="58"/>
                      <a:pt x="727" y="4"/>
                    </a:cubicBezTo>
                    <a:cubicBezTo>
                      <a:pt x="707" y="1"/>
                      <a:pt x="687" y="0"/>
                      <a:pt x="66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7" name="Google Shape;2047;p42"/>
              <p:cNvSpPr/>
              <p:nvPr/>
            </p:nvSpPr>
            <p:spPr>
              <a:xfrm>
                <a:off x="6692190" y="1064811"/>
                <a:ext cx="155470" cy="163024"/>
              </a:xfrm>
              <a:custGeom>
                <a:avLst/>
                <a:gdLst/>
                <a:ahLst/>
                <a:cxnLst/>
                <a:rect l="l" t="t" r="r" b="b"/>
                <a:pathLst>
                  <a:path w="2593" h="2719" extrusionOk="0">
                    <a:moveTo>
                      <a:pt x="920" y="1"/>
                    </a:moveTo>
                    <a:cubicBezTo>
                      <a:pt x="902" y="1"/>
                      <a:pt x="879" y="4"/>
                      <a:pt x="852" y="13"/>
                    </a:cubicBezTo>
                    <a:cubicBezTo>
                      <a:pt x="581" y="93"/>
                      <a:pt x="423" y="267"/>
                      <a:pt x="290" y="519"/>
                    </a:cubicBezTo>
                    <a:cubicBezTo>
                      <a:pt x="154" y="774"/>
                      <a:pt x="1" y="1347"/>
                      <a:pt x="217" y="1610"/>
                    </a:cubicBezTo>
                    <a:cubicBezTo>
                      <a:pt x="340" y="1758"/>
                      <a:pt x="463" y="1819"/>
                      <a:pt x="582" y="1819"/>
                    </a:cubicBezTo>
                    <a:cubicBezTo>
                      <a:pt x="785" y="1819"/>
                      <a:pt x="974" y="1642"/>
                      <a:pt x="1125" y="1428"/>
                    </a:cubicBezTo>
                    <a:lnTo>
                      <a:pt x="1125" y="1428"/>
                    </a:lnTo>
                    <a:cubicBezTo>
                      <a:pt x="1110" y="1803"/>
                      <a:pt x="1127" y="2207"/>
                      <a:pt x="1329" y="2478"/>
                    </a:cubicBezTo>
                    <a:cubicBezTo>
                      <a:pt x="1460" y="2656"/>
                      <a:pt x="1636" y="2718"/>
                      <a:pt x="1823" y="2718"/>
                    </a:cubicBezTo>
                    <a:cubicBezTo>
                      <a:pt x="2040" y="2718"/>
                      <a:pt x="2274" y="2633"/>
                      <a:pt x="2471" y="2545"/>
                    </a:cubicBezTo>
                    <a:cubicBezTo>
                      <a:pt x="2593" y="2490"/>
                      <a:pt x="2542" y="2447"/>
                      <a:pt x="2465" y="2447"/>
                    </a:cubicBezTo>
                    <a:cubicBezTo>
                      <a:pt x="2437" y="2447"/>
                      <a:pt x="2406" y="2453"/>
                      <a:pt x="2378" y="2465"/>
                    </a:cubicBezTo>
                    <a:cubicBezTo>
                      <a:pt x="2215" y="2539"/>
                      <a:pt x="2079" y="2572"/>
                      <a:pt x="1964" y="2572"/>
                    </a:cubicBezTo>
                    <a:cubicBezTo>
                      <a:pt x="1302" y="2572"/>
                      <a:pt x="1382" y="1482"/>
                      <a:pt x="1403" y="898"/>
                    </a:cubicBezTo>
                    <a:lnTo>
                      <a:pt x="1403" y="898"/>
                    </a:lnTo>
                    <a:cubicBezTo>
                      <a:pt x="1404" y="897"/>
                      <a:pt x="1404" y="897"/>
                      <a:pt x="1404" y="896"/>
                    </a:cubicBezTo>
                    <a:lnTo>
                      <a:pt x="1404" y="896"/>
                    </a:lnTo>
                    <a:cubicBezTo>
                      <a:pt x="1404" y="896"/>
                      <a:pt x="1404" y="897"/>
                      <a:pt x="1404" y="897"/>
                    </a:cubicBezTo>
                    <a:lnTo>
                      <a:pt x="1404" y="897"/>
                    </a:lnTo>
                    <a:cubicBezTo>
                      <a:pt x="1404" y="891"/>
                      <a:pt x="1404" y="886"/>
                      <a:pt x="1404" y="881"/>
                    </a:cubicBezTo>
                    <a:cubicBezTo>
                      <a:pt x="1405" y="861"/>
                      <a:pt x="1385" y="853"/>
                      <a:pt x="1355" y="853"/>
                    </a:cubicBezTo>
                    <a:cubicBezTo>
                      <a:pt x="1286" y="853"/>
                      <a:pt x="1165" y="897"/>
                      <a:pt x="1150" y="935"/>
                    </a:cubicBezTo>
                    <a:cubicBezTo>
                      <a:pt x="1075" y="1133"/>
                      <a:pt x="826" y="1638"/>
                      <a:pt x="614" y="1638"/>
                    </a:cubicBezTo>
                    <a:cubicBezTo>
                      <a:pt x="535" y="1638"/>
                      <a:pt x="460" y="1567"/>
                      <a:pt x="402" y="1381"/>
                    </a:cubicBezTo>
                    <a:cubicBezTo>
                      <a:pt x="294" y="1037"/>
                      <a:pt x="482" y="233"/>
                      <a:pt x="876" y="114"/>
                    </a:cubicBezTo>
                    <a:cubicBezTo>
                      <a:pt x="1000" y="77"/>
                      <a:pt x="1005" y="1"/>
                      <a:pt x="920"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8" name="Google Shape;2048;p42"/>
              <p:cNvSpPr/>
              <p:nvPr/>
            </p:nvSpPr>
            <p:spPr>
              <a:xfrm>
                <a:off x="6131521" y="1115656"/>
                <a:ext cx="321852" cy="206494"/>
              </a:xfrm>
              <a:custGeom>
                <a:avLst/>
                <a:gdLst/>
                <a:ahLst/>
                <a:cxnLst/>
                <a:rect l="l" t="t" r="r" b="b"/>
                <a:pathLst>
                  <a:path w="5368" h="3444" extrusionOk="0">
                    <a:moveTo>
                      <a:pt x="3672" y="1290"/>
                    </a:moveTo>
                    <a:lnTo>
                      <a:pt x="3672" y="1290"/>
                    </a:lnTo>
                    <a:cubicBezTo>
                      <a:pt x="3983" y="1446"/>
                      <a:pt x="4249" y="1719"/>
                      <a:pt x="4384" y="2111"/>
                    </a:cubicBezTo>
                    <a:cubicBezTo>
                      <a:pt x="4483" y="2402"/>
                      <a:pt x="4440" y="2712"/>
                      <a:pt x="4330" y="2993"/>
                    </a:cubicBezTo>
                    <a:cubicBezTo>
                      <a:pt x="4235" y="3234"/>
                      <a:pt x="4130" y="3326"/>
                      <a:pt x="4026" y="3326"/>
                    </a:cubicBezTo>
                    <a:cubicBezTo>
                      <a:pt x="3767" y="3326"/>
                      <a:pt x="3518" y="2747"/>
                      <a:pt x="3466" y="2484"/>
                    </a:cubicBezTo>
                    <a:cubicBezTo>
                      <a:pt x="3384" y="2070"/>
                      <a:pt x="3503" y="1662"/>
                      <a:pt x="3672" y="1290"/>
                    </a:cubicBezTo>
                    <a:close/>
                    <a:moveTo>
                      <a:pt x="4904" y="1"/>
                    </a:moveTo>
                    <a:cubicBezTo>
                      <a:pt x="4417" y="1"/>
                      <a:pt x="3928" y="564"/>
                      <a:pt x="3601" y="1112"/>
                    </a:cubicBezTo>
                    <a:lnTo>
                      <a:pt x="3601" y="1112"/>
                    </a:lnTo>
                    <a:cubicBezTo>
                      <a:pt x="3402" y="1053"/>
                      <a:pt x="3193" y="1022"/>
                      <a:pt x="2987" y="1022"/>
                    </a:cubicBezTo>
                    <a:cubicBezTo>
                      <a:pt x="2343" y="1022"/>
                      <a:pt x="1737" y="1327"/>
                      <a:pt x="1605" y="2036"/>
                    </a:cubicBezTo>
                    <a:lnTo>
                      <a:pt x="1605" y="2036"/>
                    </a:lnTo>
                    <a:cubicBezTo>
                      <a:pt x="1336" y="1724"/>
                      <a:pt x="897" y="1463"/>
                      <a:pt x="540" y="1463"/>
                    </a:cubicBezTo>
                    <a:cubicBezTo>
                      <a:pt x="299" y="1463"/>
                      <a:pt x="96" y="1582"/>
                      <a:pt x="7" y="1885"/>
                    </a:cubicBezTo>
                    <a:cubicBezTo>
                      <a:pt x="0" y="1900"/>
                      <a:pt x="24" y="1907"/>
                      <a:pt x="58" y="1907"/>
                    </a:cubicBezTo>
                    <a:cubicBezTo>
                      <a:pt x="127" y="1907"/>
                      <a:pt x="242" y="1880"/>
                      <a:pt x="255" y="1839"/>
                    </a:cubicBezTo>
                    <a:cubicBezTo>
                      <a:pt x="308" y="1660"/>
                      <a:pt x="412" y="1588"/>
                      <a:pt x="540" y="1588"/>
                    </a:cubicBezTo>
                    <a:cubicBezTo>
                      <a:pt x="931" y="1588"/>
                      <a:pt x="1545" y="2262"/>
                      <a:pt x="1589" y="2572"/>
                    </a:cubicBezTo>
                    <a:cubicBezTo>
                      <a:pt x="1590" y="2584"/>
                      <a:pt x="1609" y="2589"/>
                      <a:pt x="1636" y="2589"/>
                    </a:cubicBezTo>
                    <a:cubicBezTo>
                      <a:pt x="1711" y="2589"/>
                      <a:pt x="1846" y="2551"/>
                      <a:pt x="1843" y="2507"/>
                    </a:cubicBezTo>
                    <a:lnTo>
                      <a:pt x="1843" y="2507"/>
                    </a:lnTo>
                    <a:cubicBezTo>
                      <a:pt x="1845" y="2506"/>
                      <a:pt x="1847" y="2506"/>
                      <a:pt x="1850" y="2505"/>
                    </a:cubicBezTo>
                    <a:cubicBezTo>
                      <a:pt x="1847" y="2484"/>
                      <a:pt x="1842" y="2463"/>
                      <a:pt x="1837" y="2442"/>
                    </a:cubicBezTo>
                    <a:lnTo>
                      <a:pt x="1837" y="2442"/>
                    </a:lnTo>
                    <a:cubicBezTo>
                      <a:pt x="1766" y="1572"/>
                      <a:pt x="2367" y="1133"/>
                      <a:pt x="3014" y="1133"/>
                    </a:cubicBezTo>
                    <a:cubicBezTo>
                      <a:pt x="3188" y="1133"/>
                      <a:pt x="3365" y="1165"/>
                      <a:pt x="3534" y="1229"/>
                    </a:cubicBezTo>
                    <a:lnTo>
                      <a:pt x="3534" y="1229"/>
                    </a:lnTo>
                    <a:cubicBezTo>
                      <a:pt x="3367" y="1527"/>
                      <a:pt x="3253" y="1808"/>
                      <a:pt x="3218" y="1977"/>
                    </a:cubicBezTo>
                    <a:cubicBezTo>
                      <a:pt x="3128" y="2393"/>
                      <a:pt x="3207" y="3432"/>
                      <a:pt x="3826" y="3443"/>
                    </a:cubicBezTo>
                    <a:cubicBezTo>
                      <a:pt x="3830" y="3443"/>
                      <a:pt x="3833" y="3443"/>
                      <a:pt x="3837" y="3443"/>
                    </a:cubicBezTo>
                    <a:cubicBezTo>
                      <a:pt x="4082" y="3443"/>
                      <a:pt x="4373" y="3300"/>
                      <a:pt x="4500" y="3087"/>
                    </a:cubicBezTo>
                    <a:cubicBezTo>
                      <a:pt x="5061" y="2152"/>
                      <a:pt x="4506" y="1440"/>
                      <a:pt x="3735" y="1157"/>
                    </a:cubicBezTo>
                    <a:lnTo>
                      <a:pt x="3735" y="1157"/>
                    </a:lnTo>
                    <a:cubicBezTo>
                      <a:pt x="3737" y="1154"/>
                      <a:pt x="3738" y="1151"/>
                      <a:pt x="3740" y="1148"/>
                    </a:cubicBezTo>
                    <a:cubicBezTo>
                      <a:pt x="3856" y="913"/>
                      <a:pt x="4418" y="172"/>
                      <a:pt x="4864" y="172"/>
                    </a:cubicBezTo>
                    <a:cubicBezTo>
                      <a:pt x="4947" y="172"/>
                      <a:pt x="5026" y="198"/>
                      <a:pt x="5097" y="257"/>
                    </a:cubicBezTo>
                    <a:cubicBezTo>
                      <a:pt x="5106" y="265"/>
                      <a:pt x="5121" y="268"/>
                      <a:pt x="5138" y="268"/>
                    </a:cubicBezTo>
                    <a:cubicBezTo>
                      <a:pt x="5219" y="268"/>
                      <a:pt x="5368" y="196"/>
                      <a:pt x="5341" y="171"/>
                    </a:cubicBezTo>
                    <a:cubicBezTo>
                      <a:pt x="5199" y="52"/>
                      <a:pt x="5051" y="1"/>
                      <a:pt x="490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9" name="Google Shape;2049;p42"/>
              <p:cNvSpPr/>
              <p:nvPr/>
            </p:nvSpPr>
            <p:spPr>
              <a:xfrm>
                <a:off x="7448682" y="663391"/>
                <a:ext cx="159307" cy="125311"/>
              </a:xfrm>
              <a:custGeom>
                <a:avLst/>
                <a:gdLst/>
                <a:ahLst/>
                <a:cxnLst/>
                <a:rect l="l" t="t" r="r" b="b"/>
                <a:pathLst>
                  <a:path w="2657" h="2090" extrusionOk="0">
                    <a:moveTo>
                      <a:pt x="1512" y="0"/>
                    </a:moveTo>
                    <a:cubicBezTo>
                      <a:pt x="1509" y="0"/>
                      <a:pt x="1506" y="0"/>
                      <a:pt x="1503" y="1"/>
                    </a:cubicBezTo>
                    <a:cubicBezTo>
                      <a:pt x="1229" y="22"/>
                      <a:pt x="1285" y="718"/>
                      <a:pt x="1285" y="718"/>
                    </a:cubicBezTo>
                    <a:cubicBezTo>
                      <a:pt x="1285" y="718"/>
                      <a:pt x="664" y="487"/>
                      <a:pt x="324" y="487"/>
                    </a:cubicBezTo>
                    <a:cubicBezTo>
                      <a:pt x="200" y="487"/>
                      <a:pt x="114" y="518"/>
                      <a:pt x="109" y="602"/>
                    </a:cubicBezTo>
                    <a:cubicBezTo>
                      <a:pt x="96" y="813"/>
                      <a:pt x="510" y="1020"/>
                      <a:pt x="785" y="1136"/>
                    </a:cubicBezTo>
                    <a:cubicBezTo>
                      <a:pt x="441" y="1261"/>
                      <a:pt x="1" y="1466"/>
                      <a:pt x="70" y="1667"/>
                    </a:cubicBezTo>
                    <a:cubicBezTo>
                      <a:pt x="91" y="1725"/>
                      <a:pt x="146" y="1749"/>
                      <a:pt x="222" y="1749"/>
                    </a:cubicBezTo>
                    <a:cubicBezTo>
                      <a:pt x="374" y="1749"/>
                      <a:pt x="608" y="1654"/>
                      <a:pt x="822" y="1548"/>
                    </a:cubicBezTo>
                    <a:lnTo>
                      <a:pt x="822" y="1548"/>
                    </a:lnTo>
                    <a:cubicBezTo>
                      <a:pt x="699" y="1774"/>
                      <a:pt x="581" y="2044"/>
                      <a:pt x="701" y="2085"/>
                    </a:cubicBezTo>
                    <a:cubicBezTo>
                      <a:pt x="711" y="2088"/>
                      <a:pt x="720" y="2089"/>
                      <a:pt x="730" y="2089"/>
                    </a:cubicBezTo>
                    <a:cubicBezTo>
                      <a:pt x="956" y="2089"/>
                      <a:pt x="1406" y="1367"/>
                      <a:pt x="1406" y="1367"/>
                    </a:cubicBezTo>
                    <a:cubicBezTo>
                      <a:pt x="1406" y="1367"/>
                      <a:pt x="1924" y="1635"/>
                      <a:pt x="2265" y="1635"/>
                    </a:cubicBezTo>
                    <a:cubicBezTo>
                      <a:pt x="2378" y="1635"/>
                      <a:pt x="2472" y="1606"/>
                      <a:pt x="2520" y="1527"/>
                    </a:cubicBezTo>
                    <a:cubicBezTo>
                      <a:pt x="2656" y="1300"/>
                      <a:pt x="2150" y="1095"/>
                      <a:pt x="1846" y="996"/>
                    </a:cubicBezTo>
                    <a:cubicBezTo>
                      <a:pt x="2113" y="751"/>
                      <a:pt x="2520" y="328"/>
                      <a:pt x="2296" y="192"/>
                    </a:cubicBezTo>
                    <a:cubicBezTo>
                      <a:pt x="2269" y="177"/>
                      <a:pt x="2240" y="169"/>
                      <a:pt x="2210" y="169"/>
                    </a:cubicBezTo>
                    <a:cubicBezTo>
                      <a:pt x="2037" y="169"/>
                      <a:pt x="1826" y="404"/>
                      <a:pt x="1663" y="626"/>
                    </a:cubicBezTo>
                    <a:cubicBezTo>
                      <a:pt x="1682" y="355"/>
                      <a:pt x="1674" y="0"/>
                      <a:pt x="15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42"/>
              <p:cNvSpPr/>
              <p:nvPr/>
            </p:nvSpPr>
            <p:spPr>
              <a:xfrm>
                <a:off x="5341812" y="1383549"/>
                <a:ext cx="213029" cy="163504"/>
              </a:xfrm>
              <a:custGeom>
                <a:avLst/>
                <a:gdLst/>
                <a:ahLst/>
                <a:cxnLst/>
                <a:rect l="l" t="t" r="r" b="b"/>
                <a:pathLst>
                  <a:path w="3553" h="2727" extrusionOk="0">
                    <a:moveTo>
                      <a:pt x="2095" y="1"/>
                    </a:moveTo>
                    <a:cubicBezTo>
                      <a:pt x="2093" y="1"/>
                      <a:pt x="2091" y="1"/>
                      <a:pt x="2089" y="1"/>
                    </a:cubicBezTo>
                    <a:cubicBezTo>
                      <a:pt x="1720" y="14"/>
                      <a:pt x="1757" y="938"/>
                      <a:pt x="1757" y="938"/>
                    </a:cubicBezTo>
                    <a:cubicBezTo>
                      <a:pt x="1757" y="938"/>
                      <a:pt x="891" y="571"/>
                      <a:pt x="448" y="571"/>
                    </a:cubicBezTo>
                    <a:cubicBezTo>
                      <a:pt x="304" y="571"/>
                      <a:pt x="205" y="610"/>
                      <a:pt x="195" y="712"/>
                    </a:cubicBezTo>
                    <a:cubicBezTo>
                      <a:pt x="164" y="992"/>
                      <a:pt x="705" y="1294"/>
                      <a:pt x="1065" y="1462"/>
                    </a:cubicBezTo>
                    <a:cubicBezTo>
                      <a:pt x="598" y="1609"/>
                      <a:pt x="1" y="1854"/>
                      <a:pt x="85" y="2124"/>
                    </a:cubicBezTo>
                    <a:cubicBezTo>
                      <a:pt x="111" y="2209"/>
                      <a:pt x="192" y="2243"/>
                      <a:pt x="306" y="2243"/>
                    </a:cubicBezTo>
                    <a:cubicBezTo>
                      <a:pt x="509" y="2243"/>
                      <a:pt x="814" y="2135"/>
                      <a:pt x="1095" y="2014"/>
                    </a:cubicBezTo>
                    <a:lnTo>
                      <a:pt x="1095" y="2014"/>
                    </a:lnTo>
                    <a:cubicBezTo>
                      <a:pt x="917" y="2307"/>
                      <a:pt x="744" y="2656"/>
                      <a:pt x="901" y="2719"/>
                    </a:cubicBezTo>
                    <a:cubicBezTo>
                      <a:pt x="916" y="2724"/>
                      <a:pt x="931" y="2727"/>
                      <a:pt x="948" y="2727"/>
                    </a:cubicBezTo>
                    <a:cubicBezTo>
                      <a:pt x="1252" y="2727"/>
                      <a:pt x="1882" y="1811"/>
                      <a:pt x="1882" y="1811"/>
                    </a:cubicBezTo>
                    <a:cubicBezTo>
                      <a:pt x="1882" y="1811"/>
                      <a:pt x="2592" y="2221"/>
                      <a:pt x="3044" y="2221"/>
                    </a:cubicBezTo>
                    <a:cubicBezTo>
                      <a:pt x="3179" y="2221"/>
                      <a:pt x="3290" y="2185"/>
                      <a:pt x="3354" y="2091"/>
                    </a:cubicBezTo>
                    <a:cubicBezTo>
                      <a:pt x="3552" y="1801"/>
                      <a:pt x="2889" y="1497"/>
                      <a:pt x="2488" y="1341"/>
                    </a:cubicBezTo>
                    <a:cubicBezTo>
                      <a:pt x="2858" y="1033"/>
                      <a:pt x="3423" y="494"/>
                      <a:pt x="3130" y="305"/>
                    </a:cubicBezTo>
                    <a:cubicBezTo>
                      <a:pt x="3092" y="279"/>
                      <a:pt x="3050" y="268"/>
                      <a:pt x="3005" y="268"/>
                    </a:cubicBezTo>
                    <a:cubicBezTo>
                      <a:pt x="2780" y="268"/>
                      <a:pt x="2491" y="561"/>
                      <a:pt x="2266" y="841"/>
                    </a:cubicBezTo>
                    <a:cubicBezTo>
                      <a:pt x="2306" y="478"/>
                      <a:pt x="2317" y="1"/>
                      <a:pt x="209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1" name="Google Shape;2051;p42"/>
              <p:cNvSpPr/>
              <p:nvPr/>
            </p:nvSpPr>
            <p:spPr>
              <a:xfrm>
                <a:off x="5572890" y="1228617"/>
                <a:ext cx="525707" cy="310700"/>
              </a:xfrm>
              <a:custGeom>
                <a:avLst/>
                <a:gdLst/>
                <a:ahLst/>
                <a:cxnLst/>
                <a:rect l="l" t="t" r="r" b="b"/>
                <a:pathLst>
                  <a:path w="8768" h="5182" extrusionOk="0">
                    <a:moveTo>
                      <a:pt x="5269" y="1"/>
                    </a:moveTo>
                    <a:cubicBezTo>
                      <a:pt x="4822" y="1"/>
                      <a:pt x="4351" y="49"/>
                      <a:pt x="3871" y="149"/>
                    </a:cubicBezTo>
                    <a:cubicBezTo>
                      <a:pt x="1606" y="626"/>
                      <a:pt x="0" y="2104"/>
                      <a:pt x="285" y="3456"/>
                    </a:cubicBezTo>
                    <a:cubicBezTo>
                      <a:pt x="507" y="4518"/>
                      <a:pt x="1839" y="5182"/>
                      <a:pt x="3503" y="5182"/>
                    </a:cubicBezTo>
                    <a:cubicBezTo>
                      <a:pt x="3950" y="5182"/>
                      <a:pt x="4420" y="5134"/>
                      <a:pt x="4899" y="5033"/>
                    </a:cubicBezTo>
                    <a:cubicBezTo>
                      <a:pt x="7166" y="4557"/>
                      <a:pt x="8768" y="3076"/>
                      <a:pt x="8485" y="1727"/>
                    </a:cubicBezTo>
                    <a:cubicBezTo>
                      <a:pt x="8263" y="664"/>
                      <a:pt x="6932" y="1"/>
                      <a:pt x="526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2" name="Google Shape;2052;p42"/>
              <p:cNvSpPr/>
              <p:nvPr/>
            </p:nvSpPr>
            <p:spPr>
              <a:xfrm>
                <a:off x="5604908" y="1277243"/>
                <a:ext cx="428936" cy="210391"/>
              </a:xfrm>
              <a:custGeom>
                <a:avLst/>
                <a:gdLst/>
                <a:ahLst/>
                <a:cxnLst/>
                <a:rect l="l" t="t" r="r" b="b"/>
                <a:pathLst>
                  <a:path w="7154" h="3509" extrusionOk="0">
                    <a:moveTo>
                      <a:pt x="7154" y="0"/>
                    </a:moveTo>
                    <a:lnTo>
                      <a:pt x="7154" y="0"/>
                    </a:lnTo>
                    <a:cubicBezTo>
                      <a:pt x="7154" y="0"/>
                      <a:pt x="7113" y="130"/>
                      <a:pt x="7042" y="354"/>
                    </a:cubicBezTo>
                    <a:cubicBezTo>
                      <a:pt x="7001" y="463"/>
                      <a:pt x="6938" y="593"/>
                      <a:pt x="6876" y="744"/>
                    </a:cubicBezTo>
                    <a:cubicBezTo>
                      <a:pt x="6796" y="888"/>
                      <a:pt x="6721" y="1054"/>
                      <a:pt x="6602" y="1218"/>
                    </a:cubicBezTo>
                    <a:cubicBezTo>
                      <a:pt x="6548" y="1302"/>
                      <a:pt x="6488" y="1388"/>
                      <a:pt x="6419" y="1472"/>
                    </a:cubicBezTo>
                    <a:cubicBezTo>
                      <a:pt x="6352" y="1558"/>
                      <a:pt x="6283" y="1645"/>
                      <a:pt x="6201" y="1724"/>
                    </a:cubicBezTo>
                    <a:cubicBezTo>
                      <a:pt x="6122" y="1808"/>
                      <a:pt x="6042" y="1895"/>
                      <a:pt x="5947" y="1970"/>
                    </a:cubicBezTo>
                    <a:cubicBezTo>
                      <a:pt x="5861" y="2052"/>
                      <a:pt x="5764" y="2127"/>
                      <a:pt x="5662" y="2198"/>
                    </a:cubicBezTo>
                    <a:cubicBezTo>
                      <a:pt x="5462" y="2347"/>
                      <a:pt x="5236" y="2476"/>
                      <a:pt x="5005" y="2595"/>
                    </a:cubicBezTo>
                    <a:cubicBezTo>
                      <a:pt x="4770" y="2709"/>
                      <a:pt x="4522" y="2811"/>
                      <a:pt x="4268" y="2888"/>
                    </a:cubicBezTo>
                    <a:cubicBezTo>
                      <a:pt x="3426" y="3160"/>
                      <a:pt x="2537" y="3237"/>
                      <a:pt x="1805" y="3237"/>
                    </a:cubicBezTo>
                    <a:cubicBezTo>
                      <a:pt x="1655" y="3237"/>
                      <a:pt x="1511" y="3234"/>
                      <a:pt x="1376" y="3229"/>
                    </a:cubicBezTo>
                    <a:cubicBezTo>
                      <a:pt x="977" y="3211"/>
                      <a:pt x="645" y="3177"/>
                      <a:pt x="417" y="3147"/>
                    </a:cubicBezTo>
                    <a:cubicBezTo>
                      <a:pt x="184" y="3119"/>
                      <a:pt x="59" y="3093"/>
                      <a:pt x="59" y="3093"/>
                    </a:cubicBezTo>
                    <a:lnTo>
                      <a:pt x="1" y="3423"/>
                    </a:lnTo>
                    <a:cubicBezTo>
                      <a:pt x="1" y="3423"/>
                      <a:pt x="550" y="3509"/>
                      <a:pt x="1369" y="3509"/>
                    </a:cubicBezTo>
                    <a:cubicBezTo>
                      <a:pt x="2186" y="3509"/>
                      <a:pt x="3292" y="3423"/>
                      <a:pt x="4322" y="3045"/>
                    </a:cubicBezTo>
                    <a:cubicBezTo>
                      <a:pt x="4578" y="2953"/>
                      <a:pt x="4826" y="2839"/>
                      <a:pt x="5065" y="2714"/>
                    </a:cubicBezTo>
                    <a:cubicBezTo>
                      <a:pt x="5298" y="2582"/>
                      <a:pt x="5525" y="2442"/>
                      <a:pt x="5723" y="2280"/>
                    </a:cubicBezTo>
                    <a:cubicBezTo>
                      <a:pt x="5826" y="2205"/>
                      <a:pt x="5921" y="2121"/>
                      <a:pt x="6009" y="2035"/>
                    </a:cubicBezTo>
                    <a:cubicBezTo>
                      <a:pt x="6104" y="1955"/>
                      <a:pt x="6182" y="1864"/>
                      <a:pt x="6260" y="1776"/>
                    </a:cubicBezTo>
                    <a:cubicBezTo>
                      <a:pt x="6341" y="1690"/>
                      <a:pt x="6408" y="1599"/>
                      <a:pt x="6473" y="1509"/>
                    </a:cubicBezTo>
                    <a:cubicBezTo>
                      <a:pt x="6540" y="1423"/>
                      <a:pt x="6596" y="1334"/>
                      <a:pt x="6647" y="1246"/>
                    </a:cubicBezTo>
                    <a:cubicBezTo>
                      <a:pt x="6762" y="1076"/>
                      <a:pt x="6831" y="901"/>
                      <a:pt x="6906" y="754"/>
                    </a:cubicBezTo>
                    <a:cubicBezTo>
                      <a:pt x="6962" y="601"/>
                      <a:pt x="7020" y="470"/>
                      <a:pt x="7055" y="356"/>
                    </a:cubicBezTo>
                    <a:cubicBezTo>
                      <a:pt x="7117" y="130"/>
                      <a:pt x="7154" y="0"/>
                      <a:pt x="71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3" name="Google Shape;2053;p42"/>
              <p:cNvSpPr/>
              <p:nvPr/>
            </p:nvSpPr>
            <p:spPr>
              <a:xfrm>
                <a:off x="5779087" y="1290554"/>
                <a:ext cx="282460" cy="252301"/>
              </a:xfrm>
              <a:custGeom>
                <a:avLst/>
                <a:gdLst/>
                <a:ahLst/>
                <a:cxnLst/>
                <a:rect l="l" t="t" r="r" b="b"/>
                <a:pathLst>
                  <a:path w="4711" h="4208" extrusionOk="0">
                    <a:moveTo>
                      <a:pt x="4710" y="0"/>
                    </a:moveTo>
                    <a:cubicBezTo>
                      <a:pt x="4710" y="0"/>
                      <a:pt x="4678" y="99"/>
                      <a:pt x="4617" y="269"/>
                    </a:cubicBezTo>
                    <a:cubicBezTo>
                      <a:pt x="4589" y="356"/>
                      <a:pt x="4553" y="457"/>
                      <a:pt x="4514" y="576"/>
                    </a:cubicBezTo>
                    <a:cubicBezTo>
                      <a:pt x="4475" y="698"/>
                      <a:pt x="4402" y="819"/>
                      <a:pt x="4342" y="959"/>
                    </a:cubicBezTo>
                    <a:cubicBezTo>
                      <a:pt x="4277" y="1099"/>
                      <a:pt x="4206" y="1250"/>
                      <a:pt x="4105" y="1392"/>
                    </a:cubicBezTo>
                    <a:cubicBezTo>
                      <a:pt x="4008" y="1539"/>
                      <a:pt x="3921" y="1703"/>
                      <a:pt x="3792" y="1845"/>
                    </a:cubicBezTo>
                    <a:cubicBezTo>
                      <a:pt x="3667" y="1992"/>
                      <a:pt x="3551" y="2153"/>
                      <a:pt x="3400" y="2285"/>
                    </a:cubicBezTo>
                    <a:lnTo>
                      <a:pt x="3184" y="2494"/>
                    </a:lnTo>
                    <a:cubicBezTo>
                      <a:pt x="3109" y="2563"/>
                      <a:pt x="3027" y="2621"/>
                      <a:pt x="2947" y="2686"/>
                    </a:cubicBezTo>
                    <a:cubicBezTo>
                      <a:pt x="2794" y="2817"/>
                      <a:pt x="2622" y="2925"/>
                      <a:pt x="2456" y="3033"/>
                    </a:cubicBezTo>
                    <a:cubicBezTo>
                      <a:pt x="2288" y="3140"/>
                      <a:pt x="2111" y="3227"/>
                      <a:pt x="1943" y="3317"/>
                    </a:cubicBezTo>
                    <a:cubicBezTo>
                      <a:pt x="1770" y="3392"/>
                      <a:pt x="1607" y="3474"/>
                      <a:pt x="1443" y="3528"/>
                    </a:cubicBezTo>
                    <a:cubicBezTo>
                      <a:pt x="1281" y="3593"/>
                      <a:pt x="1124" y="3642"/>
                      <a:pt x="979" y="3686"/>
                    </a:cubicBezTo>
                    <a:cubicBezTo>
                      <a:pt x="688" y="3772"/>
                      <a:pt x="443" y="3824"/>
                      <a:pt x="270" y="3849"/>
                    </a:cubicBezTo>
                    <a:cubicBezTo>
                      <a:pt x="184" y="3862"/>
                      <a:pt x="117" y="3871"/>
                      <a:pt x="74" y="3877"/>
                    </a:cubicBezTo>
                    <a:lnTo>
                      <a:pt x="1" y="3884"/>
                    </a:lnTo>
                    <a:lnTo>
                      <a:pt x="35" y="4207"/>
                    </a:lnTo>
                    <a:cubicBezTo>
                      <a:pt x="35" y="4207"/>
                      <a:pt x="63" y="4205"/>
                      <a:pt x="111" y="4196"/>
                    </a:cubicBezTo>
                    <a:cubicBezTo>
                      <a:pt x="163" y="4190"/>
                      <a:pt x="238" y="4175"/>
                      <a:pt x="326" y="4158"/>
                    </a:cubicBezTo>
                    <a:cubicBezTo>
                      <a:pt x="510" y="4117"/>
                      <a:pt x="766" y="4052"/>
                      <a:pt x="1061" y="3946"/>
                    </a:cubicBezTo>
                    <a:cubicBezTo>
                      <a:pt x="1212" y="3895"/>
                      <a:pt x="1372" y="3836"/>
                      <a:pt x="1535" y="3761"/>
                    </a:cubicBezTo>
                    <a:cubicBezTo>
                      <a:pt x="1704" y="3696"/>
                      <a:pt x="1870" y="3599"/>
                      <a:pt x="2046" y="3513"/>
                    </a:cubicBezTo>
                    <a:cubicBezTo>
                      <a:pt x="2214" y="3414"/>
                      <a:pt x="2393" y="3317"/>
                      <a:pt x="2559" y="3194"/>
                    </a:cubicBezTo>
                    <a:cubicBezTo>
                      <a:pt x="2727" y="3073"/>
                      <a:pt x="2902" y="2957"/>
                      <a:pt x="3053" y="2813"/>
                    </a:cubicBezTo>
                    <a:cubicBezTo>
                      <a:pt x="3130" y="2742"/>
                      <a:pt x="3212" y="2677"/>
                      <a:pt x="3288" y="2606"/>
                    </a:cubicBezTo>
                    <a:lnTo>
                      <a:pt x="3497" y="2375"/>
                    </a:lnTo>
                    <a:cubicBezTo>
                      <a:pt x="3643" y="2233"/>
                      <a:pt x="3753" y="2063"/>
                      <a:pt x="3872" y="1907"/>
                    </a:cubicBezTo>
                    <a:cubicBezTo>
                      <a:pt x="3997" y="1757"/>
                      <a:pt x="4077" y="1584"/>
                      <a:pt x="4169" y="1431"/>
                    </a:cubicBezTo>
                    <a:cubicBezTo>
                      <a:pt x="4266" y="1280"/>
                      <a:pt x="4327" y="1121"/>
                      <a:pt x="4387" y="979"/>
                    </a:cubicBezTo>
                    <a:cubicBezTo>
                      <a:pt x="4443" y="832"/>
                      <a:pt x="4510" y="705"/>
                      <a:pt x="4542" y="584"/>
                    </a:cubicBezTo>
                    <a:cubicBezTo>
                      <a:pt x="4579" y="463"/>
                      <a:pt x="4607" y="358"/>
                      <a:pt x="4633" y="272"/>
                    </a:cubicBezTo>
                    <a:cubicBezTo>
                      <a:pt x="4682" y="99"/>
                      <a:pt x="4710" y="0"/>
                      <a:pt x="471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4" name="Google Shape;2054;p42"/>
              <p:cNvSpPr/>
              <p:nvPr/>
            </p:nvSpPr>
            <p:spPr>
              <a:xfrm>
                <a:off x="5626493" y="1249962"/>
                <a:ext cx="359685" cy="206554"/>
              </a:xfrm>
              <a:custGeom>
                <a:avLst/>
                <a:gdLst/>
                <a:ahLst/>
                <a:cxnLst/>
                <a:rect l="l" t="t" r="r" b="b"/>
                <a:pathLst>
                  <a:path w="5999" h="3445" extrusionOk="0">
                    <a:moveTo>
                      <a:pt x="5048" y="1124"/>
                    </a:moveTo>
                    <a:cubicBezTo>
                      <a:pt x="5049" y="1124"/>
                      <a:pt x="5049" y="1124"/>
                      <a:pt x="5049" y="1124"/>
                    </a:cubicBezTo>
                    <a:cubicBezTo>
                      <a:pt x="5049" y="1124"/>
                      <a:pt x="5048" y="1124"/>
                      <a:pt x="5048" y="1124"/>
                    </a:cubicBezTo>
                    <a:close/>
                    <a:moveTo>
                      <a:pt x="3915" y="0"/>
                    </a:moveTo>
                    <a:cubicBezTo>
                      <a:pt x="3915" y="0"/>
                      <a:pt x="3516" y="76"/>
                      <a:pt x="2837" y="287"/>
                    </a:cubicBezTo>
                    <a:cubicBezTo>
                      <a:pt x="2496" y="390"/>
                      <a:pt x="2093" y="539"/>
                      <a:pt x="1639" y="744"/>
                    </a:cubicBezTo>
                    <a:cubicBezTo>
                      <a:pt x="1190" y="957"/>
                      <a:pt x="669" y="1207"/>
                      <a:pt x="244" y="1714"/>
                    </a:cubicBezTo>
                    <a:cubicBezTo>
                      <a:pt x="147" y="1845"/>
                      <a:pt x="59" y="2003"/>
                      <a:pt x="22" y="2186"/>
                    </a:cubicBezTo>
                    <a:cubicBezTo>
                      <a:pt x="3" y="2276"/>
                      <a:pt x="1" y="2369"/>
                      <a:pt x="13" y="2475"/>
                    </a:cubicBezTo>
                    <a:cubicBezTo>
                      <a:pt x="18" y="2541"/>
                      <a:pt x="50" y="2658"/>
                      <a:pt x="98" y="2746"/>
                    </a:cubicBezTo>
                    <a:cubicBezTo>
                      <a:pt x="283" y="3106"/>
                      <a:pt x="660" y="3276"/>
                      <a:pt x="1007" y="3363"/>
                    </a:cubicBezTo>
                    <a:cubicBezTo>
                      <a:pt x="1246" y="3419"/>
                      <a:pt x="1490" y="3444"/>
                      <a:pt x="1736" y="3444"/>
                    </a:cubicBezTo>
                    <a:cubicBezTo>
                      <a:pt x="2231" y="3444"/>
                      <a:pt x="2734" y="3342"/>
                      <a:pt x="3223" y="3188"/>
                    </a:cubicBezTo>
                    <a:cubicBezTo>
                      <a:pt x="3949" y="2940"/>
                      <a:pt x="4660" y="2556"/>
                      <a:pt x="5238" y="1992"/>
                    </a:cubicBezTo>
                    <a:cubicBezTo>
                      <a:pt x="5382" y="1854"/>
                      <a:pt x="5514" y="1703"/>
                      <a:pt x="5643" y="1541"/>
                    </a:cubicBezTo>
                    <a:cubicBezTo>
                      <a:pt x="5759" y="1386"/>
                      <a:pt x="5880" y="1207"/>
                      <a:pt x="5945" y="1003"/>
                    </a:cubicBezTo>
                    <a:cubicBezTo>
                      <a:pt x="5973" y="897"/>
                      <a:pt x="5999" y="785"/>
                      <a:pt x="5964" y="668"/>
                    </a:cubicBezTo>
                    <a:cubicBezTo>
                      <a:pt x="5940" y="550"/>
                      <a:pt x="5854" y="453"/>
                      <a:pt x="5759" y="390"/>
                    </a:cubicBezTo>
                    <a:cubicBezTo>
                      <a:pt x="5565" y="270"/>
                      <a:pt x="5348" y="240"/>
                      <a:pt x="5141" y="224"/>
                    </a:cubicBezTo>
                    <a:cubicBezTo>
                      <a:pt x="5088" y="222"/>
                      <a:pt x="5035" y="221"/>
                      <a:pt x="4982" y="221"/>
                    </a:cubicBezTo>
                    <a:cubicBezTo>
                      <a:pt x="4201" y="221"/>
                      <a:pt x="3451" y="440"/>
                      <a:pt x="2751" y="724"/>
                    </a:cubicBezTo>
                    <a:cubicBezTo>
                      <a:pt x="2376" y="884"/>
                      <a:pt x="2020" y="1076"/>
                      <a:pt x="1688" y="1311"/>
                    </a:cubicBezTo>
                    <a:cubicBezTo>
                      <a:pt x="1365" y="1548"/>
                      <a:pt x="1050" y="1841"/>
                      <a:pt x="878" y="2237"/>
                    </a:cubicBezTo>
                    <a:cubicBezTo>
                      <a:pt x="837" y="2341"/>
                      <a:pt x="802" y="2466"/>
                      <a:pt x="830" y="2617"/>
                    </a:cubicBezTo>
                    <a:cubicBezTo>
                      <a:pt x="863" y="2776"/>
                      <a:pt x="1003" y="2891"/>
                      <a:pt x="1113" y="2934"/>
                    </a:cubicBezTo>
                    <a:cubicBezTo>
                      <a:pt x="1266" y="2997"/>
                      <a:pt x="1407" y="3011"/>
                      <a:pt x="1541" y="3011"/>
                    </a:cubicBezTo>
                    <a:cubicBezTo>
                      <a:pt x="1609" y="3011"/>
                      <a:pt x="1674" y="3008"/>
                      <a:pt x="1740" y="3005"/>
                    </a:cubicBezTo>
                    <a:cubicBezTo>
                      <a:pt x="2128" y="2972"/>
                      <a:pt x="2483" y="2875"/>
                      <a:pt x="2820" y="2766"/>
                    </a:cubicBezTo>
                    <a:cubicBezTo>
                      <a:pt x="3494" y="2541"/>
                      <a:pt x="4098" y="2237"/>
                      <a:pt x="4604" y="1873"/>
                    </a:cubicBezTo>
                    <a:cubicBezTo>
                      <a:pt x="4727" y="1781"/>
                      <a:pt x="4852" y="1688"/>
                      <a:pt x="4960" y="1580"/>
                    </a:cubicBezTo>
                    <a:cubicBezTo>
                      <a:pt x="5018" y="1528"/>
                      <a:pt x="5070" y="1472"/>
                      <a:pt x="5115" y="1421"/>
                    </a:cubicBezTo>
                    <a:cubicBezTo>
                      <a:pt x="5167" y="1358"/>
                      <a:pt x="5218" y="1296"/>
                      <a:pt x="5259" y="1207"/>
                    </a:cubicBezTo>
                    <a:cubicBezTo>
                      <a:pt x="5266" y="1181"/>
                      <a:pt x="5277" y="1156"/>
                      <a:pt x="5283" y="1128"/>
                    </a:cubicBezTo>
                    <a:cubicBezTo>
                      <a:pt x="5283" y="1089"/>
                      <a:pt x="5285" y="1046"/>
                      <a:pt x="5266" y="1009"/>
                    </a:cubicBezTo>
                    <a:cubicBezTo>
                      <a:pt x="5221" y="916"/>
                      <a:pt x="5147" y="895"/>
                      <a:pt x="5102" y="882"/>
                    </a:cubicBezTo>
                    <a:cubicBezTo>
                      <a:pt x="5059" y="871"/>
                      <a:pt x="5022" y="867"/>
                      <a:pt x="4988" y="867"/>
                    </a:cubicBezTo>
                    <a:cubicBezTo>
                      <a:pt x="4943" y="867"/>
                      <a:pt x="4904" y="873"/>
                      <a:pt x="4863" y="875"/>
                    </a:cubicBezTo>
                    <a:cubicBezTo>
                      <a:pt x="4723" y="893"/>
                      <a:pt x="4596" y="923"/>
                      <a:pt x="4475" y="955"/>
                    </a:cubicBezTo>
                    <a:cubicBezTo>
                      <a:pt x="3990" y="1087"/>
                      <a:pt x="3589" y="1240"/>
                      <a:pt x="3259" y="1369"/>
                    </a:cubicBezTo>
                    <a:cubicBezTo>
                      <a:pt x="2602" y="1634"/>
                      <a:pt x="2238" y="1809"/>
                      <a:pt x="2238" y="1809"/>
                    </a:cubicBezTo>
                    <a:lnTo>
                      <a:pt x="2253" y="1841"/>
                    </a:lnTo>
                    <a:cubicBezTo>
                      <a:pt x="2253" y="1839"/>
                      <a:pt x="2632" y="1705"/>
                      <a:pt x="3305" y="1496"/>
                    </a:cubicBezTo>
                    <a:cubicBezTo>
                      <a:pt x="3643" y="1397"/>
                      <a:pt x="4048" y="1261"/>
                      <a:pt x="4522" y="1164"/>
                    </a:cubicBezTo>
                    <a:cubicBezTo>
                      <a:pt x="4639" y="1140"/>
                      <a:pt x="4764" y="1121"/>
                      <a:pt x="4882" y="1112"/>
                    </a:cubicBezTo>
                    <a:cubicBezTo>
                      <a:pt x="4900" y="1112"/>
                      <a:pt x="4918" y="1111"/>
                      <a:pt x="4936" y="1111"/>
                    </a:cubicBezTo>
                    <a:cubicBezTo>
                      <a:pt x="4966" y="1111"/>
                      <a:pt x="4995" y="1113"/>
                      <a:pt x="5017" y="1116"/>
                    </a:cubicBezTo>
                    <a:lnTo>
                      <a:pt x="5017" y="1116"/>
                    </a:lnTo>
                    <a:cubicBezTo>
                      <a:pt x="4998" y="1152"/>
                      <a:pt x="4963" y="1193"/>
                      <a:pt x="4927" y="1231"/>
                    </a:cubicBezTo>
                    <a:cubicBezTo>
                      <a:pt x="4876" y="1283"/>
                      <a:pt x="4830" y="1332"/>
                      <a:pt x="4779" y="1373"/>
                    </a:cubicBezTo>
                    <a:cubicBezTo>
                      <a:pt x="4680" y="1466"/>
                      <a:pt x="4561" y="1550"/>
                      <a:pt x="4443" y="1632"/>
                    </a:cubicBezTo>
                    <a:cubicBezTo>
                      <a:pt x="3951" y="1955"/>
                      <a:pt x="3363" y="2225"/>
                      <a:pt x="2718" y="2434"/>
                    </a:cubicBezTo>
                    <a:cubicBezTo>
                      <a:pt x="2397" y="2533"/>
                      <a:pt x="2059" y="2619"/>
                      <a:pt x="1718" y="2649"/>
                    </a:cubicBezTo>
                    <a:cubicBezTo>
                      <a:pt x="1667" y="2653"/>
                      <a:pt x="1614" y="2655"/>
                      <a:pt x="1561" y="2655"/>
                    </a:cubicBezTo>
                    <a:cubicBezTo>
                      <a:pt x="1447" y="2655"/>
                      <a:pt x="1337" y="2644"/>
                      <a:pt x="1261" y="2608"/>
                    </a:cubicBezTo>
                    <a:cubicBezTo>
                      <a:pt x="1203" y="2580"/>
                      <a:pt x="1186" y="2563"/>
                      <a:pt x="1177" y="2533"/>
                    </a:cubicBezTo>
                    <a:cubicBezTo>
                      <a:pt x="1171" y="2498"/>
                      <a:pt x="1177" y="2429"/>
                      <a:pt x="1208" y="2360"/>
                    </a:cubicBezTo>
                    <a:cubicBezTo>
                      <a:pt x="1333" y="2056"/>
                      <a:pt x="1589" y="1791"/>
                      <a:pt x="1886" y="1565"/>
                    </a:cubicBezTo>
                    <a:cubicBezTo>
                      <a:pt x="2184" y="1345"/>
                      <a:pt x="2524" y="1156"/>
                      <a:pt x="2874" y="992"/>
                    </a:cubicBezTo>
                    <a:cubicBezTo>
                      <a:pt x="3227" y="830"/>
                      <a:pt x="3600" y="694"/>
                      <a:pt x="3979" y="591"/>
                    </a:cubicBezTo>
                    <a:cubicBezTo>
                      <a:pt x="4349" y="490"/>
                      <a:pt x="4733" y="408"/>
                      <a:pt x="5112" y="408"/>
                    </a:cubicBezTo>
                    <a:cubicBezTo>
                      <a:pt x="5122" y="408"/>
                      <a:pt x="5131" y="408"/>
                      <a:pt x="5141" y="408"/>
                    </a:cubicBezTo>
                    <a:cubicBezTo>
                      <a:pt x="5335" y="410"/>
                      <a:pt x="5531" y="434"/>
                      <a:pt x="5684" y="520"/>
                    </a:cubicBezTo>
                    <a:cubicBezTo>
                      <a:pt x="5843" y="602"/>
                      <a:pt x="5884" y="787"/>
                      <a:pt x="5833" y="968"/>
                    </a:cubicBezTo>
                    <a:cubicBezTo>
                      <a:pt x="5777" y="1151"/>
                      <a:pt x="5673" y="1313"/>
                      <a:pt x="5555" y="1477"/>
                    </a:cubicBezTo>
                    <a:cubicBezTo>
                      <a:pt x="5438" y="1630"/>
                      <a:pt x="5309" y="1781"/>
                      <a:pt x="5169" y="1919"/>
                    </a:cubicBezTo>
                    <a:cubicBezTo>
                      <a:pt x="4604" y="2466"/>
                      <a:pt x="3895" y="2832"/>
                      <a:pt x="3175" y="3018"/>
                    </a:cubicBezTo>
                    <a:cubicBezTo>
                      <a:pt x="2764" y="3125"/>
                      <a:pt x="2345" y="3185"/>
                      <a:pt x="1942" y="3185"/>
                    </a:cubicBezTo>
                    <a:cubicBezTo>
                      <a:pt x="1644" y="3185"/>
                      <a:pt x="1354" y="3152"/>
                      <a:pt x="1085" y="3082"/>
                    </a:cubicBezTo>
                    <a:cubicBezTo>
                      <a:pt x="772" y="3005"/>
                      <a:pt x="485" y="2845"/>
                      <a:pt x="363" y="2613"/>
                    </a:cubicBezTo>
                    <a:cubicBezTo>
                      <a:pt x="231" y="2369"/>
                      <a:pt x="304" y="2110"/>
                      <a:pt x="468" y="1884"/>
                    </a:cubicBezTo>
                    <a:cubicBezTo>
                      <a:pt x="636" y="1666"/>
                      <a:pt x="856" y="1485"/>
                      <a:pt x="1078" y="1337"/>
                    </a:cubicBezTo>
                    <a:cubicBezTo>
                      <a:pt x="1300" y="1188"/>
                      <a:pt x="1522" y="1056"/>
                      <a:pt x="1738" y="944"/>
                    </a:cubicBezTo>
                    <a:cubicBezTo>
                      <a:pt x="2169" y="714"/>
                      <a:pt x="2565" y="556"/>
                      <a:pt x="2889" y="421"/>
                    </a:cubicBezTo>
                    <a:cubicBezTo>
                      <a:pt x="3214" y="289"/>
                      <a:pt x="3475" y="194"/>
                      <a:pt x="3654" y="132"/>
                    </a:cubicBezTo>
                    <a:cubicBezTo>
                      <a:pt x="3833" y="71"/>
                      <a:pt x="3927" y="39"/>
                      <a:pt x="3927" y="39"/>
                    </a:cubicBezTo>
                    <a:lnTo>
                      <a:pt x="3915"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5" name="Google Shape;2055;p42"/>
              <p:cNvSpPr/>
              <p:nvPr/>
            </p:nvSpPr>
            <p:spPr>
              <a:xfrm>
                <a:off x="6533900" y="1004613"/>
                <a:ext cx="376773" cy="238511"/>
              </a:xfrm>
              <a:custGeom>
                <a:avLst/>
                <a:gdLst/>
                <a:ahLst/>
                <a:cxnLst/>
                <a:rect l="l" t="t" r="r" b="b"/>
                <a:pathLst>
                  <a:path w="6284" h="3978" extrusionOk="0">
                    <a:moveTo>
                      <a:pt x="2512" y="0"/>
                    </a:moveTo>
                    <a:cubicBezTo>
                      <a:pt x="1320" y="0"/>
                      <a:pt x="365" y="509"/>
                      <a:pt x="206" y="1325"/>
                    </a:cubicBezTo>
                    <a:cubicBezTo>
                      <a:pt x="1" y="2359"/>
                      <a:pt x="1152" y="3497"/>
                      <a:pt x="2772" y="3864"/>
                    </a:cubicBezTo>
                    <a:cubicBezTo>
                      <a:pt x="3115" y="3941"/>
                      <a:pt x="3452" y="3978"/>
                      <a:pt x="3771" y="3978"/>
                    </a:cubicBezTo>
                    <a:cubicBezTo>
                      <a:pt x="4963" y="3978"/>
                      <a:pt x="5917" y="3466"/>
                      <a:pt x="6079" y="2650"/>
                    </a:cubicBezTo>
                    <a:cubicBezTo>
                      <a:pt x="6283" y="1616"/>
                      <a:pt x="5132" y="480"/>
                      <a:pt x="3512" y="114"/>
                    </a:cubicBezTo>
                    <a:cubicBezTo>
                      <a:pt x="3169" y="37"/>
                      <a:pt x="2832" y="0"/>
                      <a:pt x="25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6" name="Google Shape;2056;p42"/>
              <p:cNvSpPr/>
              <p:nvPr/>
            </p:nvSpPr>
            <p:spPr>
              <a:xfrm>
                <a:off x="6580188" y="1041907"/>
                <a:ext cx="307222" cy="161705"/>
              </a:xfrm>
              <a:custGeom>
                <a:avLst/>
                <a:gdLst/>
                <a:ahLst/>
                <a:cxnLst/>
                <a:rect l="l" t="t" r="r" b="b"/>
                <a:pathLst>
                  <a:path w="5124" h="2697" extrusionOk="0">
                    <a:moveTo>
                      <a:pt x="0" y="0"/>
                    </a:moveTo>
                    <a:cubicBezTo>
                      <a:pt x="0" y="1"/>
                      <a:pt x="26" y="100"/>
                      <a:pt x="71" y="274"/>
                    </a:cubicBezTo>
                    <a:cubicBezTo>
                      <a:pt x="100" y="360"/>
                      <a:pt x="136" y="464"/>
                      <a:pt x="179" y="582"/>
                    </a:cubicBezTo>
                    <a:cubicBezTo>
                      <a:pt x="233" y="694"/>
                      <a:pt x="285" y="828"/>
                      <a:pt x="365" y="959"/>
                    </a:cubicBezTo>
                    <a:cubicBezTo>
                      <a:pt x="403" y="1026"/>
                      <a:pt x="444" y="1097"/>
                      <a:pt x="492" y="1162"/>
                    </a:cubicBezTo>
                    <a:cubicBezTo>
                      <a:pt x="537" y="1229"/>
                      <a:pt x="587" y="1302"/>
                      <a:pt x="643" y="1367"/>
                    </a:cubicBezTo>
                    <a:cubicBezTo>
                      <a:pt x="701" y="1434"/>
                      <a:pt x="757" y="1503"/>
                      <a:pt x="822" y="1565"/>
                    </a:cubicBezTo>
                    <a:cubicBezTo>
                      <a:pt x="884" y="1632"/>
                      <a:pt x="951" y="1694"/>
                      <a:pt x="1026" y="1755"/>
                    </a:cubicBezTo>
                    <a:cubicBezTo>
                      <a:pt x="1169" y="1878"/>
                      <a:pt x="1330" y="1985"/>
                      <a:pt x="1498" y="2089"/>
                    </a:cubicBezTo>
                    <a:cubicBezTo>
                      <a:pt x="1666" y="2181"/>
                      <a:pt x="1845" y="2272"/>
                      <a:pt x="2031" y="2341"/>
                    </a:cubicBezTo>
                    <a:cubicBezTo>
                      <a:pt x="2770" y="2630"/>
                      <a:pt x="3561" y="2697"/>
                      <a:pt x="4145" y="2697"/>
                    </a:cubicBezTo>
                    <a:cubicBezTo>
                      <a:pt x="4733" y="2697"/>
                      <a:pt x="5123" y="2630"/>
                      <a:pt x="5123" y="2630"/>
                    </a:cubicBezTo>
                    <a:lnTo>
                      <a:pt x="5087" y="2373"/>
                    </a:lnTo>
                    <a:cubicBezTo>
                      <a:pt x="5087" y="2373"/>
                      <a:pt x="4996" y="2393"/>
                      <a:pt x="4830" y="2416"/>
                    </a:cubicBezTo>
                    <a:cubicBezTo>
                      <a:pt x="4667" y="2442"/>
                      <a:pt x="4429" y="2466"/>
                      <a:pt x="4143" y="2479"/>
                    </a:cubicBezTo>
                    <a:cubicBezTo>
                      <a:pt x="4048" y="2483"/>
                      <a:pt x="3948" y="2485"/>
                      <a:pt x="3843" y="2485"/>
                    </a:cubicBezTo>
                    <a:cubicBezTo>
                      <a:pt x="3317" y="2485"/>
                      <a:pt x="2677" y="2427"/>
                      <a:pt x="2072" y="2218"/>
                    </a:cubicBezTo>
                    <a:cubicBezTo>
                      <a:pt x="1888" y="2158"/>
                      <a:pt x="1714" y="2078"/>
                      <a:pt x="1544" y="1992"/>
                    </a:cubicBezTo>
                    <a:cubicBezTo>
                      <a:pt x="1375" y="1899"/>
                      <a:pt x="1214" y="1802"/>
                      <a:pt x="1072" y="1686"/>
                    </a:cubicBezTo>
                    <a:cubicBezTo>
                      <a:pt x="998" y="1632"/>
                      <a:pt x="929" y="1574"/>
                      <a:pt x="867" y="1511"/>
                    </a:cubicBezTo>
                    <a:cubicBezTo>
                      <a:pt x="800" y="1453"/>
                      <a:pt x="740" y="1388"/>
                      <a:pt x="684" y="1324"/>
                    </a:cubicBezTo>
                    <a:cubicBezTo>
                      <a:pt x="625" y="1261"/>
                      <a:pt x="576" y="1194"/>
                      <a:pt x="526" y="1130"/>
                    </a:cubicBezTo>
                    <a:cubicBezTo>
                      <a:pt x="477" y="1067"/>
                      <a:pt x="434" y="1000"/>
                      <a:pt x="395" y="936"/>
                    </a:cubicBezTo>
                    <a:cubicBezTo>
                      <a:pt x="311" y="811"/>
                      <a:pt x="255" y="679"/>
                      <a:pt x="199" y="571"/>
                    </a:cubicBezTo>
                    <a:cubicBezTo>
                      <a:pt x="153" y="455"/>
                      <a:pt x="110" y="356"/>
                      <a:pt x="80" y="270"/>
                    </a:cubicBezTo>
                    <a:cubicBezTo>
                      <a:pt x="28" y="98"/>
                      <a:pt x="0" y="1"/>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7" name="Google Shape;2057;p42"/>
              <p:cNvSpPr/>
              <p:nvPr/>
            </p:nvSpPr>
            <p:spPr>
              <a:xfrm>
                <a:off x="6560941" y="1052520"/>
                <a:ext cx="201877" cy="193843"/>
              </a:xfrm>
              <a:custGeom>
                <a:avLst/>
                <a:gdLst/>
                <a:ahLst/>
                <a:cxnLst/>
                <a:rect l="l" t="t" r="r" b="b"/>
                <a:pathLst>
                  <a:path w="3367" h="3233" extrusionOk="0">
                    <a:moveTo>
                      <a:pt x="0" y="0"/>
                    </a:moveTo>
                    <a:cubicBezTo>
                      <a:pt x="0" y="0"/>
                      <a:pt x="18" y="76"/>
                      <a:pt x="54" y="209"/>
                    </a:cubicBezTo>
                    <a:cubicBezTo>
                      <a:pt x="71" y="276"/>
                      <a:pt x="91" y="356"/>
                      <a:pt x="119" y="448"/>
                    </a:cubicBezTo>
                    <a:cubicBezTo>
                      <a:pt x="140" y="543"/>
                      <a:pt x="188" y="640"/>
                      <a:pt x="229" y="750"/>
                    </a:cubicBezTo>
                    <a:cubicBezTo>
                      <a:pt x="272" y="860"/>
                      <a:pt x="315" y="981"/>
                      <a:pt x="386" y="1095"/>
                    </a:cubicBezTo>
                    <a:cubicBezTo>
                      <a:pt x="449" y="1211"/>
                      <a:pt x="509" y="1345"/>
                      <a:pt x="595" y="1461"/>
                    </a:cubicBezTo>
                    <a:cubicBezTo>
                      <a:pt x="679" y="1580"/>
                      <a:pt x="759" y="1711"/>
                      <a:pt x="864" y="1821"/>
                    </a:cubicBezTo>
                    <a:lnTo>
                      <a:pt x="1015" y="1998"/>
                    </a:lnTo>
                    <a:cubicBezTo>
                      <a:pt x="1069" y="2054"/>
                      <a:pt x="1125" y="2106"/>
                      <a:pt x="1183" y="2160"/>
                    </a:cubicBezTo>
                    <a:cubicBezTo>
                      <a:pt x="1293" y="2270"/>
                      <a:pt x="1414" y="2360"/>
                      <a:pt x="1535" y="2453"/>
                    </a:cubicBezTo>
                    <a:cubicBezTo>
                      <a:pt x="1658" y="2545"/>
                      <a:pt x="1783" y="2621"/>
                      <a:pt x="1905" y="2698"/>
                    </a:cubicBezTo>
                    <a:cubicBezTo>
                      <a:pt x="2030" y="2765"/>
                      <a:pt x="2149" y="2839"/>
                      <a:pt x="2268" y="2888"/>
                    </a:cubicBezTo>
                    <a:cubicBezTo>
                      <a:pt x="2386" y="2946"/>
                      <a:pt x="2500" y="2992"/>
                      <a:pt x="2608" y="3033"/>
                    </a:cubicBezTo>
                    <a:cubicBezTo>
                      <a:pt x="2821" y="3112"/>
                      <a:pt x="3005" y="3164"/>
                      <a:pt x="3134" y="3194"/>
                    </a:cubicBezTo>
                    <a:cubicBezTo>
                      <a:pt x="3199" y="3209"/>
                      <a:pt x="3248" y="3220"/>
                      <a:pt x="3287" y="3227"/>
                    </a:cubicBezTo>
                    <a:cubicBezTo>
                      <a:pt x="3321" y="3231"/>
                      <a:pt x="3341" y="3233"/>
                      <a:pt x="3341" y="3233"/>
                    </a:cubicBezTo>
                    <a:lnTo>
                      <a:pt x="3367" y="2977"/>
                    </a:lnTo>
                    <a:cubicBezTo>
                      <a:pt x="3367" y="2977"/>
                      <a:pt x="3350" y="2972"/>
                      <a:pt x="3317" y="2970"/>
                    </a:cubicBezTo>
                    <a:cubicBezTo>
                      <a:pt x="3285" y="2968"/>
                      <a:pt x="3237" y="2959"/>
                      <a:pt x="3177" y="2948"/>
                    </a:cubicBezTo>
                    <a:cubicBezTo>
                      <a:pt x="3052" y="2927"/>
                      <a:pt x="2878" y="2890"/>
                      <a:pt x="2671" y="2826"/>
                    </a:cubicBezTo>
                    <a:cubicBezTo>
                      <a:pt x="2565" y="2793"/>
                      <a:pt x="2455" y="2755"/>
                      <a:pt x="2339" y="2707"/>
                    </a:cubicBezTo>
                    <a:cubicBezTo>
                      <a:pt x="2220" y="2664"/>
                      <a:pt x="2104" y="2601"/>
                      <a:pt x="1981" y="2541"/>
                    </a:cubicBezTo>
                    <a:cubicBezTo>
                      <a:pt x="1862" y="2474"/>
                      <a:pt x="1735" y="2408"/>
                      <a:pt x="1615" y="2326"/>
                    </a:cubicBezTo>
                    <a:cubicBezTo>
                      <a:pt x="1496" y="2244"/>
                      <a:pt x="1371" y="2162"/>
                      <a:pt x="1261" y="2061"/>
                    </a:cubicBezTo>
                    <a:cubicBezTo>
                      <a:pt x="1203" y="2011"/>
                      <a:pt x="1145" y="1966"/>
                      <a:pt x="1091" y="1914"/>
                    </a:cubicBezTo>
                    <a:lnTo>
                      <a:pt x="938" y="1752"/>
                    </a:lnTo>
                    <a:cubicBezTo>
                      <a:pt x="830" y="1651"/>
                      <a:pt x="746" y="1528"/>
                      <a:pt x="658" y="1416"/>
                    </a:cubicBezTo>
                    <a:cubicBezTo>
                      <a:pt x="565" y="1308"/>
                      <a:pt x="505" y="1181"/>
                      <a:pt x="433" y="1067"/>
                    </a:cubicBezTo>
                    <a:cubicBezTo>
                      <a:pt x="360" y="957"/>
                      <a:pt x="308" y="841"/>
                      <a:pt x="263" y="733"/>
                    </a:cubicBezTo>
                    <a:cubicBezTo>
                      <a:pt x="218" y="625"/>
                      <a:pt x="166" y="532"/>
                      <a:pt x="140" y="440"/>
                    </a:cubicBezTo>
                    <a:cubicBezTo>
                      <a:pt x="110" y="349"/>
                      <a:pt x="86" y="269"/>
                      <a:pt x="65" y="205"/>
                    </a:cubicBezTo>
                    <a:cubicBezTo>
                      <a:pt x="24" y="76"/>
                      <a:pt x="0" y="0"/>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8" name="Google Shape;2058;p42"/>
              <p:cNvSpPr/>
              <p:nvPr/>
            </p:nvSpPr>
            <p:spPr>
              <a:xfrm>
                <a:off x="6614184" y="1021102"/>
                <a:ext cx="257697" cy="158168"/>
              </a:xfrm>
              <a:custGeom>
                <a:avLst/>
                <a:gdLst/>
                <a:ahLst/>
                <a:cxnLst/>
                <a:rect l="l" t="t" r="r" b="b"/>
                <a:pathLst>
                  <a:path w="4298" h="2638" extrusionOk="0">
                    <a:moveTo>
                      <a:pt x="694" y="832"/>
                    </a:moveTo>
                    <a:lnTo>
                      <a:pt x="694" y="832"/>
                    </a:lnTo>
                    <a:cubicBezTo>
                      <a:pt x="694" y="833"/>
                      <a:pt x="695" y="834"/>
                      <a:pt x="695" y="834"/>
                    </a:cubicBezTo>
                    <a:lnTo>
                      <a:pt x="695" y="834"/>
                    </a:lnTo>
                    <a:cubicBezTo>
                      <a:pt x="694" y="834"/>
                      <a:pt x="694" y="833"/>
                      <a:pt x="694" y="832"/>
                    </a:cubicBezTo>
                    <a:close/>
                    <a:moveTo>
                      <a:pt x="682" y="862"/>
                    </a:moveTo>
                    <a:cubicBezTo>
                      <a:pt x="681" y="863"/>
                      <a:pt x="680" y="864"/>
                      <a:pt x="680" y="864"/>
                    </a:cubicBezTo>
                    <a:cubicBezTo>
                      <a:pt x="680" y="864"/>
                      <a:pt x="680" y="863"/>
                      <a:pt x="682" y="862"/>
                    </a:cubicBezTo>
                    <a:close/>
                    <a:moveTo>
                      <a:pt x="1494" y="0"/>
                    </a:moveTo>
                    <a:lnTo>
                      <a:pt x="1492" y="26"/>
                    </a:lnTo>
                    <a:cubicBezTo>
                      <a:pt x="1492" y="26"/>
                      <a:pt x="1558" y="54"/>
                      <a:pt x="1688" y="99"/>
                    </a:cubicBezTo>
                    <a:cubicBezTo>
                      <a:pt x="1815" y="149"/>
                      <a:pt x="2002" y="220"/>
                      <a:pt x="2235" y="321"/>
                    </a:cubicBezTo>
                    <a:cubicBezTo>
                      <a:pt x="2466" y="425"/>
                      <a:pt x="2748" y="548"/>
                      <a:pt x="3059" y="720"/>
                    </a:cubicBezTo>
                    <a:cubicBezTo>
                      <a:pt x="3212" y="806"/>
                      <a:pt x="3371" y="908"/>
                      <a:pt x="3531" y="1022"/>
                    </a:cubicBezTo>
                    <a:cubicBezTo>
                      <a:pt x="3690" y="1134"/>
                      <a:pt x="3845" y="1272"/>
                      <a:pt x="3966" y="1442"/>
                    </a:cubicBezTo>
                    <a:cubicBezTo>
                      <a:pt x="4082" y="1615"/>
                      <a:pt x="4136" y="1813"/>
                      <a:pt x="4041" y="2003"/>
                    </a:cubicBezTo>
                    <a:cubicBezTo>
                      <a:pt x="3955" y="2179"/>
                      <a:pt x="3748" y="2300"/>
                      <a:pt x="3524" y="2363"/>
                    </a:cubicBezTo>
                    <a:cubicBezTo>
                      <a:pt x="3330" y="2416"/>
                      <a:pt x="3122" y="2441"/>
                      <a:pt x="2907" y="2441"/>
                    </a:cubicBezTo>
                    <a:cubicBezTo>
                      <a:pt x="2620" y="2441"/>
                      <a:pt x="2321" y="2396"/>
                      <a:pt x="2026" y="2315"/>
                    </a:cubicBezTo>
                    <a:cubicBezTo>
                      <a:pt x="1513" y="2171"/>
                      <a:pt x="1002" y="1891"/>
                      <a:pt x="599" y="1470"/>
                    </a:cubicBezTo>
                    <a:cubicBezTo>
                      <a:pt x="500" y="1367"/>
                      <a:pt x="408" y="1250"/>
                      <a:pt x="323" y="1132"/>
                    </a:cubicBezTo>
                    <a:cubicBezTo>
                      <a:pt x="242" y="1005"/>
                      <a:pt x="166" y="882"/>
                      <a:pt x="127" y="742"/>
                    </a:cubicBezTo>
                    <a:cubicBezTo>
                      <a:pt x="91" y="604"/>
                      <a:pt x="119" y="462"/>
                      <a:pt x="235" y="399"/>
                    </a:cubicBezTo>
                    <a:cubicBezTo>
                      <a:pt x="345" y="332"/>
                      <a:pt x="485" y="313"/>
                      <a:pt x="623" y="313"/>
                    </a:cubicBezTo>
                    <a:cubicBezTo>
                      <a:pt x="628" y="313"/>
                      <a:pt x="632" y="313"/>
                      <a:pt x="637" y="313"/>
                    </a:cubicBezTo>
                    <a:cubicBezTo>
                      <a:pt x="910" y="313"/>
                      <a:pt x="1188" y="377"/>
                      <a:pt x="1453" y="453"/>
                    </a:cubicBezTo>
                    <a:cubicBezTo>
                      <a:pt x="1724" y="533"/>
                      <a:pt x="1992" y="636"/>
                      <a:pt x="2242" y="763"/>
                    </a:cubicBezTo>
                    <a:cubicBezTo>
                      <a:pt x="2494" y="888"/>
                      <a:pt x="2735" y="1033"/>
                      <a:pt x="2951" y="1205"/>
                    </a:cubicBezTo>
                    <a:cubicBezTo>
                      <a:pt x="3164" y="1380"/>
                      <a:pt x="3347" y="1582"/>
                      <a:pt x="3438" y="1813"/>
                    </a:cubicBezTo>
                    <a:cubicBezTo>
                      <a:pt x="3459" y="1867"/>
                      <a:pt x="3464" y="1919"/>
                      <a:pt x="3457" y="1944"/>
                    </a:cubicBezTo>
                    <a:cubicBezTo>
                      <a:pt x="3453" y="1966"/>
                      <a:pt x="3438" y="1983"/>
                      <a:pt x="3399" y="2003"/>
                    </a:cubicBezTo>
                    <a:cubicBezTo>
                      <a:pt x="3347" y="2028"/>
                      <a:pt x="3272" y="2037"/>
                      <a:pt x="3194" y="2037"/>
                    </a:cubicBezTo>
                    <a:cubicBezTo>
                      <a:pt x="3153" y="2037"/>
                      <a:pt x="3110" y="2034"/>
                      <a:pt x="3069" y="2031"/>
                    </a:cubicBezTo>
                    <a:cubicBezTo>
                      <a:pt x="2828" y="2007"/>
                      <a:pt x="2584" y="1942"/>
                      <a:pt x="2354" y="1867"/>
                    </a:cubicBezTo>
                    <a:cubicBezTo>
                      <a:pt x="1893" y="1707"/>
                      <a:pt x="1470" y="1500"/>
                      <a:pt x="1119" y="1253"/>
                    </a:cubicBezTo>
                    <a:cubicBezTo>
                      <a:pt x="1033" y="1188"/>
                      <a:pt x="949" y="1125"/>
                      <a:pt x="877" y="1054"/>
                    </a:cubicBezTo>
                    <a:cubicBezTo>
                      <a:pt x="839" y="1022"/>
                      <a:pt x="806" y="983"/>
                      <a:pt x="770" y="947"/>
                    </a:cubicBezTo>
                    <a:cubicBezTo>
                      <a:pt x="745" y="914"/>
                      <a:pt x="719" y="884"/>
                      <a:pt x="704" y="856"/>
                    </a:cubicBezTo>
                    <a:lnTo>
                      <a:pt x="704" y="856"/>
                    </a:lnTo>
                    <a:cubicBezTo>
                      <a:pt x="729" y="852"/>
                      <a:pt x="767" y="852"/>
                      <a:pt x="798" y="852"/>
                    </a:cubicBezTo>
                    <a:cubicBezTo>
                      <a:pt x="884" y="856"/>
                      <a:pt x="970" y="873"/>
                      <a:pt x="1056" y="893"/>
                    </a:cubicBezTo>
                    <a:cubicBezTo>
                      <a:pt x="1397" y="968"/>
                      <a:pt x="1688" y="1069"/>
                      <a:pt x="1929" y="1145"/>
                    </a:cubicBezTo>
                    <a:cubicBezTo>
                      <a:pt x="2412" y="1306"/>
                      <a:pt x="2683" y="1410"/>
                      <a:pt x="2683" y="1410"/>
                    </a:cubicBezTo>
                    <a:lnTo>
                      <a:pt x="2692" y="1384"/>
                    </a:lnTo>
                    <a:cubicBezTo>
                      <a:pt x="2692" y="1384"/>
                      <a:pt x="2431" y="1250"/>
                      <a:pt x="1959" y="1048"/>
                    </a:cubicBezTo>
                    <a:cubicBezTo>
                      <a:pt x="1722" y="949"/>
                      <a:pt x="1438" y="832"/>
                      <a:pt x="1089" y="727"/>
                    </a:cubicBezTo>
                    <a:cubicBezTo>
                      <a:pt x="1002" y="703"/>
                      <a:pt x="912" y="679"/>
                      <a:pt x="813" y="666"/>
                    </a:cubicBezTo>
                    <a:cubicBezTo>
                      <a:pt x="784" y="664"/>
                      <a:pt x="755" y="659"/>
                      <a:pt x="723" y="659"/>
                    </a:cubicBezTo>
                    <a:cubicBezTo>
                      <a:pt x="698" y="659"/>
                      <a:pt x="671" y="662"/>
                      <a:pt x="640" y="671"/>
                    </a:cubicBezTo>
                    <a:cubicBezTo>
                      <a:pt x="608" y="681"/>
                      <a:pt x="554" y="699"/>
                      <a:pt x="522" y="768"/>
                    </a:cubicBezTo>
                    <a:cubicBezTo>
                      <a:pt x="507" y="798"/>
                      <a:pt x="511" y="830"/>
                      <a:pt x="511" y="860"/>
                    </a:cubicBezTo>
                    <a:cubicBezTo>
                      <a:pt x="513" y="882"/>
                      <a:pt x="522" y="899"/>
                      <a:pt x="526" y="921"/>
                    </a:cubicBezTo>
                    <a:cubicBezTo>
                      <a:pt x="556" y="992"/>
                      <a:pt x="591" y="1037"/>
                      <a:pt x="630" y="1087"/>
                    </a:cubicBezTo>
                    <a:cubicBezTo>
                      <a:pt x="664" y="1123"/>
                      <a:pt x="699" y="1169"/>
                      <a:pt x="742" y="1209"/>
                    </a:cubicBezTo>
                    <a:cubicBezTo>
                      <a:pt x="819" y="1289"/>
                      <a:pt x="905" y="1362"/>
                      <a:pt x="998" y="1436"/>
                    </a:cubicBezTo>
                    <a:cubicBezTo>
                      <a:pt x="1362" y="1716"/>
                      <a:pt x="1793" y="1949"/>
                      <a:pt x="2274" y="2121"/>
                    </a:cubicBezTo>
                    <a:cubicBezTo>
                      <a:pt x="2518" y="2207"/>
                      <a:pt x="2770" y="2278"/>
                      <a:pt x="3048" y="2304"/>
                    </a:cubicBezTo>
                    <a:cubicBezTo>
                      <a:pt x="3094" y="2306"/>
                      <a:pt x="3140" y="2308"/>
                      <a:pt x="3187" y="2308"/>
                    </a:cubicBezTo>
                    <a:cubicBezTo>
                      <a:pt x="3284" y="2308"/>
                      <a:pt x="3385" y="2298"/>
                      <a:pt x="3498" y="2250"/>
                    </a:cubicBezTo>
                    <a:cubicBezTo>
                      <a:pt x="3578" y="2218"/>
                      <a:pt x="3679" y="2128"/>
                      <a:pt x="3701" y="2005"/>
                    </a:cubicBezTo>
                    <a:cubicBezTo>
                      <a:pt x="3722" y="1888"/>
                      <a:pt x="3694" y="1791"/>
                      <a:pt x="3664" y="1714"/>
                    </a:cubicBezTo>
                    <a:cubicBezTo>
                      <a:pt x="3541" y="1410"/>
                      <a:pt x="3315" y="1186"/>
                      <a:pt x="3087" y="1003"/>
                    </a:cubicBezTo>
                    <a:cubicBezTo>
                      <a:pt x="2849" y="822"/>
                      <a:pt x="2593" y="677"/>
                      <a:pt x="2326" y="552"/>
                    </a:cubicBezTo>
                    <a:cubicBezTo>
                      <a:pt x="1822" y="332"/>
                      <a:pt x="1284" y="164"/>
                      <a:pt x="724" y="164"/>
                    </a:cubicBezTo>
                    <a:cubicBezTo>
                      <a:pt x="688" y="164"/>
                      <a:pt x="651" y="165"/>
                      <a:pt x="614" y="166"/>
                    </a:cubicBezTo>
                    <a:cubicBezTo>
                      <a:pt x="468" y="177"/>
                      <a:pt x="311" y="203"/>
                      <a:pt x="173" y="296"/>
                    </a:cubicBezTo>
                    <a:cubicBezTo>
                      <a:pt x="106" y="343"/>
                      <a:pt x="43" y="418"/>
                      <a:pt x="26" y="509"/>
                    </a:cubicBezTo>
                    <a:cubicBezTo>
                      <a:pt x="0" y="597"/>
                      <a:pt x="20" y="688"/>
                      <a:pt x="39" y="765"/>
                    </a:cubicBezTo>
                    <a:cubicBezTo>
                      <a:pt x="84" y="921"/>
                      <a:pt x="170" y="1056"/>
                      <a:pt x="255" y="1177"/>
                    </a:cubicBezTo>
                    <a:cubicBezTo>
                      <a:pt x="345" y="1302"/>
                      <a:pt x="440" y="1416"/>
                      <a:pt x="545" y="1522"/>
                    </a:cubicBezTo>
                    <a:cubicBezTo>
                      <a:pt x="957" y="1955"/>
                      <a:pt x="1466" y="2250"/>
                      <a:pt x="1990" y="2440"/>
                    </a:cubicBezTo>
                    <a:cubicBezTo>
                      <a:pt x="2338" y="2560"/>
                      <a:pt x="2699" y="2638"/>
                      <a:pt x="3054" y="2638"/>
                    </a:cubicBezTo>
                    <a:cubicBezTo>
                      <a:pt x="3230" y="2638"/>
                      <a:pt x="3404" y="2619"/>
                      <a:pt x="3576" y="2576"/>
                    </a:cubicBezTo>
                    <a:cubicBezTo>
                      <a:pt x="3826" y="2507"/>
                      <a:pt x="4095" y="2380"/>
                      <a:pt x="4229" y="2102"/>
                    </a:cubicBezTo>
                    <a:cubicBezTo>
                      <a:pt x="4261" y="2035"/>
                      <a:pt x="4285" y="1944"/>
                      <a:pt x="4287" y="1895"/>
                    </a:cubicBezTo>
                    <a:cubicBezTo>
                      <a:pt x="4298" y="1813"/>
                      <a:pt x="4296" y="1744"/>
                      <a:pt x="4283" y="1673"/>
                    </a:cubicBezTo>
                    <a:cubicBezTo>
                      <a:pt x="4255" y="1533"/>
                      <a:pt x="4192" y="1412"/>
                      <a:pt x="4121" y="1311"/>
                    </a:cubicBezTo>
                    <a:cubicBezTo>
                      <a:pt x="3815" y="923"/>
                      <a:pt x="3444" y="729"/>
                      <a:pt x="3123" y="567"/>
                    </a:cubicBezTo>
                    <a:cubicBezTo>
                      <a:pt x="2798" y="412"/>
                      <a:pt x="2507" y="298"/>
                      <a:pt x="2263" y="218"/>
                    </a:cubicBezTo>
                    <a:cubicBezTo>
                      <a:pt x="1778" y="56"/>
                      <a:pt x="1494" y="0"/>
                      <a:pt x="149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9" name="Google Shape;2059;p42"/>
              <p:cNvSpPr/>
              <p:nvPr/>
            </p:nvSpPr>
            <p:spPr>
              <a:xfrm>
                <a:off x="7070346" y="708419"/>
                <a:ext cx="589202" cy="413107"/>
              </a:xfrm>
              <a:custGeom>
                <a:avLst/>
                <a:gdLst/>
                <a:ahLst/>
                <a:cxnLst/>
                <a:rect l="l" t="t" r="r" b="b"/>
                <a:pathLst>
                  <a:path w="9827" h="6890" extrusionOk="0">
                    <a:moveTo>
                      <a:pt x="4829" y="1"/>
                    </a:moveTo>
                    <a:cubicBezTo>
                      <a:pt x="4809" y="1"/>
                      <a:pt x="4788" y="2"/>
                      <a:pt x="4768" y="4"/>
                    </a:cubicBezTo>
                    <a:cubicBezTo>
                      <a:pt x="3705" y="112"/>
                      <a:pt x="4391" y="2504"/>
                      <a:pt x="4391" y="2504"/>
                    </a:cubicBezTo>
                    <a:cubicBezTo>
                      <a:pt x="4391" y="2504"/>
                      <a:pt x="2846" y="1843"/>
                      <a:pt x="1722" y="1843"/>
                    </a:cubicBezTo>
                    <a:cubicBezTo>
                      <a:pt x="1307" y="1843"/>
                      <a:pt x="949" y="1934"/>
                      <a:pt x="748" y="2181"/>
                    </a:cubicBezTo>
                    <a:cubicBezTo>
                      <a:pt x="0" y="3101"/>
                      <a:pt x="3164" y="4463"/>
                      <a:pt x="3164" y="4463"/>
                    </a:cubicBezTo>
                    <a:cubicBezTo>
                      <a:pt x="3164" y="4463"/>
                      <a:pt x="856" y="5832"/>
                      <a:pt x="1873" y="6705"/>
                    </a:cubicBezTo>
                    <a:cubicBezTo>
                      <a:pt x="2024" y="6834"/>
                      <a:pt x="2201" y="6889"/>
                      <a:pt x="2394" y="6889"/>
                    </a:cubicBezTo>
                    <a:cubicBezTo>
                      <a:pt x="3501" y="6889"/>
                      <a:pt x="5117" y="5069"/>
                      <a:pt x="5117" y="5069"/>
                    </a:cubicBezTo>
                    <a:cubicBezTo>
                      <a:pt x="5117" y="5069"/>
                      <a:pt x="6624" y="6025"/>
                      <a:pt x="7596" y="6025"/>
                    </a:cubicBezTo>
                    <a:cubicBezTo>
                      <a:pt x="7870" y="6025"/>
                      <a:pt x="8101" y="5949"/>
                      <a:pt x="8244" y="5754"/>
                    </a:cubicBezTo>
                    <a:cubicBezTo>
                      <a:pt x="8897" y="4864"/>
                      <a:pt x="7065" y="3965"/>
                      <a:pt x="7065" y="3965"/>
                    </a:cubicBezTo>
                    <a:cubicBezTo>
                      <a:pt x="7065" y="3965"/>
                      <a:pt x="9826" y="3317"/>
                      <a:pt x="9537" y="2308"/>
                    </a:cubicBezTo>
                    <a:cubicBezTo>
                      <a:pt x="9458" y="2027"/>
                      <a:pt x="9200" y="1925"/>
                      <a:pt x="8868" y="1925"/>
                    </a:cubicBezTo>
                    <a:cubicBezTo>
                      <a:pt x="8008" y="1925"/>
                      <a:pt x="6656" y="2607"/>
                      <a:pt x="6656" y="2607"/>
                    </a:cubicBezTo>
                    <a:cubicBezTo>
                      <a:pt x="6656" y="2607"/>
                      <a:pt x="5860" y="1"/>
                      <a:pt x="48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0" name="Google Shape;2060;p42"/>
              <p:cNvSpPr/>
              <p:nvPr/>
            </p:nvSpPr>
            <p:spPr>
              <a:xfrm>
                <a:off x="7183907" y="795599"/>
                <a:ext cx="390443" cy="248044"/>
              </a:xfrm>
              <a:custGeom>
                <a:avLst/>
                <a:gdLst/>
                <a:ahLst/>
                <a:cxnLst/>
                <a:rect l="l" t="t" r="r" b="b"/>
                <a:pathLst>
                  <a:path w="6512" h="4137" extrusionOk="0">
                    <a:moveTo>
                      <a:pt x="3420" y="1"/>
                    </a:moveTo>
                    <a:cubicBezTo>
                      <a:pt x="3411" y="1"/>
                      <a:pt x="3402" y="1"/>
                      <a:pt x="3393" y="3"/>
                    </a:cubicBezTo>
                    <a:cubicBezTo>
                      <a:pt x="2895" y="69"/>
                      <a:pt x="3027" y="1813"/>
                      <a:pt x="3027" y="1813"/>
                    </a:cubicBezTo>
                    <a:cubicBezTo>
                      <a:pt x="3027" y="1813"/>
                      <a:pt x="1767" y="1077"/>
                      <a:pt x="983" y="1077"/>
                    </a:cubicBezTo>
                    <a:cubicBezTo>
                      <a:pt x="724" y="1077"/>
                      <a:pt x="516" y="1158"/>
                      <a:pt x="423" y="1371"/>
                    </a:cubicBezTo>
                    <a:cubicBezTo>
                      <a:pt x="1" y="2341"/>
                      <a:pt x="2499" y="2591"/>
                      <a:pt x="2499" y="2591"/>
                    </a:cubicBezTo>
                    <a:cubicBezTo>
                      <a:pt x="2499" y="2591"/>
                      <a:pt x="667" y="3731"/>
                      <a:pt x="956" y="4085"/>
                    </a:cubicBezTo>
                    <a:cubicBezTo>
                      <a:pt x="984" y="4120"/>
                      <a:pt x="1032" y="4136"/>
                      <a:pt x="1096" y="4136"/>
                    </a:cubicBezTo>
                    <a:cubicBezTo>
                      <a:pt x="1653" y="4136"/>
                      <a:pt x="3384" y="2882"/>
                      <a:pt x="3384" y="2882"/>
                    </a:cubicBezTo>
                    <a:cubicBezTo>
                      <a:pt x="3384" y="2882"/>
                      <a:pt x="4390" y="3957"/>
                      <a:pt x="4843" y="3957"/>
                    </a:cubicBezTo>
                    <a:cubicBezTo>
                      <a:pt x="4882" y="3957"/>
                      <a:pt x="4917" y="3949"/>
                      <a:pt x="4947" y="3932"/>
                    </a:cubicBezTo>
                    <a:cubicBezTo>
                      <a:pt x="5322" y="3710"/>
                      <a:pt x="4395" y="2477"/>
                      <a:pt x="4395" y="2477"/>
                    </a:cubicBezTo>
                    <a:cubicBezTo>
                      <a:pt x="4395" y="2477"/>
                      <a:pt x="6512" y="1944"/>
                      <a:pt x="6380" y="1593"/>
                    </a:cubicBezTo>
                    <a:cubicBezTo>
                      <a:pt x="6349" y="1510"/>
                      <a:pt x="6212" y="1478"/>
                      <a:pt x="6021" y="1478"/>
                    </a:cubicBezTo>
                    <a:cubicBezTo>
                      <a:pt x="5399" y="1478"/>
                      <a:pt x="4206" y="1813"/>
                      <a:pt x="4206" y="1813"/>
                    </a:cubicBezTo>
                    <a:cubicBezTo>
                      <a:pt x="4206" y="1813"/>
                      <a:pt x="3902" y="1"/>
                      <a:pt x="342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1" name="Google Shape;2061;p42"/>
              <p:cNvSpPr/>
              <p:nvPr/>
            </p:nvSpPr>
            <p:spPr>
              <a:xfrm>
                <a:off x="7360423" y="921871"/>
                <a:ext cx="63015" cy="34775"/>
              </a:xfrm>
              <a:custGeom>
                <a:avLst/>
                <a:gdLst/>
                <a:ahLst/>
                <a:cxnLst/>
                <a:rect l="l" t="t" r="r" b="b"/>
                <a:pathLst>
                  <a:path w="1051" h="580" extrusionOk="0">
                    <a:moveTo>
                      <a:pt x="852" y="0"/>
                    </a:moveTo>
                    <a:cubicBezTo>
                      <a:pt x="744" y="0"/>
                      <a:pt x="595" y="39"/>
                      <a:pt x="440" y="114"/>
                    </a:cubicBezTo>
                    <a:cubicBezTo>
                      <a:pt x="178" y="239"/>
                      <a:pt x="1" y="425"/>
                      <a:pt x="48" y="520"/>
                    </a:cubicBezTo>
                    <a:cubicBezTo>
                      <a:pt x="68" y="560"/>
                      <a:pt x="122" y="579"/>
                      <a:pt x="198" y="579"/>
                    </a:cubicBezTo>
                    <a:cubicBezTo>
                      <a:pt x="305" y="579"/>
                      <a:pt x="455" y="540"/>
                      <a:pt x="611" y="466"/>
                    </a:cubicBezTo>
                    <a:cubicBezTo>
                      <a:pt x="874" y="341"/>
                      <a:pt x="1050" y="157"/>
                      <a:pt x="1003" y="60"/>
                    </a:cubicBezTo>
                    <a:cubicBezTo>
                      <a:pt x="983" y="20"/>
                      <a:pt x="928" y="0"/>
                      <a:pt x="85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2" name="Google Shape;2062;p42"/>
              <p:cNvSpPr/>
              <p:nvPr/>
            </p:nvSpPr>
            <p:spPr>
              <a:xfrm>
                <a:off x="6884535" y="726107"/>
                <a:ext cx="355548" cy="288216"/>
              </a:xfrm>
              <a:custGeom>
                <a:avLst/>
                <a:gdLst/>
                <a:ahLst/>
                <a:cxnLst/>
                <a:rect l="l" t="t" r="r" b="b"/>
                <a:pathLst>
                  <a:path w="5930" h="4807" extrusionOk="0">
                    <a:moveTo>
                      <a:pt x="4483" y="1"/>
                    </a:moveTo>
                    <a:cubicBezTo>
                      <a:pt x="3815" y="1"/>
                      <a:pt x="2841" y="1269"/>
                      <a:pt x="2841" y="1269"/>
                    </a:cubicBezTo>
                    <a:cubicBezTo>
                      <a:pt x="2841" y="1269"/>
                      <a:pt x="1933" y="603"/>
                      <a:pt x="1346" y="603"/>
                    </a:cubicBezTo>
                    <a:cubicBezTo>
                      <a:pt x="1180" y="603"/>
                      <a:pt x="1040" y="656"/>
                      <a:pt x="953" y="793"/>
                    </a:cubicBezTo>
                    <a:cubicBezTo>
                      <a:pt x="563" y="1412"/>
                      <a:pt x="1666" y="2039"/>
                      <a:pt x="1666" y="2039"/>
                    </a:cubicBezTo>
                    <a:cubicBezTo>
                      <a:pt x="1666" y="2039"/>
                      <a:pt x="0" y="2494"/>
                      <a:pt x="168" y="3198"/>
                    </a:cubicBezTo>
                    <a:cubicBezTo>
                      <a:pt x="216" y="3394"/>
                      <a:pt x="372" y="3464"/>
                      <a:pt x="572" y="3464"/>
                    </a:cubicBezTo>
                    <a:cubicBezTo>
                      <a:pt x="1092" y="3464"/>
                      <a:pt x="1910" y="2989"/>
                      <a:pt x="1910" y="2989"/>
                    </a:cubicBezTo>
                    <a:cubicBezTo>
                      <a:pt x="1910" y="2989"/>
                      <a:pt x="2388" y="4806"/>
                      <a:pt x="3012" y="4806"/>
                    </a:cubicBezTo>
                    <a:cubicBezTo>
                      <a:pt x="3025" y="4806"/>
                      <a:pt x="3037" y="4805"/>
                      <a:pt x="3050" y="4804"/>
                    </a:cubicBezTo>
                    <a:cubicBezTo>
                      <a:pt x="3690" y="4729"/>
                      <a:pt x="3278" y="3061"/>
                      <a:pt x="3278" y="3060"/>
                    </a:cubicBezTo>
                    <a:lnTo>
                      <a:pt x="3278" y="3060"/>
                    </a:lnTo>
                    <a:cubicBezTo>
                      <a:pt x="3278" y="3060"/>
                      <a:pt x="4209" y="3520"/>
                      <a:pt x="4888" y="3520"/>
                    </a:cubicBezTo>
                    <a:cubicBezTo>
                      <a:pt x="5139" y="3520"/>
                      <a:pt x="5355" y="3457"/>
                      <a:pt x="5477" y="3285"/>
                    </a:cubicBezTo>
                    <a:cubicBezTo>
                      <a:pt x="5929" y="2644"/>
                      <a:pt x="4020" y="1692"/>
                      <a:pt x="4020" y="1692"/>
                    </a:cubicBezTo>
                    <a:cubicBezTo>
                      <a:pt x="4020" y="1692"/>
                      <a:pt x="5412" y="739"/>
                      <a:pt x="4798" y="129"/>
                    </a:cubicBezTo>
                    <a:cubicBezTo>
                      <a:pt x="4707" y="39"/>
                      <a:pt x="4600" y="1"/>
                      <a:pt x="448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3" name="Google Shape;2063;p42"/>
              <p:cNvSpPr/>
              <p:nvPr/>
            </p:nvSpPr>
            <p:spPr>
              <a:xfrm>
                <a:off x="6935920" y="780489"/>
                <a:ext cx="235513" cy="173037"/>
              </a:xfrm>
              <a:custGeom>
                <a:avLst/>
                <a:gdLst/>
                <a:ahLst/>
                <a:cxnLst/>
                <a:rect l="l" t="t" r="r" b="b"/>
                <a:pathLst>
                  <a:path w="3928" h="2886" extrusionOk="0">
                    <a:moveTo>
                      <a:pt x="3267" y="1"/>
                    </a:moveTo>
                    <a:cubicBezTo>
                      <a:pt x="2930" y="1"/>
                      <a:pt x="1887" y="875"/>
                      <a:pt x="1887" y="875"/>
                    </a:cubicBezTo>
                    <a:cubicBezTo>
                      <a:pt x="1887" y="875"/>
                      <a:pt x="1281" y="127"/>
                      <a:pt x="1008" y="127"/>
                    </a:cubicBezTo>
                    <a:cubicBezTo>
                      <a:pt x="984" y="127"/>
                      <a:pt x="963" y="132"/>
                      <a:pt x="945" y="145"/>
                    </a:cubicBezTo>
                    <a:cubicBezTo>
                      <a:pt x="718" y="298"/>
                      <a:pt x="1279" y="1160"/>
                      <a:pt x="1279" y="1160"/>
                    </a:cubicBezTo>
                    <a:cubicBezTo>
                      <a:pt x="1279" y="1160"/>
                      <a:pt x="1" y="1528"/>
                      <a:pt x="81" y="1774"/>
                    </a:cubicBezTo>
                    <a:cubicBezTo>
                      <a:pt x="99" y="1832"/>
                      <a:pt x="182" y="1854"/>
                      <a:pt x="297" y="1854"/>
                    </a:cubicBezTo>
                    <a:cubicBezTo>
                      <a:pt x="672" y="1854"/>
                      <a:pt x="1391" y="1621"/>
                      <a:pt x="1391" y="1621"/>
                    </a:cubicBezTo>
                    <a:cubicBezTo>
                      <a:pt x="1391" y="1621"/>
                      <a:pt x="1574" y="2885"/>
                      <a:pt x="1866" y="2885"/>
                    </a:cubicBezTo>
                    <a:cubicBezTo>
                      <a:pt x="1871" y="2885"/>
                      <a:pt x="1877" y="2885"/>
                      <a:pt x="1882" y="2884"/>
                    </a:cubicBezTo>
                    <a:cubicBezTo>
                      <a:pt x="2184" y="2837"/>
                      <a:pt x="2102" y="1621"/>
                      <a:pt x="2102" y="1621"/>
                    </a:cubicBezTo>
                    <a:lnTo>
                      <a:pt x="2102" y="1621"/>
                    </a:lnTo>
                    <a:cubicBezTo>
                      <a:pt x="2102" y="1621"/>
                      <a:pt x="2861" y="2133"/>
                      <a:pt x="3334" y="2133"/>
                    </a:cubicBezTo>
                    <a:cubicBezTo>
                      <a:pt x="3491" y="2133"/>
                      <a:pt x="3617" y="2077"/>
                      <a:pt x="3673" y="1927"/>
                    </a:cubicBezTo>
                    <a:cubicBezTo>
                      <a:pt x="3928" y="1252"/>
                      <a:pt x="2421" y="1076"/>
                      <a:pt x="2421" y="1076"/>
                    </a:cubicBezTo>
                    <a:cubicBezTo>
                      <a:pt x="2421" y="1076"/>
                      <a:pt x="3525" y="283"/>
                      <a:pt x="3352" y="37"/>
                    </a:cubicBezTo>
                    <a:cubicBezTo>
                      <a:pt x="3335" y="12"/>
                      <a:pt x="3306" y="1"/>
                      <a:pt x="326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4" name="Google Shape;2064;p42"/>
              <p:cNvSpPr/>
              <p:nvPr/>
            </p:nvSpPr>
            <p:spPr>
              <a:xfrm>
                <a:off x="7026936" y="841047"/>
                <a:ext cx="37893" cy="24283"/>
              </a:xfrm>
              <a:custGeom>
                <a:avLst/>
                <a:gdLst/>
                <a:ahLst/>
                <a:cxnLst/>
                <a:rect l="l" t="t" r="r" b="b"/>
                <a:pathLst>
                  <a:path w="632" h="405" extrusionOk="0">
                    <a:moveTo>
                      <a:pt x="512" y="1"/>
                    </a:moveTo>
                    <a:cubicBezTo>
                      <a:pt x="447" y="1"/>
                      <a:pt x="357" y="28"/>
                      <a:pt x="265" y="81"/>
                    </a:cubicBezTo>
                    <a:cubicBezTo>
                      <a:pt x="106" y="169"/>
                      <a:pt x="0" y="296"/>
                      <a:pt x="28" y="363"/>
                    </a:cubicBezTo>
                    <a:cubicBezTo>
                      <a:pt x="40" y="391"/>
                      <a:pt x="72" y="404"/>
                      <a:pt x="118" y="404"/>
                    </a:cubicBezTo>
                    <a:cubicBezTo>
                      <a:pt x="183" y="404"/>
                      <a:pt x="273" y="377"/>
                      <a:pt x="366" y="324"/>
                    </a:cubicBezTo>
                    <a:cubicBezTo>
                      <a:pt x="526" y="236"/>
                      <a:pt x="632" y="109"/>
                      <a:pt x="604" y="42"/>
                    </a:cubicBezTo>
                    <a:cubicBezTo>
                      <a:pt x="591" y="14"/>
                      <a:pt x="558" y="1"/>
                      <a:pt x="512" y="1"/>
                    </a:cubicBezTo>
                    <a:close/>
                  </a:path>
                </a:pathLst>
              </a:custGeom>
              <a:solidFill>
                <a:srgbClr val="FFDB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5" name="Google Shape;2065;p42"/>
              <p:cNvSpPr/>
              <p:nvPr/>
            </p:nvSpPr>
            <p:spPr>
              <a:xfrm>
                <a:off x="5954224" y="975054"/>
                <a:ext cx="540697" cy="378752"/>
              </a:xfrm>
              <a:custGeom>
                <a:avLst/>
                <a:gdLst/>
                <a:ahLst/>
                <a:cxnLst/>
                <a:rect l="l" t="t" r="r" b="b"/>
                <a:pathLst>
                  <a:path w="9018" h="6317" extrusionOk="0">
                    <a:moveTo>
                      <a:pt x="4435" y="0"/>
                    </a:moveTo>
                    <a:cubicBezTo>
                      <a:pt x="4416" y="0"/>
                      <a:pt x="4397" y="1"/>
                      <a:pt x="4378" y="3"/>
                    </a:cubicBezTo>
                    <a:cubicBezTo>
                      <a:pt x="3403" y="102"/>
                      <a:pt x="4031" y="2296"/>
                      <a:pt x="4031" y="2296"/>
                    </a:cubicBezTo>
                    <a:cubicBezTo>
                      <a:pt x="4031" y="2296"/>
                      <a:pt x="2613" y="1690"/>
                      <a:pt x="1582" y="1690"/>
                    </a:cubicBezTo>
                    <a:cubicBezTo>
                      <a:pt x="1201" y="1690"/>
                      <a:pt x="873" y="1772"/>
                      <a:pt x="688" y="1999"/>
                    </a:cubicBezTo>
                    <a:cubicBezTo>
                      <a:pt x="0" y="2840"/>
                      <a:pt x="2903" y="4092"/>
                      <a:pt x="2903" y="4092"/>
                    </a:cubicBezTo>
                    <a:cubicBezTo>
                      <a:pt x="2903" y="4092"/>
                      <a:pt x="787" y="5346"/>
                      <a:pt x="1722" y="6148"/>
                    </a:cubicBezTo>
                    <a:cubicBezTo>
                      <a:pt x="1860" y="6266"/>
                      <a:pt x="2023" y="6317"/>
                      <a:pt x="2199" y="6317"/>
                    </a:cubicBezTo>
                    <a:cubicBezTo>
                      <a:pt x="3214" y="6317"/>
                      <a:pt x="4697" y="4648"/>
                      <a:pt x="4697" y="4648"/>
                    </a:cubicBezTo>
                    <a:cubicBezTo>
                      <a:pt x="4697" y="4648"/>
                      <a:pt x="6076" y="5524"/>
                      <a:pt x="6968" y="5524"/>
                    </a:cubicBezTo>
                    <a:cubicBezTo>
                      <a:pt x="7220" y="5524"/>
                      <a:pt x="7433" y="5454"/>
                      <a:pt x="7565" y="5275"/>
                    </a:cubicBezTo>
                    <a:cubicBezTo>
                      <a:pt x="8162" y="4462"/>
                      <a:pt x="6481" y="3635"/>
                      <a:pt x="6481" y="3635"/>
                    </a:cubicBezTo>
                    <a:cubicBezTo>
                      <a:pt x="6481" y="3635"/>
                      <a:pt x="9018" y="3040"/>
                      <a:pt x="8755" y="2115"/>
                    </a:cubicBezTo>
                    <a:cubicBezTo>
                      <a:pt x="8682" y="1857"/>
                      <a:pt x="8444" y="1764"/>
                      <a:pt x="8140" y="1764"/>
                    </a:cubicBezTo>
                    <a:cubicBezTo>
                      <a:pt x="7350" y="1764"/>
                      <a:pt x="6110" y="2389"/>
                      <a:pt x="6110" y="2389"/>
                    </a:cubicBezTo>
                    <a:cubicBezTo>
                      <a:pt x="6110" y="2389"/>
                      <a:pt x="5383" y="0"/>
                      <a:pt x="443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6" name="Google Shape;2066;p42"/>
              <p:cNvSpPr/>
              <p:nvPr/>
            </p:nvSpPr>
            <p:spPr>
              <a:xfrm>
                <a:off x="6058492" y="1054618"/>
                <a:ext cx="358246" cy="227719"/>
              </a:xfrm>
              <a:custGeom>
                <a:avLst/>
                <a:gdLst/>
                <a:ahLst/>
                <a:cxnLst/>
                <a:rect l="l" t="t" r="r" b="b"/>
                <a:pathLst>
                  <a:path w="5975" h="3798" extrusionOk="0">
                    <a:moveTo>
                      <a:pt x="3135" y="0"/>
                    </a:moveTo>
                    <a:cubicBezTo>
                      <a:pt x="3127" y="0"/>
                      <a:pt x="3119" y="1"/>
                      <a:pt x="3111" y="2"/>
                    </a:cubicBezTo>
                    <a:cubicBezTo>
                      <a:pt x="2652" y="62"/>
                      <a:pt x="2774" y="1663"/>
                      <a:pt x="2774" y="1663"/>
                    </a:cubicBezTo>
                    <a:cubicBezTo>
                      <a:pt x="2774" y="1663"/>
                      <a:pt x="1620" y="990"/>
                      <a:pt x="901" y="990"/>
                    </a:cubicBezTo>
                    <a:cubicBezTo>
                      <a:pt x="662" y="990"/>
                      <a:pt x="472" y="1064"/>
                      <a:pt x="386" y="1260"/>
                    </a:cubicBezTo>
                    <a:cubicBezTo>
                      <a:pt x="1" y="2151"/>
                      <a:pt x="2292" y="2379"/>
                      <a:pt x="2292" y="2379"/>
                    </a:cubicBezTo>
                    <a:cubicBezTo>
                      <a:pt x="2292" y="2379"/>
                      <a:pt x="613" y="3426"/>
                      <a:pt x="873" y="3750"/>
                    </a:cubicBezTo>
                    <a:cubicBezTo>
                      <a:pt x="900" y="3783"/>
                      <a:pt x="945" y="3797"/>
                      <a:pt x="1003" y="3797"/>
                    </a:cubicBezTo>
                    <a:cubicBezTo>
                      <a:pt x="1518" y="3797"/>
                      <a:pt x="3102" y="2646"/>
                      <a:pt x="3102" y="2646"/>
                    </a:cubicBezTo>
                    <a:cubicBezTo>
                      <a:pt x="3102" y="2646"/>
                      <a:pt x="4025" y="3631"/>
                      <a:pt x="4441" y="3631"/>
                    </a:cubicBezTo>
                    <a:cubicBezTo>
                      <a:pt x="4477" y="3631"/>
                      <a:pt x="4510" y="3624"/>
                      <a:pt x="4537" y="3607"/>
                    </a:cubicBezTo>
                    <a:cubicBezTo>
                      <a:pt x="4882" y="3407"/>
                      <a:pt x="4031" y="2271"/>
                      <a:pt x="4031" y="2271"/>
                    </a:cubicBezTo>
                    <a:cubicBezTo>
                      <a:pt x="4031" y="2271"/>
                      <a:pt x="5975" y="1786"/>
                      <a:pt x="5852" y="1461"/>
                    </a:cubicBezTo>
                    <a:cubicBezTo>
                      <a:pt x="5824" y="1385"/>
                      <a:pt x="5698" y="1356"/>
                      <a:pt x="5523" y="1356"/>
                    </a:cubicBezTo>
                    <a:cubicBezTo>
                      <a:pt x="4953" y="1356"/>
                      <a:pt x="3856" y="1663"/>
                      <a:pt x="3856" y="1663"/>
                    </a:cubicBezTo>
                    <a:cubicBezTo>
                      <a:pt x="3856" y="1663"/>
                      <a:pt x="3578" y="0"/>
                      <a:pt x="313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7" name="Google Shape;2067;p42"/>
              <p:cNvSpPr/>
              <p:nvPr/>
            </p:nvSpPr>
            <p:spPr>
              <a:xfrm>
                <a:off x="6220439" y="1170578"/>
                <a:ext cx="57679" cy="31777"/>
              </a:xfrm>
              <a:custGeom>
                <a:avLst/>
                <a:gdLst/>
                <a:ahLst/>
                <a:cxnLst/>
                <a:rect l="l" t="t" r="r" b="b"/>
                <a:pathLst>
                  <a:path w="962" h="530" extrusionOk="0">
                    <a:moveTo>
                      <a:pt x="781" y="1"/>
                    </a:moveTo>
                    <a:cubicBezTo>
                      <a:pt x="682" y="1"/>
                      <a:pt x="544" y="36"/>
                      <a:pt x="401" y="104"/>
                    </a:cubicBezTo>
                    <a:cubicBezTo>
                      <a:pt x="162" y="219"/>
                      <a:pt x="0" y="387"/>
                      <a:pt x="43" y="475"/>
                    </a:cubicBezTo>
                    <a:cubicBezTo>
                      <a:pt x="61" y="512"/>
                      <a:pt x="111" y="530"/>
                      <a:pt x="181" y="530"/>
                    </a:cubicBezTo>
                    <a:cubicBezTo>
                      <a:pt x="279" y="530"/>
                      <a:pt x="416" y="495"/>
                      <a:pt x="558" y="428"/>
                    </a:cubicBezTo>
                    <a:cubicBezTo>
                      <a:pt x="800" y="311"/>
                      <a:pt x="961" y="143"/>
                      <a:pt x="918" y="55"/>
                    </a:cubicBezTo>
                    <a:cubicBezTo>
                      <a:pt x="900" y="18"/>
                      <a:pt x="851" y="1"/>
                      <a:pt x="781" y="1"/>
                    </a:cubicBezTo>
                    <a:close/>
                  </a:path>
                </a:pathLst>
              </a:custGeom>
              <a:solidFill>
                <a:srgbClr val="FF676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8" name="Google Shape;2068;p42"/>
              <p:cNvSpPr/>
              <p:nvPr/>
            </p:nvSpPr>
            <p:spPr>
              <a:xfrm>
                <a:off x="6036367" y="1228197"/>
                <a:ext cx="418144" cy="315616"/>
              </a:xfrm>
              <a:custGeom>
                <a:avLst/>
                <a:gdLst/>
                <a:ahLst/>
                <a:cxnLst/>
                <a:rect l="l" t="t" r="r" b="b"/>
                <a:pathLst>
                  <a:path w="6974" h="5264" extrusionOk="0">
                    <a:moveTo>
                      <a:pt x="4256" y="0"/>
                    </a:moveTo>
                    <a:cubicBezTo>
                      <a:pt x="3437" y="0"/>
                      <a:pt x="3215" y="1730"/>
                      <a:pt x="3215" y="1730"/>
                    </a:cubicBezTo>
                    <a:cubicBezTo>
                      <a:pt x="3062" y="1378"/>
                      <a:pt x="2575" y="1240"/>
                      <a:pt x="2154" y="1240"/>
                    </a:cubicBezTo>
                    <a:cubicBezTo>
                      <a:pt x="1851" y="1240"/>
                      <a:pt x="1581" y="1311"/>
                      <a:pt x="1495" y="1426"/>
                    </a:cubicBezTo>
                    <a:cubicBezTo>
                      <a:pt x="1156" y="1875"/>
                      <a:pt x="2212" y="2489"/>
                      <a:pt x="2305" y="2489"/>
                    </a:cubicBezTo>
                    <a:cubicBezTo>
                      <a:pt x="2307" y="2489"/>
                      <a:pt x="2308" y="2489"/>
                      <a:pt x="2309" y="2488"/>
                    </a:cubicBezTo>
                    <a:cubicBezTo>
                      <a:pt x="2310" y="2488"/>
                      <a:pt x="2311" y="2488"/>
                      <a:pt x="2311" y="2488"/>
                    </a:cubicBezTo>
                    <a:lnTo>
                      <a:pt x="2311" y="2488"/>
                    </a:lnTo>
                    <a:cubicBezTo>
                      <a:pt x="2315" y="2488"/>
                      <a:pt x="0" y="3407"/>
                      <a:pt x="111" y="3812"/>
                    </a:cubicBezTo>
                    <a:cubicBezTo>
                      <a:pt x="146" y="3940"/>
                      <a:pt x="360" y="3984"/>
                      <a:pt x="637" y="3984"/>
                    </a:cubicBezTo>
                    <a:cubicBezTo>
                      <a:pt x="1240" y="3984"/>
                      <a:pt x="2141" y="3775"/>
                      <a:pt x="2141" y="3775"/>
                    </a:cubicBezTo>
                    <a:lnTo>
                      <a:pt x="2141" y="3775"/>
                    </a:lnTo>
                    <a:cubicBezTo>
                      <a:pt x="2141" y="3775"/>
                      <a:pt x="1488" y="4626"/>
                      <a:pt x="1822" y="4846"/>
                    </a:cubicBezTo>
                    <a:cubicBezTo>
                      <a:pt x="1851" y="4866"/>
                      <a:pt x="1882" y="4874"/>
                      <a:pt x="1914" y="4874"/>
                    </a:cubicBezTo>
                    <a:cubicBezTo>
                      <a:pt x="2258" y="4874"/>
                      <a:pt x="2771" y="3885"/>
                      <a:pt x="2771" y="3885"/>
                    </a:cubicBezTo>
                    <a:cubicBezTo>
                      <a:pt x="2771" y="3885"/>
                      <a:pt x="2850" y="5264"/>
                      <a:pt x="3538" y="5264"/>
                    </a:cubicBezTo>
                    <a:cubicBezTo>
                      <a:pt x="3568" y="5264"/>
                      <a:pt x="3599" y="5261"/>
                      <a:pt x="3630" y="5256"/>
                    </a:cubicBezTo>
                    <a:cubicBezTo>
                      <a:pt x="4404" y="5129"/>
                      <a:pt x="4740" y="2659"/>
                      <a:pt x="4740" y="2659"/>
                    </a:cubicBezTo>
                    <a:cubicBezTo>
                      <a:pt x="4740" y="2659"/>
                      <a:pt x="5731" y="2995"/>
                      <a:pt x="6351" y="2995"/>
                    </a:cubicBezTo>
                    <a:cubicBezTo>
                      <a:pt x="6602" y="2995"/>
                      <a:pt x="6793" y="2940"/>
                      <a:pt x="6833" y="2786"/>
                    </a:cubicBezTo>
                    <a:cubicBezTo>
                      <a:pt x="6973" y="2249"/>
                      <a:pt x="4687" y="1663"/>
                      <a:pt x="4687" y="1663"/>
                    </a:cubicBezTo>
                    <a:cubicBezTo>
                      <a:pt x="4687" y="1663"/>
                      <a:pt x="5215" y="118"/>
                      <a:pt x="4335" y="6"/>
                    </a:cubicBezTo>
                    <a:cubicBezTo>
                      <a:pt x="4308" y="2"/>
                      <a:pt x="4282" y="0"/>
                      <a:pt x="425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9" name="Google Shape;2069;p42"/>
              <p:cNvSpPr/>
              <p:nvPr/>
            </p:nvSpPr>
            <p:spPr>
              <a:xfrm>
                <a:off x="6091469" y="1257097"/>
                <a:ext cx="285338" cy="272747"/>
              </a:xfrm>
              <a:custGeom>
                <a:avLst/>
                <a:gdLst/>
                <a:ahLst/>
                <a:cxnLst/>
                <a:rect l="l" t="t" r="r" b="b"/>
                <a:pathLst>
                  <a:path w="4759" h="4549" extrusionOk="0">
                    <a:moveTo>
                      <a:pt x="4627" y="1771"/>
                    </a:moveTo>
                    <a:cubicBezTo>
                      <a:pt x="4627" y="1771"/>
                      <a:pt x="4627" y="1771"/>
                      <a:pt x="4628" y="1772"/>
                    </a:cubicBezTo>
                    <a:lnTo>
                      <a:pt x="4628" y="1772"/>
                    </a:lnTo>
                    <a:lnTo>
                      <a:pt x="4627" y="1771"/>
                    </a:lnTo>
                    <a:close/>
                    <a:moveTo>
                      <a:pt x="3170" y="206"/>
                    </a:moveTo>
                    <a:cubicBezTo>
                      <a:pt x="3172" y="209"/>
                      <a:pt x="3174" y="212"/>
                      <a:pt x="3175" y="215"/>
                    </a:cubicBezTo>
                    <a:cubicBezTo>
                      <a:pt x="3181" y="237"/>
                      <a:pt x="3192" y="265"/>
                      <a:pt x="3201" y="291"/>
                    </a:cubicBezTo>
                    <a:cubicBezTo>
                      <a:pt x="3218" y="347"/>
                      <a:pt x="3229" y="407"/>
                      <a:pt x="3240" y="470"/>
                    </a:cubicBezTo>
                    <a:cubicBezTo>
                      <a:pt x="3261" y="593"/>
                      <a:pt x="3276" y="718"/>
                      <a:pt x="3287" y="843"/>
                    </a:cubicBezTo>
                    <a:cubicBezTo>
                      <a:pt x="3311" y="1097"/>
                      <a:pt x="3321" y="1353"/>
                      <a:pt x="3328" y="1606"/>
                    </a:cubicBezTo>
                    <a:lnTo>
                      <a:pt x="3330" y="1703"/>
                    </a:lnTo>
                    <a:lnTo>
                      <a:pt x="3427" y="1687"/>
                    </a:lnTo>
                    <a:cubicBezTo>
                      <a:pt x="3653" y="1650"/>
                      <a:pt x="3887" y="1629"/>
                      <a:pt x="4116" y="1629"/>
                    </a:cubicBezTo>
                    <a:cubicBezTo>
                      <a:pt x="4127" y="1629"/>
                      <a:pt x="4138" y="1629"/>
                      <a:pt x="4149" y="1629"/>
                    </a:cubicBezTo>
                    <a:cubicBezTo>
                      <a:pt x="4212" y="1629"/>
                      <a:pt x="4268" y="1636"/>
                      <a:pt x="4328" y="1640"/>
                    </a:cubicBezTo>
                    <a:cubicBezTo>
                      <a:pt x="4386" y="1649"/>
                      <a:pt x="4440" y="1659"/>
                      <a:pt x="4494" y="1677"/>
                    </a:cubicBezTo>
                    <a:cubicBezTo>
                      <a:pt x="4515" y="1687"/>
                      <a:pt x="4546" y="1694"/>
                      <a:pt x="4561" y="1705"/>
                    </a:cubicBezTo>
                    <a:cubicBezTo>
                      <a:pt x="4576" y="1715"/>
                      <a:pt x="4591" y="1715"/>
                      <a:pt x="4610" y="1748"/>
                    </a:cubicBezTo>
                    <a:lnTo>
                      <a:pt x="4623" y="1767"/>
                    </a:lnTo>
                    <a:cubicBezTo>
                      <a:pt x="4623" y="1767"/>
                      <a:pt x="4623" y="1767"/>
                      <a:pt x="4623" y="1767"/>
                    </a:cubicBezTo>
                    <a:lnTo>
                      <a:pt x="4623" y="1767"/>
                    </a:lnTo>
                    <a:lnTo>
                      <a:pt x="4628" y="1774"/>
                    </a:lnTo>
                    <a:cubicBezTo>
                      <a:pt x="4630" y="1776"/>
                      <a:pt x="4612" y="1789"/>
                      <a:pt x="4597" y="1802"/>
                    </a:cubicBezTo>
                    <a:cubicBezTo>
                      <a:pt x="4511" y="1853"/>
                      <a:pt x="4384" y="1881"/>
                      <a:pt x="4268" y="1903"/>
                    </a:cubicBezTo>
                    <a:cubicBezTo>
                      <a:pt x="4149" y="1925"/>
                      <a:pt x="4026" y="1937"/>
                      <a:pt x="3906" y="1948"/>
                    </a:cubicBezTo>
                    <a:cubicBezTo>
                      <a:pt x="3662" y="1970"/>
                      <a:pt x="3414" y="1978"/>
                      <a:pt x="3168" y="1981"/>
                    </a:cubicBezTo>
                    <a:lnTo>
                      <a:pt x="3130" y="1981"/>
                    </a:lnTo>
                    <a:lnTo>
                      <a:pt x="3132" y="2022"/>
                    </a:lnTo>
                    <a:cubicBezTo>
                      <a:pt x="3162" y="2392"/>
                      <a:pt x="3164" y="2767"/>
                      <a:pt x="3151" y="3138"/>
                    </a:cubicBezTo>
                    <a:cubicBezTo>
                      <a:pt x="3140" y="3325"/>
                      <a:pt x="3123" y="3511"/>
                      <a:pt x="3097" y="3694"/>
                    </a:cubicBezTo>
                    <a:cubicBezTo>
                      <a:pt x="3067" y="3877"/>
                      <a:pt x="3035" y="4063"/>
                      <a:pt x="2959" y="4226"/>
                    </a:cubicBezTo>
                    <a:cubicBezTo>
                      <a:pt x="2940" y="4267"/>
                      <a:pt x="2918" y="4308"/>
                      <a:pt x="2895" y="4343"/>
                    </a:cubicBezTo>
                    <a:cubicBezTo>
                      <a:pt x="2884" y="4364"/>
                      <a:pt x="2867" y="4375"/>
                      <a:pt x="2856" y="4392"/>
                    </a:cubicBezTo>
                    <a:cubicBezTo>
                      <a:pt x="2845" y="4405"/>
                      <a:pt x="2819" y="4425"/>
                      <a:pt x="2808" y="4431"/>
                    </a:cubicBezTo>
                    <a:cubicBezTo>
                      <a:pt x="2779" y="4451"/>
                      <a:pt x="2748" y="4459"/>
                      <a:pt x="2719" y="4459"/>
                    </a:cubicBezTo>
                    <a:cubicBezTo>
                      <a:pt x="2716" y="4459"/>
                      <a:pt x="2713" y="4459"/>
                      <a:pt x="2709" y="4459"/>
                    </a:cubicBezTo>
                    <a:cubicBezTo>
                      <a:pt x="2673" y="4453"/>
                      <a:pt x="2640" y="4435"/>
                      <a:pt x="2608" y="4410"/>
                    </a:cubicBezTo>
                    <a:cubicBezTo>
                      <a:pt x="2485" y="4297"/>
                      <a:pt x="2399" y="4127"/>
                      <a:pt x="2324" y="3963"/>
                    </a:cubicBezTo>
                    <a:cubicBezTo>
                      <a:pt x="2177" y="3627"/>
                      <a:pt x="2063" y="3272"/>
                      <a:pt x="1968" y="2916"/>
                    </a:cubicBezTo>
                    <a:lnTo>
                      <a:pt x="1949" y="2843"/>
                    </a:lnTo>
                    <a:lnTo>
                      <a:pt x="1873" y="2858"/>
                    </a:lnTo>
                    <a:cubicBezTo>
                      <a:pt x="1580" y="2922"/>
                      <a:pt x="1278" y="2983"/>
                      <a:pt x="979" y="3009"/>
                    </a:cubicBezTo>
                    <a:cubicBezTo>
                      <a:pt x="876" y="3017"/>
                      <a:pt x="773" y="3024"/>
                      <a:pt x="672" y="3024"/>
                    </a:cubicBezTo>
                    <a:cubicBezTo>
                      <a:pt x="625" y="3024"/>
                      <a:pt x="578" y="3023"/>
                      <a:pt x="533" y="3019"/>
                    </a:cubicBezTo>
                    <a:cubicBezTo>
                      <a:pt x="459" y="3013"/>
                      <a:pt x="386" y="3006"/>
                      <a:pt x="319" y="2985"/>
                    </a:cubicBezTo>
                    <a:cubicBezTo>
                      <a:pt x="280" y="2976"/>
                      <a:pt x="259" y="2963"/>
                      <a:pt x="233" y="2953"/>
                    </a:cubicBezTo>
                    <a:lnTo>
                      <a:pt x="211" y="2944"/>
                    </a:lnTo>
                    <a:lnTo>
                      <a:pt x="190" y="2925"/>
                    </a:lnTo>
                    <a:lnTo>
                      <a:pt x="147" y="2888"/>
                    </a:lnTo>
                    <a:lnTo>
                      <a:pt x="147" y="2888"/>
                    </a:lnTo>
                    <a:cubicBezTo>
                      <a:pt x="147" y="2888"/>
                      <a:pt x="147" y="2888"/>
                      <a:pt x="147" y="2888"/>
                    </a:cubicBezTo>
                    <a:cubicBezTo>
                      <a:pt x="149" y="2888"/>
                      <a:pt x="134" y="2870"/>
                      <a:pt x="136" y="2866"/>
                    </a:cubicBezTo>
                    <a:cubicBezTo>
                      <a:pt x="129" y="2858"/>
                      <a:pt x="134" y="2853"/>
                      <a:pt x="134" y="2845"/>
                    </a:cubicBezTo>
                    <a:cubicBezTo>
                      <a:pt x="134" y="2830"/>
                      <a:pt x="158" y="2804"/>
                      <a:pt x="179" y="2782"/>
                    </a:cubicBezTo>
                    <a:cubicBezTo>
                      <a:pt x="231" y="2744"/>
                      <a:pt x="298" y="2709"/>
                      <a:pt x="364" y="2681"/>
                    </a:cubicBezTo>
                    <a:cubicBezTo>
                      <a:pt x="502" y="2625"/>
                      <a:pt x="647" y="2582"/>
                      <a:pt x="795" y="2543"/>
                    </a:cubicBezTo>
                    <a:cubicBezTo>
                      <a:pt x="1089" y="2465"/>
                      <a:pt x="1390" y="2412"/>
                      <a:pt x="1692" y="2358"/>
                    </a:cubicBezTo>
                    <a:lnTo>
                      <a:pt x="1709" y="2360"/>
                    </a:lnTo>
                    <a:lnTo>
                      <a:pt x="1696" y="2347"/>
                    </a:lnTo>
                    <a:cubicBezTo>
                      <a:pt x="1595" y="2254"/>
                      <a:pt x="1502" y="2157"/>
                      <a:pt x="1412" y="2054"/>
                    </a:cubicBezTo>
                    <a:cubicBezTo>
                      <a:pt x="1326" y="1948"/>
                      <a:pt x="1246" y="1838"/>
                      <a:pt x="1181" y="1722"/>
                    </a:cubicBezTo>
                    <a:cubicBezTo>
                      <a:pt x="1145" y="1662"/>
                      <a:pt x="1119" y="1603"/>
                      <a:pt x="1097" y="1541"/>
                    </a:cubicBezTo>
                    <a:cubicBezTo>
                      <a:pt x="1074" y="1478"/>
                      <a:pt x="1063" y="1418"/>
                      <a:pt x="1056" y="1356"/>
                    </a:cubicBezTo>
                    <a:cubicBezTo>
                      <a:pt x="1058" y="1323"/>
                      <a:pt x="1056" y="1291"/>
                      <a:pt x="1063" y="1263"/>
                    </a:cubicBezTo>
                    <a:cubicBezTo>
                      <a:pt x="1074" y="1237"/>
                      <a:pt x="1076" y="1213"/>
                      <a:pt x="1089" y="1183"/>
                    </a:cubicBezTo>
                    <a:cubicBezTo>
                      <a:pt x="1106" y="1155"/>
                      <a:pt x="1130" y="1116"/>
                      <a:pt x="1140" y="1101"/>
                    </a:cubicBezTo>
                    <a:cubicBezTo>
                      <a:pt x="1160" y="1080"/>
                      <a:pt x="1181" y="1062"/>
                      <a:pt x="1205" y="1045"/>
                    </a:cubicBezTo>
                    <a:cubicBezTo>
                      <a:pt x="1261" y="1009"/>
                      <a:pt x="1329" y="996"/>
                      <a:pt x="1400" y="996"/>
                    </a:cubicBezTo>
                    <a:cubicBezTo>
                      <a:pt x="1452" y="996"/>
                      <a:pt x="1506" y="1003"/>
                      <a:pt x="1558" y="1013"/>
                    </a:cubicBezTo>
                    <a:cubicBezTo>
                      <a:pt x="1683" y="1037"/>
                      <a:pt x="1808" y="1086"/>
                      <a:pt x="1929" y="1142"/>
                    </a:cubicBezTo>
                    <a:cubicBezTo>
                      <a:pt x="2168" y="1256"/>
                      <a:pt x="2399" y="1407"/>
                      <a:pt x="2610" y="1565"/>
                    </a:cubicBezTo>
                    <a:lnTo>
                      <a:pt x="2716" y="1644"/>
                    </a:lnTo>
                    <a:lnTo>
                      <a:pt x="2746" y="1515"/>
                    </a:lnTo>
                    <a:cubicBezTo>
                      <a:pt x="2802" y="1267"/>
                      <a:pt x="2858" y="1019"/>
                      <a:pt x="2931" y="776"/>
                    </a:cubicBezTo>
                    <a:cubicBezTo>
                      <a:pt x="2966" y="655"/>
                      <a:pt x="3007" y="534"/>
                      <a:pt x="3052" y="420"/>
                    </a:cubicBezTo>
                    <a:cubicBezTo>
                      <a:pt x="3078" y="364"/>
                      <a:pt x="3102" y="310"/>
                      <a:pt x="3132" y="261"/>
                    </a:cubicBezTo>
                    <a:cubicBezTo>
                      <a:pt x="3143" y="239"/>
                      <a:pt x="3157" y="220"/>
                      <a:pt x="3170" y="206"/>
                    </a:cubicBezTo>
                    <a:close/>
                    <a:moveTo>
                      <a:pt x="3184" y="1"/>
                    </a:moveTo>
                    <a:cubicBezTo>
                      <a:pt x="3177" y="1"/>
                      <a:pt x="3169" y="1"/>
                      <a:pt x="3162" y="2"/>
                    </a:cubicBezTo>
                    <a:lnTo>
                      <a:pt x="3145" y="6"/>
                    </a:lnTo>
                    <a:lnTo>
                      <a:pt x="3143" y="6"/>
                    </a:lnTo>
                    <a:cubicBezTo>
                      <a:pt x="3142" y="7"/>
                      <a:pt x="3141" y="7"/>
                      <a:pt x="3141" y="7"/>
                    </a:cubicBezTo>
                    <a:cubicBezTo>
                      <a:pt x="3141" y="7"/>
                      <a:pt x="3143" y="6"/>
                      <a:pt x="3142" y="6"/>
                    </a:cubicBezTo>
                    <a:lnTo>
                      <a:pt x="3142" y="6"/>
                    </a:lnTo>
                    <a:cubicBezTo>
                      <a:pt x="3142" y="6"/>
                      <a:pt x="3139" y="7"/>
                      <a:pt x="3127" y="11"/>
                    </a:cubicBezTo>
                    <a:lnTo>
                      <a:pt x="3123" y="11"/>
                    </a:lnTo>
                    <a:lnTo>
                      <a:pt x="3112" y="17"/>
                    </a:lnTo>
                    <a:cubicBezTo>
                      <a:pt x="3099" y="21"/>
                      <a:pt x="3052" y="54"/>
                      <a:pt x="3046" y="65"/>
                    </a:cubicBezTo>
                    <a:cubicBezTo>
                      <a:pt x="3009" y="97"/>
                      <a:pt x="2992" y="127"/>
                      <a:pt x="2972" y="159"/>
                    </a:cubicBezTo>
                    <a:cubicBezTo>
                      <a:pt x="2938" y="222"/>
                      <a:pt x="2908" y="282"/>
                      <a:pt x="2884" y="345"/>
                    </a:cubicBezTo>
                    <a:cubicBezTo>
                      <a:pt x="2832" y="470"/>
                      <a:pt x="2793" y="595"/>
                      <a:pt x="2757" y="720"/>
                    </a:cubicBezTo>
                    <a:cubicBezTo>
                      <a:pt x="2699" y="928"/>
                      <a:pt x="2646" y="1137"/>
                      <a:pt x="2601" y="1349"/>
                    </a:cubicBezTo>
                    <a:lnTo>
                      <a:pt x="2601" y="1349"/>
                    </a:lnTo>
                    <a:cubicBezTo>
                      <a:pt x="2406" y="1218"/>
                      <a:pt x="2205" y="1100"/>
                      <a:pt x="1987" y="1004"/>
                    </a:cubicBezTo>
                    <a:cubicBezTo>
                      <a:pt x="1858" y="948"/>
                      <a:pt x="1722" y="901"/>
                      <a:pt x="1580" y="875"/>
                    </a:cubicBezTo>
                    <a:cubicBezTo>
                      <a:pt x="1533" y="868"/>
                      <a:pt x="1483" y="863"/>
                      <a:pt x="1433" y="863"/>
                    </a:cubicBezTo>
                    <a:cubicBezTo>
                      <a:pt x="1332" y="863"/>
                      <a:pt x="1227" y="883"/>
                      <a:pt x="1138" y="946"/>
                    </a:cubicBezTo>
                    <a:cubicBezTo>
                      <a:pt x="1106" y="970"/>
                      <a:pt x="1076" y="998"/>
                      <a:pt x="1052" y="1030"/>
                    </a:cubicBezTo>
                    <a:cubicBezTo>
                      <a:pt x="1024" y="1073"/>
                      <a:pt x="1017" y="1093"/>
                      <a:pt x="998" y="1127"/>
                    </a:cubicBezTo>
                    <a:cubicBezTo>
                      <a:pt x="985" y="1159"/>
                      <a:pt x="977" y="1205"/>
                      <a:pt x="966" y="1241"/>
                    </a:cubicBezTo>
                    <a:cubicBezTo>
                      <a:pt x="959" y="1280"/>
                      <a:pt x="964" y="1317"/>
                      <a:pt x="964" y="1356"/>
                    </a:cubicBezTo>
                    <a:cubicBezTo>
                      <a:pt x="970" y="1431"/>
                      <a:pt x="989" y="1500"/>
                      <a:pt x="1017" y="1569"/>
                    </a:cubicBezTo>
                    <a:cubicBezTo>
                      <a:pt x="1043" y="1636"/>
                      <a:pt x="1076" y="1700"/>
                      <a:pt x="1117" y="1756"/>
                    </a:cubicBezTo>
                    <a:cubicBezTo>
                      <a:pt x="1194" y="1875"/>
                      <a:pt x="1283" y="1981"/>
                      <a:pt x="1380" y="2080"/>
                    </a:cubicBezTo>
                    <a:cubicBezTo>
                      <a:pt x="1472" y="2175"/>
                      <a:pt x="1569" y="2263"/>
                      <a:pt x="1671" y="2345"/>
                    </a:cubicBezTo>
                    <a:cubicBezTo>
                      <a:pt x="1373" y="2366"/>
                      <a:pt x="1076" y="2405"/>
                      <a:pt x="772" y="2459"/>
                    </a:cubicBezTo>
                    <a:cubicBezTo>
                      <a:pt x="621" y="2491"/>
                      <a:pt x="470" y="2528"/>
                      <a:pt x="321" y="2582"/>
                    </a:cubicBezTo>
                    <a:cubicBezTo>
                      <a:pt x="248" y="2608"/>
                      <a:pt x="173" y="2640"/>
                      <a:pt x="104" y="2692"/>
                    </a:cubicBezTo>
                    <a:cubicBezTo>
                      <a:pt x="69" y="2722"/>
                      <a:pt x="30" y="2750"/>
                      <a:pt x="11" y="2810"/>
                    </a:cubicBezTo>
                    <a:cubicBezTo>
                      <a:pt x="2" y="2836"/>
                      <a:pt x="0" y="2873"/>
                      <a:pt x="11" y="2899"/>
                    </a:cubicBezTo>
                    <a:cubicBezTo>
                      <a:pt x="20" y="2931"/>
                      <a:pt x="28" y="2942"/>
                      <a:pt x="54" y="2976"/>
                    </a:cubicBezTo>
                    <a:cubicBezTo>
                      <a:pt x="86" y="3002"/>
                      <a:pt x="101" y="3030"/>
                      <a:pt x="149" y="3052"/>
                    </a:cubicBezTo>
                    <a:cubicBezTo>
                      <a:pt x="190" y="3073"/>
                      <a:pt x="235" y="3099"/>
                      <a:pt x="274" y="3106"/>
                    </a:cubicBezTo>
                    <a:cubicBezTo>
                      <a:pt x="354" y="3131"/>
                      <a:pt x="431" y="3142"/>
                      <a:pt x="513" y="3149"/>
                    </a:cubicBezTo>
                    <a:cubicBezTo>
                      <a:pt x="579" y="3156"/>
                      <a:pt x="643" y="3159"/>
                      <a:pt x="708" y="3159"/>
                    </a:cubicBezTo>
                    <a:cubicBezTo>
                      <a:pt x="800" y="3159"/>
                      <a:pt x="892" y="3153"/>
                      <a:pt x="985" y="3147"/>
                    </a:cubicBezTo>
                    <a:cubicBezTo>
                      <a:pt x="1268" y="3123"/>
                      <a:pt x="1552" y="3081"/>
                      <a:pt x="1830" y="3019"/>
                    </a:cubicBezTo>
                    <a:lnTo>
                      <a:pt x="1830" y="3019"/>
                    </a:lnTo>
                    <a:cubicBezTo>
                      <a:pt x="1928" y="3357"/>
                      <a:pt x="2038" y="3690"/>
                      <a:pt x="2196" y="4009"/>
                    </a:cubicBezTo>
                    <a:cubicBezTo>
                      <a:pt x="2239" y="4095"/>
                      <a:pt x="2285" y="4179"/>
                      <a:pt x="2339" y="4259"/>
                    </a:cubicBezTo>
                    <a:cubicBezTo>
                      <a:pt x="2393" y="4341"/>
                      <a:pt x="2453" y="4418"/>
                      <a:pt x="2537" y="4483"/>
                    </a:cubicBezTo>
                    <a:cubicBezTo>
                      <a:pt x="2580" y="4513"/>
                      <a:pt x="2630" y="4543"/>
                      <a:pt x="2690" y="4547"/>
                    </a:cubicBezTo>
                    <a:cubicBezTo>
                      <a:pt x="2697" y="4548"/>
                      <a:pt x="2705" y="4549"/>
                      <a:pt x="2712" y="4549"/>
                    </a:cubicBezTo>
                    <a:cubicBezTo>
                      <a:pt x="2766" y="4549"/>
                      <a:pt x="2814" y="4529"/>
                      <a:pt x="2854" y="4500"/>
                    </a:cubicBezTo>
                    <a:cubicBezTo>
                      <a:pt x="2882" y="4479"/>
                      <a:pt x="2893" y="4470"/>
                      <a:pt x="2910" y="4448"/>
                    </a:cubicBezTo>
                    <a:cubicBezTo>
                      <a:pt x="2929" y="4427"/>
                      <a:pt x="2949" y="4405"/>
                      <a:pt x="2959" y="4384"/>
                    </a:cubicBezTo>
                    <a:cubicBezTo>
                      <a:pt x="2985" y="4341"/>
                      <a:pt x="3005" y="4297"/>
                      <a:pt x="3024" y="4252"/>
                    </a:cubicBezTo>
                    <a:cubicBezTo>
                      <a:pt x="3091" y="4071"/>
                      <a:pt x="3125" y="3882"/>
                      <a:pt x="3151" y="3696"/>
                    </a:cubicBezTo>
                    <a:cubicBezTo>
                      <a:pt x="3175" y="3511"/>
                      <a:pt x="3186" y="3321"/>
                      <a:pt x="3194" y="3136"/>
                    </a:cubicBezTo>
                    <a:cubicBezTo>
                      <a:pt x="3215" y="2772"/>
                      <a:pt x="3210" y="2410"/>
                      <a:pt x="3198" y="2051"/>
                    </a:cubicBezTo>
                    <a:lnTo>
                      <a:pt x="3198" y="2051"/>
                    </a:lnTo>
                    <a:cubicBezTo>
                      <a:pt x="3289" y="2054"/>
                      <a:pt x="3381" y="2055"/>
                      <a:pt x="3471" y="2055"/>
                    </a:cubicBezTo>
                    <a:cubicBezTo>
                      <a:pt x="3617" y="2055"/>
                      <a:pt x="3761" y="2051"/>
                      <a:pt x="3906" y="2045"/>
                    </a:cubicBezTo>
                    <a:cubicBezTo>
                      <a:pt x="4028" y="2037"/>
                      <a:pt x="4156" y="2028"/>
                      <a:pt x="4278" y="2013"/>
                    </a:cubicBezTo>
                    <a:cubicBezTo>
                      <a:pt x="4341" y="2004"/>
                      <a:pt x="4406" y="1993"/>
                      <a:pt x="4468" y="1981"/>
                    </a:cubicBezTo>
                    <a:cubicBezTo>
                      <a:pt x="4531" y="1963"/>
                      <a:pt x="4595" y="1946"/>
                      <a:pt x="4660" y="1907"/>
                    </a:cubicBezTo>
                    <a:cubicBezTo>
                      <a:pt x="4692" y="1884"/>
                      <a:pt x="4731" y="1862"/>
                      <a:pt x="4750" y="1802"/>
                    </a:cubicBezTo>
                    <a:cubicBezTo>
                      <a:pt x="4759" y="1776"/>
                      <a:pt x="4759" y="1743"/>
                      <a:pt x="4750" y="1720"/>
                    </a:cubicBezTo>
                    <a:lnTo>
                      <a:pt x="4746" y="1700"/>
                    </a:lnTo>
                    <a:lnTo>
                      <a:pt x="4746" y="1698"/>
                    </a:lnTo>
                    <a:lnTo>
                      <a:pt x="4746" y="1698"/>
                    </a:lnTo>
                    <a:cubicBezTo>
                      <a:pt x="4746" y="1699"/>
                      <a:pt x="4746" y="1699"/>
                      <a:pt x="4746" y="1699"/>
                    </a:cubicBezTo>
                    <a:cubicBezTo>
                      <a:pt x="4746" y="1699"/>
                      <a:pt x="4746" y="1699"/>
                      <a:pt x="4746" y="1698"/>
                    </a:cubicBezTo>
                    <a:lnTo>
                      <a:pt x="4746" y="1698"/>
                    </a:lnTo>
                    <a:lnTo>
                      <a:pt x="4746" y="1698"/>
                    </a:lnTo>
                    <a:cubicBezTo>
                      <a:pt x="4746" y="1698"/>
                      <a:pt x="4746" y="1698"/>
                      <a:pt x="4745" y="1697"/>
                    </a:cubicBezTo>
                    <a:lnTo>
                      <a:pt x="4745" y="1697"/>
                    </a:lnTo>
                    <a:cubicBezTo>
                      <a:pt x="4745" y="1696"/>
                      <a:pt x="4743" y="1693"/>
                      <a:pt x="4740" y="1687"/>
                    </a:cubicBezTo>
                    <a:lnTo>
                      <a:pt x="4737" y="1683"/>
                    </a:lnTo>
                    <a:lnTo>
                      <a:pt x="4735" y="1679"/>
                    </a:lnTo>
                    <a:lnTo>
                      <a:pt x="4720" y="1659"/>
                    </a:lnTo>
                    <a:cubicBezTo>
                      <a:pt x="4709" y="1638"/>
                      <a:pt x="4673" y="1606"/>
                      <a:pt x="4638" y="1580"/>
                    </a:cubicBezTo>
                    <a:cubicBezTo>
                      <a:pt x="4602" y="1554"/>
                      <a:pt x="4569" y="1547"/>
                      <a:pt x="4537" y="1530"/>
                    </a:cubicBezTo>
                    <a:cubicBezTo>
                      <a:pt x="4472" y="1509"/>
                      <a:pt x="4408" y="1496"/>
                      <a:pt x="4343" y="1485"/>
                    </a:cubicBezTo>
                    <a:cubicBezTo>
                      <a:pt x="4283" y="1474"/>
                      <a:pt x="4214" y="1468"/>
                      <a:pt x="4153" y="1465"/>
                    </a:cubicBezTo>
                    <a:cubicBezTo>
                      <a:pt x="4108" y="1464"/>
                      <a:pt x="4063" y="1463"/>
                      <a:pt x="4019" y="1463"/>
                    </a:cubicBezTo>
                    <a:cubicBezTo>
                      <a:pt x="3842" y="1463"/>
                      <a:pt x="3669" y="1477"/>
                      <a:pt x="3496" y="1498"/>
                    </a:cubicBezTo>
                    <a:lnTo>
                      <a:pt x="3496" y="1498"/>
                    </a:lnTo>
                    <a:cubicBezTo>
                      <a:pt x="3494" y="1272"/>
                      <a:pt x="3485" y="1045"/>
                      <a:pt x="3468" y="819"/>
                    </a:cubicBezTo>
                    <a:cubicBezTo>
                      <a:pt x="3457" y="690"/>
                      <a:pt x="3446" y="560"/>
                      <a:pt x="3425" y="429"/>
                    </a:cubicBezTo>
                    <a:cubicBezTo>
                      <a:pt x="3414" y="362"/>
                      <a:pt x="3401" y="297"/>
                      <a:pt x="3382" y="228"/>
                    </a:cubicBezTo>
                    <a:cubicBezTo>
                      <a:pt x="3371" y="194"/>
                      <a:pt x="3360" y="162"/>
                      <a:pt x="3341" y="125"/>
                    </a:cubicBezTo>
                    <a:cubicBezTo>
                      <a:pt x="3324" y="93"/>
                      <a:pt x="3306" y="43"/>
                      <a:pt x="3227" y="8"/>
                    </a:cubicBezTo>
                    <a:cubicBezTo>
                      <a:pt x="3214" y="3"/>
                      <a:pt x="3199" y="1"/>
                      <a:pt x="318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0" name="Google Shape;2070;p42"/>
              <p:cNvSpPr/>
              <p:nvPr/>
            </p:nvSpPr>
            <p:spPr>
              <a:xfrm>
                <a:off x="6218100" y="1360945"/>
                <a:ext cx="47187" cy="95332"/>
              </a:xfrm>
              <a:custGeom>
                <a:avLst/>
                <a:gdLst/>
                <a:ahLst/>
                <a:cxnLst/>
                <a:rect l="l" t="t" r="r" b="b"/>
                <a:pathLst>
                  <a:path w="787" h="1590" extrusionOk="0">
                    <a:moveTo>
                      <a:pt x="395" y="1"/>
                    </a:moveTo>
                    <a:cubicBezTo>
                      <a:pt x="179" y="1"/>
                      <a:pt x="0" y="356"/>
                      <a:pt x="0" y="796"/>
                    </a:cubicBezTo>
                    <a:cubicBezTo>
                      <a:pt x="0" y="1234"/>
                      <a:pt x="177" y="1589"/>
                      <a:pt x="395" y="1589"/>
                    </a:cubicBezTo>
                    <a:cubicBezTo>
                      <a:pt x="612" y="1589"/>
                      <a:pt x="787" y="1234"/>
                      <a:pt x="787" y="796"/>
                    </a:cubicBezTo>
                    <a:cubicBezTo>
                      <a:pt x="787" y="356"/>
                      <a:pt x="612" y="1"/>
                      <a:pt x="39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1" name="Google Shape;2071;p42"/>
              <p:cNvSpPr/>
              <p:nvPr/>
            </p:nvSpPr>
            <p:spPr>
              <a:xfrm>
                <a:off x="5379525" y="1012887"/>
                <a:ext cx="418383" cy="315676"/>
              </a:xfrm>
              <a:custGeom>
                <a:avLst/>
                <a:gdLst/>
                <a:ahLst/>
                <a:cxnLst/>
                <a:rect l="l" t="t" r="r" b="b"/>
                <a:pathLst>
                  <a:path w="6978" h="5265" extrusionOk="0">
                    <a:moveTo>
                      <a:pt x="4258" y="1"/>
                    </a:moveTo>
                    <a:cubicBezTo>
                      <a:pt x="3441" y="1"/>
                      <a:pt x="3217" y="1730"/>
                      <a:pt x="3217" y="1730"/>
                    </a:cubicBezTo>
                    <a:cubicBezTo>
                      <a:pt x="3062" y="1377"/>
                      <a:pt x="2575" y="1239"/>
                      <a:pt x="2154" y="1239"/>
                    </a:cubicBezTo>
                    <a:cubicBezTo>
                      <a:pt x="1850" y="1239"/>
                      <a:pt x="1581" y="1310"/>
                      <a:pt x="1494" y="1424"/>
                    </a:cubicBezTo>
                    <a:cubicBezTo>
                      <a:pt x="1155" y="1875"/>
                      <a:pt x="2212" y="2489"/>
                      <a:pt x="2307" y="2489"/>
                    </a:cubicBezTo>
                    <a:cubicBezTo>
                      <a:pt x="2309" y="2489"/>
                      <a:pt x="2310" y="2489"/>
                      <a:pt x="2311" y="2489"/>
                    </a:cubicBezTo>
                    <a:cubicBezTo>
                      <a:pt x="2312" y="2488"/>
                      <a:pt x="2313" y="2488"/>
                      <a:pt x="2313" y="2488"/>
                    </a:cubicBezTo>
                    <a:lnTo>
                      <a:pt x="2313" y="2488"/>
                    </a:lnTo>
                    <a:cubicBezTo>
                      <a:pt x="2317" y="2488"/>
                      <a:pt x="0" y="3408"/>
                      <a:pt x="113" y="3812"/>
                    </a:cubicBezTo>
                    <a:cubicBezTo>
                      <a:pt x="148" y="3940"/>
                      <a:pt x="360" y="3984"/>
                      <a:pt x="635" y="3984"/>
                    </a:cubicBezTo>
                    <a:cubicBezTo>
                      <a:pt x="1238" y="3984"/>
                      <a:pt x="2141" y="3773"/>
                      <a:pt x="2141" y="3773"/>
                    </a:cubicBezTo>
                    <a:lnTo>
                      <a:pt x="2141" y="3773"/>
                    </a:lnTo>
                    <a:cubicBezTo>
                      <a:pt x="2141" y="3773"/>
                      <a:pt x="1492" y="4625"/>
                      <a:pt x="1826" y="4847"/>
                    </a:cubicBezTo>
                    <a:cubicBezTo>
                      <a:pt x="1855" y="4866"/>
                      <a:pt x="1886" y="4875"/>
                      <a:pt x="1919" y="4875"/>
                    </a:cubicBezTo>
                    <a:cubicBezTo>
                      <a:pt x="2262" y="4875"/>
                      <a:pt x="2775" y="3885"/>
                      <a:pt x="2775" y="3885"/>
                    </a:cubicBezTo>
                    <a:cubicBezTo>
                      <a:pt x="2775" y="3885"/>
                      <a:pt x="2854" y="5264"/>
                      <a:pt x="3542" y="5264"/>
                    </a:cubicBezTo>
                    <a:cubicBezTo>
                      <a:pt x="3572" y="5264"/>
                      <a:pt x="3603" y="5261"/>
                      <a:pt x="3635" y="5256"/>
                    </a:cubicBezTo>
                    <a:cubicBezTo>
                      <a:pt x="4406" y="5129"/>
                      <a:pt x="4745" y="2659"/>
                      <a:pt x="4745" y="2659"/>
                    </a:cubicBezTo>
                    <a:cubicBezTo>
                      <a:pt x="4745" y="2659"/>
                      <a:pt x="5735" y="2995"/>
                      <a:pt x="6356" y="2995"/>
                    </a:cubicBezTo>
                    <a:cubicBezTo>
                      <a:pt x="6607" y="2995"/>
                      <a:pt x="6797" y="2940"/>
                      <a:pt x="6837" y="2786"/>
                    </a:cubicBezTo>
                    <a:cubicBezTo>
                      <a:pt x="6977" y="2250"/>
                      <a:pt x="4691" y="1661"/>
                      <a:pt x="4691" y="1661"/>
                    </a:cubicBezTo>
                    <a:cubicBezTo>
                      <a:pt x="4691" y="1661"/>
                      <a:pt x="5221" y="118"/>
                      <a:pt x="4337" y="6"/>
                    </a:cubicBezTo>
                    <a:cubicBezTo>
                      <a:pt x="4310" y="2"/>
                      <a:pt x="4284" y="1"/>
                      <a:pt x="42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2" name="Google Shape;2072;p42"/>
              <p:cNvSpPr/>
              <p:nvPr/>
            </p:nvSpPr>
            <p:spPr>
              <a:xfrm>
                <a:off x="5435526" y="1041667"/>
                <a:ext cx="285098" cy="272867"/>
              </a:xfrm>
              <a:custGeom>
                <a:avLst/>
                <a:gdLst/>
                <a:ahLst/>
                <a:cxnLst/>
                <a:rect l="l" t="t" r="r" b="b"/>
                <a:pathLst>
                  <a:path w="4755" h="4551" extrusionOk="0">
                    <a:moveTo>
                      <a:pt x="3163" y="202"/>
                    </a:moveTo>
                    <a:cubicBezTo>
                      <a:pt x="3164" y="204"/>
                      <a:pt x="3165" y="207"/>
                      <a:pt x="3166" y="209"/>
                    </a:cubicBezTo>
                    <a:cubicBezTo>
                      <a:pt x="3177" y="231"/>
                      <a:pt x="3183" y="259"/>
                      <a:pt x="3192" y="285"/>
                    </a:cubicBezTo>
                    <a:cubicBezTo>
                      <a:pt x="3209" y="341"/>
                      <a:pt x="3220" y="401"/>
                      <a:pt x="3231" y="463"/>
                    </a:cubicBezTo>
                    <a:cubicBezTo>
                      <a:pt x="3248" y="586"/>
                      <a:pt x="3265" y="711"/>
                      <a:pt x="3276" y="836"/>
                    </a:cubicBezTo>
                    <a:cubicBezTo>
                      <a:pt x="3300" y="1091"/>
                      <a:pt x="3311" y="1347"/>
                      <a:pt x="3317" y="1599"/>
                    </a:cubicBezTo>
                    <a:lnTo>
                      <a:pt x="3319" y="1698"/>
                    </a:lnTo>
                    <a:lnTo>
                      <a:pt x="3416" y="1683"/>
                    </a:lnTo>
                    <a:cubicBezTo>
                      <a:pt x="3633" y="1648"/>
                      <a:pt x="3857" y="1627"/>
                      <a:pt x="4077" y="1627"/>
                    </a:cubicBezTo>
                    <a:cubicBezTo>
                      <a:pt x="4098" y="1627"/>
                      <a:pt x="4118" y="1627"/>
                      <a:pt x="4138" y="1627"/>
                    </a:cubicBezTo>
                    <a:cubicBezTo>
                      <a:pt x="4199" y="1627"/>
                      <a:pt x="4257" y="1632"/>
                      <a:pt x="4317" y="1638"/>
                    </a:cubicBezTo>
                    <a:cubicBezTo>
                      <a:pt x="4375" y="1645"/>
                      <a:pt x="4429" y="1655"/>
                      <a:pt x="4483" y="1673"/>
                    </a:cubicBezTo>
                    <a:cubicBezTo>
                      <a:pt x="4505" y="1683"/>
                      <a:pt x="4535" y="1692"/>
                      <a:pt x="4550" y="1703"/>
                    </a:cubicBezTo>
                    <a:cubicBezTo>
                      <a:pt x="4565" y="1713"/>
                      <a:pt x="4580" y="1713"/>
                      <a:pt x="4599" y="1746"/>
                    </a:cubicBezTo>
                    <a:lnTo>
                      <a:pt x="4612" y="1763"/>
                    </a:lnTo>
                    <a:cubicBezTo>
                      <a:pt x="4612" y="1763"/>
                      <a:pt x="4612" y="1763"/>
                      <a:pt x="4612" y="1763"/>
                    </a:cubicBezTo>
                    <a:lnTo>
                      <a:pt x="4612" y="1763"/>
                    </a:lnTo>
                    <a:lnTo>
                      <a:pt x="4614" y="1770"/>
                    </a:lnTo>
                    <a:lnTo>
                      <a:pt x="4615" y="1770"/>
                    </a:lnTo>
                    <a:lnTo>
                      <a:pt x="4615" y="1770"/>
                    </a:lnTo>
                    <a:cubicBezTo>
                      <a:pt x="4615" y="1770"/>
                      <a:pt x="4614" y="1771"/>
                      <a:pt x="4614" y="1772"/>
                    </a:cubicBezTo>
                    <a:cubicBezTo>
                      <a:pt x="4619" y="1774"/>
                      <a:pt x="4602" y="1789"/>
                      <a:pt x="4586" y="1802"/>
                    </a:cubicBezTo>
                    <a:cubicBezTo>
                      <a:pt x="4500" y="1854"/>
                      <a:pt x="4373" y="1879"/>
                      <a:pt x="4257" y="1901"/>
                    </a:cubicBezTo>
                    <a:cubicBezTo>
                      <a:pt x="4136" y="1923"/>
                      <a:pt x="4015" y="1935"/>
                      <a:pt x="3892" y="1946"/>
                    </a:cubicBezTo>
                    <a:cubicBezTo>
                      <a:pt x="3649" y="1968"/>
                      <a:pt x="3401" y="1976"/>
                      <a:pt x="3155" y="1979"/>
                    </a:cubicBezTo>
                    <a:lnTo>
                      <a:pt x="3114" y="1979"/>
                    </a:lnTo>
                    <a:lnTo>
                      <a:pt x="3117" y="2020"/>
                    </a:lnTo>
                    <a:cubicBezTo>
                      <a:pt x="3147" y="2392"/>
                      <a:pt x="3149" y="2765"/>
                      <a:pt x="3136" y="3138"/>
                    </a:cubicBezTo>
                    <a:cubicBezTo>
                      <a:pt x="3125" y="3323"/>
                      <a:pt x="3110" y="3509"/>
                      <a:pt x="3082" y="3692"/>
                    </a:cubicBezTo>
                    <a:cubicBezTo>
                      <a:pt x="3052" y="3875"/>
                      <a:pt x="3020" y="4063"/>
                      <a:pt x="2944" y="4227"/>
                    </a:cubicBezTo>
                    <a:cubicBezTo>
                      <a:pt x="2927" y="4267"/>
                      <a:pt x="2905" y="4306"/>
                      <a:pt x="2880" y="4343"/>
                    </a:cubicBezTo>
                    <a:cubicBezTo>
                      <a:pt x="2869" y="4364"/>
                      <a:pt x="2856" y="4375"/>
                      <a:pt x="2843" y="4390"/>
                    </a:cubicBezTo>
                    <a:cubicBezTo>
                      <a:pt x="2832" y="4403"/>
                      <a:pt x="2804" y="4423"/>
                      <a:pt x="2793" y="4431"/>
                    </a:cubicBezTo>
                    <a:cubicBezTo>
                      <a:pt x="2766" y="4449"/>
                      <a:pt x="2738" y="4458"/>
                      <a:pt x="2710" y="4458"/>
                    </a:cubicBezTo>
                    <a:cubicBezTo>
                      <a:pt x="2705" y="4458"/>
                      <a:pt x="2700" y="4458"/>
                      <a:pt x="2694" y="4457"/>
                    </a:cubicBezTo>
                    <a:cubicBezTo>
                      <a:pt x="2662" y="4453"/>
                      <a:pt x="2627" y="4433"/>
                      <a:pt x="2595" y="4410"/>
                    </a:cubicBezTo>
                    <a:cubicBezTo>
                      <a:pt x="2470" y="4295"/>
                      <a:pt x="2384" y="4127"/>
                      <a:pt x="2308" y="3961"/>
                    </a:cubicBezTo>
                    <a:cubicBezTo>
                      <a:pt x="2164" y="3625"/>
                      <a:pt x="2048" y="3270"/>
                      <a:pt x="1953" y="2914"/>
                    </a:cubicBezTo>
                    <a:lnTo>
                      <a:pt x="1936" y="2841"/>
                    </a:lnTo>
                    <a:lnTo>
                      <a:pt x="1860" y="2858"/>
                    </a:lnTo>
                    <a:cubicBezTo>
                      <a:pt x="1565" y="2923"/>
                      <a:pt x="1267" y="2979"/>
                      <a:pt x="968" y="3009"/>
                    </a:cubicBezTo>
                    <a:cubicBezTo>
                      <a:pt x="861" y="3016"/>
                      <a:pt x="754" y="3024"/>
                      <a:pt x="649" y="3024"/>
                    </a:cubicBezTo>
                    <a:cubicBezTo>
                      <a:pt x="606" y="3024"/>
                      <a:pt x="562" y="3023"/>
                      <a:pt x="520" y="3020"/>
                    </a:cubicBezTo>
                    <a:cubicBezTo>
                      <a:pt x="451" y="3013"/>
                      <a:pt x="375" y="3007"/>
                      <a:pt x="310" y="2985"/>
                    </a:cubicBezTo>
                    <a:cubicBezTo>
                      <a:pt x="272" y="2976"/>
                      <a:pt x="250" y="2964"/>
                      <a:pt x="224" y="2953"/>
                    </a:cubicBezTo>
                    <a:lnTo>
                      <a:pt x="203" y="2944"/>
                    </a:lnTo>
                    <a:lnTo>
                      <a:pt x="181" y="2925"/>
                    </a:lnTo>
                    <a:lnTo>
                      <a:pt x="139" y="2887"/>
                    </a:lnTo>
                    <a:lnTo>
                      <a:pt x="139" y="2887"/>
                    </a:lnTo>
                    <a:cubicBezTo>
                      <a:pt x="139" y="2887"/>
                      <a:pt x="125" y="2870"/>
                      <a:pt x="127" y="2864"/>
                    </a:cubicBezTo>
                    <a:cubicBezTo>
                      <a:pt x="121" y="2858"/>
                      <a:pt x="125" y="2851"/>
                      <a:pt x="125" y="2845"/>
                    </a:cubicBezTo>
                    <a:cubicBezTo>
                      <a:pt x="125" y="2828"/>
                      <a:pt x="149" y="2806"/>
                      <a:pt x="170" y="2785"/>
                    </a:cubicBezTo>
                    <a:cubicBezTo>
                      <a:pt x="222" y="2744"/>
                      <a:pt x="289" y="2711"/>
                      <a:pt x="356" y="2683"/>
                    </a:cubicBezTo>
                    <a:cubicBezTo>
                      <a:pt x="494" y="2625"/>
                      <a:pt x="638" y="2582"/>
                      <a:pt x="787" y="2545"/>
                    </a:cubicBezTo>
                    <a:cubicBezTo>
                      <a:pt x="1080" y="2470"/>
                      <a:pt x="1382" y="2414"/>
                      <a:pt x="1683" y="2360"/>
                    </a:cubicBezTo>
                    <a:lnTo>
                      <a:pt x="1701" y="2354"/>
                    </a:lnTo>
                    <a:lnTo>
                      <a:pt x="1688" y="2341"/>
                    </a:lnTo>
                    <a:cubicBezTo>
                      <a:pt x="1586" y="2248"/>
                      <a:pt x="1494" y="2149"/>
                      <a:pt x="1403" y="2048"/>
                    </a:cubicBezTo>
                    <a:cubicBezTo>
                      <a:pt x="1317" y="1942"/>
                      <a:pt x="1237" y="1832"/>
                      <a:pt x="1173" y="1716"/>
                    </a:cubicBezTo>
                    <a:cubicBezTo>
                      <a:pt x="1138" y="1655"/>
                      <a:pt x="1110" y="1597"/>
                      <a:pt x="1088" y="1535"/>
                    </a:cubicBezTo>
                    <a:cubicBezTo>
                      <a:pt x="1067" y="1472"/>
                      <a:pt x="1054" y="1412"/>
                      <a:pt x="1052" y="1349"/>
                    </a:cubicBezTo>
                    <a:cubicBezTo>
                      <a:pt x="1054" y="1317"/>
                      <a:pt x="1052" y="1285"/>
                      <a:pt x="1056" y="1257"/>
                    </a:cubicBezTo>
                    <a:cubicBezTo>
                      <a:pt x="1065" y="1231"/>
                      <a:pt x="1067" y="1207"/>
                      <a:pt x="1080" y="1177"/>
                    </a:cubicBezTo>
                    <a:cubicBezTo>
                      <a:pt x="1097" y="1149"/>
                      <a:pt x="1121" y="1110"/>
                      <a:pt x="1132" y="1095"/>
                    </a:cubicBezTo>
                    <a:cubicBezTo>
                      <a:pt x="1151" y="1073"/>
                      <a:pt x="1173" y="1056"/>
                      <a:pt x="1196" y="1039"/>
                    </a:cubicBezTo>
                    <a:cubicBezTo>
                      <a:pt x="1253" y="1001"/>
                      <a:pt x="1321" y="988"/>
                      <a:pt x="1393" y="988"/>
                    </a:cubicBezTo>
                    <a:cubicBezTo>
                      <a:pt x="1444" y="988"/>
                      <a:pt x="1498" y="995"/>
                      <a:pt x="1550" y="1004"/>
                    </a:cubicBezTo>
                    <a:cubicBezTo>
                      <a:pt x="1675" y="1028"/>
                      <a:pt x="1800" y="1078"/>
                      <a:pt x="1920" y="1134"/>
                    </a:cubicBezTo>
                    <a:cubicBezTo>
                      <a:pt x="2164" y="1250"/>
                      <a:pt x="2392" y="1397"/>
                      <a:pt x="2606" y="1556"/>
                    </a:cubicBezTo>
                    <a:lnTo>
                      <a:pt x="2709" y="1638"/>
                    </a:lnTo>
                    <a:lnTo>
                      <a:pt x="2739" y="1509"/>
                    </a:lnTo>
                    <a:cubicBezTo>
                      <a:pt x="2795" y="1261"/>
                      <a:pt x="2854" y="1013"/>
                      <a:pt x="2925" y="769"/>
                    </a:cubicBezTo>
                    <a:cubicBezTo>
                      <a:pt x="2961" y="649"/>
                      <a:pt x="3000" y="528"/>
                      <a:pt x="3048" y="414"/>
                    </a:cubicBezTo>
                    <a:cubicBezTo>
                      <a:pt x="3071" y="358"/>
                      <a:pt x="3095" y="304"/>
                      <a:pt x="3125" y="254"/>
                    </a:cubicBezTo>
                    <a:cubicBezTo>
                      <a:pt x="3136" y="234"/>
                      <a:pt x="3151" y="215"/>
                      <a:pt x="3163" y="202"/>
                    </a:cubicBezTo>
                    <a:close/>
                    <a:moveTo>
                      <a:pt x="3180" y="1"/>
                    </a:moveTo>
                    <a:cubicBezTo>
                      <a:pt x="3171" y="1"/>
                      <a:pt x="3163" y="1"/>
                      <a:pt x="3155" y="2"/>
                    </a:cubicBezTo>
                    <a:lnTo>
                      <a:pt x="3138" y="4"/>
                    </a:lnTo>
                    <a:lnTo>
                      <a:pt x="3136" y="4"/>
                    </a:lnTo>
                    <a:cubicBezTo>
                      <a:pt x="3132" y="7"/>
                      <a:pt x="3147" y="2"/>
                      <a:pt x="3123" y="11"/>
                    </a:cubicBezTo>
                    <a:lnTo>
                      <a:pt x="3117" y="11"/>
                    </a:lnTo>
                    <a:lnTo>
                      <a:pt x="3106" y="15"/>
                    </a:lnTo>
                    <a:cubicBezTo>
                      <a:pt x="3093" y="22"/>
                      <a:pt x="3048" y="54"/>
                      <a:pt x="3039" y="65"/>
                    </a:cubicBezTo>
                    <a:cubicBezTo>
                      <a:pt x="3007" y="97"/>
                      <a:pt x="2985" y="125"/>
                      <a:pt x="2966" y="157"/>
                    </a:cubicBezTo>
                    <a:cubicBezTo>
                      <a:pt x="2929" y="220"/>
                      <a:pt x="2901" y="282"/>
                      <a:pt x="2877" y="345"/>
                    </a:cubicBezTo>
                    <a:cubicBezTo>
                      <a:pt x="2826" y="468"/>
                      <a:pt x="2789" y="595"/>
                      <a:pt x="2750" y="718"/>
                    </a:cubicBezTo>
                    <a:cubicBezTo>
                      <a:pt x="2693" y="928"/>
                      <a:pt x="2640" y="1137"/>
                      <a:pt x="2596" y="1349"/>
                    </a:cubicBezTo>
                    <a:lnTo>
                      <a:pt x="2596" y="1349"/>
                    </a:lnTo>
                    <a:cubicBezTo>
                      <a:pt x="2401" y="1216"/>
                      <a:pt x="2199" y="1099"/>
                      <a:pt x="1981" y="1004"/>
                    </a:cubicBezTo>
                    <a:cubicBezTo>
                      <a:pt x="1851" y="948"/>
                      <a:pt x="1716" y="899"/>
                      <a:pt x="1573" y="875"/>
                    </a:cubicBezTo>
                    <a:cubicBezTo>
                      <a:pt x="1526" y="868"/>
                      <a:pt x="1476" y="863"/>
                      <a:pt x="1426" y="863"/>
                    </a:cubicBezTo>
                    <a:cubicBezTo>
                      <a:pt x="1325" y="863"/>
                      <a:pt x="1222" y="883"/>
                      <a:pt x="1132" y="944"/>
                    </a:cubicBezTo>
                    <a:cubicBezTo>
                      <a:pt x="1099" y="970"/>
                      <a:pt x="1069" y="996"/>
                      <a:pt x="1045" y="1028"/>
                    </a:cubicBezTo>
                    <a:cubicBezTo>
                      <a:pt x="1020" y="1071"/>
                      <a:pt x="1011" y="1093"/>
                      <a:pt x="992" y="1125"/>
                    </a:cubicBezTo>
                    <a:cubicBezTo>
                      <a:pt x="979" y="1157"/>
                      <a:pt x="970" y="1203"/>
                      <a:pt x="959" y="1241"/>
                    </a:cubicBezTo>
                    <a:cubicBezTo>
                      <a:pt x="955" y="1278"/>
                      <a:pt x="957" y="1317"/>
                      <a:pt x="957" y="1354"/>
                    </a:cubicBezTo>
                    <a:cubicBezTo>
                      <a:pt x="966" y="1429"/>
                      <a:pt x="983" y="1502"/>
                      <a:pt x="1011" y="1567"/>
                    </a:cubicBezTo>
                    <a:cubicBezTo>
                      <a:pt x="1037" y="1634"/>
                      <a:pt x="1069" y="1698"/>
                      <a:pt x="1110" y="1757"/>
                    </a:cubicBezTo>
                    <a:cubicBezTo>
                      <a:pt x="1185" y="1875"/>
                      <a:pt x="1274" y="1979"/>
                      <a:pt x="1371" y="2080"/>
                    </a:cubicBezTo>
                    <a:cubicBezTo>
                      <a:pt x="1464" y="2173"/>
                      <a:pt x="1560" y="2263"/>
                      <a:pt x="1662" y="2343"/>
                    </a:cubicBezTo>
                    <a:cubicBezTo>
                      <a:pt x="1364" y="2367"/>
                      <a:pt x="1065" y="2407"/>
                      <a:pt x="772" y="2457"/>
                    </a:cubicBezTo>
                    <a:cubicBezTo>
                      <a:pt x="621" y="2489"/>
                      <a:pt x="470" y="2524"/>
                      <a:pt x="321" y="2578"/>
                    </a:cubicBezTo>
                    <a:cubicBezTo>
                      <a:pt x="248" y="2604"/>
                      <a:pt x="173" y="2636"/>
                      <a:pt x="104" y="2688"/>
                    </a:cubicBezTo>
                    <a:cubicBezTo>
                      <a:pt x="67" y="2718"/>
                      <a:pt x="30" y="2748"/>
                      <a:pt x="11" y="2806"/>
                    </a:cubicBezTo>
                    <a:cubicBezTo>
                      <a:pt x="2" y="2836"/>
                      <a:pt x="0" y="2871"/>
                      <a:pt x="11" y="2899"/>
                    </a:cubicBezTo>
                    <a:cubicBezTo>
                      <a:pt x="19" y="2931"/>
                      <a:pt x="28" y="2942"/>
                      <a:pt x="54" y="2976"/>
                    </a:cubicBezTo>
                    <a:cubicBezTo>
                      <a:pt x="86" y="3000"/>
                      <a:pt x="99" y="3030"/>
                      <a:pt x="149" y="3052"/>
                    </a:cubicBezTo>
                    <a:cubicBezTo>
                      <a:pt x="190" y="3073"/>
                      <a:pt x="235" y="3097"/>
                      <a:pt x="272" y="3106"/>
                    </a:cubicBezTo>
                    <a:cubicBezTo>
                      <a:pt x="354" y="3132"/>
                      <a:pt x="431" y="3142"/>
                      <a:pt x="513" y="3151"/>
                    </a:cubicBezTo>
                    <a:cubicBezTo>
                      <a:pt x="577" y="3158"/>
                      <a:pt x="641" y="3161"/>
                      <a:pt x="705" y="3161"/>
                    </a:cubicBezTo>
                    <a:cubicBezTo>
                      <a:pt x="797" y="3161"/>
                      <a:pt x="889" y="3155"/>
                      <a:pt x="981" y="3149"/>
                    </a:cubicBezTo>
                    <a:cubicBezTo>
                      <a:pt x="1268" y="3123"/>
                      <a:pt x="1549" y="3083"/>
                      <a:pt x="1827" y="3019"/>
                    </a:cubicBezTo>
                    <a:lnTo>
                      <a:pt x="1827" y="3019"/>
                    </a:lnTo>
                    <a:cubicBezTo>
                      <a:pt x="1923" y="3358"/>
                      <a:pt x="2033" y="3691"/>
                      <a:pt x="2194" y="4011"/>
                    </a:cubicBezTo>
                    <a:cubicBezTo>
                      <a:pt x="2237" y="4097"/>
                      <a:pt x="2283" y="4181"/>
                      <a:pt x="2336" y="4261"/>
                    </a:cubicBezTo>
                    <a:cubicBezTo>
                      <a:pt x="2390" y="4343"/>
                      <a:pt x="2448" y="4420"/>
                      <a:pt x="2533" y="4485"/>
                    </a:cubicBezTo>
                    <a:cubicBezTo>
                      <a:pt x="2578" y="4515"/>
                      <a:pt x="2627" y="4543"/>
                      <a:pt x="2686" y="4550"/>
                    </a:cubicBezTo>
                    <a:cubicBezTo>
                      <a:pt x="2691" y="4550"/>
                      <a:pt x="2696" y="4550"/>
                      <a:pt x="2701" y="4550"/>
                    </a:cubicBezTo>
                    <a:cubicBezTo>
                      <a:pt x="2758" y="4550"/>
                      <a:pt x="2808" y="4530"/>
                      <a:pt x="2851" y="4500"/>
                    </a:cubicBezTo>
                    <a:cubicBezTo>
                      <a:pt x="2875" y="4477"/>
                      <a:pt x="2888" y="4468"/>
                      <a:pt x="2908" y="4446"/>
                    </a:cubicBezTo>
                    <a:cubicBezTo>
                      <a:pt x="2927" y="4425"/>
                      <a:pt x="2944" y="4403"/>
                      <a:pt x="2955" y="4382"/>
                    </a:cubicBezTo>
                    <a:cubicBezTo>
                      <a:pt x="2983" y="4339"/>
                      <a:pt x="3002" y="4295"/>
                      <a:pt x="3020" y="4250"/>
                    </a:cubicBezTo>
                    <a:cubicBezTo>
                      <a:pt x="3089" y="4067"/>
                      <a:pt x="3123" y="3882"/>
                      <a:pt x="3147" y="3696"/>
                    </a:cubicBezTo>
                    <a:cubicBezTo>
                      <a:pt x="3170" y="3507"/>
                      <a:pt x="3181" y="3321"/>
                      <a:pt x="3190" y="3132"/>
                    </a:cubicBezTo>
                    <a:cubicBezTo>
                      <a:pt x="3209" y="2773"/>
                      <a:pt x="3207" y="2412"/>
                      <a:pt x="3194" y="2051"/>
                    </a:cubicBezTo>
                    <a:lnTo>
                      <a:pt x="3194" y="2051"/>
                    </a:lnTo>
                    <a:cubicBezTo>
                      <a:pt x="3273" y="2053"/>
                      <a:pt x="3351" y="2054"/>
                      <a:pt x="3430" y="2054"/>
                    </a:cubicBezTo>
                    <a:cubicBezTo>
                      <a:pt x="3587" y="2054"/>
                      <a:pt x="3744" y="2050"/>
                      <a:pt x="3901" y="2043"/>
                    </a:cubicBezTo>
                    <a:cubicBezTo>
                      <a:pt x="4026" y="2037"/>
                      <a:pt x="4149" y="2028"/>
                      <a:pt x="4276" y="2011"/>
                    </a:cubicBezTo>
                    <a:cubicBezTo>
                      <a:pt x="4339" y="2004"/>
                      <a:pt x="4403" y="1994"/>
                      <a:pt x="4464" y="1979"/>
                    </a:cubicBezTo>
                    <a:cubicBezTo>
                      <a:pt x="4526" y="1966"/>
                      <a:pt x="4591" y="1946"/>
                      <a:pt x="4655" y="1910"/>
                    </a:cubicBezTo>
                    <a:cubicBezTo>
                      <a:pt x="4688" y="1886"/>
                      <a:pt x="4729" y="1864"/>
                      <a:pt x="4748" y="1804"/>
                    </a:cubicBezTo>
                    <a:cubicBezTo>
                      <a:pt x="4755" y="1778"/>
                      <a:pt x="4755" y="1746"/>
                      <a:pt x="4748" y="1720"/>
                    </a:cubicBezTo>
                    <a:lnTo>
                      <a:pt x="4742" y="1703"/>
                    </a:lnTo>
                    <a:lnTo>
                      <a:pt x="4742" y="1699"/>
                    </a:lnTo>
                    <a:lnTo>
                      <a:pt x="4742" y="1699"/>
                    </a:lnTo>
                    <a:cubicBezTo>
                      <a:pt x="4742" y="1699"/>
                      <a:pt x="4743" y="1700"/>
                      <a:pt x="4744" y="1700"/>
                    </a:cubicBezTo>
                    <a:cubicBezTo>
                      <a:pt x="4744" y="1700"/>
                      <a:pt x="4743" y="1698"/>
                      <a:pt x="4737" y="1688"/>
                    </a:cubicBezTo>
                    <a:lnTo>
                      <a:pt x="4733" y="1685"/>
                    </a:lnTo>
                    <a:lnTo>
                      <a:pt x="4731" y="1681"/>
                    </a:lnTo>
                    <a:lnTo>
                      <a:pt x="4718" y="1662"/>
                    </a:lnTo>
                    <a:cubicBezTo>
                      <a:pt x="4707" y="1638"/>
                      <a:pt x="4668" y="1608"/>
                      <a:pt x="4634" y="1580"/>
                    </a:cubicBezTo>
                    <a:cubicBezTo>
                      <a:pt x="4597" y="1554"/>
                      <a:pt x="4567" y="1545"/>
                      <a:pt x="4535" y="1530"/>
                    </a:cubicBezTo>
                    <a:cubicBezTo>
                      <a:pt x="4470" y="1509"/>
                      <a:pt x="4405" y="1494"/>
                      <a:pt x="4341" y="1483"/>
                    </a:cubicBezTo>
                    <a:cubicBezTo>
                      <a:pt x="4276" y="1472"/>
                      <a:pt x="4214" y="1468"/>
                      <a:pt x="4149" y="1466"/>
                    </a:cubicBezTo>
                    <a:cubicBezTo>
                      <a:pt x="4104" y="1464"/>
                      <a:pt x="4059" y="1463"/>
                      <a:pt x="4014" y="1463"/>
                    </a:cubicBezTo>
                    <a:cubicBezTo>
                      <a:pt x="3838" y="1463"/>
                      <a:pt x="3665" y="1477"/>
                      <a:pt x="3491" y="1498"/>
                    </a:cubicBezTo>
                    <a:lnTo>
                      <a:pt x="3491" y="1498"/>
                    </a:lnTo>
                    <a:cubicBezTo>
                      <a:pt x="3489" y="1272"/>
                      <a:pt x="3481" y="1045"/>
                      <a:pt x="3466" y="819"/>
                    </a:cubicBezTo>
                    <a:cubicBezTo>
                      <a:pt x="3455" y="690"/>
                      <a:pt x="3444" y="560"/>
                      <a:pt x="3423" y="427"/>
                    </a:cubicBezTo>
                    <a:cubicBezTo>
                      <a:pt x="3408" y="360"/>
                      <a:pt x="3397" y="295"/>
                      <a:pt x="3375" y="229"/>
                    </a:cubicBezTo>
                    <a:cubicBezTo>
                      <a:pt x="3364" y="194"/>
                      <a:pt x="3354" y="157"/>
                      <a:pt x="3336" y="123"/>
                    </a:cubicBezTo>
                    <a:cubicBezTo>
                      <a:pt x="3317" y="91"/>
                      <a:pt x="3300" y="39"/>
                      <a:pt x="3220" y="7"/>
                    </a:cubicBezTo>
                    <a:cubicBezTo>
                      <a:pt x="3208" y="2"/>
                      <a:pt x="3194" y="1"/>
                      <a:pt x="3180" y="1"/>
                    </a:cubicBezTo>
                    <a:close/>
                  </a:path>
                </a:pathLst>
              </a:custGeom>
              <a:solidFill>
                <a:srgbClr val="FF8E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3" name="Google Shape;2073;p42"/>
              <p:cNvSpPr/>
              <p:nvPr/>
            </p:nvSpPr>
            <p:spPr>
              <a:xfrm>
                <a:off x="5561618" y="1145395"/>
                <a:ext cx="47247" cy="95452"/>
              </a:xfrm>
              <a:custGeom>
                <a:avLst/>
                <a:gdLst/>
                <a:ahLst/>
                <a:cxnLst/>
                <a:rect l="l" t="t" r="r" b="b"/>
                <a:pathLst>
                  <a:path w="788" h="1592" extrusionOk="0">
                    <a:moveTo>
                      <a:pt x="395" y="1"/>
                    </a:moveTo>
                    <a:cubicBezTo>
                      <a:pt x="175" y="1"/>
                      <a:pt x="1" y="356"/>
                      <a:pt x="1" y="796"/>
                    </a:cubicBezTo>
                    <a:cubicBezTo>
                      <a:pt x="1" y="1236"/>
                      <a:pt x="175" y="1591"/>
                      <a:pt x="395" y="1591"/>
                    </a:cubicBezTo>
                    <a:cubicBezTo>
                      <a:pt x="611" y="1591"/>
                      <a:pt x="787" y="1236"/>
                      <a:pt x="787" y="796"/>
                    </a:cubicBezTo>
                    <a:cubicBezTo>
                      <a:pt x="787" y="361"/>
                      <a:pt x="611" y="1"/>
                      <a:pt x="395" y="1"/>
                    </a:cubicBezTo>
                    <a:close/>
                  </a:path>
                </a:pathLst>
              </a:custGeom>
              <a:solidFill>
                <a:srgbClr val="FF8E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4" name="Google Shape;2074;p42"/>
              <p:cNvSpPr/>
              <p:nvPr/>
            </p:nvSpPr>
            <p:spPr>
              <a:xfrm>
                <a:off x="6838248" y="1004493"/>
                <a:ext cx="493090" cy="282100"/>
              </a:xfrm>
              <a:custGeom>
                <a:avLst/>
                <a:gdLst/>
                <a:ahLst/>
                <a:cxnLst/>
                <a:rect l="l" t="t" r="r" b="b"/>
                <a:pathLst>
                  <a:path w="8224" h="4705" extrusionOk="0">
                    <a:moveTo>
                      <a:pt x="4052" y="1"/>
                    </a:moveTo>
                    <a:cubicBezTo>
                      <a:pt x="4017" y="1"/>
                      <a:pt x="3980" y="3"/>
                      <a:pt x="3942" y="8"/>
                    </a:cubicBezTo>
                    <a:cubicBezTo>
                      <a:pt x="3029" y="124"/>
                      <a:pt x="2632" y="2329"/>
                      <a:pt x="2632" y="2329"/>
                    </a:cubicBezTo>
                    <a:cubicBezTo>
                      <a:pt x="2632" y="2329"/>
                      <a:pt x="1467" y="2029"/>
                      <a:pt x="735" y="2029"/>
                    </a:cubicBezTo>
                    <a:cubicBezTo>
                      <a:pt x="438" y="2029"/>
                      <a:pt x="212" y="2078"/>
                      <a:pt x="164" y="2217"/>
                    </a:cubicBezTo>
                    <a:cubicBezTo>
                      <a:pt x="0" y="2693"/>
                      <a:pt x="2694" y="3219"/>
                      <a:pt x="2694" y="3219"/>
                    </a:cubicBezTo>
                    <a:cubicBezTo>
                      <a:pt x="2694" y="3219"/>
                      <a:pt x="2069" y="4599"/>
                      <a:pt x="3115" y="4700"/>
                    </a:cubicBezTo>
                    <a:cubicBezTo>
                      <a:pt x="3147" y="4703"/>
                      <a:pt x="3178" y="4705"/>
                      <a:pt x="3208" y="4705"/>
                    </a:cubicBezTo>
                    <a:cubicBezTo>
                      <a:pt x="4173" y="4705"/>
                      <a:pt x="4436" y="3159"/>
                      <a:pt x="4436" y="3159"/>
                    </a:cubicBezTo>
                    <a:cubicBezTo>
                      <a:pt x="4618" y="3474"/>
                      <a:pt x="5192" y="3597"/>
                      <a:pt x="5688" y="3597"/>
                    </a:cubicBezTo>
                    <a:cubicBezTo>
                      <a:pt x="6045" y="3597"/>
                      <a:pt x="6362" y="3533"/>
                      <a:pt x="6464" y="3431"/>
                    </a:cubicBezTo>
                    <a:cubicBezTo>
                      <a:pt x="6864" y="3028"/>
                      <a:pt x="5621" y="2480"/>
                      <a:pt x="5508" y="2480"/>
                    </a:cubicBezTo>
                    <a:cubicBezTo>
                      <a:pt x="5506" y="2480"/>
                      <a:pt x="5504" y="2480"/>
                      <a:pt x="5503" y="2480"/>
                    </a:cubicBezTo>
                    <a:cubicBezTo>
                      <a:pt x="5502" y="2480"/>
                      <a:pt x="5501" y="2480"/>
                      <a:pt x="5501" y="2480"/>
                    </a:cubicBezTo>
                    <a:cubicBezTo>
                      <a:pt x="5491" y="2480"/>
                      <a:pt x="8223" y="1657"/>
                      <a:pt x="8093" y="1297"/>
                    </a:cubicBezTo>
                    <a:cubicBezTo>
                      <a:pt x="8051" y="1182"/>
                      <a:pt x="7799" y="1143"/>
                      <a:pt x="7472" y="1143"/>
                    </a:cubicBezTo>
                    <a:cubicBezTo>
                      <a:pt x="6762" y="1143"/>
                      <a:pt x="5701" y="1329"/>
                      <a:pt x="5701" y="1329"/>
                    </a:cubicBezTo>
                    <a:cubicBezTo>
                      <a:pt x="5701" y="1329"/>
                      <a:pt x="6468" y="573"/>
                      <a:pt x="6074" y="374"/>
                    </a:cubicBezTo>
                    <a:cubicBezTo>
                      <a:pt x="6040" y="357"/>
                      <a:pt x="6003" y="349"/>
                      <a:pt x="5965" y="349"/>
                    </a:cubicBezTo>
                    <a:cubicBezTo>
                      <a:pt x="5558" y="349"/>
                      <a:pt x="4955" y="1234"/>
                      <a:pt x="4955" y="1234"/>
                    </a:cubicBezTo>
                    <a:cubicBezTo>
                      <a:pt x="4955" y="1234"/>
                      <a:pt x="4860" y="1"/>
                      <a:pt x="405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5" name="Google Shape;2075;p42"/>
              <p:cNvSpPr/>
              <p:nvPr/>
            </p:nvSpPr>
            <p:spPr>
              <a:xfrm>
                <a:off x="6929744" y="1016485"/>
                <a:ext cx="335882" cy="243787"/>
              </a:xfrm>
              <a:custGeom>
                <a:avLst/>
                <a:gdLst/>
                <a:ahLst/>
                <a:cxnLst/>
                <a:rect l="l" t="t" r="r" b="b"/>
                <a:pathLst>
                  <a:path w="5602" h="4066" extrusionOk="0">
                    <a:moveTo>
                      <a:pt x="157" y="2496"/>
                    </a:moveTo>
                    <a:lnTo>
                      <a:pt x="157" y="2496"/>
                    </a:lnTo>
                    <a:cubicBezTo>
                      <a:pt x="158" y="2497"/>
                      <a:pt x="158" y="2498"/>
                      <a:pt x="159" y="2499"/>
                    </a:cubicBezTo>
                    <a:lnTo>
                      <a:pt x="159" y="2499"/>
                    </a:lnTo>
                    <a:lnTo>
                      <a:pt x="158" y="2498"/>
                    </a:lnTo>
                    <a:lnTo>
                      <a:pt x="157" y="2496"/>
                    </a:lnTo>
                    <a:close/>
                    <a:moveTo>
                      <a:pt x="2404" y="92"/>
                    </a:moveTo>
                    <a:cubicBezTo>
                      <a:pt x="2408" y="92"/>
                      <a:pt x="2412" y="92"/>
                      <a:pt x="2416" y="92"/>
                    </a:cubicBezTo>
                    <a:cubicBezTo>
                      <a:pt x="2457" y="95"/>
                      <a:pt x="2496" y="114"/>
                      <a:pt x="2535" y="136"/>
                    </a:cubicBezTo>
                    <a:cubicBezTo>
                      <a:pt x="2684" y="235"/>
                      <a:pt x="2783" y="390"/>
                      <a:pt x="2871" y="534"/>
                    </a:cubicBezTo>
                    <a:cubicBezTo>
                      <a:pt x="3041" y="836"/>
                      <a:pt x="3179" y="1155"/>
                      <a:pt x="3289" y="1472"/>
                    </a:cubicBezTo>
                    <a:lnTo>
                      <a:pt x="3311" y="1536"/>
                    </a:lnTo>
                    <a:lnTo>
                      <a:pt x="3399" y="1521"/>
                    </a:lnTo>
                    <a:cubicBezTo>
                      <a:pt x="3746" y="1465"/>
                      <a:pt x="4100" y="1411"/>
                      <a:pt x="4453" y="1386"/>
                    </a:cubicBezTo>
                    <a:cubicBezTo>
                      <a:pt x="4577" y="1378"/>
                      <a:pt x="4702" y="1370"/>
                      <a:pt x="4826" y="1370"/>
                    </a:cubicBezTo>
                    <a:cubicBezTo>
                      <a:pt x="4877" y="1370"/>
                      <a:pt x="4928" y="1372"/>
                      <a:pt x="4979" y="1375"/>
                    </a:cubicBezTo>
                    <a:cubicBezTo>
                      <a:pt x="5065" y="1383"/>
                      <a:pt x="5151" y="1388"/>
                      <a:pt x="5229" y="1407"/>
                    </a:cubicBezTo>
                    <a:cubicBezTo>
                      <a:pt x="5272" y="1416"/>
                      <a:pt x="5298" y="1429"/>
                      <a:pt x="5330" y="1437"/>
                    </a:cubicBezTo>
                    <a:lnTo>
                      <a:pt x="5356" y="1446"/>
                    </a:lnTo>
                    <a:lnTo>
                      <a:pt x="5382" y="1461"/>
                    </a:lnTo>
                    <a:lnTo>
                      <a:pt x="5434" y="1493"/>
                    </a:lnTo>
                    <a:cubicBezTo>
                      <a:pt x="5433" y="1493"/>
                      <a:pt x="5433" y="1493"/>
                      <a:pt x="5433" y="1493"/>
                    </a:cubicBezTo>
                    <a:lnTo>
                      <a:pt x="5433" y="1493"/>
                    </a:lnTo>
                    <a:cubicBezTo>
                      <a:pt x="5430" y="1493"/>
                      <a:pt x="5449" y="1507"/>
                      <a:pt x="5447" y="1513"/>
                    </a:cubicBezTo>
                    <a:cubicBezTo>
                      <a:pt x="5453" y="1517"/>
                      <a:pt x="5449" y="1524"/>
                      <a:pt x="5449" y="1532"/>
                    </a:cubicBezTo>
                    <a:cubicBezTo>
                      <a:pt x="5447" y="1545"/>
                      <a:pt x="5421" y="1567"/>
                      <a:pt x="5393" y="1586"/>
                    </a:cubicBezTo>
                    <a:cubicBezTo>
                      <a:pt x="5335" y="1621"/>
                      <a:pt x="5255" y="1653"/>
                      <a:pt x="5175" y="1677"/>
                    </a:cubicBezTo>
                    <a:cubicBezTo>
                      <a:pt x="5013" y="1726"/>
                      <a:pt x="4841" y="1763"/>
                      <a:pt x="4669" y="1797"/>
                    </a:cubicBezTo>
                    <a:cubicBezTo>
                      <a:pt x="4322" y="1868"/>
                      <a:pt x="3968" y="1918"/>
                      <a:pt x="3613" y="1965"/>
                    </a:cubicBezTo>
                    <a:lnTo>
                      <a:pt x="3595" y="1970"/>
                    </a:lnTo>
                    <a:lnTo>
                      <a:pt x="3613" y="1980"/>
                    </a:lnTo>
                    <a:cubicBezTo>
                      <a:pt x="3731" y="2065"/>
                      <a:pt x="3843" y="2153"/>
                      <a:pt x="3947" y="2246"/>
                    </a:cubicBezTo>
                    <a:cubicBezTo>
                      <a:pt x="4052" y="2340"/>
                      <a:pt x="4145" y="2437"/>
                      <a:pt x="4220" y="2541"/>
                    </a:cubicBezTo>
                    <a:cubicBezTo>
                      <a:pt x="4259" y="2595"/>
                      <a:pt x="4291" y="2649"/>
                      <a:pt x="4317" y="2702"/>
                    </a:cubicBezTo>
                    <a:cubicBezTo>
                      <a:pt x="4345" y="2761"/>
                      <a:pt x="4358" y="2815"/>
                      <a:pt x="4365" y="2871"/>
                    </a:cubicBezTo>
                    <a:cubicBezTo>
                      <a:pt x="4360" y="2896"/>
                      <a:pt x="4365" y="2927"/>
                      <a:pt x="4356" y="2950"/>
                    </a:cubicBezTo>
                    <a:cubicBezTo>
                      <a:pt x="4345" y="2976"/>
                      <a:pt x="4343" y="2998"/>
                      <a:pt x="4326" y="3024"/>
                    </a:cubicBezTo>
                    <a:cubicBezTo>
                      <a:pt x="4307" y="3045"/>
                      <a:pt x="4281" y="3080"/>
                      <a:pt x="4268" y="3095"/>
                    </a:cubicBezTo>
                    <a:cubicBezTo>
                      <a:pt x="4246" y="3112"/>
                      <a:pt x="4218" y="3131"/>
                      <a:pt x="4192" y="3144"/>
                    </a:cubicBezTo>
                    <a:cubicBezTo>
                      <a:pt x="4126" y="3178"/>
                      <a:pt x="4047" y="3190"/>
                      <a:pt x="3963" y="3190"/>
                    </a:cubicBezTo>
                    <a:cubicBezTo>
                      <a:pt x="3902" y="3190"/>
                      <a:pt x="3838" y="3184"/>
                      <a:pt x="3776" y="3174"/>
                    </a:cubicBezTo>
                    <a:cubicBezTo>
                      <a:pt x="3628" y="3153"/>
                      <a:pt x="3483" y="3110"/>
                      <a:pt x="3341" y="3058"/>
                    </a:cubicBezTo>
                    <a:cubicBezTo>
                      <a:pt x="3056" y="2957"/>
                      <a:pt x="2785" y="2825"/>
                      <a:pt x="2535" y="2681"/>
                    </a:cubicBezTo>
                    <a:lnTo>
                      <a:pt x="2410" y="2612"/>
                    </a:lnTo>
                    <a:lnTo>
                      <a:pt x="2375" y="2728"/>
                    </a:lnTo>
                    <a:cubicBezTo>
                      <a:pt x="2309" y="2948"/>
                      <a:pt x="2242" y="3172"/>
                      <a:pt x="2156" y="3388"/>
                    </a:cubicBezTo>
                    <a:cubicBezTo>
                      <a:pt x="2112" y="3496"/>
                      <a:pt x="2063" y="3603"/>
                      <a:pt x="2009" y="3705"/>
                    </a:cubicBezTo>
                    <a:cubicBezTo>
                      <a:pt x="1983" y="3756"/>
                      <a:pt x="1953" y="3806"/>
                      <a:pt x="1919" y="3849"/>
                    </a:cubicBezTo>
                    <a:cubicBezTo>
                      <a:pt x="1903" y="3865"/>
                      <a:pt x="1886" y="3884"/>
                      <a:pt x="1871" y="3895"/>
                    </a:cubicBezTo>
                    <a:lnTo>
                      <a:pt x="1871" y="3895"/>
                    </a:lnTo>
                    <a:cubicBezTo>
                      <a:pt x="1870" y="3893"/>
                      <a:pt x="1868" y="3890"/>
                      <a:pt x="1867" y="3888"/>
                    </a:cubicBezTo>
                    <a:cubicBezTo>
                      <a:pt x="1856" y="3871"/>
                      <a:pt x="1845" y="3845"/>
                      <a:pt x="1834" y="3821"/>
                    </a:cubicBezTo>
                    <a:cubicBezTo>
                      <a:pt x="1813" y="3769"/>
                      <a:pt x="1800" y="3715"/>
                      <a:pt x="1789" y="3662"/>
                    </a:cubicBezTo>
                    <a:cubicBezTo>
                      <a:pt x="1761" y="3554"/>
                      <a:pt x="1746" y="3442"/>
                      <a:pt x="1731" y="3327"/>
                    </a:cubicBezTo>
                    <a:cubicBezTo>
                      <a:pt x="1705" y="3101"/>
                      <a:pt x="1692" y="2873"/>
                      <a:pt x="1686" y="2646"/>
                    </a:cubicBezTo>
                    <a:lnTo>
                      <a:pt x="1684" y="2558"/>
                    </a:lnTo>
                    <a:lnTo>
                      <a:pt x="1569" y="2571"/>
                    </a:lnTo>
                    <a:cubicBezTo>
                      <a:pt x="1303" y="2604"/>
                      <a:pt x="1028" y="2623"/>
                      <a:pt x="760" y="2623"/>
                    </a:cubicBezTo>
                    <a:cubicBezTo>
                      <a:pt x="746" y="2623"/>
                      <a:pt x="732" y="2623"/>
                      <a:pt x="718" y="2623"/>
                    </a:cubicBezTo>
                    <a:cubicBezTo>
                      <a:pt x="647" y="2621"/>
                      <a:pt x="578" y="2616"/>
                      <a:pt x="509" y="2612"/>
                    </a:cubicBezTo>
                    <a:cubicBezTo>
                      <a:pt x="438" y="2605"/>
                      <a:pt x="373" y="2595"/>
                      <a:pt x="313" y="2582"/>
                    </a:cubicBezTo>
                    <a:cubicBezTo>
                      <a:pt x="287" y="2573"/>
                      <a:pt x="253" y="2567"/>
                      <a:pt x="233" y="2556"/>
                    </a:cubicBezTo>
                    <a:cubicBezTo>
                      <a:pt x="218" y="2545"/>
                      <a:pt x="196" y="2545"/>
                      <a:pt x="175" y="2515"/>
                    </a:cubicBezTo>
                    <a:lnTo>
                      <a:pt x="161" y="2501"/>
                    </a:lnTo>
                    <a:lnTo>
                      <a:pt x="161" y="2501"/>
                    </a:lnTo>
                    <a:cubicBezTo>
                      <a:pt x="161" y="2501"/>
                      <a:pt x="161" y="2500"/>
                      <a:pt x="161" y="2500"/>
                    </a:cubicBezTo>
                    <a:lnTo>
                      <a:pt x="161" y="2500"/>
                    </a:lnTo>
                    <a:cubicBezTo>
                      <a:pt x="161" y="2500"/>
                      <a:pt x="161" y="2501"/>
                      <a:pt x="162" y="2502"/>
                    </a:cubicBezTo>
                    <a:lnTo>
                      <a:pt x="162" y="2498"/>
                    </a:lnTo>
                    <a:cubicBezTo>
                      <a:pt x="156" y="2493"/>
                      <a:pt x="158" y="2496"/>
                      <a:pt x="158" y="2493"/>
                    </a:cubicBezTo>
                    <a:cubicBezTo>
                      <a:pt x="156" y="2491"/>
                      <a:pt x="175" y="2476"/>
                      <a:pt x="194" y="2465"/>
                    </a:cubicBezTo>
                    <a:cubicBezTo>
                      <a:pt x="293" y="2420"/>
                      <a:pt x="442" y="2396"/>
                      <a:pt x="578" y="2377"/>
                    </a:cubicBezTo>
                    <a:cubicBezTo>
                      <a:pt x="718" y="2358"/>
                      <a:pt x="865" y="2349"/>
                      <a:pt x="1007" y="2336"/>
                    </a:cubicBezTo>
                    <a:cubicBezTo>
                      <a:pt x="1296" y="2319"/>
                      <a:pt x="1587" y="2310"/>
                      <a:pt x="1875" y="2308"/>
                    </a:cubicBezTo>
                    <a:lnTo>
                      <a:pt x="1923" y="2308"/>
                    </a:lnTo>
                    <a:lnTo>
                      <a:pt x="1921" y="2274"/>
                    </a:lnTo>
                    <a:cubicBezTo>
                      <a:pt x="1888" y="1942"/>
                      <a:pt x="1886" y="1605"/>
                      <a:pt x="1899" y="1274"/>
                    </a:cubicBezTo>
                    <a:cubicBezTo>
                      <a:pt x="1910" y="1110"/>
                      <a:pt x="1929" y="942"/>
                      <a:pt x="1962" y="778"/>
                    </a:cubicBezTo>
                    <a:cubicBezTo>
                      <a:pt x="1996" y="612"/>
                      <a:pt x="2033" y="448"/>
                      <a:pt x="2123" y="302"/>
                    </a:cubicBezTo>
                    <a:cubicBezTo>
                      <a:pt x="2145" y="265"/>
                      <a:pt x="2169" y="230"/>
                      <a:pt x="2199" y="198"/>
                    </a:cubicBezTo>
                    <a:cubicBezTo>
                      <a:pt x="2212" y="179"/>
                      <a:pt x="2227" y="168"/>
                      <a:pt x="2242" y="155"/>
                    </a:cubicBezTo>
                    <a:cubicBezTo>
                      <a:pt x="2255" y="142"/>
                      <a:pt x="2287" y="125"/>
                      <a:pt x="2298" y="118"/>
                    </a:cubicBezTo>
                    <a:cubicBezTo>
                      <a:pt x="2335" y="101"/>
                      <a:pt x="2368" y="92"/>
                      <a:pt x="2404" y="92"/>
                    </a:cubicBezTo>
                    <a:close/>
                    <a:moveTo>
                      <a:pt x="2405" y="1"/>
                    </a:moveTo>
                    <a:cubicBezTo>
                      <a:pt x="2345" y="1"/>
                      <a:pt x="2287" y="19"/>
                      <a:pt x="2240" y="45"/>
                    </a:cubicBezTo>
                    <a:cubicBezTo>
                      <a:pt x="2214" y="62"/>
                      <a:pt x="2197" y="71"/>
                      <a:pt x="2175" y="90"/>
                    </a:cubicBezTo>
                    <a:cubicBezTo>
                      <a:pt x="2153" y="110"/>
                      <a:pt x="2132" y="127"/>
                      <a:pt x="2119" y="146"/>
                    </a:cubicBezTo>
                    <a:cubicBezTo>
                      <a:pt x="2087" y="185"/>
                      <a:pt x="2063" y="224"/>
                      <a:pt x="2041" y="265"/>
                    </a:cubicBezTo>
                    <a:cubicBezTo>
                      <a:pt x="1959" y="427"/>
                      <a:pt x="1921" y="595"/>
                      <a:pt x="1891" y="761"/>
                    </a:cubicBezTo>
                    <a:cubicBezTo>
                      <a:pt x="1860" y="929"/>
                      <a:pt x="1850" y="1095"/>
                      <a:pt x="1839" y="1263"/>
                    </a:cubicBezTo>
                    <a:cubicBezTo>
                      <a:pt x="1816" y="1585"/>
                      <a:pt x="1819" y="1907"/>
                      <a:pt x="1835" y="2232"/>
                    </a:cubicBezTo>
                    <a:lnTo>
                      <a:pt x="1835" y="2232"/>
                    </a:lnTo>
                    <a:cubicBezTo>
                      <a:pt x="1723" y="2229"/>
                      <a:pt x="1611" y="2228"/>
                      <a:pt x="1499" y="2228"/>
                    </a:cubicBezTo>
                    <a:cubicBezTo>
                      <a:pt x="1334" y="2228"/>
                      <a:pt x="1170" y="2231"/>
                      <a:pt x="1005" y="2237"/>
                    </a:cubicBezTo>
                    <a:cubicBezTo>
                      <a:pt x="856" y="2243"/>
                      <a:pt x="709" y="2250"/>
                      <a:pt x="563" y="2265"/>
                    </a:cubicBezTo>
                    <a:cubicBezTo>
                      <a:pt x="490" y="2271"/>
                      <a:pt x="416" y="2280"/>
                      <a:pt x="341" y="2293"/>
                    </a:cubicBezTo>
                    <a:cubicBezTo>
                      <a:pt x="268" y="2310"/>
                      <a:pt x="192" y="2323"/>
                      <a:pt x="115" y="2358"/>
                    </a:cubicBezTo>
                    <a:cubicBezTo>
                      <a:pt x="80" y="2379"/>
                      <a:pt x="31" y="2399"/>
                      <a:pt x="9" y="2452"/>
                    </a:cubicBezTo>
                    <a:cubicBezTo>
                      <a:pt x="2" y="2476"/>
                      <a:pt x="0" y="2506"/>
                      <a:pt x="9" y="2528"/>
                    </a:cubicBezTo>
                    <a:lnTo>
                      <a:pt x="18" y="2545"/>
                    </a:lnTo>
                    <a:lnTo>
                      <a:pt x="18" y="2547"/>
                    </a:lnTo>
                    <a:cubicBezTo>
                      <a:pt x="18" y="2548"/>
                      <a:pt x="19" y="2548"/>
                      <a:pt x="19" y="2548"/>
                    </a:cubicBezTo>
                    <a:cubicBezTo>
                      <a:pt x="19" y="2548"/>
                      <a:pt x="17" y="2547"/>
                      <a:pt x="17" y="2547"/>
                    </a:cubicBezTo>
                    <a:lnTo>
                      <a:pt x="17" y="2547"/>
                    </a:lnTo>
                    <a:cubicBezTo>
                      <a:pt x="17" y="2547"/>
                      <a:pt x="18" y="2549"/>
                      <a:pt x="26" y="2558"/>
                    </a:cubicBezTo>
                    <a:lnTo>
                      <a:pt x="28" y="2560"/>
                    </a:lnTo>
                    <a:lnTo>
                      <a:pt x="35" y="2567"/>
                    </a:lnTo>
                    <a:lnTo>
                      <a:pt x="50" y="2582"/>
                    </a:lnTo>
                    <a:cubicBezTo>
                      <a:pt x="65" y="2603"/>
                      <a:pt x="108" y="2631"/>
                      <a:pt x="151" y="2655"/>
                    </a:cubicBezTo>
                    <a:cubicBezTo>
                      <a:pt x="190" y="2677"/>
                      <a:pt x="227" y="2681"/>
                      <a:pt x="265" y="2698"/>
                    </a:cubicBezTo>
                    <a:cubicBezTo>
                      <a:pt x="341" y="2720"/>
                      <a:pt x="421" y="2733"/>
                      <a:pt x="496" y="2741"/>
                    </a:cubicBezTo>
                    <a:cubicBezTo>
                      <a:pt x="569" y="2750"/>
                      <a:pt x="647" y="2754"/>
                      <a:pt x="722" y="2756"/>
                    </a:cubicBezTo>
                    <a:cubicBezTo>
                      <a:pt x="782" y="2759"/>
                      <a:pt x="842" y="2760"/>
                      <a:pt x="902" y="2760"/>
                    </a:cubicBezTo>
                    <a:cubicBezTo>
                      <a:pt x="1100" y="2760"/>
                      <a:pt x="1297" y="2748"/>
                      <a:pt x="1494" y="2729"/>
                    </a:cubicBezTo>
                    <a:lnTo>
                      <a:pt x="1494" y="2729"/>
                    </a:lnTo>
                    <a:cubicBezTo>
                      <a:pt x="1497" y="2931"/>
                      <a:pt x="1507" y="3131"/>
                      <a:pt x="1526" y="3334"/>
                    </a:cubicBezTo>
                    <a:cubicBezTo>
                      <a:pt x="1537" y="3450"/>
                      <a:pt x="1550" y="3565"/>
                      <a:pt x="1578" y="3681"/>
                    </a:cubicBezTo>
                    <a:cubicBezTo>
                      <a:pt x="1591" y="3741"/>
                      <a:pt x="1604" y="3799"/>
                      <a:pt x="1630" y="3860"/>
                    </a:cubicBezTo>
                    <a:cubicBezTo>
                      <a:pt x="1640" y="3892"/>
                      <a:pt x="1653" y="3920"/>
                      <a:pt x="1675" y="3953"/>
                    </a:cubicBezTo>
                    <a:cubicBezTo>
                      <a:pt x="1699" y="3985"/>
                      <a:pt x="1718" y="4028"/>
                      <a:pt x="1813" y="4058"/>
                    </a:cubicBezTo>
                    <a:cubicBezTo>
                      <a:pt x="1829" y="4064"/>
                      <a:pt x="1845" y="4066"/>
                      <a:pt x="1862" y="4066"/>
                    </a:cubicBezTo>
                    <a:cubicBezTo>
                      <a:pt x="1870" y="4066"/>
                      <a:pt x="1879" y="4065"/>
                      <a:pt x="1888" y="4065"/>
                    </a:cubicBezTo>
                    <a:lnTo>
                      <a:pt x="1906" y="4060"/>
                    </a:lnTo>
                    <a:lnTo>
                      <a:pt x="1910" y="4060"/>
                    </a:lnTo>
                    <a:cubicBezTo>
                      <a:pt x="1914" y="4060"/>
                      <a:pt x="1909" y="4063"/>
                      <a:pt x="1910" y="4063"/>
                    </a:cubicBezTo>
                    <a:cubicBezTo>
                      <a:pt x="1911" y="4063"/>
                      <a:pt x="1915" y="4062"/>
                      <a:pt x="1925" y="4058"/>
                    </a:cubicBezTo>
                    <a:lnTo>
                      <a:pt x="1931" y="4058"/>
                    </a:lnTo>
                    <a:lnTo>
                      <a:pt x="1944" y="4054"/>
                    </a:lnTo>
                    <a:cubicBezTo>
                      <a:pt x="1957" y="4050"/>
                      <a:pt x="2016" y="4021"/>
                      <a:pt x="2022" y="4011"/>
                    </a:cubicBezTo>
                    <a:cubicBezTo>
                      <a:pt x="2061" y="3983"/>
                      <a:pt x="2082" y="3955"/>
                      <a:pt x="2106" y="3927"/>
                    </a:cubicBezTo>
                    <a:cubicBezTo>
                      <a:pt x="2149" y="3871"/>
                      <a:pt x="2181" y="3817"/>
                      <a:pt x="2212" y="3759"/>
                    </a:cubicBezTo>
                    <a:cubicBezTo>
                      <a:pt x="2270" y="3649"/>
                      <a:pt x="2317" y="3537"/>
                      <a:pt x="2360" y="3424"/>
                    </a:cubicBezTo>
                    <a:cubicBezTo>
                      <a:pt x="2429" y="3239"/>
                      <a:pt x="2491" y="3052"/>
                      <a:pt x="2542" y="2863"/>
                    </a:cubicBezTo>
                    <a:lnTo>
                      <a:pt x="2542" y="2863"/>
                    </a:lnTo>
                    <a:cubicBezTo>
                      <a:pt x="2773" y="2981"/>
                      <a:pt x="3012" y="3083"/>
                      <a:pt x="3268" y="3170"/>
                    </a:cubicBezTo>
                    <a:cubicBezTo>
                      <a:pt x="3419" y="3220"/>
                      <a:pt x="3578" y="3265"/>
                      <a:pt x="3746" y="3284"/>
                    </a:cubicBezTo>
                    <a:cubicBezTo>
                      <a:pt x="3802" y="3292"/>
                      <a:pt x="3862" y="3297"/>
                      <a:pt x="3923" y="3297"/>
                    </a:cubicBezTo>
                    <a:cubicBezTo>
                      <a:pt x="4041" y="3297"/>
                      <a:pt x="4162" y="3278"/>
                      <a:pt x="4268" y="3224"/>
                    </a:cubicBezTo>
                    <a:cubicBezTo>
                      <a:pt x="4304" y="3202"/>
                      <a:pt x="4337" y="3174"/>
                      <a:pt x="4367" y="3149"/>
                    </a:cubicBezTo>
                    <a:cubicBezTo>
                      <a:pt x="4399" y="3110"/>
                      <a:pt x="4410" y="3090"/>
                      <a:pt x="4432" y="3062"/>
                    </a:cubicBezTo>
                    <a:cubicBezTo>
                      <a:pt x="4449" y="3034"/>
                      <a:pt x="4462" y="2996"/>
                      <a:pt x="4473" y="2959"/>
                    </a:cubicBezTo>
                    <a:cubicBezTo>
                      <a:pt x="4479" y="2924"/>
                      <a:pt x="4475" y="2892"/>
                      <a:pt x="4475" y="2858"/>
                    </a:cubicBezTo>
                    <a:cubicBezTo>
                      <a:pt x="4464" y="2793"/>
                      <a:pt x="4442" y="2728"/>
                      <a:pt x="4410" y="2668"/>
                    </a:cubicBezTo>
                    <a:cubicBezTo>
                      <a:pt x="4378" y="2610"/>
                      <a:pt x="4337" y="2554"/>
                      <a:pt x="4291" y="2502"/>
                    </a:cubicBezTo>
                    <a:cubicBezTo>
                      <a:pt x="4199" y="2396"/>
                      <a:pt x="4095" y="2302"/>
                      <a:pt x="3981" y="2213"/>
                    </a:cubicBezTo>
                    <a:cubicBezTo>
                      <a:pt x="3871" y="2129"/>
                      <a:pt x="3757" y="2052"/>
                      <a:pt x="3636" y="1978"/>
                    </a:cubicBezTo>
                    <a:cubicBezTo>
                      <a:pt x="3990" y="1961"/>
                      <a:pt x="4339" y="1922"/>
                      <a:pt x="4694" y="1868"/>
                    </a:cubicBezTo>
                    <a:cubicBezTo>
                      <a:pt x="4873" y="1840"/>
                      <a:pt x="5050" y="1808"/>
                      <a:pt x="5225" y="1761"/>
                    </a:cubicBezTo>
                    <a:cubicBezTo>
                      <a:pt x="5315" y="1733"/>
                      <a:pt x="5401" y="1707"/>
                      <a:pt x="5483" y="1661"/>
                    </a:cubicBezTo>
                    <a:cubicBezTo>
                      <a:pt x="5524" y="1636"/>
                      <a:pt x="5570" y="1610"/>
                      <a:pt x="5591" y="1556"/>
                    </a:cubicBezTo>
                    <a:cubicBezTo>
                      <a:pt x="5602" y="1528"/>
                      <a:pt x="5602" y="1500"/>
                      <a:pt x="5591" y="1474"/>
                    </a:cubicBezTo>
                    <a:cubicBezTo>
                      <a:pt x="5580" y="1446"/>
                      <a:pt x="5574" y="1435"/>
                      <a:pt x="5542" y="1405"/>
                    </a:cubicBezTo>
                    <a:cubicBezTo>
                      <a:pt x="5503" y="1383"/>
                      <a:pt x="5488" y="1355"/>
                      <a:pt x="5429" y="1338"/>
                    </a:cubicBezTo>
                    <a:cubicBezTo>
                      <a:pt x="5380" y="1317"/>
                      <a:pt x="5328" y="1295"/>
                      <a:pt x="5283" y="1289"/>
                    </a:cubicBezTo>
                    <a:cubicBezTo>
                      <a:pt x="5188" y="1265"/>
                      <a:pt x="5093" y="1256"/>
                      <a:pt x="4998" y="1248"/>
                    </a:cubicBezTo>
                    <a:cubicBezTo>
                      <a:pt x="4929" y="1243"/>
                      <a:pt x="4861" y="1241"/>
                      <a:pt x="4793" y="1241"/>
                    </a:cubicBezTo>
                    <a:cubicBezTo>
                      <a:pt x="4676" y="1241"/>
                      <a:pt x="4560" y="1247"/>
                      <a:pt x="4444" y="1252"/>
                    </a:cubicBezTo>
                    <a:cubicBezTo>
                      <a:pt x="4108" y="1274"/>
                      <a:pt x="3775" y="1310"/>
                      <a:pt x="3448" y="1366"/>
                    </a:cubicBezTo>
                    <a:lnTo>
                      <a:pt x="3448" y="1366"/>
                    </a:lnTo>
                    <a:cubicBezTo>
                      <a:pt x="3332" y="1063"/>
                      <a:pt x="3202" y="764"/>
                      <a:pt x="3013" y="480"/>
                    </a:cubicBezTo>
                    <a:cubicBezTo>
                      <a:pt x="2962" y="405"/>
                      <a:pt x="2906" y="330"/>
                      <a:pt x="2843" y="256"/>
                    </a:cubicBezTo>
                    <a:cubicBezTo>
                      <a:pt x="2783" y="185"/>
                      <a:pt x="2710" y="114"/>
                      <a:pt x="2613" y="58"/>
                    </a:cubicBezTo>
                    <a:cubicBezTo>
                      <a:pt x="2561" y="30"/>
                      <a:pt x="2503" y="6"/>
                      <a:pt x="2431" y="2"/>
                    </a:cubicBezTo>
                    <a:cubicBezTo>
                      <a:pt x="2423" y="1"/>
                      <a:pt x="2414" y="1"/>
                      <a:pt x="240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6" name="Google Shape;2076;p42"/>
              <p:cNvSpPr/>
              <p:nvPr/>
            </p:nvSpPr>
            <p:spPr>
              <a:xfrm>
                <a:off x="7061052" y="1082979"/>
                <a:ext cx="55701" cy="84960"/>
              </a:xfrm>
              <a:custGeom>
                <a:avLst/>
                <a:gdLst/>
                <a:ahLst/>
                <a:cxnLst/>
                <a:rect l="l" t="t" r="r" b="b"/>
                <a:pathLst>
                  <a:path w="929" h="1417" extrusionOk="0">
                    <a:moveTo>
                      <a:pt x="463" y="1"/>
                    </a:moveTo>
                    <a:cubicBezTo>
                      <a:pt x="207" y="1"/>
                      <a:pt x="0" y="318"/>
                      <a:pt x="0" y="708"/>
                    </a:cubicBezTo>
                    <a:cubicBezTo>
                      <a:pt x="0" y="1098"/>
                      <a:pt x="207" y="1417"/>
                      <a:pt x="463" y="1417"/>
                    </a:cubicBezTo>
                    <a:cubicBezTo>
                      <a:pt x="722" y="1417"/>
                      <a:pt x="929" y="1102"/>
                      <a:pt x="929" y="708"/>
                    </a:cubicBezTo>
                    <a:cubicBezTo>
                      <a:pt x="929" y="318"/>
                      <a:pt x="720" y="1"/>
                      <a:pt x="46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7" name="Google Shape;2077;p42"/>
              <p:cNvSpPr/>
              <p:nvPr/>
            </p:nvSpPr>
            <p:spPr>
              <a:xfrm>
                <a:off x="6292928" y="859994"/>
                <a:ext cx="437390" cy="322511"/>
              </a:xfrm>
              <a:custGeom>
                <a:avLst/>
                <a:gdLst/>
                <a:ahLst/>
                <a:cxnLst/>
                <a:rect l="l" t="t" r="r" b="b"/>
                <a:pathLst>
                  <a:path w="7295" h="5379" extrusionOk="0">
                    <a:moveTo>
                      <a:pt x="3590" y="0"/>
                    </a:moveTo>
                    <a:cubicBezTo>
                      <a:pt x="3559" y="0"/>
                      <a:pt x="3527" y="3"/>
                      <a:pt x="3494" y="8"/>
                    </a:cubicBezTo>
                    <a:cubicBezTo>
                      <a:pt x="2686" y="142"/>
                      <a:pt x="2334" y="2664"/>
                      <a:pt x="2334" y="2664"/>
                    </a:cubicBezTo>
                    <a:cubicBezTo>
                      <a:pt x="2334" y="2664"/>
                      <a:pt x="1299" y="2321"/>
                      <a:pt x="650" y="2321"/>
                    </a:cubicBezTo>
                    <a:cubicBezTo>
                      <a:pt x="387" y="2321"/>
                      <a:pt x="188" y="2377"/>
                      <a:pt x="147" y="2534"/>
                    </a:cubicBezTo>
                    <a:cubicBezTo>
                      <a:pt x="0" y="3084"/>
                      <a:pt x="2390" y="3681"/>
                      <a:pt x="2390" y="3681"/>
                    </a:cubicBezTo>
                    <a:cubicBezTo>
                      <a:pt x="2390" y="3681"/>
                      <a:pt x="1834" y="5256"/>
                      <a:pt x="2759" y="5373"/>
                    </a:cubicBezTo>
                    <a:cubicBezTo>
                      <a:pt x="2787" y="5376"/>
                      <a:pt x="2814" y="5378"/>
                      <a:pt x="2841" y="5378"/>
                    </a:cubicBezTo>
                    <a:cubicBezTo>
                      <a:pt x="3698" y="5378"/>
                      <a:pt x="3931" y="3612"/>
                      <a:pt x="3931" y="3612"/>
                    </a:cubicBezTo>
                    <a:cubicBezTo>
                      <a:pt x="4093" y="3970"/>
                      <a:pt x="4602" y="4111"/>
                      <a:pt x="5042" y="4111"/>
                    </a:cubicBezTo>
                    <a:cubicBezTo>
                      <a:pt x="5359" y="4111"/>
                      <a:pt x="5641" y="4038"/>
                      <a:pt x="5731" y="3920"/>
                    </a:cubicBezTo>
                    <a:cubicBezTo>
                      <a:pt x="6085" y="3462"/>
                      <a:pt x="4980" y="2836"/>
                      <a:pt x="4882" y="2836"/>
                    </a:cubicBezTo>
                    <a:cubicBezTo>
                      <a:pt x="4880" y="2836"/>
                      <a:pt x="4879" y="2836"/>
                      <a:pt x="4878" y="2836"/>
                    </a:cubicBezTo>
                    <a:cubicBezTo>
                      <a:pt x="4877" y="2836"/>
                      <a:pt x="4876" y="2836"/>
                      <a:pt x="4876" y="2836"/>
                    </a:cubicBezTo>
                    <a:cubicBezTo>
                      <a:pt x="4868" y="2836"/>
                      <a:pt x="7294" y="1896"/>
                      <a:pt x="7177" y="1483"/>
                    </a:cubicBezTo>
                    <a:cubicBezTo>
                      <a:pt x="7140" y="1351"/>
                      <a:pt x="6917" y="1306"/>
                      <a:pt x="6628" y="1306"/>
                    </a:cubicBezTo>
                    <a:cubicBezTo>
                      <a:pt x="5998" y="1306"/>
                      <a:pt x="5054" y="1521"/>
                      <a:pt x="5054" y="1521"/>
                    </a:cubicBezTo>
                    <a:cubicBezTo>
                      <a:pt x="5054" y="1521"/>
                      <a:pt x="5735" y="653"/>
                      <a:pt x="5386" y="426"/>
                    </a:cubicBezTo>
                    <a:cubicBezTo>
                      <a:pt x="5356" y="407"/>
                      <a:pt x="5324" y="398"/>
                      <a:pt x="5290" y="398"/>
                    </a:cubicBezTo>
                    <a:cubicBezTo>
                      <a:pt x="4930" y="398"/>
                      <a:pt x="4395" y="1409"/>
                      <a:pt x="4395" y="1409"/>
                    </a:cubicBezTo>
                    <a:cubicBezTo>
                      <a:pt x="4395" y="1409"/>
                      <a:pt x="4310" y="0"/>
                      <a:pt x="359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8" name="Google Shape;2078;p42"/>
              <p:cNvSpPr/>
              <p:nvPr/>
            </p:nvSpPr>
            <p:spPr>
              <a:xfrm>
                <a:off x="6373692" y="874144"/>
                <a:ext cx="297749" cy="278862"/>
              </a:xfrm>
              <a:custGeom>
                <a:avLst/>
                <a:gdLst/>
                <a:ahLst/>
                <a:cxnLst/>
                <a:rect l="l" t="t" r="r" b="b"/>
                <a:pathLst>
                  <a:path w="4966" h="4651" extrusionOk="0">
                    <a:moveTo>
                      <a:pt x="13" y="2912"/>
                    </a:moveTo>
                    <a:lnTo>
                      <a:pt x="13" y="2912"/>
                    </a:lnTo>
                    <a:cubicBezTo>
                      <a:pt x="13" y="2912"/>
                      <a:pt x="14" y="2912"/>
                      <a:pt x="14" y="2912"/>
                    </a:cubicBezTo>
                    <a:lnTo>
                      <a:pt x="14" y="2912"/>
                    </a:lnTo>
                    <a:cubicBezTo>
                      <a:pt x="13" y="2912"/>
                      <a:pt x="13" y="2912"/>
                      <a:pt x="13" y="2912"/>
                    </a:cubicBezTo>
                    <a:close/>
                    <a:moveTo>
                      <a:pt x="2143" y="97"/>
                    </a:moveTo>
                    <a:cubicBezTo>
                      <a:pt x="2147" y="97"/>
                      <a:pt x="2150" y="98"/>
                      <a:pt x="2153" y="98"/>
                    </a:cubicBezTo>
                    <a:cubicBezTo>
                      <a:pt x="2188" y="104"/>
                      <a:pt x="2227" y="126"/>
                      <a:pt x="2259" y="150"/>
                    </a:cubicBezTo>
                    <a:cubicBezTo>
                      <a:pt x="2390" y="264"/>
                      <a:pt x="2479" y="438"/>
                      <a:pt x="2556" y="606"/>
                    </a:cubicBezTo>
                    <a:cubicBezTo>
                      <a:pt x="2707" y="947"/>
                      <a:pt x="2830" y="1311"/>
                      <a:pt x="2927" y="1675"/>
                    </a:cubicBezTo>
                    <a:lnTo>
                      <a:pt x="2944" y="1751"/>
                    </a:lnTo>
                    <a:lnTo>
                      <a:pt x="3024" y="1734"/>
                    </a:lnTo>
                    <a:cubicBezTo>
                      <a:pt x="3330" y="1667"/>
                      <a:pt x="3645" y="1609"/>
                      <a:pt x="3957" y="1578"/>
                    </a:cubicBezTo>
                    <a:cubicBezTo>
                      <a:pt x="4069" y="1571"/>
                      <a:pt x="4179" y="1563"/>
                      <a:pt x="4289" y="1563"/>
                    </a:cubicBezTo>
                    <a:cubicBezTo>
                      <a:pt x="4334" y="1563"/>
                      <a:pt x="4380" y="1565"/>
                      <a:pt x="4425" y="1568"/>
                    </a:cubicBezTo>
                    <a:cubicBezTo>
                      <a:pt x="4500" y="1572"/>
                      <a:pt x="4576" y="1581"/>
                      <a:pt x="4645" y="1602"/>
                    </a:cubicBezTo>
                    <a:cubicBezTo>
                      <a:pt x="4686" y="1611"/>
                      <a:pt x="4707" y="1624"/>
                      <a:pt x="4738" y="1635"/>
                    </a:cubicBezTo>
                    <a:lnTo>
                      <a:pt x="4759" y="1643"/>
                    </a:lnTo>
                    <a:lnTo>
                      <a:pt x="4781" y="1663"/>
                    </a:lnTo>
                    <a:lnTo>
                      <a:pt x="4826" y="1699"/>
                    </a:lnTo>
                    <a:cubicBezTo>
                      <a:pt x="4825" y="1699"/>
                      <a:pt x="4825" y="1699"/>
                      <a:pt x="4825" y="1699"/>
                    </a:cubicBezTo>
                    <a:lnTo>
                      <a:pt x="4825" y="1699"/>
                    </a:lnTo>
                    <a:cubicBezTo>
                      <a:pt x="4819" y="1699"/>
                      <a:pt x="4839" y="1717"/>
                      <a:pt x="4837" y="1721"/>
                    </a:cubicBezTo>
                    <a:cubicBezTo>
                      <a:pt x="4841" y="1729"/>
                      <a:pt x="4839" y="1734"/>
                      <a:pt x="4839" y="1742"/>
                    </a:cubicBezTo>
                    <a:cubicBezTo>
                      <a:pt x="4839" y="1760"/>
                      <a:pt x="4815" y="1783"/>
                      <a:pt x="4791" y="1805"/>
                    </a:cubicBezTo>
                    <a:cubicBezTo>
                      <a:pt x="4738" y="1848"/>
                      <a:pt x="4666" y="1880"/>
                      <a:pt x="4597" y="1910"/>
                    </a:cubicBezTo>
                    <a:cubicBezTo>
                      <a:pt x="4453" y="1969"/>
                      <a:pt x="4300" y="2012"/>
                      <a:pt x="4147" y="2050"/>
                    </a:cubicBezTo>
                    <a:cubicBezTo>
                      <a:pt x="3839" y="2130"/>
                      <a:pt x="3524" y="2186"/>
                      <a:pt x="3209" y="2240"/>
                    </a:cubicBezTo>
                    <a:lnTo>
                      <a:pt x="3192" y="2251"/>
                    </a:lnTo>
                    <a:lnTo>
                      <a:pt x="3207" y="2266"/>
                    </a:lnTo>
                    <a:cubicBezTo>
                      <a:pt x="3311" y="2359"/>
                      <a:pt x="3412" y="2462"/>
                      <a:pt x="3503" y="2568"/>
                    </a:cubicBezTo>
                    <a:cubicBezTo>
                      <a:pt x="3595" y="2671"/>
                      <a:pt x="3677" y="2785"/>
                      <a:pt x="3746" y="2904"/>
                    </a:cubicBezTo>
                    <a:cubicBezTo>
                      <a:pt x="3781" y="2962"/>
                      <a:pt x="3806" y="3025"/>
                      <a:pt x="3832" y="3087"/>
                    </a:cubicBezTo>
                    <a:cubicBezTo>
                      <a:pt x="3856" y="3152"/>
                      <a:pt x="3869" y="3216"/>
                      <a:pt x="3871" y="3279"/>
                    </a:cubicBezTo>
                    <a:cubicBezTo>
                      <a:pt x="3869" y="3307"/>
                      <a:pt x="3871" y="3344"/>
                      <a:pt x="3865" y="3369"/>
                    </a:cubicBezTo>
                    <a:cubicBezTo>
                      <a:pt x="3854" y="3400"/>
                      <a:pt x="3854" y="3423"/>
                      <a:pt x="3837" y="3454"/>
                    </a:cubicBezTo>
                    <a:cubicBezTo>
                      <a:pt x="3822" y="3477"/>
                      <a:pt x="3796" y="3520"/>
                      <a:pt x="3785" y="3533"/>
                    </a:cubicBezTo>
                    <a:cubicBezTo>
                      <a:pt x="3768" y="3559"/>
                      <a:pt x="3742" y="3576"/>
                      <a:pt x="3718" y="3594"/>
                    </a:cubicBezTo>
                    <a:cubicBezTo>
                      <a:pt x="3659" y="3631"/>
                      <a:pt x="3587" y="3645"/>
                      <a:pt x="3512" y="3645"/>
                    </a:cubicBezTo>
                    <a:cubicBezTo>
                      <a:pt x="3459" y="3645"/>
                      <a:pt x="3403" y="3638"/>
                      <a:pt x="3350" y="3628"/>
                    </a:cubicBezTo>
                    <a:cubicBezTo>
                      <a:pt x="3218" y="3602"/>
                      <a:pt x="3089" y="3551"/>
                      <a:pt x="2962" y="3495"/>
                    </a:cubicBezTo>
                    <a:cubicBezTo>
                      <a:pt x="2712" y="3378"/>
                      <a:pt x="2468" y="3227"/>
                      <a:pt x="2248" y="3063"/>
                    </a:cubicBezTo>
                    <a:lnTo>
                      <a:pt x="2136" y="2982"/>
                    </a:lnTo>
                    <a:lnTo>
                      <a:pt x="2104" y="3117"/>
                    </a:lnTo>
                    <a:cubicBezTo>
                      <a:pt x="2046" y="3369"/>
                      <a:pt x="1985" y="3624"/>
                      <a:pt x="1910" y="3872"/>
                    </a:cubicBezTo>
                    <a:cubicBezTo>
                      <a:pt x="1873" y="3992"/>
                      <a:pt x="1832" y="4115"/>
                      <a:pt x="1785" y="4232"/>
                    </a:cubicBezTo>
                    <a:cubicBezTo>
                      <a:pt x="1759" y="4292"/>
                      <a:pt x="1733" y="4348"/>
                      <a:pt x="1703" y="4395"/>
                    </a:cubicBezTo>
                    <a:cubicBezTo>
                      <a:pt x="1692" y="4414"/>
                      <a:pt x="1676" y="4436"/>
                      <a:pt x="1663" y="4450"/>
                    </a:cubicBezTo>
                    <a:lnTo>
                      <a:pt x="1663" y="4450"/>
                    </a:lnTo>
                    <a:cubicBezTo>
                      <a:pt x="1662" y="4448"/>
                      <a:pt x="1661" y="4445"/>
                      <a:pt x="1660" y="4443"/>
                    </a:cubicBezTo>
                    <a:cubicBezTo>
                      <a:pt x="1649" y="4417"/>
                      <a:pt x="1638" y="4391"/>
                      <a:pt x="1630" y="4363"/>
                    </a:cubicBezTo>
                    <a:cubicBezTo>
                      <a:pt x="1612" y="4307"/>
                      <a:pt x="1602" y="4245"/>
                      <a:pt x="1591" y="4184"/>
                    </a:cubicBezTo>
                    <a:cubicBezTo>
                      <a:pt x="1569" y="4057"/>
                      <a:pt x="1552" y="3930"/>
                      <a:pt x="1541" y="3801"/>
                    </a:cubicBezTo>
                    <a:cubicBezTo>
                      <a:pt x="1520" y="3542"/>
                      <a:pt x="1507" y="3281"/>
                      <a:pt x="1500" y="3023"/>
                    </a:cubicBezTo>
                    <a:lnTo>
                      <a:pt x="1498" y="2921"/>
                    </a:lnTo>
                    <a:lnTo>
                      <a:pt x="1399" y="2938"/>
                    </a:lnTo>
                    <a:cubicBezTo>
                      <a:pt x="1172" y="2976"/>
                      <a:pt x="938" y="2997"/>
                      <a:pt x="708" y="2997"/>
                    </a:cubicBezTo>
                    <a:cubicBezTo>
                      <a:pt x="687" y="2997"/>
                      <a:pt x="666" y="2997"/>
                      <a:pt x="645" y="2997"/>
                    </a:cubicBezTo>
                    <a:cubicBezTo>
                      <a:pt x="580" y="2997"/>
                      <a:pt x="520" y="2992"/>
                      <a:pt x="459" y="2986"/>
                    </a:cubicBezTo>
                    <a:cubicBezTo>
                      <a:pt x="397" y="2979"/>
                      <a:pt x="336" y="2969"/>
                      <a:pt x="283" y="2951"/>
                    </a:cubicBezTo>
                    <a:cubicBezTo>
                      <a:pt x="261" y="2941"/>
                      <a:pt x="229" y="2930"/>
                      <a:pt x="214" y="2919"/>
                    </a:cubicBezTo>
                    <a:cubicBezTo>
                      <a:pt x="201" y="2908"/>
                      <a:pt x="181" y="2906"/>
                      <a:pt x="162" y="2874"/>
                    </a:cubicBezTo>
                    <a:lnTo>
                      <a:pt x="149" y="2854"/>
                    </a:lnTo>
                    <a:cubicBezTo>
                      <a:pt x="147" y="2850"/>
                      <a:pt x="149" y="2850"/>
                      <a:pt x="147" y="2846"/>
                    </a:cubicBezTo>
                    <a:cubicBezTo>
                      <a:pt x="143" y="2844"/>
                      <a:pt x="160" y="2829"/>
                      <a:pt x="179" y="2813"/>
                    </a:cubicBezTo>
                    <a:cubicBezTo>
                      <a:pt x="268" y="2760"/>
                      <a:pt x="399" y="2734"/>
                      <a:pt x="520" y="2712"/>
                    </a:cubicBezTo>
                    <a:cubicBezTo>
                      <a:pt x="645" y="2691"/>
                      <a:pt x="774" y="2676"/>
                      <a:pt x="901" y="2663"/>
                    </a:cubicBezTo>
                    <a:cubicBezTo>
                      <a:pt x="1155" y="2639"/>
                      <a:pt x="1414" y="2630"/>
                      <a:pt x="1671" y="2628"/>
                    </a:cubicBezTo>
                    <a:lnTo>
                      <a:pt x="1714" y="2628"/>
                    </a:lnTo>
                    <a:lnTo>
                      <a:pt x="1712" y="2587"/>
                    </a:lnTo>
                    <a:cubicBezTo>
                      <a:pt x="1681" y="2208"/>
                      <a:pt x="1679" y="1826"/>
                      <a:pt x="1692" y="1445"/>
                    </a:cubicBezTo>
                    <a:cubicBezTo>
                      <a:pt x="1701" y="1257"/>
                      <a:pt x="1720" y="1068"/>
                      <a:pt x="1746" y="880"/>
                    </a:cubicBezTo>
                    <a:cubicBezTo>
                      <a:pt x="1776" y="695"/>
                      <a:pt x="1811" y="503"/>
                      <a:pt x="1888" y="335"/>
                    </a:cubicBezTo>
                    <a:cubicBezTo>
                      <a:pt x="1908" y="292"/>
                      <a:pt x="1929" y="253"/>
                      <a:pt x="1957" y="216"/>
                    </a:cubicBezTo>
                    <a:cubicBezTo>
                      <a:pt x="1970" y="199"/>
                      <a:pt x="1983" y="184"/>
                      <a:pt x="1996" y="169"/>
                    </a:cubicBezTo>
                    <a:cubicBezTo>
                      <a:pt x="2007" y="156"/>
                      <a:pt x="2037" y="134"/>
                      <a:pt x="2048" y="126"/>
                    </a:cubicBezTo>
                    <a:cubicBezTo>
                      <a:pt x="2079" y="106"/>
                      <a:pt x="2112" y="97"/>
                      <a:pt x="2143" y="97"/>
                    </a:cubicBezTo>
                    <a:close/>
                    <a:moveTo>
                      <a:pt x="2142" y="0"/>
                    </a:moveTo>
                    <a:cubicBezTo>
                      <a:pt x="2085" y="0"/>
                      <a:pt x="2031" y="21"/>
                      <a:pt x="1987" y="50"/>
                    </a:cubicBezTo>
                    <a:cubicBezTo>
                      <a:pt x="1962" y="72"/>
                      <a:pt x="1951" y="81"/>
                      <a:pt x="1929" y="104"/>
                    </a:cubicBezTo>
                    <a:cubicBezTo>
                      <a:pt x="1912" y="126"/>
                      <a:pt x="1895" y="147"/>
                      <a:pt x="1880" y="169"/>
                    </a:cubicBezTo>
                    <a:cubicBezTo>
                      <a:pt x="1854" y="212"/>
                      <a:pt x="1832" y="257"/>
                      <a:pt x="1813" y="303"/>
                    </a:cubicBezTo>
                    <a:cubicBezTo>
                      <a:pt x="1740" y="490"/>
                      <a:pt x="1703" y="678"/>
                      <a:pt x="1679" y="869"/>
                    </a:cubicBezTo>
                    <a:cubicBezTo>
                      <a:pt x="1651" y="1061"/>
                      <a:pt x="1640" y="1251"/>
                      <a:pt x="1632" y="1443"/>
                    </a:cubicBezTo>
                    <a:cubicBezTo>
                      <a:pt x="1611" y="1812"/>
                      <a:pt x="1616" y="2180"/>
                      <a:pt x="1628" y="2549"/>
                    </a:cubicBezTo>
                    <a:lnTo>
                      <a:pt x="1628" y="2549"/>
                    </a:lnTo>
                    <a:cubicBezTo>
                      <a:pt x="1534" y="2546"/>
                      <a:pt x="1441" y="2545"/>
                      <a:pt x="1347" y="2545"/>
                    </a:cubicBezTo>
                    <a:cubicBezTo>
                      <a:pt x="1196" y="2545"/>
                      <a:pt x="1044" y="2549"/>
                      <a:pt x="893" y="2555"/>
                    </a:cubicBezTo>
                    <a:cubicBezTo>
                      <a:pt x="763" y="2561"/>
                      <a:pt x="634" y="2572"/>
                      <a:pt x="500" y="2587"/>
                    </a:cubicBezTo>
                    <a:cubicBezTo>
                      <a:pt x="436" y="2598"/>
                      <a:pt x="369" y="2609"/>
                      <a:pt x="304" y="2624"/>
                    </a:cubicBezTo>
                    <a:cubicBezTo>
                      <a:pt x="237" y="2639"/>
                      <a:pt x="171" y="2656"/>
                      <a:pt x="102" y="2695"/>
                    </a:cubicBezTo>
                    <a:cubicBezTo>
                      <a:pt x="69" y="2721"/>
                      <a:pt x="30" y="2744"/>
                      <a:pt x="9" y="2803"/>
                    </a:cubicBezTo>
                    <a:cubicBezTo>
                      <a:pt x="0" y="2833"/>
                      <a:pt x="0" y="2865"/>
                      <a:pt x="9" y="2889"/>
                    </a:cubicBezTo>
                    <a:lnTo>
                      <a:pt x="13" y="2908"/>
                    </a:lnTo>
                    <a:lnTo>
                      <a:pt x="13" y="2910"/>
                    </a:lnTo>
                    <a:cubicBezTo>
                      <a:pt x="14" y="2912"/>
                      <a:pt x="14" y="2912"/>
                      <a:pt x="14" y="2912"/>
                    </a:cubicBezTo>
                    <a:cubicBezTo>
                      <a:pt x="14" y="2912"/>
                      <a:pt x="14" y="2912"/>
                      <a:pt x="14" y="2912"/>
                    </a:cubicBezTo>
                    <a:lnTo>
                      <a:pt x="14" y="2912"/>
                    </a:lnTo>
                    <a:cubicBezTo>
                      <a:pt x="14" y="2913"/>
                      <a:pt x="16" y="2916"/>
                      <a:pt x="22" y="2926"/>
                    </a:cubicBezTo>
                    <a:lnTo>
                      <a:pt x="24" y="2928"/>
                    </a:lnTo>
                    <a:lnTo>
                      <a:pt x="26" y="2932"/>
                    </a:lnTo>
                    <a:lnTo>
                      <a:pt x="41" y="2951"/>
                    </a:lnTo>
                    <a:cubicBezTo>
                      <a:pt x="54" y="2975"/>
                      <a:pt x="91" y="3007"/>
                      <a:pt x="130" y="3035"/>
                    </a:cubicBezTo>
                    <a:cubicBezTo>
                      <a:pt x="164" y="3059"/>
                      <a:pt x="196" y="3070"/>
                      <a:pt x="231" y="3087"/>
                    </a:cubicBezTo>
                    <a:cubicBezTo>
                      <a:pt x="302" y="3111"/>
                      <a:pt x="369" y="3124"/>
                      <a:pt x="436" y="3135"/>
                    </a:cubicBezTo>
                    <a:cubicBezTo>
                      <a:pt x="505" y="3143"/>
                      <a:pt x="571" y="3152"/>
                      <a:pt x="638" y="3154"/>
                    </a:cubicBezTo>
                    <a:cubicBezTo>
                      <a:pt x="685" y="3156"/>
                      <a:pt x="732" y="3157"/>
                      <a:pt x="779" y="3157"/>
                    </a:cubicBezTo>
                    <a:cubicBezTo>
                      <a:pt x="963" y="3157"/>
                      <a:pt x="1144" y="3143"/>
                      <a:pt x="1327" y="3121"/>
                    </a:cubicBezTo>
                    <a:lnTo>
                      <a:pt x="1327" y="3121"/>
                    </a:lnTo>
                    <a:cubicBezTo>
                      <a:pt x="1330" y="3352"/>
                      <a:pt x="1339" y="3585"/>
                      <a:pt x="1356" y="3816"/>
                    </a:cubicBezTo>
                    <a:cubicBezTo>
                      <a:pt x="1367" y="3949"/>
                      <a:pt x="1377" y="4081"/>
                      <a:pt x="1401" y="4214"/>
                    </a:cubicBezTo>
                    <a:cubicBezTo>
                      <a:pt x="1412" y="4283"/>
                      <a:pt x="1425" y="4348"/>
                      <a:pt x="1446" y="4417"/>
                    </a:cubicBezTo>
                    <a:cubicBezTo>
                      <a:pt x="1457" y="4451"/>
                      <a:pt x="1468" y="4488"/>
                      <a:pt x="1487" y="4525"/>
                    </a:cubicBezTo>
                    <a:cubicBezTo>
                      <a:pt x="1509" y="4559"/>
                      <a:pt x="1524" y="4609"/>
                      <a:pt x="1608" y="4643"/>
                    </a:cubicBezTo>
                    <a:cubicBezTo>
                      <a:pt x="1622" y="4649"/>
                      <a:pt x="1637" y="4651"/>
                      <a:pt x="1652" y="4651"/>
                    </a:cubicBezTo>
                    <a:cubicBezTo>
                      <a:pt x="1659" y="4651"/>
                      <a:pt x="1667" y="4650"/>
                      <a:pt x="1675" y="4650"/>
                    </a:cubicBezTo>
                    <a:lnTo>
                      <a:pt x="1692" y="4645"/>
                    </a:lnTo>
                    <a:lnTo>
                      <a:pt x="1694" y="4645"/>
                    </a:lnTo>
                    <a:cubicBezTo>
                      <a:pt x="1695" y="4645"/>
                      <a:pt x="1696" y="4645"/>
                      <a:pt x="1696" y="4645"/>
                    </a:cubicBezTo>
                    <a:lnTo>
                      <a:pt x="1696" y="4645"/>
                    </a:lnTo>
                    <a:cubicBezTo>
                      <a:pt x="1696" y="4645"/>
                      <a:pt x="1694" y="4646"/>
                      <a:pt x="1694" y="4646"/>
                    </a:cubicBezTo>
                    <a:cubicBezTo>
                      <a:pt x="1694" y="4646"/>
                      <a:pt x="1697" y="4645"/>
                      <a:pt x="1707" y="4641"/>
                    </a:cubicBezTo>
                    <a:lnTo>
                      <a:pt x="1712" y="4641"/>
                    </a:lnTo>
                    <a:lnTo>
                      <a:pt x="1714" y="4639"/>
                    </a:lnTo>
                    <a:lnTo>
                      <a:pt x="1724" y="4632"/>
                    </a:lnTo>
                    <a:cubicBezTo>
                      <a:pt x="1737" y="4630"/>
                      <a:pt x="1787" y="4596"/>
                      <a:pt x="1793" y="4585"/>
                    </a:cubicBezTo>
                    <a:cubicBezTo>
                      <a:pt x="1830" y="4553"/>
                      <a:pt x="1847" y="4520"/>
                      <a:pt x="1869" y="4488"/>
                    </a:cubicBezTo>
                    <a:cubicBezTo>
                      <a:pt x="1910" y="4423"/>
                      <a:pt x="1938" y="4361"/>
                      <a:pt x="1964" y="4296"/>
                    </a:cubicBezTo>
                    <a:cubicBezTo>
                      <a:pt x="2018" y="4169"/>
                      <a:pt x="2059" y="4042"/>
                      <a:pt x="2095" y="3917"/>
                    </a:cubicBezTo>
                    <a:cubicBezTo>
                      <a:pt x="2158" y="3703"/>
                      <a:pt x="2214" y="3489"/>
                      <a:pt x="2259" y="3272"/>
                    </a:cubicBezTo>
                    <a:lnTo>
                      <a:pt x="2259" y="3272"/>
                    </a:lnTo>
                    <a:cubicBezTo>
                      <a:pt x="2463" y="3406"/>
                      <a:pt x="2674" y="3526"/>
                      <a:pt x="2901" y="3622"/>
                    </a:cubicBezTo>
                    <a:cubicBezTo>
                      <a:pt x="3037" y="3680"/>
                      <a:pt x="3177" y="3727"/>
                      <a:pt x="3328" y="3755"/>
                    </a:cubicBezTo>
                    <a:cubicBezTo>
                      <a:pt x="3376" y="3762"/>
                      <a:pt x="3428" y="3767"/>
                      <a:pt x="3480" y="3767"/>
                    </a:cubicBezTo>
                    <a:cubicBezTo>
                      <a:pt x="3586" y="3767"/>
                      <a:pt x="3695" y="3747"/>
                      <a:pt x="3791" y="3682"/>
                    </a:cubicBezTo>
                    <a:cubicBezTo>
                      <a:pt x="3824" y="3654"/>
                      <a:pt x="3856" y="3628"/>
                      <a:pt x="3880" y="3596"/>
                    </a:cubicBezTo>
                    <a:cubicBezTo>
                      <a:pt x="3910" y="3553"/>
                      <a:pt x="3916" y="3531"/>
                      <a:pt x="3936" y="3499"/>
                    </a:cubicBezTo>
                    <a:cubicBezTo>
                      <a:pt x="3953" y="3464"/>
                      <a:pt x="3962" y="3417"/>
                      <a:pt x="3970" y="3380"/>
                    </a:cubicBezTo>
                    <a:cubicBezTo>
                      <a:pt x="3977" y="3339"/>
                      <a:pt x="3975" y="3303"/>
                      <a:pt x="3975" y="3264"/>
                    </a:cubicBezTo>
                    <a:cubicBezTo>
                      <a:pt x="3966" y="3188"/>
                      <a:pt x="3947" y="3115"/>
                      <a:pt x="3916" y="3048"/>
                    </a:cubicBezTo>
                    <a:cubicBezTo>
                      <a:pt x="3888" y="2982"/>
                      <a:pt x="3854" y="2917"/>
                      <a:pt x="3813" y="2857"/>
                    </a:cubicBezTo>
                    <a:cubicBezTo>
                      <a:pt x="3731" y="2736"/>
                      <a:pt x="3638" y="2626"/>
                      <a:pt x="3537" y="2527"/>
                    </a:cubicBezTo>
                    <a:cubicBezTo>
                      <a:pt x="3444" y="2430"/>
                      <a:pt x="3341" y="2339"/>
                      <a:pt x="3233" y="2257"/>
                    </a:cubicBezTo>
                    <a:cubicBezTo>
                      <a:pt x="3546" y="2234"/>
                      <a:pt x="3858" y="2193"/>
                      <a:pt x="4160" y="2141"/>
                    </a:cubicBezTo>
                    <a:cubicBezTo>
                      <a:pt x="4319" y="2109"/>
                      <a:pt x="4475" y="2070"/>
                      <a:pt x="4632" y="2016"/>
                    </a:cubicBezTo>
                    <a:cubicBezTo>
                      <a:pt x="4710" y="1988"/>
                      <a:pt x="4787" y="1958"/>
                      <a:pt x="4860" y="1904"/>
                    </a:cubicBezTo>
                    <a:cubicBezTo>
                      <a:pt x="4895" y="1874"/>
                      <a:pt x="4936" y="1844"/>
                      <a:pt x="4955" y="1783"/>
                    </a:cubicBezTo>
                    <a:cubicBezTo>
                      <a:pt x="4962" y="1753"/>
                      <a:pt x="4966" y="1721"/>
                      <a:pt x="4955" y="1691"/>
                    </a:cubicBezTo>
                    <a:cubicBezTo>
                      <a:pt x="4944" y="1656"/>
                      <a:pt x="4936" y="1645"/>
                      <a:pt x="4908" y="1611"/>
                    </a:cubicBezTo>
                    <a:cubicBezTo>
                      <a:pt x="4875" y="1583"/>
                      <a:pt x="4863" y="1553"/>
                      <a:pt x="4811" y="1531"/>
                    </a:cubicBezTo>
                    <a:cubicBezTo>
                      <a:pt x="4768" y="1510"/>
                      <a:pt x="4722" y="1486"/>
                      <a:pt x="4681" y="1477"/>
                    </a:cubicBezTo>
                    <a:cubicBezTo>
                      <a:pt x="4600" y="1451"/>
                      <a:pt x="4516" y="1441"/>
                      <a:pt x="4431" y="1432"/>
                    </a:cubicBezTo>
                    <a:cubicBezTo>
                      <a:pt x="4362" y="1426"/>
                      <a:pt x="4292" y="1423"/>
                      <a:pt x="4222" y="1423"/>
                    </a:cubicBezTo>
                    <a:cubicBezTo>
                      <a:pt x="4127" y="1423"/>
                      <a:pt x="4032" y="1428"/>
                      <a:pt x="3938" y="1434"/>
                    </a:cubicBezTo>
                    <a:cubicBezTo>
                      <a:pt x="3642" y="1460"/>
                      <a:pt x="3351" y="1500"/>
                      <a:pt x="3058" y="1565"/>
                    </a:cubicBezTo>
                    <a:lnTo>
                      <a:pt x="3058" y="1565"/>
                    </a:lnTo>
                    <a:cubicBezTo>
                      <a:pt x="2956" y="1217"/>
                      <a:pt x="2838" y="876"/>
                      <a:pt x="2673" y="550"/>
                    </a:cubicBezTo>
                    <a:cubicBezTo>
                      <a:pt x="2630" y="462"/>
                      <a:pt x="2580" y="378"/>
                      <a:pt x="2524" y="296"/>
                    </a:cubicBezTo>
                    <a:cubicBezTo>
                      <a:pt x="2466" y="212"/>
                      <a:pt x="2403" y="130"/>
                      <a:pt x="2317" y="65"/>
                    </a:cubicBezTo>
                    <a:cubicBezTo>
                      <a:pt x="2272" y="37"/>
                      <a:pt x="2220" y="7"/>
                      <a:pt x="2158" y="1"/>
                    </a:cubicBezTo>
                    <a:cubicBezTo>
                      <a:pt x="2152" y="0"/>
                      <a:pt x="2147" y="0"/>
                      <a:pt x="214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9" name="Google Shape;2079;p42"/>
              <p:cNvSpPr/>
              <p:nvPr/>
            </p:nvSpPr>
            <p:spPr>
              <a:xfrm>
                <a:off x="6490490" y="949631"/>
                <a:ext cx="49405" cy="97371"/>
              </a:xfrm>
              <a:custGeom>
                <a:avLst/>
                <a:gdLst/>
                <a:ahLst/>
                <a:cxnLst/>
                <a:rect l="l" t="t" r="r" b="b"/>
                <a:pathLst>
                  <a:path w="824" h="1624" extrusionOk="0">
                    <a:moveTo>
                      <a:pt x="412" y="0"/>
                    </a:moveTo>
                    <a:cubicBezTo>
                      <a:pt x="184" y="0"/>
                      <a:pt x="1" y="365"/>
                      <a:pt x="1" y="813"/>
                    </a:cubicBezTo>
                    <a:cubicBezTo>
                      <a:pt x="1" y="1259"/>
                      <a:pt x="186" y="1621"/>
                      <a:pt x="412" y="1623"/>
                    </a:cubicBezTo>
                    <a:cubicBezTo>
                      <a:pt x="641" y="1623"/>
                      <a:pt x="824" y="1259"/>
                      <a:pt x="824" y="813"/>
                    </a:cubicBezTo>
                    <a:cubicBezTo>
                      <a:pt x="824" y="365"/>
                      <a:pt x="639" y="0"/>
                      <a:pt x="4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0" name="Google Shape;2080;p42"/>
              <p:cNvSpPr/>
              <p:nvPr/>
            </p:nvSpPr>
            <p:spPr>
              <a:xfrm>
                <a:off x="6375371" y="1455019"/>
                <a:ext cx="410589" cy="439488"/>
              </a:xfrm>
              <a:custGeom>
                <a:avLst/>
                <a:gdLst/>
                <a:ahLst/>
                <a:cxnLst/>
                <a:rect l="l" t="t" r="r" b="b"/>
                <a:pathLst>
                  <a:path w="6848" h="7330" extrusionOk="0">
                    <a:moveTo>
                      <a:pt x="6199" y="1"/>
                    </a:moveTo>
                    <a:cubicBezTo>
                      <a:pt x="6040" y="1"/>
                      <a:pt x="5835" y="104"/>
                      <a:pt x="5863" y="238"/>
                    </a:cubicBezTo>
                    <a:cubicBezTo>
                      <a:pt x="6296" y="2272"/>
                      <a:pt x="6304" y="6152"/>
                      <a:pt x="3828" y="6956"/>
                    </a:cubicBezTo>
                    <a:cubicBezTo>
                      <a:pt x="3655" y="7012"/>
                      <a:pt x="3488" y="7038"/>
                      <a:pt x="3327" y="7038"/>
                    </a:cubicBezTo>
                    <a:cubicBezTo>
                      <a:pt x="2188" y="7038"/>
                      <a:pt x="1379" y="5740"/>
                      <a:pt x="1024" y="4792"/>
                    </a:cubicBezTo>
                    <a:cubicBezTo>
                      <a:pt x="617" y="3712"/>
                      <a:pt x="563" y="2488"/>
                      <a:pt x="619" y="1348"/>
                    </a:cubicBezTo>
                    <a:cubicBezTo>
                      <a:pt x="624" y="1252"/>
                      <a:pt x="539" y="1213"/>
                      <a:pt x="438" y="1213"/>
                    </a:cubicBezTo>
                    <a:cubicBezTo>
                      <a:pt x="293" y="1213"/>
                      <a:pt x="114" y="1292"/>
                      <a:pt x="108" y="1406"/>
                    </a:cubicBezTo>
                    <a:cubicBezTo>
                      <a:pt x="0" y="3539"/>
                      <a:pt x="516" y="7330"/>
                      <a:pt x="3266" y="7330"/>
                    </a:cubicBezTo>
                    <a:cubicBezTo>
                      <a:pt x="3381" y="7330"/>
                      <a:pt x="3500" y="7323"/>
                      <a:pt x="3623" y="7309"/>
                    </a:cubicBezTo>
                    <a:cubicBezTo>
                      <a:pt x="6710" y="6964"/>
                      <a:pt x="6848" y="2326"/>
                      <a:pt x="6373" y="102"/>
                    </a:cubicBezTo>
                    <a:cubicBezTo>
                      <a:pt x="6358" y="31"/>
                      <a:pt x="6286" y="1"/>
                      <a:pt x="61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1" name="Google Shape;2081;p42"/>
              <p:cNvSpPr/>
              <p:nvPr/>
            </p:nvSpPr>
            <p:spPr>
              <a:xfrm>
                <a:off x="6670005" y="1828859"/>
                <a:ext cx="270768" cy="528765"/>
              </a:xfrm>
              <a:custGeom>
                <a:avLst/>
                <a:gdLst/>
                <a:ahLst/>
                <a:cxnLst/>
                <a:rect l="l" t="t" r="r" b="b"/>
                <a:pathLst>
                  <a:path w="4516" h="8819" extrusionOk="0">
                    <a:moveTo>
                      <a:pt x="1408" y="1"/>
                    </a:moveTo>
                    <a:lnTo>
                      <a:pt x="1263" y="406"/>
                    </a:lnTo>
                    <a:cubicBezTo>
                      <a:pt x="1212" y="548"/>
                      <a:pt x="0" y="3967"/>
                      <a:pt x="886" y="7421"/>
                    </a:cubicBezTo>
                    <a:cubicBezTo>
                      <a:pt x="1108" y="8290"/>
                      <a:pt x="1462" y="8760"/>
                      <a:pt x="1934" y="8814"/>
                    </a:cubicBezTo>
                    <a:cubicBezTo>
                      <a:pt x="1964" y="8816"/>
                      <a:pt x="1992" y="8818"/>
                      <a:pt x="2022" y="8818"/>
                    </a:cubicBezTo>
                    <a:cubicBezTo>
                      <a:pt x="3138" y="8818"/>
                      <a:pt x="4369" y="6497"/>
                      <a:pt x="4509" y="6225"/>
                    </a:cubicBezTo>
                    <a:lnTo>
                      <a:pt x="4197" y="6064"/>
                    </a:lnTo>
                    <a:cubicBezTo>
                      <a:pt x="3711" y="7005"/>
                      <a:pt x="2704" y="8466"/>
                      <a:pt x="2029" y="8466"/>
                    </a:cubicBezTo>
                    <a:cubicBezTo>
                      <a:pt x="2011" y="8466"/>
                      <a:pt x="1994" y="8465"/>
                      <a:pt x="1977" y="8462"/>
                    </a:cubicBezTo>
                    <a:cubicBezTo>
                      <a:pt x="1589" y="8419"/>
                      <a:pt x="1358" y="7825"/>
                      <a:pt x="1231" y="7333"/>
                    </a:cubicBezTo>
                    <a:cubicBezTo>
                      <a:pt x="546" y="4665"/>
                      <a:pt x="1179" y="1941"/>
                      <a:pt x="1470" y="932"/>
                    </a:cubicBezTo>
                    <a:cubicBezTo>
                      <a:pt x="1867" y="1641"/>
                      <a:pt x="2306" y="1986"/>
                      <a:pt x="2783" y="1990"/>
                    </a:cubicBezTo>
                    <a:cubicBezTo>
                      <a:pt x="3778" y="1973"/>
                      <a:pt x="4485" y="339"/>
                      <a:pt x="4516" y="270"/>
                    </a:cubicBezTo>
                    <a:lnTo>
                      <a:pt x="4188" y="132"/>
                    </a:lnTo>
                    <a:cubicBezTo>
                      <a:pt x="4011" y="548"/>
                      <a:pt x="3412" y="1628"/>
                      <a:pt x="2774" y="1637"/>
                    </a:cubicBezTo>
                    <a:lnTo>
                      <a:pt x="2765" y="1637"/>
                    </a:lnTo>
                    <a:cubicBezTo>
                      <a:pt x="2369" y="1637"/>
                      <a:pt x="1964" y="1206"/>
                      <a:pt x="1589" y="391"/>
                    </a:cubicBezTo>
                    <a:lnTo>
                      <a:pt x="140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2" name="Google Shape;2082;p42"/>
              <p:cNvSpPr/>
              <p:nvPr/>
            </p:nvSpPr>
            <p:spPr>
              <a:xfrm>
                <a:off x="6830693" y="1275564"/>
                <a:ext cx="469467" cy="469947"/>
              </a:xfrm>
              <a:custGeom>
                <a:avLst/>
                <a:gdLst/>
                <a:ahLst/>
                <a:cxnLst/>
                <a:rect l="l" t="t" r="r" b="b"/>
                <a:pathLst>
                  <a:path w="7830" h="7838" extrusionOk="0">
                    <a:moveTo>
                      <a:pt x="5649" y="0"/>
                    </a:moveTo>
                    <a:cubicBezTo>
                      <a:pt x="5479" y="0"/>
                      <a:pt x="5270" y="111"/>
                      <a:pt x="5327" y="229"/>
                    </a:cubicBezTo>
                    <a:cubicBezTo>
                      <a:pt x="6258" y="2162"/>
                      <a:pt x="7109" y="5673"/>
                      <a:pt x="5071" y="7220"/>
                    </a:cubicBezTo>
                    <a:cubicBezTo>
                      <a:pt x="4759" y="7456"/>
                      <a:pt x="4440" y="7554"/>
                      <a:pt x="4126" y="7554"/>
                    </a:cubicBezTo>
                    <a:cubicBezTo>
                      <a:pt x="3166" y="7554"/>
                      <a:pt x="2252" y="6634"/>
                      <a:pt x="1739" y="5884"/>
                    </a:cubicBezTo>
                    <a:cubicBezTo>
                      <a:pt x="1086" y="4931"/>
                      <a:pt x="749" y="3752"/>
                      <a:pt x="536" y="2634"/>
                    </a:cubicBezTo>
                    <a:cubicBezTo>
                      <a:pt x="524" y="2562"/>
                      <a:pt x="452" y="2532"/>
                      <a:pt x="366" y="2532"/>
                    </a:cubicBezTo>
                    <a:cubicBezTo>
                      <a:pt x="207" y="2532"/>
                      <a:pt x="1" y="2634"/>
                      <a:pt x="27" y="2770"/>
                    </a:cubicBezTo>
                    <a:cubicBezTo>
                      <a:pt x="410" y="4763"/>
                      <a:pt x="1600" y="7837"/>
                      <a:pt x="3953" y="7837"/>
                    </a:cubicBezTo>
                    <a:cubicBezTo>
                      <a:pt x="4185" y="7837"/>
                      <a:pt x="4428" y="7807"/>
                      <a:pt x="4683" y="7744"/>
                    </a:cubicBezTo>
                    <a:cubicBezTo>
                      <a:pt x="7829" y="6957"/>
                      <a:pt x="6806" y="2093"/>
                      <a:pt x="5838" y="91"/>
                    </a:cubicBezTo>
                    <a:cubicBezTo>
                      <a:pt x="5807" y="26"/>
                      <a:pt x="5733" y="0"/>
                      <a:pt x="56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3" name="Google Shape;2083;p42"/>
              <p:cNvSpPr/>
              <p:nvPr/>
            </p:nvSpPr>
            <p:spPr>
              <a:xfrm>
                <a:off x="6719471" y="2013171"/>
                <a:ext cx="136763" cy="42930"/>
              </a:xfrm>
              <a:custGeom>
                <a:avLst/>
                <a:gdLst/>
                <a:ahLst/>
                <a:cxnLst/>
                <a:rect l="l" t="t" r="r" b="b"/>
                <a:pathLst>
                  <a:path w="2281" h="716" extrusionOk="0">
                    <a:moveTo>
                      <a:pt x="42" y="0"/>
                    </a:moveTo>
                    <a:lnTo>
                      <a:pt x="1" y="171"/>
                    </a:lnTo>
                    <a:lnTo>
                      <a:pt x="2238" y="716"/>
                    </a:lnTo>
                    <a:lnTo>
                      <a:pt x="2281" y="546"/>
                    </a:lnTo>
                    <a:lnTo>
                      <a:pt x="4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4" name="Google Shape;2084;p42"/>
              <p:cNvSpPr/>
              <p:nvPr/>
            </p:nvSpPr>
            <p:spPr>
              <a:xfrm>
                <a:off x="6773493" y="1932767"/>
                <a:ext cx="36094" cy="412328"/>
              </a:xfrm>
              <a:custGeom>
                <a:avLst/>
                <a:gdLst/>
                <a:ahLst/>
                <a:cxnLst/>
                <a:rect l="l" t="t" r="r" b="b"/>
                <a:pathLst>
                  <a:path w="602" h="6877" extrusionOk="0">
                    <a:moveTo>
                      <a:pt x="425" y="1"/>
                    </a:moveTo>
                    <a:lnTo>
                      <a:pt x="1" y="6865"/>
                    </a:lnTo>
                    <a:lnTo>
                      <a:pt x="175" y="6876"/>
                    </a:lnTo>
                    <a:lnTo>
                      <a:pt x="602" y="12"/>
                    </a:lnTo>
                    <a:lnTo>
                      <a:pt x="425"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5" name="Google Shape;2085;p42"/>
              <p:cNvSpPr/>
              <p:nvPr/>
            </p:nvSpPr>
            <p:spPr>
              <a:xfrm>
                <a:off x="6723608" y="1897391"/>
                <a:ext cx="60437" cy="355128"/>
              </a:xfrm>
              <a:custGeom>
                <a:avLst/>
                <a:gdLst/>
                <a:ahLst/>
                <a:cxnLst/>
                <a:rect l="l" t="t" r="r" b="b"/>
                <a:pathLst>
                  <a:path w="1008" h="5923" extrusionOk="0">
                    <a:moveTo>
                      <a:pt x="833" y="0"/>
                    </a:moveTo>
                    <a:lnTo>
                      <a:pt x="1" y="5895"/>
                    </a:lnTo>
                    <a:lnTo>
                      <a:pt x="175" y="5923"/>
                    </a:lnTo>
                    <a:lnTo>
                      <a:pt x="1007" y="24"/>
                    </a:lnTo>
                    <a:lnTo>
                      <a:pt x="83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6" name="Google Shape;2086;p42"/>
              <p:cNvSpPr/>
              <p:nvPr/>
            </p:nvSpPr>
            <p:spPr>
              <a:xfrm>
                <a:off x="6816903" y="1935225"/>
                <a:ext cx="21285" cy="393561"/>
              </a:xfrm>
              <a:custGeom>
                <a:avLst/>
                <a:gdLst/>
                <a:ahLst/>
                <a:cxnLst/>
                <a:rect l="l" t="t" r="r" b="b"/>
                <a:pathLst>
                  <a:path w="355" h="6564" extrusionOk="0">
                    <a:moveTo>
                      <a:pt x="180" y="1"/>
                    </a:moveTo>
                    <a:lnTo>
                      <a:pt x="1" y="7"/>
                    </a:lnTo>
                    <a:lnTo>
                      <a:pt x="175" y="6563"/>
                    </a:lnTo>
                    <a:lnTo>
                      <a:pt x="354" y="6559"/>
                    </a:lnTo>
                    <a:lnTo>
                      <a:pt x="18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7" name="Google Shape;2087;p42"/>
              <p:cNvSpPr/>
              <p:nvPr/>
            </p:nvSpPr>
            <p:spPr>
              <a:xfrm>
                <a:off x="6680438" y="1857040"/>
                <a:ext cx="213569" cy="490033"/>
              </a:xfrm>
              <a:custGeom>
                <a:avLst/>
                <a:gdLst/>
                <a:ahLst/>
                <a:cxnLst/>
                <a:rect l="l" t="t" r="r" b="b"/>
                <a:pathLst>
                  <a:path w="3562" h="8173" extrusionOk="0">
                    <a:moveTo>
                      <a:pt x="1255" y="1"/>
                    </a:moveTo>
                    <a:cubicBezTo>
                      <a:pt x="1255" y="1"/>
                      <a:pt x="1" y="3471"/>
                      <a:pt x="885" y="6911"/>
                    </a:cubicBezTo>
                    <a:cubicBezTo>
                      <a:pt x="1121" y="7835"/>
                      <a:pt x="1468" y="8173"/>
                      <a:pt x="1850" y="8173"/>
                    </a:cubicBezTo>
                    <a:cubicBezTo>
                      <a:pt x="2432" y="8173"/>
                      <a:pt x="3093" y="7387"/>
                      <a:pt x="3561" y="6697"/>
                    </a:cubicBezTo>
                    <a:lnTo>
                      <a:pt x="2538" y="1343"/>
                    </a:lnTo>
                    <a:cubicBezTo>
                      <a:pt x="2137" y="1315"/>
                      <a:pt x="1697" y="960"/>
                      <a:pt x="125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aphicFrame>
        <p:nvGraphicFramePr>
          <p:cNvPr id="2" name="Table 1"/>
          <p:cNvGraphicFramePr>
            <a:graphicFrameLocks noGrp="1"/>
          </p:cNvGraphicFramePr>
          <p:nvPr>
            <p:extLst>
              <p:ext uri="{D42A27DB-BD31-4B8C-83A1-F6EECF244321}">
                <p14:modId xmlns:p14="http://schemas.microsoft.com/office/powerpoint/2010/main" val="1219410029"/>
              </p:ext>
            </p:extLst>
          </p:nvPr>
        </p:nvGraphicFramePr>
        <p:xfrm>
          <a:off x="1977462" y="1892469"/>
          <a:ext cx="8198973" cy="568920"/>
        </p:xfrm>
        <a:graphic>
          <a:graphicData uri="http://schemas.openxmlformats.org/drawingml/2006/table">
            <a:tbl>
              <a:tblPr>
                <a:noFill/>
              </a:tblPr>
              <a:tblGrid>
                <a:gridCol w="7014138">
                  <a:extLst>
                    <a:ext uri="{9D8B030D-6E8A-4147-A177-3AD203B41FA5}">
                      <a16:colId xmlns:a16="http://schemas.microsoft.com/office/drawing/2014/main" val="3264275026"/>
                    </a:ext>
                  </a:extLst>
                </a:gridCol>
                <a:gridCol w="1184835">
                  <a:extLst>
                    <a:ext uri="{9D8B030D-6E8A-4147-A177-3AD203B41FA5}">
                      <a16:colId xmlns:a16="http://schemas.microsoft.com/office/drawing/2014/main" val="3143085819"/>
                    </a:ext>
                  </a:extLst>
                </a:gridCol>
              </a:tblGrid>
              <a:tr h="568920">
                <a:tc>
                  <a:txBody>
                    <a:bodyPr/>
                    <a:lstStyle/>
                    <a:p>
                      <a:pPr marL="0" lvl="0" indent="0" algn="l" rtl="0">
                        <a:spcBef>
                          <a:spcPts val="0"/>
                        </a:spcBef>
                        <a:spcAft>
                          <a:spcPts val="0"/>
                        </a:spcAft>
                        <a:buNone/>
                      </a:pPr>
                      <a:r>
                        <a:rPr lang="en" sz="2000" b="1" dirty="0">
                          <a:solidFill>
                            <a:schemeClr val="dk2"/>
                          </a:solidFill>
                          <a:uFill>
                            <a:noFill/>
                          </a:uFill>
                          <a:latin typeface="Catamaran"/>
                          <a:ea typeface="Catamaran"/>
                          <a:cs typeface="Catamaran"/>
                          <a:sym typeface="Catamaran"/>
                        </a:rPr>
                        <a:t>I. PHÉP</a:t>
                      </a:r>
                      <a:r>
                        <a:rPr lang="en" sz="2000" b="1" baseline="0" dirty="0">
                          <a:solidFill>
                            <a:schemeClr val="dk2"/>
                          </a:solidFill>
                          <a:uFill>
                            <a:noFill/>
                          </a:uFill>
                          <a:latin typeface="Catamaran"/>
                          <a:ea typeface="Catamaran"/>
                          <a:cs typeface="Catamaran"/>
                          <a:sym typeface="Catamaran"/>
                        </a:rPr>
                        <a:t> TÍNH LŨY THỪA VỚI SỐ MŨ TỰ NHIÊN</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lvl="0" indent="0" algn="ctr" rtl="0">
                        <a:spcBef>
                          <a:spcPts val="0"/>
                        </a:spcBef>
                        <a:spcAft>
                          <a:spcPts val="1600"/>
                        </a:spcAft>
                        <a:buNone/>
                      </a:pPr>
                      <a:r>
                        <a:rPr lang="en" sz="2000" dirty="0">
                          <a:solidFill>
                            <a:schemeClr val="dk1"/>
                          </a:solidFill>
                          <a:latin typeface="Catamaran"/>
                          <a:ea typeface="Catamaran"/>
                          <a:cs typeface="Catamaran"/>
                          <a:sym typeface="Catamaran"/>
                        </a:rPr>
                        <a:t>TIẾT</a:t>
                      </a:r>
                      <a:r>
                        <a:rPr lang="en" sz="2000" baseline="0" dirty="0">
                          <a:solidFill>
                            <a:schemeClr val="dk1"/>
                          </a:solidFill>
                          <a:latin typeface="Catamaran"/>
                          <a:ea typeface="Catamaran"/>
                          <a:cs typeface="Catamaran"/>
                          <a:sym typeface="Catamaran"/>
                        </a:rPr>
                        <a:t> 1</a:t>
                      </a:r>
                      <a:endParaRPr sz="20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412381762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39723598"/>
              </p:ext>
            </p:extLst>
          </p:nvPr>
        </p:nvGraphicFramePr>
        <p:xfrm>
          <a:off x="1977462" y="2454264"/>
          <a:ext cx="8198973" cy="1701680"/>
        </p:xfrm>
        <a:graphic>
          <a:graphicData uri="http://schemas.openxmlformats.org/drawingml/2006/table">
            <a:tbl>
              <a:tblPr>
                <a:noFill/>
              </a:tblPr>
              <a:tblGrid>
                <a:gridCol w="7014138">
                  <a:extLst>
                    <a:ext uri="{9D8B030D-6E8A-4147-A177-3AD203B41FA5}">
                      <a16:colId xmlns:a16="http://schemas.microsoft.com/office/drawing/2014/main" val="3359417919"/>
                    </a:ext>
                  </a:extLst>
                </a:gridCol>
                <a:gridCol w="1184835">
                  <a:extLst>
                    <a:ext uri="{9D8B030D-6E8A-4147-A177-3AD203B41FA5}">
                      <a16:colId xmlns:a16="http://schemas.microsoft.com/office/drawing/2014/main" val="3944368664"/>
                    </a:ext>
                  </a:extLst>
                </a:gridCol>
              </a:tblGrid>
              <a:tr h="517536">
                <a:tc>
                  <a:txBody>
                    <a:bodyPr/>
                    <a:lstStyle/>
                    <a:p>
                      <a:pPr marL="0" lvl="0" indent="0" algn="l" rtl="0">
                        <a:spcBef>
                          <a:spcPts val="0"/>
                        </a:spcBef>
                        <a:spcAft>
                          <a:spcPts val="0"/>
                        </a:spcAft>
                        <a:buNone/>
                      </a:pPr>
                      <a:r>
                        <a:rPr lang="en" sz="2000" b="1" dirty="0">
                          <a:solidFill>
                            <a:schemeClr val="dk2"/>
                          </a:solidFill>
                          <a:latin typeface="Catamaran"/>
                          <a:ea typeface="Catamaran"/>
                          <a:cs typeface="Catamaran"/>
                          <a:sym typeface="Catamaran"/>
                        </a:rPr>
                        <a:t>II. TÍCH</a:t>
                      </a:r>
                      <a:r>
                        <a:rPr lang="en" sz="2000" b="1" baseline="0" dirty="0">
                          <a:solidFill>
                            <a:schemeClr val="dk2"/>
                          </a:solidFill>
                          <a:latin typeface="Catamaran"/>
                          <a:ea typeface="Catamaran"/>
                          <a:cs typeface="Catamaran"/>
                          <a:sym typeface="Catamaran"/>
                        </a:rPr>
                        <a:t> VÀ THƯƠNG CỦA HAI LŨY THỪA CÙNG CƠ SỐ</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1600"/>
                        </a:spcAft>
                        <a:buNone/>
                      </a:pPr>
                      <a:r>
                        <a:rPr lang="en" sz="2100" dirty="0">
                          <a:solidFill>
                            <a:schemeClr val="dk1"/>
                          </a:solidFill>
                          <a:latin typeface="Catamaran"/>
                          <a:ea typeface="Catamaran"/>
                          <a:cs typeface="Catamaran"/>
                          <a:sym typeface="Catamaran"/>
                        </a:rPr>
                        <a:t>TIẾT</a:t>
                      </a:r>
                      <a:r>
                        <a:rPr lang="en" sz="2100" baseline="0" dirty="0">
                          <a:solidFill>
                            <a:schemeClr val="dk1"/>
                          </a:solidFill>
                          <a:latin typeface="Catamaran"/>
                          <a:ea typeface="Catamaran"/>
                          <a:cs typeface="Catamaran"/>
                          <a:sym typeface="Catamaran"/>
                        </a:rPr>
                        <a:t> 2</a:t>
                      </a:r>
                      <a:endParaRPr sz="21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678202014"/>
                  </a:ext>
                </a:extLst>
              </a:tr>
              <a:tr h="568920">
                <a:tc>
                  <a:txBody>
                    <a:bodyPr/>
                    <a:lstStyle/>
                    <a:p>
                      <a:pPr marL="0" lvl="0" indent="0" algn="l" rtl="0">
                        <a:spcBef>
                          <a:spcPts val="0"/>
                        </a:spcBef>
                        <a:spcAft>
                          <a:spcPts val="0"/>
                        </a:spcAft>
                        <a:buNone/>
                      </a:pPr>
                      <a:r>
                        <a:rPr lang="en" sz="2000" b="1" dirty="0">
                          <a:solidFill>
                            <a:schemeClr val="dk2"/>
                          </a:solidFill>
                          <a:uFill>
                            <a:noFill/>
                          </a:uFill>
                          <a:latin typeface="Catamaran"/>
                          <a:ea typeface="Catamaran"/>
                          <a:cs typeface="Catamaran"/>
                          <a:sym typeface="Catamaran"/>
                        </a:rPr>
                        <a:t>III. LŨY</a:t>
                      </a:r>
                      <a:r>
                        <a:rPr lang="en" sz="2000" b="1" baseline="0" dirty="0">
                          <a:solidFill>
                            <a:schemeClr val="dk2"/>
                          </a:solidFill>
                          <a:uFill>
                            <a:noFill/>
                          </a:uFill>
                          <a:latin typeface="Catamaran"/>
                          <a:ea typeface="Catamaran"/>
                          <a:cs typeface="Catamaran"/>
                          <a:sym typeface="Catamaran"/>
                        </a:rPr>
                        <a:t> THỪA CỦA MỘT LŨY THỪA</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lvl="0" indent="0" algn="ctr" rtl="0">
                        <a:spcBef>
                          <a:spcPts val="0"/>
                        </a:spcBef>
                        <a:spcAft>
                          <a:spcPts val="1600"/>
                        </a:spcAft>
                        <a:buNone/>
                      </a:pPr>
                      <a:r>
                        <a:rPr lang="en" sz="2100" dirty="0">
                          <a:solidFill>
                            <a:schemeClr val="dk1"/>
                          </a:solidFill>
                          <a:latin typeface="Catamaran"/>
                          <a:ea typeface="Catamaran"/>
                          <a:cs typeface="Catamaran"/>
                          <a:sym typeface="Catamaran"/>
                        </a:rPr>
                        <a:t>TIẾT</a:t>
                      </a:r>
                      <a:r>
                        <a:rPr lang="en" sz="2100" baseline="0" dirty="0">
                          <a:solidFill>
                            <a:schemeClr val="dk1"/>
                          </a:solidFill>
                          <a:latin typeface="Catamaran"/>
                          <a:ea typeface="Catamaran"/>
                          <a:cs typeface="Catamaran"/>
                          <a:sym typeface="Catamaran"/>
                        </a:rPr>
                        <a:t> 3</a:t>
                      </a:r>
                      <a:endParaRPr sz="21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550634338"/>
                  </a:ext>
                </a:extLst>
              </a:tr>
              <a:tr h="568920">
                <a:tc>
                  <a:txBody>
                    <a:bodyPr/>
                    <a:lstStyle/>
                    <a:p>
                      <a:pPr marL="0" lvl="0" indent="0" algn="l" rtl="0">
                        <a:spcBef>
                          <a:spcPts val="0"/>
                        </a:spcBef>
                        <a:spcAft>
                          <a:spcPts val="0"/>
                        </a:spcAft>
                        <a:buNone/>
                      </a:pPr>
                      <a:r>
                        <a:rPr lang="en-US" sz="2000" b="1" dirty="0">
                          <a:solidFill>
                            <a:schemeClr val="dk2"/>
                          </a:solidFill>
                          <a:latin typeface="Catamaran"/>
                          <a:ea typeface="Catamaran"/>
                          <a:cs typeface="Catamaran"/>
                          <a:sym typeface="Catamaran"/>
                        </a:rPr>
                        <a:t>LUYỆN</a:t>
                      </a:r>
                      <a:r>
                        <a:rPr lang="en-US" sz="2000" b="1" baseline="0" dirty="0">
                          <a:solidFill>
                            <a:schemeClr val="dk2"/>
                          </a:solidFill>
                          <a:latin typeface="Catamaran"/>
                          <a:ea typeface="Catamaran"/>
                          <a:cs typeface="Catamaran"/>
                          <a:sym typeface="Catamaran"/>
                        </a:rPr>
                        <a:t> TẬP</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00"/>
                    </a:solidFill>
                  </a:tcPr>
                </a:tc>
                <a:tc>
                  <a:txBody>
                    <a:bodyPr/>
                    <a:lstStyle/>
                    <a:p>
                      <a:pPr marL="0" lvl="0" indent="0" algn="ctr" rtl="0">
                        <a:spcBef>
                          <a:spcPts val="0"/>
                        </a:spcBef>
                        <a:spcAft>
                          <a:spcPts val="1600"/>
                        </a:spcAft>
                        <a:buNone/>
                      </a:pPr>
                      <a:r>
                        <a:rPr lang="en-US" sz="2100" dirty="0">
                          <a:solidFill>
                            <a:schemeClr val="dk1"/>
                          </a:solidFill>
                          <a:latin typeface="Catamaran"/>
                          <a:ea typeface="Catamaran"/>
                          <a:cs typeface="Catamaran"/>
                          <a:sym typeface="Catamaran"/>
                        </a:rPr>
                        <a:t>TIẾT</a:t>
                      </a:r>
                      <a:r>
                        <a:rPr lang="en-US" sz="2100" baseline="0" dirty="0">
                          <a:solidFill>
                            <a:schemeClr val="dk1"/>
                          </a:solidFill>
                          <a:latin typeface="Catamaran"/>
                          <a:ea typeface="Catamaran"/>
                          <a:cs typeface="Catamaran"/>
                          <a:sym typeface="Catamaran"/>
                        </a:rPr>
                        <a:t> 4</a:t>
                      </a:r>
                      <a:endParaRPr sz="2100" dirty="0">
                        <a:solidFill>
                          <a:schemeClr val="dk1"/>
                        </a:solidFill>
                        <a:latin typeface="Catamaran"/>
                        <a:ea typeface="Catamaran"/>
                        <a:cs typeface="Catamaran"/>
                        <a:sym typeface="Catamaran"/>
                      </a:endParaRPr>
                    </a:p>
                  </a:txBody>
                  <a:tcPr marL="121900" marR="121900" marT="121900" marB="121900">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673289969"/>
                  </a:ext>
                </a:extLst>
              </a:tr>
            </a:tbl>
          </a:graphicData>
        </a:graphic>
      </p:graphicFrame>
      <p:sp>
        <p:nvSpPr>
          <p:cNvPr id="140" name="TextBox 139"/>
          <p:cNvSpPr txBox="1"/>
          <p:nvPr/>
        </p:nvSpPr>
        <p:spPr>
          <a:xfrm>
            <a:off x="10464628" y="6104187"/>
            <a:ext cx="1529979" cy="379656"/>
          </a:xfrm>
          <a:prstGeom prst="rect">
            <a:avLst/>
          </a:prstGeom>
          <a:solidFill>
            <a:srgbClr val="F4F4F4"/>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Tree>
    <p:extLst>
      <p:ext uri="{BB962C8B-B14F-4D97-AF65-F5344CB8AC3E}">
        <p14:creationId xmlns:p14="http://schemas.microsoft.com/office/powerpoint/2010/main" val="3788617558"/>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211" name="Google Shape;2211;p43"/>
          <p:cNvSpPr txBox="1">
            <a:spLocks noGrp="1"/>
          </p:cNvSpPr>
          <p:nvPr>
            <p:ph type="subTitle" idx="14"/>
          </p:nvPr>
        </p:nvSpPr>
        <p:spPr>
          <a:xfrm>
            <a:off x="4522637" y="331410"/>
            <a:ext cx="2317780" cy="616479"/>
          </a:xfrm>
          <a:prstGeom prst="rect">
            <a:avLst/>
          </a:prstGeom>
          <a:solidFill>
            <a:srgbClr val="AFE23D"/>
          </a:solidFill>
        </p:spPr>
        <p:txBody>
          <a:bodyPr spcFirstLastPara="1" wrap="square" lIns="121900" tIns="121900" rIns="121900" bIns="121900" anchor="t" anchorCtr="0">
            <a:noAutofit/>
          </a:bodyPr>
          <a:lstStyle/>
          <a:p>
            <a:pPr marL="0" indent="0" algn="l"/>
            <a:r>
              <a:rPr lang="en" sz="2800" dirty="0">
                <a:solidFill>
                  <a:srgbClr val="C22960"/>
                </a:solidFill>
                <a:latin typeface="Catamaran" panose="020B0604020202020204" charset="0"/>
                <a:cs typeface="Catamaran" panose="020B0604020202020204" charset="0"/>
              </a:rPr>
              <a:t>LUYỆN TẬP</a:t>
            </a:r>
            <a:endParaRPr sz="2800" dirty="0">
              <a:solidFill>
                <a:srgbClr val="C22960"/>
              </a:solidFill>
              <a:latin typeface="Catamaran" panose="020B0604020202020204" charset="0"/>
              <a:cs typeface="Catamaran" panose="020B0604020202020204" charset="0"/>
            </a:endParaRP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56" name="Google Shape;1902;p41"/>
          <p:cNvSpPr txBox="1">
            <a:spLocks/>
          </p:cNvSpPr>
          <p:nvPr/>
        </p:nvSpPr>
        <p:spPr>
          <a:xfrm rot="21599377">
            <a:off x="3505402" y="1980352"/>
            <a:ext cx="10410430" cy="223932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2500"/>
              <a:buFont typeface="Chau Philomene One"/>
              <a:buNone/>
              <a:defRPr sz="4000" b="1" i="0" u="none" strike="noStrike" cap="none">
                <a:solidFill>
                  <a:schemeClr val="dk2"/>
                </a:solidFill>
                <a:latin typeface="Chau Philomene One"/>
                <a:ea typeface="Chau Philomene One"/>
                <a:cs typeface="Chau Philomene One"/>
                <a:sym typeface="Chau Philomene One"/>
              </a:defRPr>
            </a:lvl1pPr>
            <a:lvl2pPr marR="0" lvl="1" algn="r" rtl="0">
              <a:lnSpc>
                <a:spcPct val="100000"/>
              </a:lnSpc>
              <a:spcBef>
                <a:spcPts val="0"/>
              </a:spcBef>
              <a:spcAft>
                <a:spcPts val="0"/>
              </a:spcAft>
              <a:buClr>
                <a:schemeClr val="dk1"/>
              </a:buClr>
              <a:buSzPts val="2500"/>
              <a:buFont typeface="Chau Philomene One"/>
              <a:buNone/>
              <a:defRPr sz="3333" b="0" i="0" u="none" strike="noStrike" cap="none">
                <a:solidFill>
                  <a:schemeClr val="dk1"/>
                </a:solidFill>
                <a:latin typeface="Chau Philomene One"/>
                <a:ea typeface="Chau Philomene One"/>
                <a:cs typeface="Chau Philomene One"/>
                <a:sym typeface="Chau Philomene One"/>
              </a:defRPr>
            </a:lvl2pPr>
            <a:lvl3pPr marR="0" lvl="2" algn="r" rtl="0">
              <a:lnSpc>
                <a:spcPct val="100000"/>
              </a:lnSpc>
              <a:spcBef>
                <a:spcPts val="0"/>
              </a:spcBef>
              <a:spcAft>
                <a:spcPts val="0"/>
              </a:spcAft>
              <a:buClr>
                <a:schemeClr val="dk1"/>
              </a:buClr>
              <a:buSzPts val="2500"/>
              <a:buFont typeface="Chau Philomene One"/>
              <a:buNone/>
              <a:defRPr sz="3333" b="0" i="0" u="none" strike="noStrike" cap="none">
                <a:solidFill>
                  <a:schemeClr val="dk1"/>
                </a:solidFill>
                <a:latin typeface="Chau Philomene One"/>
                <a:ea typeface="Chau Philomene One"/>
                <a:cs typeface="Chau Philomene One"/>
                <a:sym typeface="Chau Philomene One"/>
              </a:defRPr>
            </a:lvl3pPr>
            <a:lvl4pPr marR="0" lvl="3" algn="r" rtl="0">
              <a:lnSpc>
                <a:spcPct val="100000"/>
              </a:lnSpc>
              <a:spcBef>
                <a:spcPts val="0"/>
              </a:spcBef>
              <a:spcAft>
                <a:spcPts val="0"/>
              </a:spcAft>
              <a:buClr>
                <a:schemeClr val="dk1"/>
              </a:buClr>
              <a:buSzPts val="2500"/>
              <a:buFont typeface="Chau Philomene One"/>
              <a:buNone/>
              <a:defRPr sz="3333" b="0" i="0" u="none" strike="noStrike" cap="none">
                <a:solidFill>
                  <a:schemeClr val="dk1"/>
                </a:solidFill>
                <a:latin typeface="Chau Philomene One"/>
                <a:ea typeface="Chau Philomene One"/>
                <a:cs typeface="Chau Philomene One"/>
                <a:sym typeface="Chau Philomene One"/>
              </a:defRPr>
            </a:lvl4pPr>
            <a:lvl5pPr marR="0" lvl="4" algn="r" rtl="0">
              <a:lnSpc>
                <a:spcPct val="100000"/>
              </a:lnSpc>
              <a:spcBef>
                <a:spcPts val="0"/>
              </a:spcBef>
              <a:spcAft>
                <a:spcPts val="0"/>
              </a:spcAft>
              <a:buClr>
                <a:schemeClr val="dk1"/>
              </a:buClr>
              <a:buSzPts val="2500"/>
              <a:buFont typeface="Chau Philomene One"/>
              <a:buNone/>
              <a:defRPr sz="3333" b="0" i="0" u="none" strike="noStrike" cap="none">
                <a:solidFill>
                  <a:schemeClr val="dk1"/>
                </a:solidFill>
                <a:latin typeface="Chau Philomene One"/>
                <a:ea typeface="Chau Philomene One"/>
                <a:cs typeface="Chau Philomene One"/>
                <a:sym typeface="Chau Philomene One"/>
              </a:defRPr>
            </a:lvl5pPr>
            <a:lvl6pPr marR="0" lvl="5" algn="r" rtl="0">
              <a:lnSpc>
                <a:spcPct val="100000"/>
              </a:lnSpc>
              <a:spcBef>
                <a:spcPts val="0"/>
              </a:spcBef>
              <a:spcAft>
                <a:spcPts val="0"/>
              </a:spcAft>
              <a:buClr>
                <a:schemeClr val="dk1"/>
              </a:buClr>
              <a:buSzPts val="2500"/>
              <a:buFont typeface="Chau Philomene One"/>
              <a:buNone/>
              <a:defRPr sz="3333" b="0" i="0" u="none" strike="noStrike" cap="none">
                <a:solidFill>
                  <a:schemeClr val="dk1"/>
                </a:solidFill>
                <a:latin typeface="Chau Philomene One"/>
                <a:ea typeface="Chau Philomene One"/>
                <a:cs typeface="Chau Philomene One"/>
                <a:sym typeface="Chau Philomene One"/>
              </a:defRPr>
            </a:lvl6pPr>
            <a:lvl7pPr marR="0" lvl="6" algn="r" rtl="0">
              <a:lnSpc>
                <a:spcPct val="100000"/>
              </a:lnSpc>
              <a:spcBef>
                <a:spcPts val="0"/>
              </a:spcBef>
              <a:spcAft>
                <a:spcPts val="0"/>
              </a:spcAft>
              <a:buClr>
                <a:schemeClr val="dk1"/>
              </a:buClr>
              <a:buSzPts val="2500"/>
              <a:buFont typeface="Chau Philomene One"/>
              <a:buNone/>
              <a:defRPr sz="3333" b="0" i="0" u="none" strike="noStrike" cap="none">
                <a:solidFill>
                  <a:schemeClr val="dk1"/>
                </a:solidFill>
                <a:latin typeface="Chau Philomene One"/>
                <a:ea typeface="Chau Philomene One"/>
                <a:cs typeface="Chau Philomene One"/>
                <a:sym typeface="Chau Philomene One"/>
              </a:defRPr>
            </a:lvl7pPr>
            <a:lvl8pPr marR="0" lvl="7" algn="r" rtl="0">
              <a:lnSpc>
                <a:spcPct val="100000"/>
              </a:lnSpc>
              <a:spcBef>
                <a:spcPts val="0"/>
              </a:spcBef>
              <a:spcAft>
                <a:spcPts val="0"/>
              </a:spcAft>
              <a:buClr>
                <a:schemeClr val="dk1"/>
              </a:buClr>
              <a:buSzPts val="2500"/>
              <a:buFont typeface="Chau Philomene One"/>
              <a:buNone/>
              <a:defRPr sz="3333" b="0" i="0" u="none" strike="noStrike" cap="none">
                <a:solidFill>
                  <a:schemeClr val="dk1"/>
                </a:solidFill>
                <a:latin typeface="Chau Philomene One"/>
                <a:ea typeface="Chau Philomene One"/>
                <a:cs typeface="Chau Philomene One"/>
                <a:sym typeface="Chau Philomene One"/>
              </a:defRPr>
            </a:lvl8pPr>
            <a:lvl9pPr marR="0" lvl="8" algn="r" rtl="0">
              <a:lnSpc>
                <a:spcPct val="100000"/>
              </a:lnSpc>
              <a:spcBef>
                <a:spcPts val="0"/>
              </a:spcBef>
              <a:spcAft>
                <a:spcPts val="0"/>
              </a:spcAft>
              <a:buClr>
                <a:schemeClr val="dk1"/>
              </a:buClr>
              <a:buSzPts val="2500"/>
              <a:buFont typeface="Chau Philomene One"/>
              <a:buNone/>
              <a:defRPr sz="3333" b="0" i="0" u="none" strike="noStrike" cap="none">
                <a:solidFill>
                  <a:schemeClr val="dk1"/>
                </a:solidFill>
                <a:latin typeface="Chau Philomene One"/>
                <a:ea typeface="Chau Philomene One"/>
                <a:cs typeface="Chau Philomene One"/>
                <a:sym typeface="Chau Philomene One"/>
              </a:defRPr>
            </a:lvl9pPr>
          </a:lstStyle>
          <a:p>
            <a:r>
              <a:rPr lang="en-US" sz="6600" kern="0" dirty="0">
                <a:solidFill>
                  <a:srgbClr val="06AFBC"/>
                </a:solidFill>
                <a:latin typeface="Britannic Bold" panose="020B0903060703020204" pitchFamily="34" charset="0"/>
              </a:rPr>
              <a:t>HỌC MÀ CHƠI </a:t>
            </a:r>
          </a:p>
          <a:p>
            <a:r>
              <a:rPr lang="en-US" sz="6600" kern="0" dirty="0">
                <a:solidFill>
                  <a:srgbClr val="06AFBC"/>
                </a:solidFill>
                <a:latin typeface="Britannic Bold" panose="020B0903060703020204" pitchFamily="34" charset="0"/>
              </a:rPr>
              <a:t>CHƠI MÀ HỌC</a:t>
            </a:r>
            <a:endParaRPr lang="en-US" sz="6600" kern="0" dirty="0">
              <a:latin typeface="Britannic Bold" panose="020B0903060703020204" pitchFamily="34" charset="0"/>
            </a:endParaRPr>
          </a:p>
        </p:txBody>
      </p:sp>
      <p:sp>
        <p:nvSpPr>
          <p:cNvPr id="4" name="AutoShape 4" descr="Học mà chơi - Chơi mà học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Tiếp tục câu chuyệ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10" y="1841258"/>
            <a:ext cx="5635624" cy="282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585581"/>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Picture 3">
            <a:hlinkClick r:id="" action="ppaction://hlinkshowjump?jump=nextslide"/>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13" b="66764" l="51566" r="89770"/>
                    </a14:imgEffect>
                  </a14:imgLayer>
                </a14:imgProps>
              </a:ext>
              <a:ext uri="{28A0092B-C50C-407E-A947-70E740481C1C}">
                <a14:useLocalDpi xmlns:a14="http://schemas.microsoft.com/office/drawing/2010/main" val="0"/>
              </a:ext>
            </a:extLst>
          </a:blip>
          <a:srcRect l="50000" t="24768" r="26011" b="40882"/>
          <a:stretch/>
        </p:blipFill>
        <p:spPr>
          <a:xfrm>
            <a:off x="6553200" y="1752600"/>
            <a:ext cx="2286000" cy="2343873"/>
          </a:xfrm>
          <a:prstGeom prst="rect">
            <a:avLst/>
          </a:prstGeom>
        </p:spPr>
      </p:pic>
      <p:pic>
        <p:nvPicPr>
          <p:cNvPr id="5" name="Picture 4"/>
          <p:cNvPicPr>
            <a:picLocks noChangeAspect="1"/>
          </p:cNvPicPr>
          <p:nvPr/>
        </p:nvPicPr>
        <p:blipFill rotWithShape="1">
          <a:blip r:embed="rId7">
            <a:extLst>
              <a:ext uri="{BEBA8EAE-BF5A-486C-A8C5-ECC9F3942E4B}">
                <a14:imgProps xmlns:a14="http://schemas.microsoft.com/office/drawing/2010/main">
                  <a14:imgLayer r:embed="rId8">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8229600" y="4766482"/>
            <a:ext cx="4191000" cy="2015464"/>
          </a:xfrm>
          <a:prstGeom prst="rect">
            <a:avLst/>
          </a:prstGeom>
        </p:spPr>
      </p:pic>
      <p:pic>
        <p:nvPicPr>
          <p:cNvPr id="2" name="KhuVuonTrenMay-Dangcapnhat_vfb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524000" y="20782"/>
            <a:ext cx="609600" cy="609600"/>
          </a:xfrm>
          <a:prstGeom prst="rect">
            <a:avLst/>
          </a:prstGeom>
        </p:spPr>
      </p:pic>
    </p:spTree>
    <p:extLst>
      <p:ext uri="{BB962C8B-B14F-4D97-AF65-F5344CB8AC3E}">
        <p14:creationId xmlns:p14="http://schemas.microsoft.com/office/powerpoint/2010/main" val="376053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2057400" y="1924972"/>
            <a:ext cx="8077200" cy="4094828"/>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76600" y="2590801"/>
            <a:ext cx="5867400" cy="2554545"/>
          </a:xfrm>
          <a:prstGeom prst="rect">
            <a:avLst/>
          </a:prstGeom>
          <a:noFill/>
        </p:spPr>
        <p:txBody>
          <a:bodyPr wrap="square" rtlCol="0">
            <a:spAutoFit/>
          </a:bodyPr>
          <a:lstStyle/>
          <a:p>
            <a:r>
              <a:rPr lang="en-US" sz="8000" b="1" dirty="0">
                <a:solidFill>
                  <a:srgbClr val="FFFF00"/>
                </a:solidFill>
                <a:latin typeface="Times New Roman" pitchFamily="18" charset="0"/>
                <a:cs typeface="Times New Roman" pitchFamily="18" charset="0"/>
              </a:rPr>
              <a:t>MỤC TIÊU</a:t>
            </a:r>
          </a:p>
          <a:p>
            <a:pPr algn="ctr"/>
            <a:r>
              <a:rPr lang="en-US" sz="8000" b="1" dirty="0">
                <a:solidFill>
                  <a:srgbClr val="1BA53F"/>
                </a:solidFill>
                <a:latin typeface="Times New Roman" pitchFamily="18" charset="0"/>
                <a:cs typeface="Times New Roman" pitchFamily="18" charset="0"/>
              </a:rPr>
              <a:t>$ 1000 </a:t>
            </a:r>
          </a:p>
        </p:txBody>
      </p:sp>
    </p:spTree>
    <p:extLst>
      <p:ext uri="{BB962C8B-B14F-4D97-AF65-F5344CB8AC3E}">
        <p14:creationId xmlns:p14="http://schemas.microsoft.com/office/powerpoint/2010/main" val="700141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27000" r="-27000"/>
          </a:stretch>
        </a:blipFill>
        <a:effectLst/>
      </p:bgPr>
    </p:bg>
    <p:spTree>
      <p:nvGrpSpPr>
        <p:cNvPr id="1" name=""/>
        <p:cNvGrpSpPr/>
        <p:nvPr/>
      </p:nvGrpSpPr>
      <p:grpSpPr>
        <a:xfrm>
          <a:off x="0" y="0"/>
          <a:ext cx="0" cy="0"/>
          <a:chOff x="0" y="0"/>
          <a:chExt cx="0" cy="0"/>
        </a:xfrm>
      </p:grpSpPr>
      <p:pic>
        <p:nvPicPr>
          <p:cNvPr id="2" name="KC3">
            <a:hlinkClick r:id="rId7" action="ppaction://hlinksldjump"/>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7243158" y="4744202"/>
            <a:ext cx="1088023" cy="680244"/>
          </a:xfrm>
          <a:prstGeom prst="rect">
            <a:avLst/>
          </a:prstGeom>
        </p:spPr>
      </p:pic>
      <p:pic>
        <p:nvPicPr>
          <p:cNvPr id="3" name="KC4">
            <a:hlinkClick r:id="rId10"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9144001" y="3124200"/>
            <a:ext cx="1088023" cy="680244"/>
          </a:xfrm>
          <a:prstGeom prst="rect">
            <a:avLst/>
          </a:prstGeom>
        </p:spPr>
      </p:pic>
      <p:pic>
        <p:nvPicPr>
          <p:cNvPr id="4" name="KC2">
            <a:hlinkClick r:id="rId13"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4048330" y="2825642"/>
            <a:ext cx="1088023" cy="680244"/>
          </a:xfrm>
          <a:prstGeom prst="rect">
            <a:avLst/>
          </a:prstGeom>
        </p:spPr>
      </p:pic>
      <p:pic>
        <p:nvPicPr>
          <p:cNvPr id="5" name="KC1">
            <a:hlinkClick r:id="rId14"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2286001" y="5293841"/>
            <a:ext cx="1088023" cy="680244"/>
          </a:xfrm>
          <a:prstGeom prst="rect">
            <a:avLst/>
          </a:prstGeom>
        </p:spPr>
      </p:pic>
      <p:pic>
        <p:nvPicPr>
          <p:cNvPr id="6" name="vàng 5">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8146930" y="5195501"/>
            <a:ext cx="2572684" cy="1447800"/>
          </a:xfrm>
          <a:prstGeom prst="rect">
            <a:avLst/>
          </a:prstGeom>
        </p:spPr>
      </p:pic>
      <p:pic>
        <p:nvPicPr>
          <p:cNvPr id="7" name="vàng 1">
            <a:hlinkClick r:id="rId18"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1381779" y="2047986"/>
            <a:ext cx="1912390" cy="1076214"/>
          </a:xfrm>
          <a:prstGeom prst="rect">
            <a:avLst/>
          </a:prstGeom>
        </p:spPr>
      </p:pic>
      <p:pic>
        <p:nvPicPr>
          <p:cNvPr id="8" name="vàng 4">
            <a:hlinkClick r:id="rId19"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7336899" y="3165764"/>
            <a:ext cx="1557279" cy="876372"/>
          </a:xfrm>
          <a:prstGeom prst="rect">
            <a:avLst/>
          </a:prstGeom>
        </p:spPr>
      </p:pic>
      <p:pic>
        <p:nvPicPr>
          <p:cNvPr id="9" name="vàng 2">
            <a:hlinkClick r:id="rId20"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3408219" y="5413664"/>
            <a:ext cx="2019013" cy="1136217"/>
          </a:xfrm>
          <a:prstGeom prst="rect">
            <a:avLst/>
          </a:prstGeom>
        </p:spPr>
      </p:pic>
      <p:pic>
        <p:nvPicPr>
          <p:cNvPr id="10" name="vàng 3">
            <a:hlinkClick r:id="rId21"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5029200" y="3447040"/>
            <a:ext cx="1231080" cy="692801"/>
          </a:xfrm>
          <a:prstGeom prst="rect">
            <a:avLst/>
          </a:prstGeom>
        </p:spPr>
      </p:pic>
      <p:pic>
        <p:nvPicPr>
          <p:cNvPr id="12" name="Picture 11"/>
          <p:cNvPicPr>
            <a:picLocks noChangeAspect="1"/>
          </p:cNvPicPr>
          <p:nvPr/>
        </p:nvPicPr>
        <p:blipFill rotWithShape="1">
          <a:blip r:embed="rId22">
            <a:extLst>
              <a:ext uri="{BEBA8EAE-BF5A-486C-A8C5-ECC9F3942E4B}">
                <a14:imgProps xmlns:a14="http://schemas.microsoft.com/office/drawing/2010/main">
                  <a14:imgLayer r:embed="rId17">
                    <a14:imgEffect>
                      <a14:backgroundRemoval t="71778" b="90000" l="37167" r="49333"/>
                    </a14:imgEffect>
                  </a14:imgLayer>
                </a14:imgProps>
              </a:ext>
              <a:ext uri="{28A0092B-C50C-407E-A947-70E740481C1C}">
                <a14:useLocalDpi xmlns:a14="http://schemas.microsoft.com/office/drawing/2010/main" val="0"/>
              </a:ext>
            </a:extLst>
          </a:blip>
          <a:srcRect l="35455" t="72141" r="50519" b="10966"/>
          <a:stretch/>
        </p:blipFill>
        <p:spPr>
          <a:xfrm>
            <a:off x="6699541" y="5304809"/>
            <a:ext cx="1270559" cy="1147615"/>
          </a:xfrm>
          <a:prstGeom prst="rect">
            <a:avLst/>
          </a:prstGeom>
        </p:spPr>
      </p:pic>
      <p:pic>
        <p:nvPicPr>
          <p:cNvPr id="13" name="Picture 12"/>
          <p:cNvPicPr>
            <a:picLocks noChangeAspect="1"/>
          </p:cNvPicPr>
          <p:nvPr/>
        </p:nvPicPr>
        <p:blipFill rotWithShape="1">
          <a:blip r:embed="rId22">
            <a:extLst>
              <a:ext uri="{BEBA8EAE-BF5A-486C-A8C5-ECC9F3942E4B}">
                <a14:imgProps xmlns:a14="http://schemas.microsoft.com/office/drawing/2010/main">
                  <a14:imgLayer r:embed="rId17">
                    <a14:imgEffect>
                      <a14:backgroundRemoval t="71778" b="90000" l="37167" r="49333"/>
                    </a14:imgEffect>
                  </a14:imgLayer>
                </a14:imgProps>
              </a:ext>
              <a:ext uri="{28A0092B-C50C-407E-A947-70E740481C1C}">
                <a14:useLocalDpi xmlns:a14="http://schemas.microsoft.com/office/drawing/2010/main" val="0"/>
              </a:ext>
            </a:extLst>
          </a:blip>
          <a:srcRect l="35455" t="72141" r="50519" b="10966"/>
          <a:stretch/>
        </p:blipFill>
        <p:spPr>
          <a:xfrm>
            <a:off x="2556873" y="3376182"/>
            <a:ext cx="1474595" cy="1331908"/>
          </a:xfrm>
          <a:prstGeom prst="rect">
            <a:avLst/>
          </a:prstGeom>
        </p:spPr>
      </p:pic>
      <p:pic>
        <p:nvPicPr>
          <p:cNvPr id="14" name="Picture 13"/>
          <p:cNvPicPr>
            <a:picLocks noChangeAspect="1"/>
          </p:cNvPicPr>
          <p:nvPr/>
        </p:nvPicPr>
        <p:blipFill rotWithShape="1">
          <a:blip r:embed="rId23">
            <a:extLst>
              <a:ext uri="{BEBA8EAE-BF5A-486C-A8C5-ECC9F3942E4B}">
                <a14:imgProps xmlns:a14="http://schemas.microsoft.com/office/drawing/2010/main">
                  <a14:imgLayer r:embed="rId17">
                    <a14:imgEffect>
                      <a14:backgroundRemoval t="32000" b="68667" l="17333" r="27167"/>
                    </a14:imgEffect>
                  </a14:imgLayer>
                </a14:imgProps>
              </a:ext>
              <a:ext uri="{28A0092B-C50C-407E-A947-70E740481C1C}">
                <a14:useLocalDpi xmlns:a14="http://schemas.microsoft.com/office/drawing/2010/main" val="0"/>
              </a:ext>
            </a:extLst>
          </a:blip>
          <a:srcRect l="15667" t="48768" r="68667" b="41241"/>
          <a:stretch/>
        </p:blipFill>
        <p:spPr>
          <a:xfrm>
            <a:off x="6666982" y="1752600"/>
            <a:ext cx="2046337" cy="978802"/>
          </a:xfrm>
          <a:prstGeom prst="rect">
            <a:avLst/>
          </a:prstGeom>
        </p:spPr>
      </p:pic>
      <p:pic>
        <p:nvPicPr>
          <p:cNvPr id="15" name="Picture 14"/>
          <p:cNvPicPr>
            <a:picLocks noChangeAspect="1"/>
          </p:cNvPicPr>
          <p:nvPr/>
        </p:nvPicPr>
        <p:blipFill rotWithShape="1">
          <a:blip r:embed="rId22">
            <a:extLst>
              <a:ext uri="{BEBA8EAE-BF5A-486C-A8C5-ECC9F3942E4B}">
                <a14:imgProps xmlns:a14="http://schemas.microsoft.com/office/drawing/2010/main">
                  <a14:imgLayer r:embed="rId17">
                    <a14:imgEffect>
                      <a14:backgroundRemoval t="71778" b="90000" l="37167" r="49333"/>
                    </a14:imgEffect>
                  </a14:imgLayer>
                </a14:imgProps>
              </a:ext>
              <a:ext uri="{28A0092B-C50C-407E-A947-70E740481C1C}">
                <a14:useLocalDpi xmlns:a14="http://schemas.microsoft.com/office/drawing/2010/main" val="0"/>
              </a:ext>
            </a:extLst>
          </a:blip>
          <a:srcRect l="35455" t="72141" r="50519" b="10966"/>
          <a:stretch/>
        </p:blipFill>
        <p:spPr>
          <a:xfrm>
            <a:off x="3421867" y="5991605"/>
            <a:ext cx="870014" cy="785828"/>
          </a:xfrm>
          <a:prstGeom prst="rect">
            <a:avLst/>
          </a:prstGeom>
        </p:spPr>
      </p:pic>
      <p:sp>
        <p:nvSpPr>
          <p:cNvPr id="18" name="TextBox 17"/>
          <p:cNvSpPr txBox="1"/>
          <p:nvPr/>
        </p:nvSpPr>
        <p:spPr>
          <a:xfrm>
            <a:off x="1998943" y="3109632"/>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dirty="0"/>
              <a:t>250</a:t>
            </a:r>
          </a:p>
        </p:txBody>
      </p:sp>
      <p:sp>
        <p:nvSpPr>
          <p:cNvPr id="19" name="TextBox 18"/>
          <p:cNvSpPr txBox="1"/>
          <p:nvPr/>
        </p:nvSpPr>
        <p:spPr>
          <a:xfrm>
            <a:off x="7850558" y="3970272"/>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t>220</a:t>
            </a:r>
          </a:p>
        </p:txBody>
      </p:sp>
      <p:sp>
        <p:nvSpPr>
          <p:cNvPr id="20" name="TextBox 19"/>
          <p:cNvSpPr txBox="1"/>
          <p:nvPr/>
        </p:nvSpPr>
        <p:spPr>
          <a:xfrm>
            <a:off x="5844746" y="5699218"/>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t>350</a:t>
            </a:r>
          </a:p>
        </p:txBody>
      </p:sp>
      <p:sp>
        <p:nvSpPr>
          <p:cNvPr id="21" name="TextBox 20"/>
          <p:cNvSpPr txBox="1"/>
          <p:nvPr/>
        </p:nvSpPr>
        <p:spPr>
          <a:xfrm>
            <a:off x="7500112" y="5293842"/>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t>50</a:t>
            </a:r>
          </a:p>
        </p:txBody>
      </p:sp>
      <p:sp>
        <p:nvSpPr>
          <p:cNvPr id="22" name="TextBox 21"/>
          <p:cNvSpPr txBox="1"/>
          <p:nvPr/>
        </p:nvSpPr>
        <p:spPr>
          <a:xfrm>
            <a:off x="2398746" y="5936887"/>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t>50</a:t>
            </a:r>
          </a:p>
        </p:txBody>
      </p:sp>
      <p:sp>
        <p:nvSpPr>
          <p:cNvPr id="23" name="TextBox 22"/>
          <p:cNvSpPr txBox="1"/>
          <p:nvPr/>
        </p:nvSpPr>
        <p:spPr>
          <a:xfrm>
            <a:off x="4176806" y="3402019"/>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t>100</a:t>
            </a:r>
          </a:p>
        </p:txBody>
      </p:sp>
      <p:sp>
        <p:nvSpPr>
          <p:cNvPr id="24" name="TextBox 23"/>
          <p:cNvSpPr txBox="1"/>
          <p:nvPr/>
        </p:nvSpPr>
        <p:spPr>
          <a:xfrm>
            <a:off x="9688012" y="3694407"/>
            <a:ext cx="675189"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t>50</a:t>
            </a:r>
          </a:p>
        </p:txBody>
      </p:sp>
      <p:sp>
        <p:nvSpPr>
          <p:cNvPr id="25" name="TextBox 24"/>
          <p:cNvSpPr txBox="1"/>
          <p:nvPr/>
        </p:nvSpPr>
        <p:spPr>
          <a:xfrm>
            <a:off x="5229206" y="4123316"/>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t>230</a:t>
            </a:r>
          </a:p>
        </p:txBody>
      </p:sp>
      <p:sp>
        <p:nvSpPr>
          <p:cNvPr id="26" name="TextBox 25"/>
          <p:cNvSpPr txBox="1"/>
          <p:nvPr/>
        </p:nvSpPr>
        <p:spPr>
          <a:xfrm>
            <a:off x="4813672" y="6213369"/>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t>200</a:t>
            </a:r>
          </a:p>
        </p:txBody>
      </p:sp>
      <p:sp>
        <p:nvSpPr>
          <p:cNvPr id="27" name="TextBox 26"/>
          <p:cNvSpPr txBox="1"/>
          <p:nvPr/>
        </p:nvSpPr>
        <p:spPr>
          <a:xfrm>
            <a:off x="8266092" y="6235804"/>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t>250</a:t>
            </a:r>
          </a:p>
        </p:txBody>
      </p:sp>
      <p:pic>
        <p:nvPicPr>
          <p:cNvPr id="28" name="?">
            <a:hlinkClick r:id="rId24" action="ppaction://hlinksldjump"/>
          </p:cNvPr>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5844746" y="3853448"/>
            <a:ext cx="1588320" cy="1957692"/>
          </a:xfrm>
          <a:prstGeom prst="rect">
            <a:avLst/>
          </a:prstGeom>
        </p:spPr>
      </p:pic>
      <p:pic>
        <p:nvPicPr>
          <p:cNvPr id="3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2267110" y="0"/>
            <a:ext cx="304800" cy="304800"/>
          </a:xfrm>
          <a:prstGeom prst="rect">
            <a:avLst/>
          </a:prstGeom>
        </p:spPr>
      </p:pic>
      <p:pic>
        <p:nvPicPr>
          <p:cNvPr id="31"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2223567" y="290286"/>
            <a:ext cx="304800" cy="304800"/>
          </a:xfrm>
          <a:prstGeom prst="rect">
            <a:avLst/>
          </a:prstGeom>
        </p:spPr>
      </p:pic>
      <p:pic>
        <p:nvPicPr>
          <p:cNvPr id="32"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2276906" y="609600"/>
            <a:ext cx="304800" cy="304800"/>
          </a:xfrm>
          <a:prstGeom prst="rect">
            <a:avLst/>
          </a:prstGeom>
        </p:spPr>
      </p:pic>
      <p:pic>
        <p:nvPicPr>
          <p:cNvPr id="33"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2293959" y="914400"/>
            <a:ext cx="304800" cy="304800"/>
          </a:xfrm>
          <a:prstGeom prst="rect">
            <a:avLst/>
          </a:prstGeom>
        </p:spPr>
      </p:pic>
      <p:pic>
        <p:nvPicPr>
          <p:cNvPr id="34"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2318269" y="1240971"/>
            <a:ext cx="304800" cy="304800"/>
          </a:xfrm>
          <a:prstGeom prst="rect">
            <a:avLst/>
          </a:prstGeom>
        </p:spPr>
      </p:pic>
      <p:pic>
        <p:nvPicPr>
          <p:cNvPr id="35"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2335321" y="1545771"/>
            <a:ext cx="304800" cy="304800"/>
          </a:xfrm>
          <a:prstGeom prst="rect">
            <a:avLst/>
          </a:prstGeom>
        </p:spPr>
      </p:pic>
      <p:pic>
        <p:nvPicPr>
          <p:cNvPr id="3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2313550" y="2242001"/>
            <a:ext cx="304800" cy="304800"/>
          </a:xfrm>
          <a:prstGeom prst="rect">
            <a:avLst/>
          </a:prstGeom>
        </p:spPr>
      </p:pic>
      <p:pic>
        <p:nvPicPr>
          <p:cNvPr id="37"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2345475" y="2668804"/>
            <a:ext cx="304800" cy="304800"/>
          </a:xfrm>
          <a:prstGeom prst="rect">
            <a:avLst/>
          </a:prstGeom>
        </p:spPr>
      </p:pic>
      <p:pic>
        <p:nvPicPr>
          <p:cNvPr id="38"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2308832" y="2973604"/>
            <a:ext cx="304800" cy="304800"/>
          </a:xfrm>
          <a:prstGeom prst="rect">
            <a:avLst/>
          </a:prstGeom>
        </p:spPr>
      </p:pic>
      <p:pic>
        <p:nvPicPr>
          <p:cNvPr id="39"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2400277" y="1937201"/>
            <a:ext cx="304800" cy="304800"/>
          </a:xfrm>
          <a:prstGeom prst="rect">
            <a:avLst/>
          </a:prstGeom>
        </p:spPr>
      </p:pic>
      <p:pic>
        <p:nvPicPr>
          <p:cNvPr id="4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2378506" y="3402018"/>
            <a:ext cx="304800" cy="304800"/>
          </a:xfrm>
          <a:prstGeom prst="rect">
            <a:avLst/>
          </a:prstGeom>
        </p:spPr>
      </p:pic>
    </p:spTree>
    <p:controls>
      <mc:AlternateContent xmlns:mc="http://schemas.openxmlformats.org/markup-compatibility/2006">
        <mc:Choice xmlns:v="urn:schemas-microsoft-com:vml" Requires="v">
          <p:control name="TextBox1" r:id="rId3" imgW="1752480" imgH="838080"/>
        </mc:Choice>
        <mc:Fallback>
          <p:control name="TextBox1" r:id="rId3" imgW="1752480" imgH="838080">
            <p:pic>
              <p:nvPicPr>
                <p:cNvPr id="11" name="TextBox1"/>
                <p:cNvPicPr preferRelativeResize="0">
                  <a:picLocks noChangeArrowheads="1" noChangeShapeType="1"/>
                </p:cNvPicPr>
                <p:nvPr/>
              </p:nvPicPr>
              <p:blipFill>
                <a:blip r:embed="rId28"/>
                <a:srcRect/>
                <a:stretch>
                  <a:fillRect/>
                </a:stretch>
              </p:blipFill>
              <p:spPr bwMode="auto">
                <a:xfrm>
                  <a:off x="1524000" y="304800"/>
                  <a:ext cx="1752600" cy="838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TextBox2" r:id="rId4" imgW="1752480" imgH="838080"/>
        </mc:Choice>
        <mc:Fallback>
          <p:control name="TextBox2" r:id="rId4" imgW="1752480" imgH="838080">
            <p:pic>
              <p:nvPicPr>
                <p:cNvPr id="16" name="TextBox2"/>
                <p:cNvPicPr preferRelativeResize="0">
                  <a:picLocks noChangeArrowheads="1" noChangeShapeType="1"/>
                </p:cNvPicPr>
                <p:nvPr/>
              </p:nvPicPr>
              <p:blipFill>
                <a:blip r:embed="rId29"/>
                <a:srcRect/>
                <a:stretch>
                  <a:fillRect/>
                </a:stretch>
              </p:blipFill>
              <p:spPr bwMode="auto">
                <a:xfrm>
                  <a:off x="8915400" y="228600"/>
                  <a:ext cx="1752600" cy="838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9335949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10" presetClass="exit" presetSubtype="0" fill="hold" grpId="1" nodeType="withEffect">
                                  <p:stCondLst>
                                    <p:cond delay="0"/>
                                  </p:stCondLst>
                                  <p:childTnLst>
                                    <p:animEffect transition="out" filter="fade">
                                      <p:cBhvr>
                                        <p:cTn id="14" dur="2000"/>
                                        <p:tgtEl>
                                          <p:spTgt spid="18"/>
                                        </p:tgtEl>
                                      </p:cBhvr>
                                    </p:animEffect>
                                    <p:set>
                                      <p:cBhvr>
                                        <p:cTn id="15" dur="1" fill="hold">
                                          <p:stCondLst>
                                            <p:cond delay="1999"/>
                                          </p:stCondLst>
                                        </p:cTn>
                                        <p:tgtEl>
                                          <p:spTgt spid="18"/>
                                        </p:tgtEl>
                                        <p:attrNameLst>
                                          <p:attrName>style.visibility</p:attrName>
                                        </p:attrNameLst>
                                      </p:cBhvr>
                                      <p:to>
                                        <p:strVal val="hidden"/>
                                      </p:to>
                                    </p:set>
                                  </p:childTnLst>
                                </p:cTn>
                              </p:par>
                            </p:childTnLst>
                          </p:cTn>
                        </p:par>
                        <p:par>
                          <p:cTn id="16" fill="hold">
                            <p:stCondLst>
                              <p:cond delay="2000"/>
                            </p:stCondLst>
                            <p:childTnLst>
                              <p:par>
                                <p:cTn id="17" presetID="1" presetClass="mediacall" presetSubtype="0" fill="hold" nodeType="afterEffect">
                                  <p:stCondLst>
                                    <p:cond delay="0"/>
                                  </p:stCondLst>
                                  <p:childTnLst>
                                    <p:cmd type="call" cmd="playFrom(0.0)">
                                      <p:cBhvr>
                                        <p:cTn id="18" dur="8091" fill="hold"/>
                                        <p:tgtEl>
                                          <p:spTgt spid="30"/>
                                        </p:tgtEl>
                                      </p:cBhvr>
                                    </p:cmd>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0"/>
                                        <p:tgtEl>
                                          <p:spTgt spid="26"/>
                                        </p:tgtEl>
                                      </p:cBhvr>
                                    </p:animEffect>
                                    <p:anim calcmode="lin" valueType="num">
                                      <p:cBhvr>
                                        <p:cTn id="28" dur="2000" fill="hold"/>
                                        <p:tgtEl>
                                          <p:spTgt spid="26"/>
                                        </p:tgtEl>
                                        <p:attrNameLst>
                                          <p:attrName>ppt_x</p:attrName>
                                        </p:attrNameLst>
                                      </p:cBhvr>
                                      <p:tavLst>
                                        <p:tav tm="0">
                                          <p:val>
                                            <p:strVal val="#ppt_x"/>
                                          </p:val>
                                        </p:tav>
                                        <p:tav tm="100000">
                                          <p:val>
                                            <p:strVal val="#ppt_x"/>
                                          </p:val>
                                        </p:tav>
                                      </p:tavLst>
                                    </p:anim>
                                    <p:anim calcmode="lin" valueType="num">
                                      <p:cBhvr>
                                        <p:cTn id="29" dur="2000" fill="hold"/>
                                        <p:tgtEl>
                                          <p:spTgt spid="26"/>
                                        </p:tgtEl>
                                        <p:attrNameLst>
                                          <p:attrName>ppt_y</p:attrName>
                                        </p:attrNameLst>
                                      </p:cBhvr>
                                      <p:tavLst>
                                        <p:tav tm="0">
                                          <p:val>
                                            <p:strVal val="#ppt_y+.1"/>
                                          </p:val>
                                        </p:tav>
                                        <p:tav tm="100000">
                                          <p:val>
                                            <p:strVal val="#ppt_y"/>
                                          </p:val>
                                        </p:tav>
                                      </p:tavLst>
                                    </p:anim>
                                  </p:childTnLst>
                                </p:cTn>
                              </p:par>
                              <p:par>
                                <p:cTn id="30" presetID="10" presetClass="exit" presetSubtype="0" fill="hold" grpId="1" nodeType="withEffect">
                                  <p:stCondLst>
                                    <p:cond delay="0"/>
                                  </p:stCondLst>
                                  <p:childTnLst>
                                    <p:animEffect transition="out" filter="fade">
                                      <p:cBhvr>
                                        <p:cTn id="31" dur="2000"/>
                                        <p:tgtEl>
                                          <p:spTgt spid="26"/>
                                        </p:tgtEl>
                                      </p:cBhvr>
                                    </p:animEffect>
                                    <p:set>
                                      <p:cBhvr>
                                        <p:cTn id="32" dur="1" fill="hold">
                                          <p:stCondLst>
                                            <p:cond delay="1999"/>
                                          </p:stCondLst>
                                        </p:cTn>
                                        <p:tgtEl>
                                          <p:spTgt spid="26"/>
                                        </p:tgtEl>
                                        <p:attrNameLst>
                                          <p:attrName>style.visibility</p:attrName>
                                        </p:attrNameLst>
                                      </p:cBhvr>
                                      <p:to>
                                        <p:strVal val="hidden"/>
                                      </p:to>
                                    </p:set>
                                  </p:childTnLst>
                                </p:cTn>
                              </p:par>
                            </p:childTnLst>
                          </p:cTn>
                        </p:par>
                        <p:par>
                          <p:cTn id="33" fill="hold">
                            <p:stCondLst>
                              <p:cond delay="2000"/>
                            </p:stCondLst>
                            <p:childTnLst>
                              <p:par>
                                <p:cTn id="34" presetID="1" presetClass="mediacall" presetSubtype="0" fill="hold" nodeType="afterEffect">
                                  <p:stCondLst>
                                    <p:cond delay="0"/>
                                  </p:stCondLst>
                                  <p:childTnLst>
                                    <p:cmd type="call" cmd="playFrom(0.0)">
                                      <p:cBhvr>
                                        <p:cTn id="35" dur="8091" fill="hold"/>
                                        <p:tgtEl>
                                          <p:spTgt spid="31"/>
                                        </p:tgtEl>
                                      </p:cBhvr>
                                    </p:cmd>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42"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2000"/>
                                        <p:tgtEl>
                                          <p:spTgt spid="25"/>
                                        </p:tgtEl>
                                      </p:cBhvr>
                                    </p:animEffect>
                                    <p:anim calcmode="lin" valueType="num">
                                      <p:cBhvr>
                                        <p:cTn id="45" dur="2000" fill="hold"/>
                                        <p:tgtEl>
                                          <p:spTgt spid="25"/>
                                        </p:tgtEl>
                                        <p:attrNameLst>
                                          <p:attrName>ppt_x</p:attrName>
                                        </p:attrNameLst>
                                      </p:cBhvr>
                                      <p:tavLst>
                                        <p:tav tm="0">
                                          <p:val>
                                            <p:strVal val="#ppt_x"/>
                                          </p:val>
                                        </p:tav>
                                        <p:tav tm="100000">
                                          <p:val>
                                            <p:strVal val="#ppt_x"/>
                                          </p:val>
                                        </p:tav>
                                      </p:tavLst>
                                    </p:anim>
                                    <p:anim calcmode="lin" valueType="num">
                                      <p:cBhvr>
                                        <p:cTn id="46" dur="2000" fill="hold"/>
                                        <p:tgtEl>
                                          <p:spTgt spid="25"/>
                                        </p:tgtEl>
                                        <p:attrNameLst>
                                          <p:attrName>ppt_y</p:attrName>
                                        </p:attrNameLst>
                                      </p:cBhvr>
                                      <p:tavLst>
                                        <p:tav tm="0">
                                          <p:val>
                                            <p:strVal val="#ppt_y+.1"/>
                                          </p:val>
                                        </p:tav>
                                        <p:tav tm="100000">
                                          <p:val>
                                            <p:strVal val="#ppt_y"/>
                                          </p:val>
                                        </p:tav>
                                      </p:tavLst>
                                    </p:anim>
                                  </p:childTnLst>
                                </p:cTn>
                              </p:par>
                              <p:par>
                                <p:cTn id="47" presetID="10" presetClass="exit" presetSubtype="0" fill="hold" grpId="1" nodeType="withEffect">
                                  <p:stCondLst>
                                    <p:cond delay="0"/>
                                  </p:stCondLst>
                                  <p:childTnLst>
                                    <p:animEffect transition="out" filter="fade">
                                      <p:cBhvr>
                                        <p:cTn id="48" dur="2000"/>
                                        <p:tgtEl>
                                          <p:spTgt spid="25"/>
                                        </p:tgtEl>
                                      </p:cBhvr>
                                    </p:animEffect>
                                    <p:set>
                                      <p:cBhvr>
                                        <p:cTn id="49" dur="1" fill="hold">
                                          <p:stCondLst>
                                            <p:cond delay="1999"/>
                                          </p:stCondLst>
                                        </p:cTn>
                                        <p:tgtEl>
                                          <p:spTgt spid="25"/>
                                        </p:tgtEl>
                                        <p:attrNameLst>
                                          <p:attrName>style.visibility</p:attrName>
                                        </p:attrNameLst>
                                      </p:cBhvr>
                                      <p:to>
                                        <p:strVal val="hidden"/>
                                      </p:to>
                                    </p:set>
                                  </p:childTnLst>
                                </p:cTn>
                              </p:par>
                            </p:childTnLst>
                          </p:cTn>
                        </p:par>
                        <p:par>
                          <p:cTn id="50" fill="hold">
                            <p:stCondLst>
                              <p:cond delay="2000"/>
                            </p:stCondLst>
                            <p:childTnLst>
                              <p:par>
                                <p:cTn id="51" presetID="1" presetClass="mediacall" presetSubtype="0" fill="hold" nodeType="afterEffect">
                                  <p:stCondLst>
                                    <p:cond delay="0"/>
                                  </p:stCondLst>
                                  <p:childTnLst>
                                    <p:cmd type="call" cmd="playFrom(0.0)">
                                      <p:cBhvr>
                                        <p:cTn id="52" dur="8091" fill="hold"/>
                                        <p:tgtEl>
                                          <p:spTgt spid="32"/>
                                        </p:tgtEl>
                                      </p:cBhvr>
                                    </p:cmd>
                                  </p:childTnLst>
                                </p:cTn>
                              </p:par>
                            </p:childTnLst>
                          </p:cTn>
                        </p:par>
                      </p:childTnLst>
                    </p:cTn>
                  </p:par>
                </p:childTnLst>
              </p:cTn>
              <p:nextCondLst>
                <p:cond evt="onClick" delay="0">
                  <p:tgtEl>
                    <p:spTgt spid="10"/>
                  </p:tgtEl>
                </p:cond>
              </p:nextCondLst>
            </p:seq>
            <p:seq concurrent="1" nextAc="seek">
              <p:cTn id="53" restart="whenNotActive" fill="hold" evtFilter="cancelBubble" nodeType="interactiveSeq">
                <p:stCondLst>
                  <p:cond evt="onClick" delay="0">
                    <p:tgtEl>
                      <p:spTgt spid="8"/>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42"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2000"/>
                                        <p:tgtEl>
                                          <p:spTgt spid="19"/>
                                        </p:tgtEl>
                                      </p:cBhvr>
                                    </p:animEffect>
                                    <p:anim calcmode="lin" valueType="num">
                                      <p:cBhvr>
                                        <p:cTn id="62" dur="2000" fill="hold"/>
                                        <p:tgtEl>
                                          <p:spTgt spid="19"/>
                                        </p:tgtEl>
                                        <p:attrNameLst>
                                          <p:attrName>ppt_x</p:attrName>
                                        </p:attrNameLst>
                                      </p:cBhvr>
                                      <p:tavLst>
                                        <p:tav tm="0">
                                          <p:val>
                                            <p:strVal val="#ppt_x"/>
                                          </p:val>
                                        </p:tav>
                                        <p:tav tm="100000">
                                          <p:val>
                                            <p:strVal val="#ppt_x"/>
                                          </p:val>
                                        </p:tav>
                                      </p:tavLst>
                                    </p:anim>
                                    <p:anim calcmode="lin" valueType="num">
                                      <p:cBhvr>
                                        <p:cTn id="63" dur="2000" fill="hold"/>
                                        <p:tgtEl>
                                          <p:spTgt spid="19"/>
                                        </p:tgtEl>
                                        <p:attrNameLst>
                                          <p:attrName>ppt_y</p:attrName>
                                        </p:attrNameLst>
                                      </p:cBhvr>
                                      <p:tavLst>
                                        <p:tav tm="0">
                                          <p:val>
                                            <p:strVal val="#ppt_y+.1"/>
                                          </p:val>
                                        </p:tav>
                                        <p:tav tm="100000">
                                          <p:val>
                                            <p:strVal val="#ppt_y"/>
                                          </p:val>
                                        </p:tav>
                                      </p:tavLst>
                                    </p:anim>
                                  </p:childTnLst>
                                </p:cTn>
                              </p:par>
                              <p:par>
                                <p:cTn id="64" presetID="10" presetClass="exit" presetSubtype="0" fill="hold" grpId="1" nodeType="withEffect">
                                  <p:stCondLst>
                                    <p:cond delay="0"/>
                                  </p:stCondLst>
                                  <p:childTnLst>
                                    <p:animEffect transition="out" filter="fade">
                                      <p:cBhvr>
                                        <p:cTn id="65" dur="2000"/>
                                        <p:tgtEl>
                                          <p:spTgt spid="19"/>
                                        </p:tgtEl>
                                      </p:cBhvr>
                                    </p:animEffect>
                                    <p:set>
                                      <p:cBhvr>
                                        <p:cTn id="66" dur="1" fill="hold">
                                          <p:stCondLst>
                                            <p:cond delay="1999"/>
                                          </p:stCondLst>
                                        </p:cTn>
                                        <p:tgtEl>
                                          <p:spTgt spid="19"/>
                                        </p:tgtEl>
                                        <p:attrNameLst>
                                          <p:attrName>style.visibility</p:attrName>
                                        </p:attrNameLst>
                                      </p:cBhvr>
                                      <p:to>
                                        <p:strVal val="hidden"/>
                                      </p:to>
                                    </p:set>
                                  </p:childTnLst>
                                </p:cTn>
                              </p:par>
                            </p:childTnLst>
                          </p:cTn>
                        </p:par>
                        <p:par>
                          <p:cTn id="67" fill="hold">
                            <p:stCondLst>
                              <p:cond delay="2000"/>
                            </p:stCondLst>
                            <p:childTnLst>
                              <p:par>
                                <p:cTn id="68" presetID="1" presetClass="mediacall" presetSubtype="0" fill="hold" nodeType="afterEffect">
                                  <p:stCondLst>
                                    <p:cond delay="0"/>
                                  </p:stCondLst>
                                  <p:childTnLst>
                                    <p:cmd type="call" cmd="playFrom(0.0)">
                                      <p:cBhvr>
                                        <p:cTn id="69" dur="8091" fill="hold"/>
                                        <p:tgtEl>
                                          <p:spTgt spid="33"/>
                                        </p:tgtEl>
                                      </p:cBhvr>
                                    </p:cmd>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6"/>
                    </p:tgtEl>
                  </p:cond>
                </p:stCondLst>
                <p:endSync evt="end" delay="0">
                  <p:rtn val="all"/>
                </p:endSync>
                <p:childTnLst>
                  <p:par>
                    <p:cTn id="71" fill="hold">
                      <p:stCondLst>
                        <p:cond delay="0"/>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6"/>
                                        </p:tgtEl>
                                      </p:cBhvr>
                                    </p:animEffect>
                                    <p:set>
                                      <p:cBhvr>
                                        <p:cTn id="75" dur="1" fill="hold">
                                          <p:stCondLst>
                                            <p:cond delay="499"/>
                                          </p:stCondLst>
                                        </p:cTn>
                                        <p:tgtEl>
                                          <p:spTgt spid="6"/>
                                        </p:tgtEl>
                                        <p:attrNameLst>
                                          <p:attrName>style.visibility</p:attrName>
                                        </p:attrNameLst>
                                      </p:cBhvr>
                                      <p:to>
                                        <p:strVal val="hidden"/>
                                      </p:to>
                                    </p:set>
                                  </p:childTnLst>
                                </p:cTn>
                              </p:par>
                              <p:par>
                                <p:cTn id="76" presetID="42"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2000"/>
                                        <p:tgtEl>
                                          <p:spTgt spid="27"/>
                                        </p:tgtEl>
                                      </p:cBhvr>
                                    </p:animEffect>
                                    <p:anim calcmode="lin" valueType="num">
                                      <p:cBhvr>
                                        <p:cTn id="79" dur="2000" fill="hold"/>
                                        <p:tgtEl>
                                          <p:spTgt spid="27"/>
                                        </p:tgtEl>
                                        <p:attrNameLst>
                                          <p:attrName>ppt_x</p:attrName>
                                        </p:attrNameLst>
                                      </p:cBhvr>
                                      <p:tavLst>
                                        <p:tav tm="0">
                                          <p:val>
                                            <p:strVal val="#ppt_x"/>
                                          </p:val>
                                        </p:tav>
                                        <p:tav tm="100000">
                                          <p:val>
                                            <p:strVal val="#ppt_x"/>
                                          </p:val>
                                        </p:tav>
                                      </p:tavLst>
                                    </p:anim>
                                    <p:anim calcmode="lin" valueType="num">
                                      <p:cBhvr>
                                        <p:cTn id="80" dur="2000" fill="hold"/>
                                        <p:tgtEl>
                                          <p:spTgt spid="27"/>
                                        </p:tgtEl>
                                        <p:attrNameLst>
                                          <p:attrName>ppt_y</p:attrName>
                                        </p:attrNameLst>
                                      </p:cBhvr>
                                      <p:tavLst>
                                        <p:tav tm="0">
                                          <p:val>
                                            <p:strVal val="#ppt_y+.1"/>
                                          </p:val>
                                        </p:tav>
                                        <p:tav tm="100000">
                                          <p:val>
                                            <p:strVal val="#ppt_y"/>
                                          </p:val>
                                        </p:tav>
                                      </p:tavLst>
                                    </p:anim>
                                  </p:childTnLst>
                                </p:cTn>
                              </p:par>
                              <p:par>
                                <p:cTn id="81" presetID="10" presetClass="exit" presetSubtype="0" fill="hold" grpId="1" nodeType="withEffect">
                                  <p:stCondLst>
                                    <p:cond delay="0"/>
                                  </p:stCondLst>
                                  <p:childTnLst>
                                    <p:animEffect transition="out" filter="fade">
                                      <p:cBhvr>
                                        <p:cTn id="82" dur="2000"/>
                                        <p:tgtEl>
                                          <p:spTgt spid="27"/>
                                        </p:tgtEl>
                                      </p:cBhvr>
                                    </p:animEffect>
                                    <p:set>
                                      <p:cBhvr>
                                        <p:cTn id="83" dur="1" fill="hold">
                                          <p:stCondLst>
                                            <p:cond delay="1999"/>
                                          </p:stCondLst>
                                        </p:cTn>
                                        <p:tgtEl>
                                          <p:spTgt spid="27"/>
                                        </p:tgtEl>
                                        <p:attrNameLst>
                                          <p:attrName>style.visibility</p:attrName>
                                        </p:attrNameLst>
                                      </p:cBhvr>
                                      <p:to>
                                        <p:strVal val="hidden"/>
                                      </p:to>
                                    </p:set>
                                  </p:childTnLst>
                                </p:cTn>
                              </p:par>
                            </p:childTnLst>
                          </p:cTn>
                        </p:par>
                        <p:par>
                          <p:cTn id="84" fill="hold">
                            <p:stCondLst>
                              <p:cond delay="2000"/>
                            </p:stCondLst>
                            <p:childTnLst>
                              <p:par>
                                <p:cTn id="85" presetID="1" presetClass="mediacall" presetSubtype="0" fill="hold" nodeType="afterEffect">
                                  <p:stCondLst>
                                    <p:cond delay="0"/>
                                  </p:stCondLst>
                                  <p:childTnLst>
                                    <p:cmd type="call" cmd="playFrom(0.0)">
                                      <p:cBhvr>
                                        <p:cTn id="86" dur="8091" fill="hold"/>
                                        <p:tgtEl>
                                          <p:spTgt spid="34"/>
                                        </p:tgtEl>
                                      </p:cBhvr>
                                    </p:cmd>
                                  </p:childTnLst>
                                </p:cTn>
                              </p:par>
                            </p:childTnLst>
                          </p:cTn>
                        </p:par>
                      </p:childTnLst>
                    </p:cTn>
                  </p:par>
                </p:childTnLst>
              </p:cTn>
              <p:nextCondLst>
                <p:cond evt="onClick" delay="0">
                  <p:tgtEl>
                    <p:spTgt spid="6"/>
                  </p:tgtEl>
                </p:cond>
              </p:nextCondLst>
            </p:seq>
            <p:seq concurrent="1" nextAc="seek">
              <p:cTn id="87" restart="whenNotActive" fill="hold" evtFilter="cancelBubble" nodeType="interactiveSeq">
                <p:stCondLst>
                  <p:cond evt="onClick" delay="0">
                    <p:tgtEl>
                      <p:spTgt spid="5"/>
                    </p:tgtEl>
                  </p:cond>
                </p:stCondLst>
                <p:endSync evt="end" delay="0">
                  <p:rtn val="all"/>
                </p:endSync>
                <p:childTnLst>
                  <p:par>
                    <p:cTn id="88" fill="hold">
                      <p:stCondLst>
                        <p:cond delay="0"/>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5"/>
                                        </p:tgtEl>
                                      </p:cBhvr>
                                    </p:animEffect>
                                    <p:set>
                                      <p:cBhvr>
                                        <p:cTn id="92" dur="1" fill="hold">
                                          <p:stCondLst>
                                            <p:cond delay="499"/>
                                          </p:stCondLst>
                                        </p:cTn>
                                        <p:tgtEl>
                                          <p:spTgt spid="5"/>
                                        </p:tgtEl>
                                        <p:attrNameLst>
                                          <p:attrName>style.visibility</p:attrName>
                                        </p:attrNameLst>
                                      </p:cBhvr>
                                      <p:to>
                                        <p:strVal val="hidden"/>
                                      </p:to>
                                    </p:set>
                                  </p:childTnLst>
                                </p:cTn>
                              </p:par>
                              <p:par>
                                <p:cTn id="93" presetID="42" presetClass="entr" presetSubtype="0"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2000"/>
                                        <p:tgtEl>
                                          <p:spTgt spid="22"/>
                                        </p:tgtEl>
                                      </p:cBhvr>
                                    </p:animEffect>
                                    <p:anim calcmode="lin" valueType="num">
                                      <p:cBhvr>
                                        <p:cTn id="96" dur="2000" fill="hold"/>
                                        <p:tgtEl>
                                          <p:spTgt spid="22"/>
                                        </p:tgtEl>
                                        <p:attrNameLst>
                                          <p:attrName>ppt_x</p:attrName>
                                        </p:attrNameLst>
                                      </p:cBhvr>
                                      <p:tavLst>
                                        <p:tav tm="0">
                                          <p:val>
                                            <p:strVal val="#ppt_x"/>
                                          </p:val>
                                        </p:tav>
                                        <p:tav tm="100000">
                                          <p:val>
                                            <p:strVal val="#ppt_x"/>
                                          </p:val>
                                        </p:tav>
                                      </p:tavLst>
                                    </p:anim>
                                    <p:anim calcmode="lin" valueType="num">
                                      <p:cBhvr>
                                        <p:cTn id="97" dur="2000" fill="hold"/>
                                        <p:tgtEl>
                                          <p:spTgt spid="22"/>
                                        </p:tgtEl>
                                        <p:attrNameLst>
                                          <p:attrName>ppt_y</p:attrName>
                                        </p:attrNameLst>
                                      </p:cBhvr>
                                      <p:tavLst>
                                        <p:tav tm="0">
                                          <p:val>
                                            <p:strVal val="#ppt_y+.1"/>
                                          </p:val>
                                        </p:tav>
                                        <p:tav tm="100000">
                                          <p:val>
                                            <p:strVal val="#ppt_y"/>
                                          </p:val>
                                        </p:tav>
                                      </p:tavLst>
                                    </p:anim>
                                  </p:childTnLst>
                                </p:cTn>
                              </p:par>
                              <p:par>
                                <p:cTn id="98" presetID="10" presetClass="exit" presetSubtype="0" fill="hold" grpId="1" nodeType="withEffect">
                                  <p:stCondLst>
                                    <p:cond delay="0"/>
                                  </p:stCondLst>
                                  <p:childTnLst>
                                    <p:animEffect transition="out" filter="fade">
                                      <p:cBhvr>
                                        <p:cTn id="99" dur="2000"/>
                                        <p:tgtEl>
                                          <p:spTgt spid="22"/>
                                        </p:tgtEl>
                                      </p:cBhvr>
                                    </p:animEffect>
                                    <p:set>
                                      <p:cBhvr>
                                        <p:cTn id="100" dur="1" fill="hold">
                                          <p:stCondLst>
                                            <p:cond delay="1999"/>
                                          </p:stCondLst>
                                        </p:cTn>
                                        <p:tgtEl>
                                          <p:spTgt spid="22"/>
                                        </p:tgtEl>
                                        <p:attrNameLst>
                                          <p:attrName>style.visibility</p:attrName>
                                        </p:attrNameLst>
                                      </p:cBhvr>
                                      <p:to>
                                        <p:strVal val="hidden"/>
                                      </p:to>
                                    </p:set>
                                  </p:childTnLst>
                                </p:cTn>
                              </p:par>
                            </p:childTnLst>
                          </p:cTn>
                        </p:par>
                        <p:par>
                          <p:cTn id="101" fill="hold">
                            <p:stCondLst>
                              <p:cond delay="2000"/>
                            </p:stCondLst>
                            <p:childTnLst>
                              <p:par>
                                <p:cTn id="102" presetID="1" presetClass="mediacall" presetSubtype="0" fill="hold" nodeType="afterEffect">
                                  <p:stCondLst>
                                    <p:cond delay="0"/>
                                  </p:stCondLst>
                                  <p:childTnLst>
                                    <p:cmd type="call" cmd="playFrom(0.0)">
                                      <p:cBhvr>
                                        <p:cTn id="103" dur="8091" fill="hold"/>
                                        <p:tgtEl>
                                          <p:spTgt spid="35"/>
                                        </p:tgtEl>
                                      </p:cBhvr>
                                    </p:cmd>
                                  </p:childTnLst>
                                </p:cTn>
                              </p:par>
                            </p:childTnLst>
                          </p:cTn>
                        </p:par>
                      </p:childTnLst>
                    </p:cTn>
                  </p:par>
                </p:childTnLst>
              </p:cTn>
              <p:nextCondLst>
                <p:cond evt="onClick" delay="0">
                  <p:tgtEl>
                    <p:spTgt spid="5"/>
                  </p:tgtEl>
                </p:cond>
              </p:nextCondLst>
            </p:seq>
            <p:seq concurrent="1" nextAc="seek">
              <p:cTn id="104" restart="whenNotActive" fill="hold" evtFilter="cancelBubble" nodeType="interactiveSeq">
                <p:stCondLst>
                  <p:cond evt="onClick" delay="0">
                    <p:tgtEl>
                      <p:spTgt spid="4"/>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nodeType="clickEffect">
                                  <p:stCondLst>
                                    <p:cond delay="100"/>
                                  </p:stCondLst>
                                  <p:childTnLst>
                                    <p:animEffect transition="out" filter="fade">
                                      <p:cBhvr>
                                        <p:cTn id="108" dur="500"/>
                                        <p:tgtEl>
                                          <p:spTgt spid="4"/>
                                        </p:tgtEl>
                                      </p:cBhvr>
                                    </p:animEffect>
                                    <p:set>
                                      <p:cBhvr>
                                        <p:cTn id="109" dur="1" fill="hold">
                                          <p:stCondLst>
                                            <p:cond delay="499"/>
                                          </p:stCondLst>
                                        </p:cTn>
                                        <p:tgtEl>
                                          <p:spTgt spid="4"/>
                                        </p:tgtEl>
                                        <p:attrNameLst>
                                          <p:attrName>style.visibility</p:attrName>
                                        </p:attrNameLst>
                                      </p:cBhvr>
                                      <p:to>
                                        <p:strVal val="hidden"/>
                                      </p:to>
                                    </p:set>
                                  </p:childTnLst>
                                </p:cTn>
                              </p:par>
                              <p:par>
                                <p:cTn id="110" presetID="42" presetClass="entr" presetSubtype="0" fill="hold" grpId="0" nodeType="withEffect">
                                  <p:stCondLst>
                                    <p:cond delay="10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2000"/>
                                        <p:tgtEl>
                                          <p:spTgt spid="23"/>
                                        </p:tgtEl>
                                      </p:cBhvr>
                                    </p:animEffect>
                                    <p:anim calcmode="lin" valueType="num">
                                      <p:cBhvr>
                                        <p:cTn id="113" dur="2000" fill="hold"/>
                                        <p:tgtEl>
                                          <p:spTgt spid="23"/>
                                        </p:tgtEl>
                                        <p:attrNameLst>
                                          <p:attrName>ppt_x</p:attrName>
                                        </p:attrNameLst>
                                      </p:cBhvr>
                                      <p:tavLst>
                                        <p:tav tm="0">
                                          <p:val>
                                            <p:strVal val="#ppt_x"/>
                                          </p:val>
                                        </p:tav>
                                        <p:tav tm="100000">
                                          <p:val>
                                            <p:strVal val="#ppt_x"/>
                                          </p:val>
                                        </p:tav>
                                      </p:tavLst>
                                    </p:anim>
                                    <p:anim calcmode="lin" valueType="num">
                                      <p:cBhvr>
                                        <p:cTn id="114" dur="2000" fill="hold"/>
                                        <p:tgtEl>
                                          <p:spTgt spid="23"/>
                                        </p:tgtEl>
                                        <p:attrNameLst>
                                          <p:attrName>ppt_y</p:attrName>
                                        </p:attrNameLst>
                                      </p:cBhvr>
                                      <p:tavLst>
                                        <p:tav tm="0">
                                          <p:val>
                                            <p:strVal val="#ppt_y+.1"/>
                                          </p:val>
                                        </p:tav>
                                        <p:tav tm="100000">
                                          <p:val>
                                            <p:strVal val="#ppt_y"/>
                                          </p:val>
                                        </p:tav>
                                      </p:tavLst>
                                    </p:anim>
                                  </p:childTnLst>
                                </p:cTn>
                              </p:par>
                              <p:par>
                                <p:cTn id="115" presetID="10" presetClass="exit" presetSubtype="0" fill="hold" grpId="1" nodeType="withEffect">
                                  <p:stCondLst>
                                    <p:cond delay="100"/>
                                  </p:stCondLst>
                                  <p:childTnLst>
                                    <p:animEffect transition="out" filter="fade">
                                      <p:cBhvr>
                                        <p:cTn id="116" dur="2000"/>
                                        <p:tgtEl>
                                          <p:spTgt spid="23"/>
                                        </p:tgtEl>
                                      </p:cBhvr>
                                    </p:animEffect>
                                    <p:set>
                                      <p:cBhvr>
                                        <p:cTn id="117" dur="1" fill="hold">
                                          <p:stCondLst>
                                            <p:cond delay="1999"/>
                                          </p:stCondLst>
                                        </p:cTn>
                                        <p:tgtEl>
                                          <p:spTgt spid="23"/>
                                        </p:tgtEl>
                                        <p:attrNameLst>
                                          <p:attrName>style.visibility</p:attrName>
                                        </p:attrNameLst>
                                      </p:cBhvr>
                                      <p:to>
                                        <p:strVal val="hidden"/>
                                      </p:to>
                                    </p:set>
                                  </p:childTnLst>
                                </p:cTn>
                              </p:par>
                            </p:childTnLst>
                          </p:cTn>
                        </p:par>
                        <p:par>
                          <p:cTn id="118" fill="hold">
                            <p:stCondLst>
                              <p:cond delay="2100"/>
                            </p:stCondLst>
                            <p:childTnLst>
                              <p:par>
                                <p:cTn id="119" presetID="1" presetClass="mediacall" presetSubtype="0" fill="hold" nodeType="afterEffect">
                                  <p:stCondLst>
                                    <p:cond delay="0"/>
                                  </p:stCondLst>
                                  <p:childTnLst>
                                    <p:cmd type="call" cmd="playFrom(0.0)">
                                      <p:cBhvr>
                                        <p:cTn id="120" dur="8091" fill="hold"/>
                                        <p:tgtEl>
                                          <p:spTgt spid="36"/>
                                        </p:tgtEl>
                                      </p:cBhvr>
                                    </p:cmd>
                                  </p:childTnLst>
                                </p:cTn>
                              </p:par>
                            </p:childTnLst>
                          </p:cTn>
                        </p:par>
                      </p:childTnLst>
                    </p:cTn>
                  </p:par>
                </p:childTnLst>
              </p:cTn>
              <p:nextCondLst>
                <p:cond evt="onClick" delay="0">
                  <p:tgtEl>
                    <p:spTgt spid="4"/>
                  </p:tgtEl>
                </p:cond>
              </p:nextCondLst>
            </p:seq>
            <p:seq concurrent="1" nextAc="seek">
              <p:cTn id="121" restart="whenNotActive" fill="hold" evtFilter="cancelBubble" nodeType="interactiveSeq">
                <p:stCondLst>
                  <p:cond evt="onClick" delay="0">
                    <p:tgtEl>
                      <p:spTgt spid="2"/>
                    </p:tgtEl>
                  </p:cond>
                </p:stCondLst>
                <p:endSync evt="end" delay="0">
                  <p:rtn val="all"/>
                </p:endSync>
                <p:childTnLst>
                  <p:par>
                    <p:cTn id="122" fill="hold">
                      <p:stCondLst>
                        <p:cond delay="0"/>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2"/>
                                        </p:tgtEl>
                                      </p:cBhvr>
                                    </p:animEffect>
                                    <p:set>
                                      <p:cBhvr>
                                        <p:cTn id="126" dur="1" fill="hold">
                                          <p:stCondLst>
                                            <p:cond delay="499"/>
                                          </p:stCondLst>
                                        </p:cTn>
                                        <p:tgtEl>
                                          <p:spTgt spid="2"/>
                                        </p:tgtEl>
                                        <p:attrNameLst>
                                          <p:attrName>style.visibility</p:attrName>
                                        </p:attrNameLst>
                                      </p:cBhvr>
                                      <p:to>
                                        <p:strVal val="hidden"/>
                                      </p:to>
                                    </p:set>
                                  </p:childTnLst>
                                </p:cTn>
                              </p:par>
                              <p:par>
                                <p:cTn id="127" presetID="42" presetClass="entr" presetSubtype="0" fill="hold" grpId="0" nodeType="withEffect">
                                  <p:stCondLst>
                                    <p:cond delay="0"/>
                                  </p:stCondLst>
                                  <p:childTnLst>
                                    <p:set>
                                      <p:cBhvr>
                                        <p:cTn id="128" dur="1" fill="hold">
                                          <p:stCondLst>
                                            <p:cond delay="0"/>
                                          </p:stCondLst>
                                        </p:cTn>
                                        <p:tgtEl>
                                          <p:spTgt spid="21"/>
                                        </p:tgtEl>
                                        <p:attrNameLst>
                                          <p:attrName>style.visibility</p:attrName>
                                        </p:attrNameLst>
                                      </p:cBhvr>
                                      <p:to>
                                        <p:strVal val="visible"/>
                                      </p:to>
                                    </p:set>
                                    <p:animEffect transition="in" filter="fade">
                                      <p:cBhvr>
                                        <p:cTn id="129" dur="2000"/>
                                        <p:tgtEl>
                                          <p:spTgt spid="21"/>
                                        </p:tgtEl>
                                      </p:cBhvr>
                                    </p:animEffect>
                                    <p:anim calcmode="lin" valueType="num">
                                      <p:cBhvr>
                                        <p:cTn id="130" dur="2000" fill="hold"/>
                                        <p:tgtEl>
                                          <p:spTgt spid="21"/>
                                        </p:tgtEl>
                                        <p:attrNameLst>
                                          <p:attrName>ppt_x</p:attrName>
                                        </p:attrNameLst>
                                      </p:cBhvr>
                                      <p:tavLst>
                                        <p:tav tm="0">
                                          <p:val>
                                            <p:strVal val="#ppt_x"/>
                                          </p:val>
                                        </p:tav>
                                        <p:tav tm="100000">
                                          <p:val>
                                            <p:strVal val="#ppt_x"/>
                                          </p:val>
                                        </p:tav>
                                      </p:tavLst>
                                    </p:anim>
                                    <p:anim calcmode="lin" valueType="num">
                                      <p:cBhvr>
                                        <p:cTn id="131" dur="2000" fill="hold"/>
                                        <p:tgtEl>
                                          <p:spTgt spid="21"/>
                                        </p:tgtEl>
                                        <p:attrNameLst>
                                          <p:attrName>ppt_y</p:attrName>
                                        </p:attrNameLst>
                                      </p:cBhvr>
                                      <p:tavLst>
                                        <p:tav tm="0">
                                          <p:val>
                                            <p:strVal val="#ppt_y+.1"/>
                                          </p:val>
                                        </p:tav>
                                        <p:tav tm="100000">
                                          <p:val>
                                            <p:strVal val="#ppt_y"/>
                                          </p:val>
                                        </p:tav>
                                      </p:tavLst>
                                    </p:anim>
                                  </p:childTnLst>
                                </p:cTn>
                              </p:par>
                              <p:par>
                                <p:cTn id="132" presetID="10" presetClass="exit" presetSubtype="0" fill="hold" grpId="1" nodeType="withEffect">
                                  <p:stCondLst>
                                    <p:cond delay="0"/>
                                  </p:stCondLst>
                                  <p:childTnLst>
                                    <p:animEffect transition="out" filter="fade">
                                      <p:cBhvr>
                                        <p:cTn id="133" dur="2000"/>
                                        <p:tgtEl>
                                          <p:spTgt spid="21"/>
                                        </p:tgtEl>
                                      </p:cBhvr>
                                    </p:animEffect>
                                    <p:set>
                                      <p:cBhvr>
                                        <p:cTn id="134" dur="1" fill="hold">
                                          <p:stCondLst>
                                            <p:cond delay="1999"/>
                                          </p:stCondLst>
                                        </p:cTn>
                                        <p:tgtEl>
                                          <p:spTgt spid="21"/>
                                        </p:tgtEl>
                                        <p:attrNameLst>
                                          <p:attrName>style.visibility</p:attrName>
                                        </p:attrNameLst>
                                      </p:cBhvr>
                                      <p:to>
                                        <p:strVal val="hidden"/>
                                      </p:to>
                                    </p:set>
                                  </p:childTnLst>
                                </p:cTn>
                              </p:par>
                            </p:childTnLst>
                          </p:cTn>
                        </p:par>
                        <p:par>
                          <p:cTn id="135" fill="hold">
                            <p:stCondLst>
                              <p:cond delay="2000"/>
                            </p:stCondLst>
                            <p:childTnLst>
                              <p:par>
                                <p:cTn id="136" presetID="1" presetClass="mediacall" presetSubtype="0" fill="hold" nodeType="afterEffect">
                                  <p:stCondLst>
                                    <p:cond delay="0"/>
                                  </p:stCondLst>
                                  <p:childTnLst>
                                    <p:cmd type="call" cmd="playFrom(0.0)">
                                      <p:cBhvr>
                                        <p:cTn id="137" dur="8091" fill="hold"/>
                                        <p:tgtEl>
                                          <p:spTgt spid="37"/>
                                        </p:tgtEl>
                                      </p:cBhvr>
                                    </p:cmd>
                                  </p:childTnLst>
                                </p:cTn>
                              </p:par>
                            </p:childTnLst>
                          </p:cTn>
                        </p:par>
                      </p:childTnLst>
                    </p:cTn>
                  </p:par>
                </p:childTnLst>
              </p:cTn>
              <p:nextCondLst>
                <p:cond evt="onClick" delay="0">
                  <p:tgtEl>
                    <p:spTgt spid="2"/>
                  </p:tgtEl>
                </p:cond>
              </p:nextCondLst>
            </p:seq>
            <p:seq concurrent="1" nextAc="seek">
              <p:cTn id="138" restart="whenNotActive" fill="hold" evtFilter="cancelBubble" nodeType="interactiveSeq">
                <p:stCondLst>
                  <p:cond evt="onClick" delay="0">
                    <p:tgtEl>
                      <p:spTgt spid="3"/>
                    </p:tgtEl>
                  </p:cond>
                </p:stCondLst>
                <p:endSync evt="end" delay="0">
                  <p:rtn val="all"/>
                </p:endSync>
                <p:childTnLst>
                  <p:par>
                    <p:cTn id="139" fill="hold">
                      <p:stCondLst>
                        <p:cond delay="0"/>
                      </p:stCondLst>
                      <p:childTnLst>
                        <p:par>
                          <p:cTn id="140" fill="hold">
                            <p:stCondLst>
                              <p:cond delay="0"/>
                            </p:stCondLst>
                            <p:childTnLst>
                              <p:par>
                                <p:cTn id="141" presetID="10" presetClass="exit" presetSubtype="0" fill="hold" nodeType="clickEffect">
                                  <p:stCondLst>
                                    <p:cond delay="0"/>
                                  </p:stCondLst>
                                  <p:childTnLst>
                                    <p:animEffect transition="out" filter="fade">
                                      <p:cBhvr>
                                        <p:cTn id="142" dur="500"/>
                                        <p:tgtEl>
                                          <p:spTgt spid="3"/>
                                        </p:tgtEl>
                                      </p:cBhvr>
                                    </p:animEffect>
                                    <p:set>
                                      <p:cBhvr>
                                        <p:cTn id="143" dur="1" fill="hold">
                                          <p:stCondLst>
                                            <p:cond delay="499"/>
                                          </p:stCondLst>
                                        </p:cTn>
                                        <p:tgtEl>
                                          <p:spTgt spid="3"/>
                                        </p:tgtEl>
                                        <p:attrNameLst>
                                          <p:attrName>style.visibility</p:attrName>
                                        </p:attrNameLst>
                                      </p:cBhvr>
                                      <p:to>
                                        <p:strVal val="hidden"/>
                                      </p:to>
                                    </p:set>
                                  </p:childTnLst>
                                </p:cTn>
                              </p:par>
                              <p:par>
                                <p:cTn id="144" presetID="42" presetClass="entr" presetSubtype="0" fill="hold" grpId="0" nodeType="withEffect">
                                  <p:stCondLst>
                                    <p:cond delay="0"/>
                                  </p:stCondLst>
                                  <p:childTnLst>
                                    <p:set>
                                      <p:cBhvr>
                                        <p:cTn id="145" dur="1" fill="hold">
                                          <p:stCondLst>
                                            <p:cond delay="0"/>
                                          </p:stCondLst>
                                        </p:cTn>
                                        <p:tgtEl>
                                          <p:spTgt spid="24"/>
                                        </p:tgtEl>
                                        <p:attrNameLst>
                                          <p:attrName>style.visibility</p:attrName>
                                        </p:attrNameLst>
                                      </p:cBhvr>
                                      <p:to>
                                        <p:strVal val="visible"/>
                                      </p:to>
                                    </p:set>
                                    <p:animEffect transition="in" filter="fade">
                                      <p:cBhvr>
                                        <p:cTn id="146" dur="2000"/>
                                        <p:tgtEl>
                                          <p:spTgt spid="24"/>
                                        </p:tgtEl>
                                      </p:cBhvr>
                                    </p:animEffect>
                                    <p:anim calcmode="lin" valueType="num">
                                      <p:cBhvr>
                                        <p:cTn id="147" dur="2000" fill="hold"/>
                                        <p:tgtEl>
                                          <p:spTgt spid="24"/>
                                        </p:tgtEl>
                                        <p:attrNameLst>
                                          <p:attrName>ppt_x</p:attrName>
                                        </p:attrNameLst>
                                      </p:cBhvr>
                                      <p:tavLst>
                                        <p:tav tm="0">
                                          <p:val>
                                            <p:strVal val="#ppt_x"/>
                                          </p:val>
                                        </p:tav>
                                        <p:tav tm="100000">
                                          <p:val>
                                            <p:strVal val="#ppt_x"/>
                                          </p:val>
                                        </p:tav>
                                      </p:tavLst>
                                    </p:anim>
                                    <p:anim calcmode="lin" valueType="num">
                                      <p:cBhvr>
                                        <p:cTn id="148" dur="2000" fill="hold"/>
                                        <p:tgtEl>
                                          <p:spTgt spid="24"/>
                                        </p:tgtEl>
                                        <p:attrNameLst>
                                          <p:attrName>ppt_y</p:attrName>
                                        </p:attrNameLst>
                                      </p:cBhvr>
                                      <p:tavLst>
                                        <p:tav tm="0">
                                          <p:val>
                                            <p:strVal val="#ppt_y+.1"/>
                                          </p:val>
                                        </p:tav>
                                        <p:tav tm="100000">
                                          <p:val>
                                            <p:strVal val="#ppt_y"/>
                                          </p:val>
                                        </p:tav>
                                      </p:tavLst>
                                    </p:anim>
                                  </p:childTnLst>
                                </p:cTn>
                              </p:par>
                              <p:par>
                                <p:cTn id="149" presetID="10" presetClass="exit" presetSubtype="0" fill="hold" grpId="1" nodeType="withEffect">
                                  <p:stCondLst>
                                    <p:cond delay="0"/>
                                  </p:stCondLst>
                                  <p:childTnLst>
                                    <p:animEffect transition="out" filter="fade">
                                      <p:cBhvr>
                                        <p:cTn id="150" dur="2000"/>
                                        <p:tgtEl>
                                          <p:spTgt spid="24"/>
                                        </p:tgtEl>
                                      </p:cBhvr>
                                    </p:animEffect>
                                    <p:set>
                                      <p:cBhvr>
                                        <p:cTn id="151" dur="1" fill="hold">
                                          <p:stCondLst>
                                            <p:cond delay="1999"/>
                                          </p:stCondLst>
                                        </p:cTn>
                                        <p:tgtEl>
                                          <p:spTgt spid="24"/>
                                        </p:tgtEl>
                                        <p:attrNameLst>
                                          <p:attrName>style.visibility</p:attrName>
                                        </p:attrNameLst>
                                      </p:cBhvr>
                                      <p:to>
                                        <p:strVal val="hidden"/>
                                      </p:to>
                                    </p:set>
                                  </p:childTnLst>
                                </p:cTn>
                              </p:par>
                            </p:childTnLst>
                          </p:cTn>
                        </p:par>
                        <p:par>
                          <p:cTn id="152" fill="hold">
                            <p:stCondLst>
                              <p:cond delay="2000"/>
                            </p:stCondLst>
                            <p:childTnLst>
                              <p:par>
                                <p:cTn id="153" presetID="1" presetClass="mediacall" presetSubtype="0" fill="hold" nodeType="afterEffect">
                                  <p:stCondLst>
                                    <p:cond delay="0"/>
                                  </p:stCondLst>
                                  <p:childTnLst>
                                    <p:cmd type="call" cmd="playFrom(0.0)">
                                      <p:cBhvr>
                                        <p:cTn id="154" dur="8091" fill="hold"/>
                                        <p:tgtEl>
                                          <p:spTgt spid="38"/>
                                        </p:tgtEl>
                                      </p:cBhvr>
                                    </p:cmd>
                                  </p:childTnLst>
                                </p:cTn>
                              </p:par>
                            </p:childTnLst>
                          </p:cTn>
                        </p:par>
                      </p:childTnLst>
                    </p:cTn>
                  </p:par>
                </p:childTnLst>
              </p:cTn>
              <p:nextCondLst>
                <p:cond evt="onClick" delay="0">
                  <p:tgtEl>
                    <p:spTgt spid="3"/>
                  </p:tgtEl>
                </p:cond>
              </p:nextCondLst>
            </p:seq>
            <p:seq concurrent="1" nextAc="seek">
              <p:cTn id="155" restart="whenNotActive" fill="hold" evtFilter="cancelBubble" nodeType="interactiveSeq">
                <p:stCondLst>
                  <p:cond evt="onClick" delay="0">
                    <p:tgtEl>
                      <p:spTgt spid="28"/>
                    </p:tgtEl>
                  </p:cond>
                </p:stCondLst>
                <p:endSync evt="end" delay="0">
                  <p:rtn val="all"/>
                </p:endSync>
                <p:childTnLst>
                  <p:par>
                    <p:cTn id="156" fill="hold">
                      <p:stCondLst>
                        <p:cond delay="0"/>
                      </p:stCondLst>
                      <p:childTnLst>
                        <p:par>
                          <p:cTn id="157" fill="hold">
                            <p:stCondLst>
                              <p:cond delay="0"/>
                            </p:stCondLst>
                            <p:childTnLst>
                              <p:par>
                                <p:cTn id="158" presetID="10" presetClass="exit" presetSubtype="0" fill="hold" nodeType="clickEffect">
                                  <p:stCondLst>
                                    <p:cond delay="0"/>
                                  </p:stCondLst>
                                  <p:childTnLst>
                                    <p:animEffect transition="out" filter="fade">
                                      <p:cBhvr>
                                        <p:cTn id="159" dur="500"/>
                                        <p:tgtEl>
                                          <p:spTgt spid="28"/>
                                        </p:tgtEl>
                                      </p:cBhvr>
                                    </p:animEffect>
                                    <p:set>
                                      <p:cBhvr>
                                        <p:cTn id="160" dur="1" fill="hold">
                                          <p:stCondLst>
                                            <p:cond delay="499"/>
                                          </p:stCondLst>
                                        </p:cTn>
                                        <p:tgtEl>
                                          <p:spTgt spid="28"/>
                                        </p:tgtEl>
                                        <p:attrNameLst>
                                          <p:attrName>style.visibility</p:attrName>
                                        </p:attrNameLst>
                                      </p:cBhvr>
                                      <p:to>
                                        <p:strVal val="hidden"/>
                                      </p:to>
                                    </p:set>
                                  </p:childTnLst>
                                </p:cTn>
                              </p:par>
                              <p:par>
                                <p:cTn id="161" presetID="42"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Effect transition="in" filter="fade">
                                      <p:cBhvr>
                                        <p:cTn id="163" dur="2000"/>
                                        <p:tgtEl>
                                          <p:spTgt spid="20"/>
                                        </p:tgtEl>
                                      </p:cBhvr>
                                    </p:animEffect>
                                    <p:anim calcmode="lin" valueType="num">
                                      <p:cBhvr>
                                        <p:cTn id="164" dur="2000" fill="hold"/>
                                        <p:tgtEl>
                                          <p:spTgt spid="20"/>
                                        </p:tgtEl>
                                        <p:attrNameLst>
                                          <p:attrName>ppt_x</p:attrName>
                                        </p:attrNameLst>
                                      </p:cBhvr>
                                      <p:tavLst>
                                        <p:tav tm="0">
                                          <p:val>
                                            <p:strVal val="#ppt_x"/>
                                          </p:val>
                                        </p:tav>
                                        <p:tav tm="100000">
                                          <p:val>
                                            <p:strVal val="#ppt_x"/>
                                          </p:val>
                                        </p:tav>
                                      </p:tavLst>
                                    </p:anim>
                                    <p:anim calcmode="lin" valueType="num">
                                      <p:cBhvr>
                                        <p:cTn id="165" dur="2000" fill="hold"/>
                                        <p:tgtEl>
                                          <p:spTgt spid="20"/>
                                        </p:tgtEl>
                                        <p:attrNameLst>
                                          <p:attrName>ppt_y</p:attrName>
                                        </p:attrNameLst>
                                      </p:cBhvr>
                                      <p:tavLst>
                                        <p:tav tm="0">
                                          <p:val>
                                            <p:strVal val="#ppt_y+.1"/>
                                          </p:val>
                                        </p:tav>
                                        <p:tav tm="100000">
                                          <p:val>
                                            <p:strVal val="#ppt_y"/>
                                          </p:val>
                                        </p:tav>
                                      </p:tavLst>
                                    </p:anim>
                                  </p:childTnLst>
                                </p:cTn>
                              </p:par>
                              <p:par>
                                <p:cTn id="166" presetID="10" presetClass="exit" presetSubtype="0" fill="hold" grpId="1" nodeType="withEffect">
                                  <p:stCondLst>
                                    <p:cond delay="0"/>
                                  </p:stCondLst>
                                  <p:childTnLst>
                                    <p:animEffect transition="out" filter="fade">
                                      <p:cBhvr>
                                        <p:cTn id="167" dur="2000"/>
                                        <p:tgtEl>
                                          <p:spTgt spid="20"/>
                                        </p:tgtEl>
                                      </p:cBhvr>
                                    </p:animEffect>
                                    <p:set>
                                      <p:cBhvr>
                                        <p:cTn id="168" dur="1" fill="hold">
                                          <p:stCondLst>
                                            <p:cond delay="1999"/>
                                          </p:stCondLst>
                                        </p:cTn>
                                        <p:tgtEl>
                                          <p:spTgt spid="20"/>
                                        </p:tgtEl>
                                        <p:attrNameLst>
                                          <p:attrName>style.visibility</p:attrName>
                                        </p:attrNameLst>
                                      </p:cBhvr>
                                      <p:to>
                                        <p:strVal val="hidden"/>
                                      </p:to>
                                    </p:set>
                                  </p:childTnLst>
                                </p:cTn>
                              </p:par>
                            </p:childTnLst>
                          </p:cTn>
                        </p:par>
                        <p:par>
                          <p:cTn id="169" fill="hold">
                            <p:stCondLst>
                              <p:cond delay="2000"/>
                            </p:stCondLst>
                            <p:childTnLst>
                              <p:par>
                                <p:cTn id="170" presetID="1" presetClass="mediacall" presetSubtype="0" fill="hold" nodeType="afterEffect">
                                  <p:stCondLst>
                                    <p:cond delay="0"/>
                                  </p:stCondLst>
                                  <p:childTnLst>
                                    <p:cmd type="call" cmd="playFrom(0.0)">
                                      <p:cBhvr>
                                        <p:cTn id="171" dur="8091" fill="hold"/>
                                        <p:tgtEl>
                                          <p:spTgt spid="39"/>
                                        </p:tgtEl>
                                      </p:cBhvr>
                                    </p:cmd>
                                  </p:childTnLst>
                                </p:cTn>
                              </p:par>
                            </p:childTnLst>
                          </p:cTn>
                        </p:par>
                      </p:childTnLst>
                    </p:cTn>
                  </p:par>
                </p:childTnLst>
              </p:cTn>
              <p:nextCondLst>
                <p:cond evt="onClick" delay="0">
                  <p:tgtEl>
                    <p:spTgt spid="28"/>
                  </p:tgtEl>
                </p:cond>
              </p:nextCondLst>
            </p:seq>
            <p:audio>
              <p:cMediaNode vol="80000">
                <p:cTn id="172" fill="hold" display="0">
                  <p:stCondLst>
                    <p:cond delay="indefinite"/>
                  </p:stCondLst>
                  <p:endCondLst>
                    <p:cond evt="onStopAudio" delay="0">
                      <p:tgtEl>
                        <p:sldTgt/>
                      </p:tgtEl>
                    </p:cond>
                  </p:endCondLst>
                </p:cTn>
                <p:tgtEl>
                  <p:spTgt spid="30"/>
                </p:tgtEl>
              </p:cMediaNode>
            </p:audio>
            <p:audio>
              <p:cMediaNode vol="80000">
                <p:cTn id="173" fill="hold" display="0">
                  <p:stCondLst>
                    <p:cond delay="indefinite"/>
                  </p:stCondLst>
                  <p:endCondLst>
                    <p:cond evt="onStopAudio" delay="0">
                      <p:tgtEl>
                        <p:sldTgt/>
                      </p:tgtEl>
                    </p:cond>
                  </p:endCondLst>
                </p:cTn>
                <p:tgtEl>
                  <p:spTgt spid="31"/>
                </p:tgtEl>
              </p:cMediaNode>
            </p:audio>
            <p:audio>
              <p:cMediaNode vol="80000">
                <p:cTn id="174" fill="hold" display="0">
                  <p:stCondLst>
                    <p:cond delay="indefinite"/>
                  </p:stCondLst>
                  <p:endCondLst>
                    <p:cond evt="onStopAudio" delay="0">
                      <p:tgtEl>
                        <p:sldTgt/>
                      </p:tgtEl>
                    </p:cond>
                  </p:endCondLst>
                </p:cTn>
                <p:tgtEl>
                  <p:spTgt spid="32"/>
                </p:tgtEl>
              </p:cMediaNode>
            </p:audio>
            <p:audio>
              <p:cMediaNode vol="80000">
                <p:cTn id="175" fill="hold" display="0">
                  <p:stCondLst>
                    <p:cond delay="indefinite"/>
                  </p:stCondLst>
                  <p:endCondLst>
                    <p:cond evt="onStopAudio" delay="0">
                      <p:tgtEl>
                        <p:sldTgt/>
                      </p:tgtEl>
                    </p:cond>
                  </p:endCondLst>
                </p:cTn>
                <p:tgtEl>
                  <p:spTgt spid="33"/>
                </p:tgtEl>
              </p:cMediaNode>
            </p:audio>
            <p:audio>
              <p:cMediaNode vol="80000">
                <p:cTn id="176" fill="hold" display="0">
                  <p:stCondLst>
                    <p:cond delay="indefinite"/>
                  </p:stCondLst>
                  <p:endCondLst>
                    <p:cond evt="onStopAudio" delay="0">
                      <p:tgtEl>
                        <p:sldTgt/>
                      </p:tgtEl>
                    </p:cond>
                  </p:endCondLst>
                </p:cTn>
                <p:tgtEl>
                  <p:spTgt spid="34"/>
                </p:tgtEl>
              </p:cMediaNode>
            </p:audio>
            <p:audio>
              <p:cMediaNode vol="80000">
                <p:cTn id="177" fill="hold" display="0">
                  <p:stCondLst>
                    <p:cond delay="indefinite"/>
                  </p:stCondLst>
                  <p:endCondLst>
                    <p:cond evt="onStopAudio" delay="0">
                      <p:tgtEl>
                        <p:sldTgt/>
                      </p:tgtEl>
                    </p:cond>
                  </p:endCondLst>
                </p:cTn>
                <p:tgtEl>
                  <p:spTgt spid="35"/>
                </p:tgtEl>
              </p:cMediaNode>
            </p:audio>
            <p:audio>
              <p:cMediaNode vol="80000">
                <p:cTn id="178" fill="hold" display="0">
                  <p:stCondLst>
                    <p:cond delay="indefinite"/>
                  </p:stCondLst>
                  <p:endCondLst>
                    <p:cond evt="onStopAudio" delay="0">
                      <p:tgtEl>
                        <p:sldTgt/>
                      </p:tgtEl>
                    </p:cond>
                  </p:endCondLst>
                </p:cTn>
                <p:tgtEl>
                  <p:spTgt spid="36"/>
                </p:tgtEl>
              </p:cMediaNode>
            </p:audio>
            <p:audio>
              <p:cMediaNode vol="80000">
                <p:cTn id="179" fill="hold" display="0">
                  <p:stCondLst>
                    <p:cond delay="indefinite"/>
                  </p:stCondLst>
                  <p:endCondLst>
                    <p:cond evt="onStopAudio" delay="0">
                      <p:tgtEl>
                        <p:sldTgt/>
                      </p:tgtEl>
                    </p:cond>
                  </p:endCondLst>
                </p:cTn>
                <p:tgtEl>
                  <p:spTgt spid="37"/>
                </p:tgtEl>
              </p:cMediaNode>
            </p:audio>
            <p:audio>
              <p:cMediaNode vol="80000">
                <p:cTn id="180" fill="hold" display="0">
                  <p:stCondLst>
                    <p:cond delay="indefinite"/>
                  </p:stCondLst>
                  <p:endCondLst>
                    <p:cond evt="onStopAudio" delay="0">
                      <p:tgtEl>
                        <p:sldTgt/>
                      </p:tgtEl>
                    </p:cond>
                  </p:endCondLst>
                </p:cTn>
                <p:tgtEl>
                  <p:spTgt spid="38"/>
                </p:tgtEl>
              </p:cMediaNode>
            </p:audio>
            <p:audio>
              <p:cMediaNode vol="80000">
                <p:cTn id="181" fill="hold" display="0">
                  <p:stCondLst>
                    <p:cond delay="indefinite"/>
                  </p:stCondLst>
                  <p:endCondLst>
                    <p:cond evt="onStopAudio" delay="0">
                      <p:tgtEl>
                        <p:sldTgt/>
                      </p:tgtEl>
                    </p:cond>
                  </p:endCondLst>
                </p:cTn>
                <p:tgtEl>
                  <p:spTgt spid="39"/>
                </p:tgtEl>
              </p:cMediaNode>
            </p:audio>
            <p:audio>
              <p:cMediaNode vol="80000">
                <p:cTn id="182" fill="hold" display="0">
                  <p:stCondLst>
                    <p:cond delay="indefinite"/>
                  </p:stCondLst>
                  <p:endCondLst>
                    <p:cond evt="onStopAudio" delay="0">
                      <p:tgtEl>
                        <p:sldTgt/>
                      </p:tgtEl>
                    </p:cond>
                  </p:endCondLst>
                </p:cTn>
                <p:tgtEl>
                  <p:spTgt spid="40"/>
                </p:tgtEl>
              </p:cMediaNode>
            </p:audio>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1958" name="Google Shape;1958;p42"/>
          <p:cNvSpPr txBox="1">
            <a:spLocks noGrp="1"/>
          </p:cNvSpPr>
          <p:nvPr>
            <p:ph type="title"/>
          </p:nvPr>
        </p:nvSpPr>
        <p:spPr>
          <a:xfrm>
            <a:off x="1062184" y="492633"/>
            <a:ext cx="10067600" cy="759200"/>
          </a:xfrm>
          <a:prstGeom prst="rect">
            <a:avLst/>
          </a:prstGeom>
        </p:spPr>
        <p:txBody>
          <a:bodyPr spcFirstLastPara="1" wrap="square" lIns="121900" tIns="121900" rIns="121900" bIns="121900" anchor="t" anchorCtr="0">
            <a:noAutofit/>
          </a:bodyPr>
          <a:lstStyle/>
          <a:p>
            <a:r>
              <a:rPr lang="en" b="1" dirty="0">
                <a:solidFill>
                  <a:schemeClr val="accent4"/>
                </a:solidFill>
                <a:latin typeface="Catamaran" panose="020B0604020202020204" charset="0"/>
                <a:cs typeface="Catamaran" panose="020B0604020202020204" charset="0"/>
              </a:rPr>
              <a:t>TỔNG QUAN BÀI HỌC</a:t>
            </a:r>
            <a:endParaRPr b="1" dirty="0">
              <a:solidFill>
                <a:schemeClr val="dk2"/>
              </a:solidFill>
              <a:latin typeface="Catamaran" panose="020B0604020202020204" charset="0"/>
              <a:cs typeface="Catamaran" panose="020B0604020202020204" charset="0"/>
            </a:endParaRPr>
          </a:p>
        </p:txBody>
      </p:sp>
      <p:sp>
        <p:nvSpPr>
          <p:cNvPr id="1961" name="Google Shape;1961;p42"/>
          <p:cNvSpPr txBox="1"/>
          <p:nvPr/>
        </p:nvSpPr>
        <p:spPr>
          <a:xfrm>
            <a:off x="1076760" y="5503756"/>
            <a:ext cx="4438400" cy="615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3733" kern="0" dirty="0">
              <a:solidFill>
                <a:srgbClr val="06AFBC"/>
              </a:solidFill>
              <a:latin typeface="Catamaran"/>
              <a:ea typeface="Catamaran"/>
              <a:cs typeface="Catamaran"/>
              <a:sym typeface="Catamaran"/>
            </a:endParaRPr>
          </a:p>
        </p:txBody>
      </p:sp>
      <p:sp>
        <p:nvSpPr>
          <p:cNvPr id="1962" name="Google Shape;1962;p42"/>
          <p:cNvSpPr txBox="1"/>
          <p:nvPr/>
        </p:nvSpPr>
        <p:spPr>
          <a:xfrm>
            <a:off x="6189546" y="5547120"/>
            <a:ext cx="4438400" cy="615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1600" b="1" kern="0" dirty="0">
              <a:solidFill>
                <a:srgbClr val="06AFBC"/>
              </a:solidFill>
              <a:latin typeface="Catamaran"/>
              <a:ea typeface="Catamaran"/>
              <a:cs typeface="Catamaran"/>
              <a:sym typeface="Catamaran"/>
            </a:endParaRPr>
          </a:p>
        </p:txBody>
      </p:sp>
      <p:grpSp>
        <p:nvGrpSpPr>
          <p:cNvPr id="1963" name="Google Shape;1963;p42"/>
          <p:cNvGrpSpPr/>
          <p:nvPr/>
        </p:nvGrpSpPr>
        <p:grpSpPr>
          <a:xfrm>
            <a:off x="10176436" y="247133"/>
            <a:ext cx="1626673" cy="1724427"/>
            <a:chOff x="2755425" y="2402925"/>
            <a:chExt cx="2311054" cy="2449934"/>
          </a:xfrm>
        </p:grpSpPr>
        <p:grpSp>
          <p:nvGrpSpPr>
            <p:cNvPr id="1964" name="Google Shape;1964;p42"/>
            <p:cNvGrpSpPr/>
            <p:nvPr/>
          </p:nvGrpSpPr>
          <p:grpSpPr>
            <a:xfrm>
              <a:off x="2755425" y="2402925"/>
              <a:ext cx="2310070" cy="2449934"/>
              <a:chOff x="2755425" y="2402925"/>
              <a:chExt cx="2310070" cy="2449934"/>
            </a:xfrm>
          </p:grpSpPr>
          <p:sp>
            <p:nvSpPr>
              <p:cNvPr id="1965" name="Google Shape;1965;p42"/>
              <p:cNvSpPr/>
              <p:nvPr/>
            </p:nvSpPr>
            <p:spPr>
              <a:xfrm>
                <a:off x="4013265" y="2402925"/>
                <a:ext cx="1052230" cy="904372"/>
              </a:xfrm>
              <a:custGeom>
                <a:avLst/>
                <a:gdLst/>
                <a:ahLst/>
                <a:cxnLst/>
                <a:rect l="l" t="t" r="r" b="b"/>
                <a:pathLst>
                  <a:path w="18185" h="15629" extrusionOk="0">
                    <a:moveTo>
                      <a:pt x="4852" y="0"/>
                    </a:moveTo>
                    <a:cubicBezTo>
                      <a:pt x="4275" y="2755"/>
                      <a:pt x="2712" y="6048"/>
                      <a:pt x="1" y="6380"/>
                    </a:cubicBezTo>
                    <a:cubicBezTo>
                      <a:pt x="356" y="6988"/>
                      <a:pt x="529" y="7884"/>
                      <a:pt x="555" y="8257"/>
                    </a:cubicBezTo>
                    <a:cubicBezTo>
                      <a:pt x="643" y="9305"/>
                      <a:pt x="477" y="10339"/>
                      <a:pt x="31" y="11223"/>
                    </a:cubicBezTo>
                    <a:cubicBezTo>
                      <a:pt x="751" y="11415"/>
                      <a:pt x="1447" y="11973"/>
                      <a:pt x="1925" y="12449"/>
                    </a:cubicBezTo>
                    <a:cubicBezTo>
                      <a:pt x="2512" y="13055"/>
                      <a:pt x="2749" y="13831"/>
                      <a:pt x="2725" y="14609"/>
                    </a:cubicBezTo>
                    <a:cubicBezTo>
                      <a:pt x="3173" y="14366"/>
                      <a:pt x="3708" y="14258"/>
                      <a:pt x="4273" y="14258"/>
                    </a:cubicBezTo>
                    <a:cubicBezTo>
                      <a:pt x="5572" y="14258"/>
                      <a:pt x="7031" y="14826"/>
                      <a:pt x="7956" y="15628"/>
                    </a:cubicBezTo>
                    <a:cubicBezTo>
                      <a:pt x="8845" y="14978"/>
                      <a:pt x="9988" y="14633"/>
                      <a:pt x="11123" y="14633"/>
                    </a:cubicBezTo>
                    <a:cubicBezTo>
                      <a:pt x="11681" y="14633"/>
                      <a:pt x="12237" y="14716"/>
                      <a:pt x="12760" y="14887"/>
                    </a:cubicBezTo>
                    <a:cubicBezTo>
                      <a:pt x="13156" y="14035"/>
                      <a:pt x="13958" y="13240"/>
                      <a:pt x="14628" y="12880"/>
                    </a:cubicBezTo>
                    <a:cubicBezTo>
                      <a:pt x="15159" y="12576"/>
                      <a:pt x="15978" y="12285"/>
                      <a:pt x="16827" y="12128"/>
                    </a:cubicBezTo>
                    <a:cubicBezTo>
                      <a:pt x="16725" y="11585"/>
                      <a:pt x="16747" y="10960"/>
                      <a:pt x="16747" y="10723"/>
                    </a:cubicBezTo>
                    <a:cubicBezTo>
                      <a:pt x="16831" y="9182"/>
                      <a:pt x="17271" y="7363"/>
                      <a:pt x="18185" y="6007"/>
                    </a:cubicBezTo>
                    <a:cubicBezTo>
                      <a:pt x="17305" y="5725"/>
                      <a:pt x="16551" y="5199"/>
                      <a:pt x="16075" y="4263"/>
                    </a:cubicBezTo>
                    <a:cubicBezTo>
                      <a:pt x="15818" y="3768"/>
                      <a:pt x="15628" y="3041"/>
                      <a:pt x="15646" y="2354"/>
                    </a:cubicBezTo>
                    <a:cubicBezTo>
                      <a:pt x="14740" y="2300"/>
                      <a:pt x="13855" y="2082"/>
                      <a:pt x="13057" y="1597"/>
                    </a:cubicBezTo>
                    <a:cubicBezTo>
                      <a:pt x="12540" y="1304"/>
                      <a:pt x="12031" y="890"/>
                      <a:pt x="11738" y="382"/>
                    </a:cubicBezTo>
                    <a:cubicBezTo>
                      <a:pt x="10671" y="840"/>
                      <a:pt x="9530" y="1128"/>
                      <a:pt x="8393" y="1128"/>
                    </a:cubicBezTo>
                    <a:cubicBezTo>
                      <a:pt x="7920" y="1128"/>
                      <a:pt x="7447" y="1078"/>
                      <a:pt x="6982" y="970"/>
                    </a:cubicBezTo>
                    <a:cubicBezTo>
                      <a:pt x="6423" y="843"/>
                      <a:pt x="5484" y="500"/>
                      <a:pt x="4852"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6" name="Google Shape;1966;p42"/>
              <p:cNvSpPr/>
              <p:nvPr/>
            </p:nvSpPr>
            <p:spPr>
              <a:xfrm>
                <a:off x="2755425" y="3048165"/>
                <a:ext cx="1805831" cy="1804694"/>
              </a:xfrm>
              <a:custGeom>
                <a:avLst/>
                <a:gdLst/>
                <a:ahLst/>
                <a:cxnLst/>
                <a:rect l="l" t="t" r="r" b="b"/>
                <a:pathLst>
                  <a:path w="31209" h="31188" extrusionOk="0">
                    <a:moveTo>
                      <a:pt x="20034" y="1"/>
                    </a:moveTo>
                    <a:lnTo>
                      <a:pt x="5227" y="7505"/>
                    </a:lnTo>
                    <a:lnTo>
                      <a:pt x="7962" y="13200"/>
                    </a:lnTo>
                    <a:lnTo>
                      <a:pt x="7145" y="13758"/>
                    </a:lnTo>
                    <a:lnTo>
                      <a:pt x="7814" y="14538"/>
                    </a:lnTo>
                    <a:lnTo>
                      <a:pt x="8355" y="14019"/>
                    </a:lnTo>
                    <a:lnTo>
                      <a:pt x="9594" y="16596"/>
                    </a:lnTo>
                    <a:lnTo>
                      <a:pt x="7357" y="17463"/>
                    </a:lnTo>
                    <a:cubicBezTo>
                      <a:pt x="7266" y="16497"/>
                      <a:pt x="7068" y="15094"/>
                      <a:pt x="6637" y="14846"/>
                    </a:cubicBezTo>
                    <a:cubicBezTo>
                      <a:pt x="6521" y="14780"/>
                      <a:pt x="6417" y="14752"/>
                      <a:pt x="6325" y="14752"/>
                    </a:cubicBezTo>
                    <a:cubicBezTo>
                      <a:pt x="5887" y="14752"/>
                      <a:pt x="5712" y="15374"/>
                      <a:pt x="5712" y="15374"/>
                    </a:cubicBezTo>
                    <a:cubicBezTo>
                      <a:pt x="5712" y="15374"/>
                      <a:pt x="6594" y="11947"/>
                      <a:pt x="5600" y="11837"/>
                    </a:cubicBezTo>
                    <a:cubicBezTo>
                      <a:pt x="5578" y="11835"/>
                      <a:pt x="5556" y="11834"/>
                      <a:pt x="5534" y="11834"/>
                    </a:cubicBezTo>
                    <a:cubicBezTo>
                      <a:pt x="4862" y="11834"/>
                      <a:pt x="4599" y="13021"/>
                      <a:pt x="4402" y="13021"/>
                    </a:cubicBezTo>
                    <a:cubicBezTo>
                      <a:pt x="4325" y="13021"/>
                      <a:pt x="4258" y="12838"/>
                      <a:pt x="4180" y="12329"/>
                    </a:cubicBezTo>
                    <a:cubicBezTo>
                      <a:pt x="3893" y="10482"/>
                      <a:pt x="4891" y="8949"/>
                      <a:pt x="4322" y="8697"/>
                    </a:cubicBezTo>
                    <a:cubicBezTo>
                      <a:pt x="4234" y="8659"/>
                      <a:pt x="4154" y="8642"/>
                      <a:pt x="4081" y="8642"/>
                    </a:cubicBezTo>
                    <a:cubicBezTo>
                      <a:pt x="3681" y="8642"/>
                      <a:pt x="3499" y="9133"/>
                      <a:pt x="3499" y="9133"/>
                    </a:cubicBezTo>
                    <a:cubicBezTo>
                      <a:pt x="3499" y="9133"/>
                      <a:pt x="2647" y="7043"/>
                      <a:pt x="1670" y="7043"/>
                    </a:cubicBezTo>
                    <a:cubicBezTo>
                      <a:pt x="1504" y="7043"/>
                      <a:pt x="1336" y="7103"/>
                      <a:pt x="1167" y="7242"/>
                    </a:cubicBezTo>
                    <a:cubicBezTo>
                      <a:pt x="1" y="8210"/>
                      <a:pt x="2447" y="11327"/>
                      <a:pt x="2447" y="11327"/>
                    </a:cubicBezTo>
                    <a:cubicBezTo>
                      <a:pt x="2447" y="11327"/>
                      <a:pt x="2251" y="11272"/>
                      <a:pt x="1959" y="11272"/>
                    </a:cubicBezTo>
                    <a:cubicBezTo>
                      <a:pt x="1707" y="11272"/>
                      <a:pt x="1384" y="11313"/>
                      <a:pt x="1055" y="11465"/>
                    </a:cubicBezTo>
                    <a:cubicBezTo>
                      <a:pt x="343" y="11794"/>
                      <a:pt x="2759" y="13609"/>
                      <a:pt x="2759" y="13609"/>
                    </a:cubicBezTo>
                    <a:cubicBezTo>
                      <a:pt x="2759" y="13609"/>
                      <a:pt x="2269" y="13418"/>
                      <a:pt x="1733" y="13418"/>
                    </a:cubicBezTo>
                    <a:cubicBezTo>
                      <a:pt x="1100" y="13418"/>
                      <a:pt x="404" y="13684"/>
                      <a:pt x="374" y="14846"/>
                    </a:cubicBezTo>
                    <a:cubicBezTo>
                      <a:pt x="327" y="16555"/>
                      <a:pt x="2412" y="17083"/>
                      <a:pt x="4122" y="17083"/>
                    </a:cubicBezTo>
                    <a:cubicBezTo>
                      <a:pt x="4558" y="17083"/>
                      <a:pt x="4970" y="17048"/>
                      <a:pt x="5316" y="16991"/>
                    </a:cubicBezTo>
                    <a:cubicBezTo>
                      <a:pt x="5448" y="16969"/>
                      <a:pt x="5572" y="16959"/>
                      <a:pt x="5689" y="16959"/>
                    </a:cubicBezTo>
                    <a:cubicBezTo>
                      <a:pt x="6333" y="16959"/>
                      <a:pt x="6752" y="17264"/>
                      <a:pt x="7016" y="17594"/>
                    </a:cubicBezTo>
                    <a:lnTo>
                      <a:pt x="4010" y="18756"/>
                    </a:lnTo>
                    <a:lnTo>
                      <a:pt x="14398" y="31187"/>
                    </a:lnTo>
                    <a:lnTo>
                      <a:pt x="31209" y="19081"/>
                    </a:lnTo>
                    <a:lnTo>
                      <a:pt x="28439" y="17178"/>
                    </a:lnTo>
                    <a:cubicBezTo>
                      <a:pt x="29700" y="16915"/>
                      <a:pt x="31049" y="16217"/>
                      <a:pt x="30799" y="14907"/>
                    </a:cubicBezTo>
                    <a:cubicBezTo>
                      <a:pt x="30646" y="14106"/>
                      <a:pt x="30211" y="13888"/>
                      <a:pt x="29783" y="13888"/>
                    </a:cubicBezTo>
                    <a:cubicBezTo>
                      <a:pt x="29273" y="13888"/>
                      <a:pt x="28773" y="14197"/>
                      <a:pt x="28773" y="14197"/>
                    </a:cubicBezTo>
                    <a:cubicBezTo>
                      <a:pt x="28773" y="14197"/>
                      <a:pt x="30407" y="12398"/>
                      <a:pt x="29808" y="12219"/>
                    </a:cubicBezTo>
                    <a:cubicBezTo>
                      <a:pt x="29650" y="12172"/>
                      <a:pt x="29499" y="12155"/>
                      <a:pt x="29361" y="12155"/>
                    </a:cubicBezTo>
                    <a:cubicBezTo>
                      <a:pt x="28979" y="12155"/>
                      <a:pt x="28707" y="12288"/>
                      <a:pt x="28707" y="12288"/>
                    </a:cubicBezTo>
                    <a:cubicBezTo>
                      <a:pt x="28707" y="12288"/>
                      <a:pt x="30185" y="9413"/>
                      <a:pt x="29146" y="8770"/>
                    </a:cubicBezTo>
                    <a:cubicBezTo>
                      <a:pt x="29028" y="8697"/>
                      <a:pt x="28916" y="8665"/>
                      <a:pt x="28811" y="8665"/>
                    </a:cubicBezTo>
                    <a:cubicBezTo>
                      <a:pt x="27996" y="8665"/>
                      <a:pt x="27588" y="10622"/>
                      <a:pt x="27588" y="10622"/>
                    </a:cubicBezTo>
                    <a:cubicBezTo>
                      <a:pt x="27588" y="10622"/>
                      <a:pt x="27406" y="10291"/>
                      <a:pt x="27127" y="10291"/>
                    </a:cubicBezTo>
                    <a:cubicBezTo>
                      <a:pt x="27053" y="10291"/>
                      <a:pt x="26973" y="10314"/>
                      <a:pt x="26888" y="10372"/>
                    </a:cubicBezTo>
                    <a:cubicBezTo>
                      <a:pt x="26478" y="10650"/>
                      <a:pt x="27461" y="11781"/>
                      <a:pt x="27491" y="13331"/>
                    </a:cubicBezTo>
                    <a:cubicBezTo>
                      <a:pt x="27500" y="13773"/>
                      <a:pt x="27470" y="13928"/>
                      <a:pt x="27405" y="13928"/>
                    </a:cubicBezTo>
                    <a:cubicBezTo>
                      <a:pt x="27255" y="13928"/>
                      <a:pt x="26916" y="13094"/>
                      <a:pt x="26436" y="13094"/>
                    </a:cubicBezTo>
                    <a:cubicBezTo>
                      <a:pt x="26398" y="13094"/>
                      <a:pt x="26359" y="13100"/>
                      <a:pt x="26319" y="13111"/>
                    </a:cubicBezTo>
                    <a:cubicBezTo>
                      <a:pt x="25616" y="13314"/>
                      <a:pt x="26551" y="15639"/>
                      <a:pt x="26694" y="15986"/>
                    </a:cubicBezTo>
                    <a:lnTo>
                      <a:pt x="26689" y="15982"/>
                    </a:lnTo>
                    <a:cubicBezTo>
                      <a:pt x="26627" y="15870"/>
                      <a:pt x="26455" y="15594"/>
                      <a:pt x="26208" y="15594"/>
                    </a:cubicBezTo>
                    <a:cubicBezTo>
                      <a:pt x="26184" y="15594"/>
                      <a:pt x="26159" y="15597"/>
                      <a:pt x="26133" y="15603"/>
                    </a:cubicBezTo>
                    <a:lnTo>
                      <a:pt x="24900" y="14758"/>
                    </a:lnTo>
                    <a:lnTo>
                      <a:pt x="24900" y="14758"/>
                    </a:lnTo>
                    <a:cubicBezTo>
                      <a:pt x="25098" y="14807"/>
                      <a:pt x="25290" y="14837"/>
                      <a:pt x="25470" y="14837"/>
                    </a:cubicBezTo>
                    <a:cubicBezTo>
                      <a:pt x="25497" y="14837"/>
                      <a:pt x="25523" y="14837"/>
                      <a:pt x="25549" y="14835"/>
                    </a:cubicBezTo>
                    <a:cubicBezTo>
                      <a:pt x="26629" y="14779"/>
                      <a:pt x="24980" y="11680"/>
                      <a:pt x="24980" y="11680"/>
                    </a:cubicBezTo>
                    <a:lnTo>
                      <a:pt x="24980" y="11680"/>
                    </a:lnTo>
                    <a:cubicBezTo>
                      <a:pt x="24980" y="11680"/>
                      <a:pt x="24985" y="11680"/>
                      <a:pt x="24993" y="11680"/>
                    </a:cubicBezTo>
                    <a:cubicBezTo>
                      <a:pt x="25052" y="11680"/>
                      <a:pt x="25301" y="11674"/>
                      <a:pt x="25528" y="11568"/>
                    </a:cubicBezTo>
                    <a:cubicBezTo>
                      <a:pt x="25586" y="11564"/>
                      <a:pt x="25622" y="11559"/>
                      <a:pt x="25625" y="11559"/>
                    </a:cubicBezTo>
                    <a:lnTo>
                      <a:pt x="25618" y="11518"/>
                    </a:lnTo>
                    <a:cubicBezTo>
                      <a:pt x="25765" y="11428"/>
                      <a:pt x="25888" y="11281"/>
                      <a:pt x="25918" y="11055"/>
                    </a:cubicBezTo>
                    <a:cubicBezTo>
                      <a:pt x="25967" y="10702"/>
                      <a:pt x="25668" y="10475"/>
                      <a:pt x="25241" y="10421"/>
                    </a:cubicBezTo>
                    <a:cubicBezTo>
                      <a:pt x="25230" y="10404"/>
                      <a:pt x="25226" y="10393"/>
                      <a:pt x="25224" y="10393"/>
                    </a:cubicBezTo>
                    <a:lnTo>
                      <a:pt x="25187" y="10417"/>
                    </a:lnTo>
                    <a:cubicBezTo>
                      <a:pt x="25135" y="10412"/>
                      <a:pt x="25082" y="10409"/>
                      <a:pt x="25028" y="10409"/>
                    </a:cubicBezTo>
                    <a:cubicBezTo>
                      <a:pt x="24901" y="10409"/>
                      <a:pt x="24768" y="10424"/>
                      <a:pt x="24631" y="10454"/>
                    </a:cubicBezTo>
                    <a:cubicBezTo>
                      <a:pt x="24829" y="9628"/>
                      <a:pt x="25323" y="7387"/>
                      <a:pt x="24825" y="7305"/>
                    </a:cubicBezTo>
                    <a:cubicBezTo>
                      <a:pt x="24815" y="7303"/>
                      <a:pt x="24805" y="7303"/>
                      <a:pt x="24796" y="7303"/>
                    </a:cubicBezTo>
                    <a:cubicBezTo>
                      <a:pt x="24210" y="7303"/>
                      <a:pt x="24129" y="10234"/>
                      <a:pt x="24129" y="10234"/>
                    </a:cubicBezTo>
                    <a:cubicBezTo>
                      <a:pt x="24129" y="10234"/>
                      <a:pt x="23770" y="7676"/>
                      <a:pt x="23351" y="7676"/>
                    </a:cubicBezTo>
                    <a:cubicBezTo>
                      <a:pt x="23345" y="7676"/>
                      <a:pt x="23339" y="7677"/>
                      <a:pt x="23334" y="7678"/>
                    </a:cubicBezTo>
                    <a:cubicBezTo>
                      <a:pt x="23006" y="7732"/>
                      <a:pt x="23500" y="9542"/>
                      <a:pt x="23739" y="10363"/>
                    </a:cubicBezTo>
                    <a:cubicBezTo>
                      <a:pt x="23711" y="10362"/>
                      <a:pt x="23684" y="10361"/>
                      <a:pt x="23656" y="10361"/>
                    </a:cubicBezTo>
                    <a:cubicBezTo>
                      <a:pt x="23325" y="10361"/>
                      <a:pt x="23045" y="10486"/>
                      <a:pt x="23019" y="10831"/>
                    </a:cubicBezTo>
                    <a:cubicBezTo>
                      <a:pt x="22963" y="11656"/>
                      <a:pt x="24637" y="11768"/>
                      <a:pt x="24637" y="11768"/>
                    </a:cubicBezTo>
                    <a:lnTo>
                      <a:pt x="25237" y="14413"/>
                    </a:lnTo>
                    <a:lnTo>
                      <a:pt x="23834" y="14027"/>
                    </a:lnTo>
                    <a:lnTo>
                      <a:pt x="22364" y="13019"/>
                    </a:lnTo>
                    <a:lnTo>
                      <a:pt x="21290" y="7016"/>
                    </a:lnTo>
                    <a:lnTo>
                      <a:pt x="21510" y="6979"/>
                    </a:lnTo>
                    <a:lnTo>
                      <a:pt x="21355" y="5686"/>
                    </a:lnTo>
                    <a:lnTo>
                      <a:pt x="21075" y="5813"/>
                    </a:lnTo>
                    <a:lnTo>
                      <a:pt x="20034"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967" name="Google Shape;1967;p42"/>
            <p:cNvSpPr/>
            <p:nvPr/>
          </p:nvSpPr>
          <p:spPr>
            <a:xfrm>
              <a:off x="3610939" y="4535384"/>
              <a:ext cx="119718" cy="75572"/>
            </a:xfrm>
            <a:custGeom>
              <a:avLst/>
              <a:gdLst/>
              <a:ahLst/>
              <a:cxnLst/>
              <a:rect l="l" t="t" r="r" b="b"/>
              <a:pathLst>
                <a:path w="2069" h="1306" extrusionOk="0">
                  <a:moveTo>
                    <a:pt x="1183" y="0"/>
                  </a:moveTo>
                  <a:cubicBezTo>
                    <a:pt x="1122" y="0"/>
                    <a:pt x="1059" y="5"/>
                    <a:pt x="994" y="15"/>
                  </a:cubicBezTo>
                  <a:cubicBezTo>
                    <a:pt x="384" y="112"/>
                    <a:pt x="1" y="627"/>
                    <a:pt x="72" y="1235"/>
                  </a:cubicBezTo>
                  <a:cubicBezTo>
                    <a:pt x="76" y="1284"/>
                    <a:pt x="119" y="1305"/>
                    <a:pt x="172" y="1305"/>
                  </a:cubicBezTo>
                  <a:cubicBezTo>
                    <a:pt x="260" y="1305"/>
                    <a:pt x="373" y="1246"/>
                    <a:pt x="365" y="1158"/>
                  </a:cubicBezTo>
                  <a:cubicBezTo>
                    <a:pt x="313" y="709"/>
                    <a:pt x="553" y="289"/>
                    <a:pt x="1020" y="218"/>
                  </a:cubicBezTo>
                  <a:cubicBezTo>
                    <a:pt x="1060" y="212"/>
                    <a:pt x="1099" y="209"/>
                    <a:pt x="1136" y="209"/>
                  </a:cubicBezTo>
                  <a:cubicBezTo>
                    <a:pt x="1517" y="209"/>
                    <a:pt x="1764" y="525"/>
                    <a:pt x="1768" y="910"/>
                  </a:cubicBezTo>
                  <a:cubicBezTo>
                    <a:pt x="1769" y="977"/>
                    <a:pt x="1827" y="1005"/>
                    <a:pt x="1892" y="1005"/>
                  </a:cubicBezTo>
                  <a:cubicBezTo>
                    <a:pt x="1975" y="1005"/>
                    <a:pt x="2069" y="959"/>
                    <a:pt x="2068" y="886"/>
                  </a:cubicBezTo>
                  <a:cubicBezTo>
                    <a:pt x="2060" y="340"/>
                    <a:pt x="1687" y="0"/>
                    <a:pt x="118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8" name="Google Shape;1968;p42"/>
            <p:cNvSpPr/>
            <p:nvPr/>
          </p:nvSpPr>
          <p:spPr>
            <a:xfrm>
              <a:off x="3662727" y="4556735"/>
              <a:ext cx="46695" cy="32462"/>
            </a:xfrm>
            <a:custGeom>
              <a:avLst/>
              <a:gdLst/>
              <a:ahLst/>
              <a:cxnLst/>
              <a:rect l="l" t="t" r="r" b="b"/>
              <a:pathLst>
                <a:path w="807" h="561" extrusionOk="0">
                  <a:moveTo>
                    <a:pt x="220" y="1"/>
                  </a:moveTo>
                  <a:cubicBezTo>
                    <a:pt x="150" y="1"/>
                    <a:pt x="94" y="22"/>
                    <a:pt x="65" y="67"/>
                  </a:cubicBezTo>
                  <a:cubicBezTo>
                    <a:pt x="0" y="166"/>
                    <a:pt x="104" y="345"/>
                    <a:pt x="289" y="463"/>
                  </a:cubicBezTo>
                  <a:cubicBezTo>
                    <a:pt x="392" y="527"/>
                    <a:pt x="502" y="560"/>
                    <a:pt x="589" y="560"/>
                  </a:cubicBezTo>
                  <a:cubicBezTo>
                    <a:pt x="659" y="560"/>
                    <a:pt x="714" y="539"/>
                    <a:pt x="742" y="496"/>
                  </a:cubicBezTo>
                  <a:cubicBezTo>
                    <a:pt x="806" y="394"/>
                    <a:pt x="707" y="220"/>
                    <a:pt x="517" y="99"/>
                  </a:cubicBezTo>
                  <a:cubicBezTo>
                    <a:pt x="415" y="34"/>
                    <a:pt x="307" y="1"/>
                    <a:pt x="22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969" name="Google Shape;1969;p42"/>
            <p:cNvGrpSpPr/>
            <p:nvPr/>
          </p:nvGrpSpPr>
          <p:grpSpPr>
            <a:xfrm>
              <a:off x="2756929" y="2403156"/>
              <a:ext cx="2309549" cy="2449574"/>
              <a:chOff x="2756929" y="2403156"/>
              <a:chExt cx="2309549" cy="2449574"/>
            </a:xfrm>
          </p:grpSpPr>
          <p:sp>
            <p:nvSpPr>
              <p:cNvPr id="1970" name="Google Shape;1970;p42"/>
              <p:cNvSpPr/>
              <p:nvPr/>
            </p:nvSpPr>
            <p:spPr>
              <a:xfrm>
                <a:off x="4014423" y="2403156"/>
                <a:ext cx="1052056" cy="904372"/>
              </a:xfrm>
              <a:custGeom>
                <a:avLst/>
                <a:gdLst/>
                <a:ahLst/>
                <a:cxnLst/>
                <a:rect l="l" t="t" r="r" b="b"/>
                <a:pathLst>
                  <a:path w="18182" h="15629" extrusionOk="0">
                    <a:moveTo>
                      <a:pt x="4852" y="1"/>
                    </a:moveTo>
                    <a:cubicBezTo>
                      <a:pt x="4270" y="2757"/>
                      <a:pt x="2711" y="6048"/>
                      <a:pt x="0" y="6380"/>
                    </a:cubicBezTo>
                    <a:cubicBezTo>
                      <a:pt x="356" y="6988"/>
                      <a:pt x="528" y="7887"/>
                      <a:pt x="552" y="8258"/>
                    </a:cubicBezTo>
                    <a:cubicBezTo>
                      <a:pt x="642" y="9307"/>
                      <a:pt x="476" y="10342"/>
                      <a:pt x="30" y="11225"/>
                    </a:cubicBezTo>
                    <a:cubicBezTo>
                      <a:pt x="750" y="11415"/>
                      <a:pt x="1446" y="11973"/>
                      <a:pt x="1925" y="12449"/>
                    </a:cubicBezTo>
                    <a:cubicBezTo>
                      <a:pt x="2511" y="13057"/>
                      <a:pt x="2748" y="13833"/>
                      <a:pt x="2724" y="14611"/>
                    </a:cubicBezTo>
                    <a:cubicBezTo>
                      <a:pt x="3173" y="14367"/>
                      <a:pt x="3709" y="14259"/>
                      <a:pt x="4275" y="14259"/>
                    </a:cubicBezTo>
                    <a:cubicBezTo>
                      <a:pt x="5574" y="14259"/>
                      <a:pt x="7032" y="14828"/>
                      <a:pt x="7955" y="15629"/>
                    </a:cubicBezTo>
                    <a:cubicBezTo>
                      <a:pt x="8843" y="14979"/>
                      <a:pt x="9985" y="14634"/>
                      <a:pt x="11120" y="14634"/>
                    </a:cubicBezTo>
                    <a:cubicBezTo>
                      <a:pt x="11678" y="14634"/>
                      <a:pt x="12235" y="14717"/>
                      <a:pt x="12759" y="14889"/>
                    </a:cubicBezTo>
                    <a:cubicBezTo>
                      <a:pt x="13156" y="14034"/>
                      <a:pt x="13958" y="13243"/>
                      <a:pt x="14626" y="12881"/>
                    </a:cubicBezTo>
                    <a:cubicBezTo>
                      <a:pt x="15158" y="12577"/>
                      <a:pt x="15977" y="12286"/>
                      <a:pt x="16824" y="12131"/>
                    </a:cubicBezTo>
                    <a:cubicBezTo>
                      <a:pt x="16725" y="11585"/>
                      <a:pt x="16746" y="10960"/>
                      <a:pt x="16742" y="10732"/>
                    </a:cubicBezTo>
                    <a:cubicBezTo>
                      <a:pt x="16830" y="9182"/>
                      <a:pt x="17270" y="7363"/>
                      <a:pt x="18182" y="6010"/>
                    </a:cubicBezTo>
                    <a:cubicBezTo>
                      <a:pt x="17307" y="5725"/>
                      <a:pt x="16550" y="5201"/>
                      <a:pt x="16074" y="4266"/>
                    </a:cubicBezTo>
                    <a:cubicBezTo>
                      <a:pt x="15817" y="3770"/>
                      <a:pt x="15628" y="3042"/>
                      <a:pt x="15645" y="2356"/>
                    </a:cubicBezTo>
                    <a:cubicBezTo>
                      <a:pt x="14740" y="2303"/>
                      <a:pt x="13856" y="2081"/>
                      <a:pt x="13057" y="1598"/>
                    </a:cubicBezTo>
                    <a:cubicBezTo>
                      <a:pt x="12537" y="1302"/>
                      <a:pt x="12029" y="893"/>
                      <a:pt x="11738" y="384"/>
                    </a:cubicBezTo>
                    <a:cubicBezTo>
                      <a:pt x="10672" y="842"/>
                      <a:pt x="9532" y="1129"/>
                      <a:pt x="8396" y="1129"/>
                    </a:cubicBezTo>
                    <a:cubicBezTo>
                      <a:pt x="7922" y="1129"/>
                      <a:pt x="7448" y="1079"/>
                      <a:pt x="6981" y="971"/>
                    </a:cubicBezTo>
                    <a:cubicBezTo>
                      <a:pt x="6423" y="843"/>
                      <a:pt x="5483" y="503"/>
                      <a:pt x="485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1" name="Google Shape;1971;p42"/>
              <p:cNvSpPr/>
              <p:nvPr/>
            </p:nvSpPr>
            <p:spPr>
              <a:xfrm>
                <a:off x="4133969" y="2563613"/>
                <a:ext cx="774027" cy="607467"/>
              </a:xfrm>
              <a:custGeom>
                <a:avLst/>
                <a:gdLst/>
                <a:ahLst/>
                <a:cxnLst/>
                <a:rect l="l" t="t" r="r" b="b"/>
                <a:pathLst>
                  <a:path w="13377" h="10498" extrusionOk="0">
                    <a:moveTo>
                      <a:pt x="7368" y="0"/>
                    </a:moveTo>
                    <a:cubicBezTo>
                      <a:pt x="6552" y="0"/>
                      <a:pt x="5703" y="150"/>
                      <a:pt x="4870" y="467"/>
                    </a:cubicBezTo>
                    <a:cubicBezTo>
                      <a:pt x="1729" y="1659"/>
                      <a:pt x="1" y="4769"/>
                      <a:pt x="1005" y="7409"/>
                    </a:cubicBezTo>
                    <a:cubicBezTo>
                      <a:pt x="1743" y="9350"/>
                      <a:pt x="3751" y="10497"/>
                      <a:pt x="6008" y="10497"/>
                    </a:cubicBezTo>
                    <a:cubicBezTo>
                      <a:pt x="6825" y="10497"/>
                      <a:pt x="7674" y="10347"/>
                      <a:pt x="8508" y="10030"/>
                    </a:cubicBezTo>
                    <a:cubicBezTo>
                      <a:pt x="11648" y="8836"/>
                      <a:pt x="13376" y="5728"/>
                      <a:pt x="12372" y="3088"/>
                    </a:cubicBezTo>
                    <a:cubicBezTo>
                      <a:pt x="11634" y="1149"/>
                      <a:pt x="9626" y="0"/>
                      <a:pt x="736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2" name="Google Shape;1972;p42"/>
              <p:cNvSpPr/>
              <p:nvPr/>
            </p:nvSpPr>
            <p:spPr>
              <a:xfrm>
                <a:off x="2988789" y="3750807"/>
                <a:ext cx="1573744" cy="1101923"/>
              </a:xfrm>
              <a:custGeom>
                <a:avLst/>
                <a:gdLst/>
                <a:ahLst/>
                <a:cxnLst/>
                <a:rect l="l" t="t" r="r" b="b"/>
                <a:pathLst>
                  <a:path w="27198" h="19043" extrusionOk="0">
                    <a:moveTo>
                      <a:pt x="17096" y="0"/>
                    </a:moveTo>
                    <a:lnTo>
                      <a:pt x="0" y="6611"/>
                    </a:lnTo>
                    <a:lnTo>
                      <a:pt x="10389" y="19042"/>
                    </a:lnTo>
                    <a:lnTo>
                      <a:pt x="27197" y="6936"/>
                    </a:lnTo>
                    <a:lnTo>
                      <a:pt x="1709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3" name="Google Shape;1973;p42"/>
              <p:cNvSpPr/>
              <p:nvPr/>
            </p:nvSpPr>
            <p:spPr>
              <a:xfrm>
                <a:off x="3205026" y="3840496"/>
                <a:ext cx="1179932" cy="882383"/>
              </a:xfrm>
              <a:custGeom>
                <a:avLst/>
                <a:gdLst/>
                <a:ahLst/>
                <a:cxnLst/>
                <a:rect l="l" t="t" r="r" b="b"/>
                <a:pathLst>
                  <a:path w="20392" h="15249" extrusionOk="0">
                    <a:moveTo>
                      <a:pt x="14281" y="0"/>
                    </a:moveTo>
                    <a:lnTo>
                      <a:pt x="0" y="5643"/>
                    </a:lnTo>
                    <a:lnTo>
                      <a:pt x="7378" y="15249"/>
                    </a:lnTo>
                    <a:lnTo>
                      <a:pt x="20391" y="6166"/>
                    </a:lnTo>
                    <a:lnTo>
                      <a:pt x="14281"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4" name="Google Shape;1974;p42"/>
              <p:cNvSpPr/>
              <p:nvPr/>
            </p:nvSpPr>
            <p:spPr>
              <a:xfrm>
                <a:off x="3199934" y="3840496"/>
                <a:ext cx="1185024" cy="381041"/>
              </a:xfrm>
              <a:custGeom>
                <a:avLst/>
                <a:gdLst/>
                <a:ahLst/>
                <a:cxnLst/>
                <a:rect l="l" t="t" r="r" b="b"/>
                <a:pathLst>
                  <a:path w="20480" h="6585" extrusionOk="0">
                    <a:moveTo>
                      <a:pt x="14548" y="0"/>
                    </a:moveTo>
                    <a:lnTo>
                      <a:pt x="0" y="5574"/>
                    </a:lnTo>
                    <a:lnTo>
                      <a:pt x="610" y="6324"/>
                    </a:lnTo>
                    <a:lnTo>
                      <a:pt x="14356" y="621"/>
                    </a:lnTo>
                    <a:lnTo>
                      <a:pt x="19882" y="6584"/>
                    </a:lnTo>
                    <a:lnTo>
                      <a:pt x="20479" y="6166"/>
                    </a:lnTo>
                    <a:lnTo>
                      <a:pt x="1454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5" name="Google Shape;1975;p42"/>
              <p:cNvSpPr/>
              <p:nvPr/>
            </p:nvSpPr>
            <p:spPr>
              <a:xfrm>
                <a:off x="3451988" y="4012352"/>
                <a:ext cx="616467" cy="220639"/>
              </a:xfrm>
              <a:custGeom>
                <a:avLst/>
                <a:gdLst/>
                <a:ahLst/>
                <a:cxnLst/>
                <a:rect l="l" t="t" r="r" b="b"/>
                <a:pathLst>
                  <a:path w="10654" h="3813" extrusionOk="0">
                    <a:moveTo>
                      <a:pt x="10526" y="0"/>
                    </a:moveTo>
                    <a:cubicBezTo>
                      <a:pt x="10405" y="0"/>
                      <a:pt x="10213" y="40"/>
                      <a:pt x="10160" y="91"/>
                    </a:cubicBezTo>
                    <a:cubicBezTo>
                      <a:pt x="8120" y="2085"/>
                      <a:pt x="5475" y="3590"/>
                      <a:pt x="2654" y="3590"/>
                    </a:cubicBezTo>
                    <a:cubicBezTo>
                      <a:pt x="1960" y="3590"/>
                      <a:pt x="1256" y="3499"/>
                      <a:pt x="547" y="3302"/>
                    </a:cubicBezTo>
                    <a:cubicBezTo>
                      <a:pt x="539" y="3300"/>
                      <a:pt x="528" y="3299"/>
                      <a:pt x="516" y="3299"/>
                    </a:cubicBezTo>
                    <a:cubicBezTo>
                      <a:pt x="368" y="3299"/>
                      <a:pt x="0" y="3464"/>
                      <a:pt x="142" y="3502"/>
                    </a:cubicBezTo>
                    <a:cubicBezTo>
                      <a:pt x="906" y="3715"/>
                      <a:pt x="1670" y="3813"/>
                      <a:pt x="2427" y="3813"/>
                    </a:cubicBezTo>
                    <a:cubicBezTo>
                      <a:pt x="5488" y="3813"/>
                      <a:pt x="8415" y="2207"/>
                      <a:pt x="10610" y="60"/>
                    </a:cubicBezTo>
                    <a:cubicBezTo>
                      <a:pt x="10654" y="18"/>
                      <a:pt x="10606" y="0"/>
                      <a:pt x="105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6" name="Google Shape;1976;p42"/>
              <p:cNvSpPr/>
              <p:nvPr/>
            </p:nvSpPr>
            <p:spPr>
              <a:xfrm>
                <a:off x="3428322" y="4022999"/>
                <a:ext cx="715759" cy="312008"/>
              </a:xfrm>
              <a:custGeom>
                <a:avLst/>
                <a:gdLst/>
                <a:ahLst/>
                <a:cxnLst/>
                <a:rect l="l" t="t" r="r" b="b"/>
                <a:pathLst>
                  <a:path w="12370" h="5392" extrusionOk="0">
                    <a:moveTo>
                      <a:pt x="12055" y="0"/>
                    </a:moveTo>
                    <a:cubicBezTo>
                      <a:pt x="11966" y="0"/>
                      <a:pt x="11873" y="29"/>
                      <a:pt x="11819" y="92"/>
                    </a:cubicBezTo>
                    <a:cubicBezTo>
                      <a:pt x="10560" y="1562"/>
                      <a:pt x="9161" y="2879"/>
                      <a:pt x="7463" y="3818"/>
                    </a:cubicBezTo>
                    <a:cubicBezTo>
                      <a:pt x="6338" y="4441"/>
                      <a:pt x="4610" y="5037"/>
                      <a:pt x="3037" y="5037"/>
                    </a:cubicBezTo>
                    <a:cubicBezTo>
                      <a:pt x="2104" y="5037"/>
                      <a:pt x="1224" y="4827"/>
                      <a:pt x="558" y="4288"/>
                    </a:cubicBezTo>
                    <a:cubicBezTo>
                      <a:pt x="520" y="4258"/>
                      <a:pt x="472" y="4245"/>
                      <a:pt x="422" y="4245"/>
                    </a:cubicBezTo>
                    <a:cubicBezTo>
                      <a:pt x="229" y="4245"/>
                      <a:pt x="1" y="4437"/>
                      <a:pt x="180" y="4584"/>
                    </a:cubicBezTo>
                    <a:cubicBezTo>
                      <a:pt x="909" y="5171"/>
                      <a:pt x="1902" y="5392"/>
                      <a:pt x="2936" y="5392"/>
                    </a:cubicBezTo>
                    <a:cubicBezTo>
                      <a:pt x="4230" y="5392"/>
                      <a:pt x="5588" y="5046"/>
                      <a:pt x="6573" y="4644"/>
                    </a:cubicBezTo>
                    <a:cubicBezTo>
                      <a:pt x="8845" y="3713"/>
                      <a:pt x="10657" y="2096"/>
                      <a:pt x="12237" y="251"/>
                    </a:cubicBezTo>
                    <a:cubicBezTo>
                      <a:pt x="12369" y="97"/>
                      <a:pt x="12219" y="0"/>
                      <a:pt x="1205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7" name="Google Shape;1977;p42"/>
              <p:cNvSpPr/>
              <p:nvPr/>
            </p:nvSpPr>
            <p:spPr>
              <a:xfrm>
                <a:off x="3474960" y="4146307"/>
                <a:ext cx="683009" cy="365880"/>
              </a:xfrm>
              <a:custGeom>
                <a:avLst/>
                <a:gdLst/>
                <a:ahLst/>
                <a:cxnLst/>
                <a:rect l="l" t="t" r="r" b="b"/>
                <a:pathLst>
                  <a:path w="11804" h="6323" extrusionOk="0">
                    <a:moveTo>
                      <a:pt x="11593" y="0"/>
                    </a:moveTo>
                    <a:cubicBezTo>
                      <a:pt x="11472" y="0"/>
                      <a:pt x="11321" y="44"/>
                      <a:pt x="11271" y="116"/>
                    </a:cubicBezTo>
                    <a:cubicBezTo>
                      <a:pt x="9130" y="3280"/>
                      <a:pt x="6280" y="5995"/>
                      <a:pt x="2515" y="5995"/>
                    </a:cubicBezTo>
                    <a:cubicBezTo>
                      <a:pt x="1892" y="5995"/>
                      <a:pt x="1243" y="5920"/>
                      <a:pt x="568" y="5761"/>
                    </a:cubicBezTo>
                    <a:cubicBezTo>
                      <a:pt x="556" y="5758"/>
                      <a:pt x="542" y="5757"/>
                      <a:pt x="527" y="5757"/>
                    </a:cubicBezTo>
                    <a:cubicBezTo>
                      <a:pt x="334" y="5757"/>
                      <a:pt x="1" y="5988"/>
                      <a:pt x="269" y="6052"/>
                    </a:cubicBezTo>
                    <a:cubicBezTo>
                      <a:pt x="1031" y="6232"/>
                      <a:pt x="1770" y="6323"/>
                      <a:pt x="2492" y="6323"/>
                    </a:cubicBezTo>
                    <a:cubicBezTo>
                      <a:pt x="4025" y="6323"/>
                      <a:pt x="5482" y="5913"/>
                      <a:pt x="6937" y="5080"/>
                    </a:cubicBezTo>
                    <a:cubicBezTo>
                      <a:pt x="8946" y="3927"/>
                      <a:pt x="10455" y="2032"/>
                      <a:pt x="11735" y="144"/>
                    </a:cubicBezTo>
                    <a:cubicBezTo>
                      <a:pt x="11804" y="43"/>
                      <a:pt x="11713" y="0"/>
                      <a:pt x="1159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8" name="Google Shape;1978;p42"/>
              <p:cNvSpPr/>
              <p:nvPr/>
            </p:nvSpPr>
            <p:spPr>
              <a:xfrm>
                <a:off x="3578651" y="4412076"/>
                <a:ext cx="91886" cy="57865"/>
              </a:xfrm>
              <a:custGeom>
                <a:avLst/>
                <a:gdLst/>
                <a:ahLst/>
                <a:cxnLst/>
                <a:rect l="l" t="t" r="r" b="b"/>
                <a:pathLst>
                  <a:path w="1588" h="1000" extrusionOk="0">
                    <a:moveTo>
                      <a:pt x="909" y="1"/>
                    </a:moveTo>
                    <a:cubicBezTo>
                      <a:pt x="862" y="1"/>
                      <a:pt x="813" y="5"/>
                      <a:pt x="764" y="13"/>
                    </a:cubicBezTo>
                    <a:cubicBezTo>
                      <a:pt x="296" y="88"/>
                      <a:pt x="1" y="480"/>
                      <a:pt x="54" y="948"/>
                    </a:cubicBezTo>
                    <a:cubicBezTo>
                      <a:pt x="58" y="984"/>
                      <a:pt x="92" y="1000"/>
                      <a:pt x="131" y="1000"/>
                    </a:cubicBezTo>
                    <a:cubicBezTo>
                      <a:pt x="201" y="1000"/>
                      <a:pt x="290" y="953"/>
                      <a:pt x="281" y="886"/>
                    </a:cubicBezTo>
                    <a:cubicBezTo>
                      <a:pt x="242" y="543"/>
                      <a:pt x="427" y="220"/>
                      <a:pt x="783" y="166"/>
                    </a:cubicBezTo>
                    <a:cubicBezTo>
                      <a:pt x="813" y="161"/>
                      <a:pt x="843" y="159"/>
                      <a:pt x="871" y="159"/>
                    </a:cubicBezTo>
                    <a:cubicBezTo>
                      <a:pt x="1164" y="159"/>
                      <a:pt x="1352" y="401"/>
                      <a:pt x="1356" y="696"/>
                    </a:cubicBezTo>
                    <a:cubicBezTo>
                      <a:pt x="1357" y="747"/>
                      <a:pt x="1403" y="769"/>
                      <a:pt x="1453" y="769"/>
                    </a:cubicBezTo>
                    <a:cubicBezTo>
                      <a:pt x="1516" y="769"/>
                      <a:pt x="1587" y="734"/>
                      <a:pt x="1585" y="679"/>
                    </a:cubicBezTo>
                    <a:cubicBezTo>
                      <a:pt x="1581" y="260"/>
                      <a:pt x="1293" y="1"/>
                      <a:pt x="9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9" name="Google Shape;1979;p42"/>
              <p:cNvSpPr/>
              <p:nvPr/>
            </p:nvSpPr>
            <p:spPr>
              <a:xfrm>
                <a:off x="3618462" y="4428220"/>
                <a:ext cx="35701" cy="25056"/>
              </a:xfrm>
              <a:custGeom>
                <a:avLst/>
                <a:gdLst/>
                <a:ahLst/>
                <a:cxnLst/>
                <a:rect l="l" t="t" r="r" b="b"/>
                <a:pathLst>
                  <a:path w="617" h="433" extrusionOk="0">
                    <a:moveTo>
                      <a:pt x="166" y="1"/>
                    </a:moveTo>
                    <a:cubicBezTo>
                      <a:pt x="113" y="1"/>
                      <a:pt x="71" y="17"/>
                      <a:pt x="50" y="50"/>
                    </a:cubicBezTo>
                    <a:cubicBezTo>
                      <a:pt x="0" y="130"/>
                      <a:pt x="78" y="264"/>
                      <a:pt x="222" y="357"/>
                    </a:cubicBezTo>
                    <a:cubicBezTo>
                      <a:pt x="301" y="407"/>
                      <a:pt x="384" y="432"/>
                      <a:pt x="451" y="432"/>
                    </a:cubicBezTo>
                    <a:cubicBezTo>
                      <a:pt x="504" y="432"/>
                      <a:pt x="547" y="416"/>
                      <a:pt x="569" y="382"/>
                    </a:cubicBezTo>
                    <a:cubicBezTo>
                      <a:pt x="617" y="305"/>
                      <a:pt x="541" y="169"/>
                      <a:pt x="397" y="78"/>
                    </a:cubicBezTo>
                    <a:cubicBezTo>
                      <a:pt x="316" y="27"/>
                      <a:pt x="232" y="1"/>
                      <a:pt x="16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0" name="Google Shape;1980;p42"/>
              <p:cNvSpPr/>
              <p:nvPr/>
            </p:nvSpPr>
            <p:spPr>
              <a:xfrm>
                <a:off x="4106657" y="4230499"/>
                <a:ext cx="91828" cy="57923"/>
              </a:xfrm>
              <a:custGeom>
                <a:avLst/>
                <a:gdLst/>
                <a:ahLst/>
                <a:cxnLst/>
                <a:rect l="l" t="t" r="r" b="b"/>
                <a:pathLst>
                  <a:path w="1587" h="1001" extrusionOk="0">
                    <a:moveTo>
                      <a:pt x="910" y="1"/>
                    </a:moveTo>
                    <a:cubicBezTo>
                      <a:pt x="862" y="1"/>
                      <a:pt x="814" y="5"/>
                      <a:pt x="764" y="13"/>
                    </a:cubicBezTo>
                    <a:cubicBezTo>
                      <a:pt x="294" y="88"/>
                      <a:pt x="1" y="480"/>
                      <a:pt x="55" y="946"/>
                    </a:cubicBezTo>
                    <a:cubicBezTo>
                      <a:pt x="59" y="984"/>
                      <a:pt x="93" y="1001"/>
                      <a:pt x="134" y="1001"/>
                    </a:cubicBezTo>
                    <a:cubicBezTo>
                      <a:pt x="202" y="1001"/>
                      <a:pt x="289" y="954"/>
                      <a:pt x="281" y="888"/>
                    </a:cubicBezTo>
                    <a:cubicBezTo>
                      <a:pt x="240" y="545"/>
                      <a:pt x="423" y="222"/>
                      <a:pt x="783" y="166"/>
                    </a:cubicBezTo>
                    <a:cubicBezTo>
                      <a:pt x="814" y="161"/>
                      <a:pt x="843" y="159"/>
                      <a:pt x="871" y="159"/>
                    </a:cubicBezTo>
                    <a:cubicBezTo>
                      <a:pt x="1162" y="159"/>
                      <a:pt x="1351" y="401"/>
                      <a:pt x="1357" y="696"/>
                    </a:cubicBezTo>
                    <a:cubicBezTo>
                      <a:pt x="1358" y="747"/>
                      <a:pt x="1402" y="769"/>
                      <a:pt x="1452" y="769"/>
                    </a:cubicBezTo>
                    <a:cubicBezTo>
                      <a:pt x="1515" y="769"/>
                      <a:pt x="1586" y="733"/>
                      <a:pt x="1585" y="676"/>
                    </a:cubicBezTo>
                    <a:cubicBezTo>
                      <a:pt x="1581" y="260"/>
                      <a:pt x="1294" y="1"/>
                      <a:pt x="91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1" name="Google Shape;1981;p42"/>
              <p:cNvSpPr/>
              <p:nvPr/>
            </p:nvSpPr>
            <p:spPr>
              <a:xfrm>
                <a:off x="4146468" y="4246758"/>
                <a:ext cx="35875" cy="24940"/>
              </a:xfrm>
              <a:custGeom>
                <a:avLst/>
                <a:gdLst/>
                <a:ahLst/>
                <a:cxnLst/>
                <a:rect l="l" t="t" r="r" b="b"/>
                <a:pathLst>
                  <a:path w="620" h="431" extrusionOk="0">
                    <a:moveTo>
                      <a:pt x="166" y="1"/>
                    </a:moveTo>
                    <a:cubicBezTo>
                      <a:pt x="112" y="1"/>
                      <a:pt x="70" y="17"/>
                      <a:pt x="48" y="51"/>
                    </a:cubicBezTo>
                    <a:cubicBezTo>
                      <a:pt x="0" y="130"/>
                      <a:pt x="78" y="264"/>
                      <a:pt x="220" y="357"/>
                    </a:cubicBezTo>
                    <a:cubicBezTo>
                      <a:pt x="300" y="405"/>
                      <a:pt x="383" y="431"/>
                      <a:pt x="450" y="431"/>
                    </a:cubicBezTo>
                    <a:cubicBezTo>
                      <a:pt x="504" y="431"/>
                      <a:pt x="547" y="414"/>
                      <a:pt x="569" y="380"/>
                    </a:cubicBezTo>
                    <a:cubicBezTo>
                      <a:pt x="619" y="305"/>
                      <a:pt x="541" y="169"/>
                      <a:pt x="397" y="79"/>
                    </a:cubicBezTo>
                    <a:cubicBezTo>
                      <a:pt x="317" y="27"/>
                      <a:pt x="233" y="1"/>
                      <a:pt x="1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2" name="Google Shape;1982;p42"/>
              <p:cNvSpPr/>
              <p:nvPr/>
            </p:nvSpPr>
            <p:spPr>
              <a:xfrm>
                <a:off x="3812768" y="4343623"/>
                <a:ext cx="91770" cy="57981"/>
              </a:xfrm>
              <a:custGeom>
                <a:avLst/>
                <a:gdLst/>
                <a:ahLst/>
                <a:cxnLst/>
                <a:rect l="l" t="t" r="r" b="b"/>
                <a:pathLst>
                  <a:path w="1586" h="1002" extrusionOk="0">
                    <a:moveTo>
                      <a:pt x="907" y="0"/>
                    </a:moveTo>
                    <a:cubicBezTo>
                      <a:pt x="860" y="0"/>
                      <a:pt x="811" y="4"/>
                      <a:pt x="761" y="12"/>
                    </a:cubicBezTo>
                    <a:cubicBezTo>
                      <a:pt x="293" y="88"/>
                      <a:pt x="0" y="482"/>
                      <a:pt x="54" y="948"/>
                    </a:cubicBezTo>
                    <a:cubicBezTo>
                      <a:pt x="58" y="985"/>
                      <a:pt x="91" y="1001"/>
                      <a:pt x="131" y="1001"/>
                    </a:cubicBezTo>
                    <a:cubicBezTo>
                      <a:pt x="200" y="1001"/>
                      <a:pt x="288" y="954"/>
                      <a:pt x="280" y="887"/>
                    </a:cubicBezTo>
                    <a:cubicBezTo>
                      <a:pt x="239" y="547"/>
                      <a:pt x="425" y="224"/>
                      <a:pt x="780" y="165"/>
                    </a:cubicBezTo>
                    <a:cubicBezTo>
                      <a:pt x="810" y="161"/>
                      <a:pt x="840" y="158"/>
                      <a:pt x="868" y="158"/>
                    </a:cubicBezTo>
                    <a:cubicBezTo>
                      <a:pt x="1161" y="158"/>
                      <a:pt x="1350" y="403"/>
                      <a:pt x="1354" y="698"/>
                    </a:cubicBezTo>
                    <a:cubicBezTo>
                      <a:pt x="1354" y="748"/>
                      <a:pt x="1398" y="769"/>
                      <a:pt x="1448" y="769"/>
                    </a:cubicBezTo>
                    <a:cubicBezTo>
                      <a:pt x="1512" y="769"/>
                      <a:pt x="1585" y="734"/>
                      <a:pt x="1584" y="678"/>
                    </a:cubicBezTo>
                    <a:cubicBezTo>
                      <a:pt x="1578" y="260"/>
                      <a:pt x="1292" y="0"/>
                      <a:pt x="90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3" name="Google Shape;1983;p42"/>
              <p:cNvSpPr/>
              <p:nvPr/>
            </p:nvSpPr>
            <p:spPr>
              <a:xfrm>
                <a:off x="3852404" y="4359998"/>
                <a:ext cx="35990" cy="25056"/>
              </a:xfrm>
              <a:custGeom>
                <a:avLst/>
                <a:gdLst/>
                <a:ahLst/>
                <a:cxnLst/>
                <a:rect l="l" t="t" r="r" b="b"/>
                <a:pathLst>
                  <a:path w="622" h="433" extrusionOk="0">
                    <a:moveTo>
                      <a:pt x="168" y="0"/>
                    </a:moveTo>
                    <a:cubicBezTo>
                      <a:pt x="114" y="0"/>
                      <a:pt x="71" y="17"/>
                      <a:pt x="50" y="51"/>
                    </a:cubicBezTo>
                    <a:cubicBezTo>
                      <a:pt x="0" y="128"/>
                      <a:pt x="78" y="264"/>
                      <a:pt x="222" y="354"/>
                    </a:cubicBezTo>
                    <a:cubicBezTo>
                      <a:pt x="302" y="406"/>
                      <a:pt x="385" y="432"/>
                      <a:pt x="452" y="432"/>
                    </a:cubicBezTo>
                    <a:cubicBezTo>
                      <a:pt x="505" y="432"/>
                      <a:pt x="547" y="416"/>
                      <a:pt x="569" y="382"/>
                    </a:cubicBezTo>
                    <a:cubicBezTo>
                      <a:pt x="621" y="303"/>
                      <a:pt x="543" y="169"/>
                      <a:pt x="397" y="76"/>
                    </a:cubicBezTo>
                    <a:cubicBezTo>
                      <a:pt x="318" y="26"/>
                      <a:pt x="234" y="0"/>
                      <a:pt x="16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4" name="Google Shape;1984;p42"/>
              <p:cNvSpPr/>
              <p:nvPr/>
            </p:nvSpPr>
            <p:spPr>
              <a:xfrm>
                <a:off x="4092828" y="4065471"/>
                <a:ext cx="119718" cy="75630"/>
              </a:xfrm>
              <a:custGeom>
                <a:avLst/>
                <a:gdLst/>
                <a:ahLst/>
                <a:cxnLst/>
                <a:rect l="l" t="t" r="r" b="b"/>
                <a:pathLst>
                  <a:path w="2069" h="1307" extrusionOk="0">
                    <a:moveTo>
                      <a:pt x="1180" y="1"/>
                    </a:moveTo>
                    <a:cubicBezTo>
                      <a:pt x="1120" y="1"/>
                      <a:pt x="1058" y="5"/>
                      <a:pt x="994" y="15"/>
                    </a:cubicBezTo>
                    <a:cubicBezTo>
                      <a:pt x="382" y="112"/>
                      <a:pt x="1" y="627"/>
                      <a:pt x="68" y="1237"/>
                    </a:cubicBezTo>
                    <a:cubicBezTo>
                      <a:pt x="74" y="1286"/>
                      <a:pt x="118" y="1306"/>
                      <a:pt x="170" y="1306"/>
                    </a:cubicBezTo>
                    <a:cubicBezTo>
                      <a:pt x="261" y="1306"/>
                      <a:pt x="377" y="1245"/>
                      <a:pt x="367" y="1158"/>
                    </a:cubicBezTo>
                    <a:cubicBezTo>
                      <a:pt x="315" y="711"/>
                      <a:pt x="555" y="291"/>
                      <a:pt x="1022" y="218"/>
                    </a:cubicBezTo>
                    <a:cubicBezTo>
                      <a:pt x="1061" y="212"/>
                      <a:pt x="1099" y="209"/>
                      <a:pt x="1136" y="209"/>
                    </a:cubicBezTo>
                    <a:cubicBezTo>
                      <a:pt x="1518" y="209"/>
                      <a:pt x="1766" y="524"/>
                      <a:pt x="1768" y="910"/>
                    </a:cubicBezTo>
                    <a:cubicBezTo>
                      <a:pt x="1769" y="976"/>
                      <a:pt x="1827" y="1005"/>
                      <a:pt x="1893" y="1005"/>
                    </a:cubicBezTo>
                    <a:cubicBezTo>
                      <a:pt x="1975" y="1005"/>
                      <a:pt x="2069" y="958"/>
                      <a:pt x="2068" y="886"/>
                    </a:cubicBezTo>
                    <a:cubicBezTo>
                      <a:pt x="2060" y="339"/>
                      <a:pt x="1684" y="1"/>
                      <a:pt x="118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5" name="Google Shape;1985;p42"/>
              <p:cNvSpPr/>
              <p:nvPr/>
            </p:nvSpPr>
            <p:spPr>
              <a:xfrm>
                <a:off x="4144847" y="4086880"/>
                <a:ext cx="46579" cy="32462"/>
              </a:xfrm>
              <a:custGeom>
                <a:avLst/>
                <a:gdLst/>
                <a:ahLst/>
                <a:cxnLst/>
                <a:rect l="l" t="t" r="r" b="b"/>
                <a:pathLst>
                  <a:path w="805" h="561" extrusionOk="0">
                    <a:moveTo>
                      <a:pt x="218" y="1"/>
                    </a:moveTo>
                    <a:cubicBezTo>
                      <a:pt x="149" y="1"/>
                      <a:pt x="94" y="22"/>
                      <a:pt x="65" y="66"/>
                    </a:cubicBezTo>
                    <a:cubicBezTo>
                      <a:pt x="0" y="167"/>
                      <a:pt x="104" y="344"/>
                      <a:pt x="289" y="462"/>
                    </a:cubicBezTo>
                    <a:cubicBezTo>
                      <a:pt x="392" y="528"/>
                      <a:pt x="500" y="561"/>
                      <a:pt x="587" y="561"/>
                    </a:cubicBezTo>
                    <a:cubicBezTo>
                      <a:pt x="657" y="561"/>
                      <a:pt x="714" y="539"/>
                      <a:pt x="742" y="494"/>
                    </a:cubicBezTo>
                    <a:cubicBezTo>
                      <a:pt x="804" y="395"/>
                      <a:pt x="705" y="216"/>
                      <a:pt x="518" y="98"/>
                    </a:cubicBezTo>
                    <a:cubicBezTo>
                      <a:pt x="414" y="34"/>
                      <a:pt x="306" y="1"/>
                      <a:pt x="2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6" name="Google Shape;1986;p42"/>
              <p:cNvSpPr/>
              <p:nvPr/>
            </p:nvSpPr>
            <p:spPr>
              <a:xfrm>
                <a:off x="3410268" y="4347326"/>
                <a:ext cx="119775" cy="75630"/>
              </a:xfrm>
              <a:custGeom>
                <a:avLst/>
                <a:gdLst/>
                <a:ahLst/>
                <a:cxnLst/>
                <a:rect l="l" t="t" r="r" b="b"/>
                <a:pathLst>
                  <a:path w="2070" h="1307" extrusionOk="0">
                    <a:moveTo>
                      <a:pt x="1181" y="0"/>
                    </a:moveTo>
                    <a:cubicBezTo>
                      <a:pt x="1121" y="0"/>
                      <a:pt x="1058" y="5"/>
                      <a:pt x="995" y="15"/>
                    </a:cubicBezTo>
                    <a:cubicBezTo>
                      <a:pt x="385" y="112"/>
                      <a:pt x="1" y="627"/>
                      <a:pt x="72" y="1239"/>
                    </a:cubicBezTo>
                    <a:cubicBezTo>
                      <a:pt x="78" y="1287"/>
                      <a:pt x="121" y="1307"/>
                      <a:pt x="172" y="1307"/>
                    </a:cubicBezTo>
                    <a:cubicBezTo>
                      <a:pt x="262" y="1307"/>
                      <a:pt x="378" y="1245"/>
                      <a:pt x="367" y="1157"/>
                    </a:cubicBezTo>
                    <a:cubicBezTo>
                      <a:pt x="318" y="711"/>
                      <a:pt x="557" y="291"/>
                      <a:pt x="1023" y="218"/>
                    </a:cubicBezTo>
                    <a:cubicBezTo>
                      <a:pt x="1062" y="212"/>
                      <a:pt x="1100" y="209"/>
                      <a:pt x="1137" y="209"/>
                    </a:cubicBezTo>
                    <a:cubicBezTo>
                      <a:pt x="1520" y="209"/>
                      <a:pt x="1766" y="524"/>
                      <a:pt x="1768" y="910"/>
                    </a:cubicBezTo>
                    <a:cubicBezTo>
                      <a:pt x="1770" y="976"/>
                      <a:pt x="1829" y="1004"/>
                      <a:pt x="1894" y="1004"/>
                    </a:cubicBezTo>
                    <a:cubicBezTo>
                      <a:pt x="1976" y="1004"/>
                      <a:pt x="2069" y="958"/>
                      <a:pt x="2068" y="886"/>
                    </a:cubicBezTo>
                    <a:cubicBezTo>
                      <a:pt x="2060" y="339"/>
                      <a:pt x="1686" y="0"/>
                      <a:pt x="118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7" name="Google Shape;1987;p42"/>
              <p:cNvSpPr/>
              <p:nvPr/>
            </p:nvSpPr>
            <p:spPr>
              <a:xfrm>
                <a:off x="3462403" y="4368736"/>
                <a:ext cx="46695" cy="32404"/>
              </a:xfrm>
              <a:custGeom>
                <a:avLst/>
                <a:gdLst/>
                <a:ahLst/>
                <a:cxnLst/>
                <a:rect l="l" t="t" r="r" b="b"/>
                <a:pathLst>
                  <a:path w="807" h="560" extrusionOk="0">
                    <a:moveTo>
                      <a:pt x="217" y="1"/>
                    </a:moveTo>
                    <a:cubicBezTo>
                      <a:pt x="149" y="1"/>
                      <a:pt x="94" y="22"/>
                      <a:pt x="66" y="65"/>
                    </a:cubicBezTo>
                    <a:cubicBezTo>
                      <a:pt x="1" y="167"/>
                      <a:pt x="102" y="344"/>
                      <a:pt x="290" y="462"/>
                    </a:cubicBezTo>
                    <a:cubicBezTo>
                      <a:pt x="393" y="527"/>
                      <a:pt x="501" y="560"/>
                      <a:pt x="589" y="560"/>
                    </a:cubicBezTo>
                    <a:cubicBezTo>
                      <a:pt x="658" y="560"/>
                      <a:pt x="714" y="539"/>
                      <a:pt x="742" y="494"/>
                    </a:cubicBezTo>
                    <a:cubicBezTo>
                      <a:pt x="807" y="395"/>
                      <a:pt x="706" y="216"/>
                      <a:pt x="518" y="102"/>
                    </a:cubicBezTo>
                    <a:cubicBezTo>
                      <a:pt x="414" y="36"/>
                      <a:pt x="305" y="1"/>
                      <a:pt x="21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8" name="Google Shape;1988;p42"/>
              <p:cNvSpPr/>
              <p:nvPr/>
            </p:nvSpPr>
            <p:spPr>
              <a:xfrm>
                <a:off x="3664463" y="4233450"/>
                <a:ext cx="82454" cy="52021"/>
              </a:xfrm>
              <a:custGeom>
                <a:avLst/>
                <a:gdLst/>
                <a:ahLst/>
                <a:cxnLst/>
                <a:rect l="l" t="t" r="r" b="b"/>
                <a:pathLst>
                  <a:path w="1425" h="899" extrusionOk="0">
                    <a:moveTo>
                      <a:pt x="812" y="1"/>
                    </a:moveTo>
                    <a:cubicBezTo>
                      <a:pt x="771" y="1"/>
                      <a:pt x="728" y="4"/>
                      <a:pt x="684" y="11"/>
                    </a:cubicBezTo>
                    <a:cubicBezTo>
                      <a:pt x="263" y="80"/>
                      <a:pt x="0" y="436"/>
                      <a:pt x="48" y="852"/>
                    </a:cubicBezTo>
                    <a:cubicBezTo>
                      <a:pt x="52" y="885"/>
                      <a:pt x="81" y="899"/>
                      <a:pt x="117" y="899"/>
                    </a:cubicBezTo>
                    <a:cubicBezTo>
                      <a:pt x="179" y="899"/>
                      <a:pt x="259" y="856"/>
                      <a:pt x="253" y="796"/>
                    </a:cubicBezTo>
                    <a:cubicBezTo>
                      <a:pt x="218" y="490"/>
                      <a:pt x="382" y="201"/>
                      <a:pt x="703" y="149"/>
                    </a:cubicBezTo>
                    <a:cubicBezTo>
                      <a:pt x="730" y="145"/>
                      <a:pt x="756" y="143"/>
                      <a:pt x="782" y="143"/>
                    </a:cubicBezTo>
                    <a:cubicBezTo>
                      <a:pt x="1046" y="143"/>
                      <a:pt x="1216" y="360"/>
                      <a:pt x="1218" y="625"/>
                    </a:cubicBezTo>
                    <a:cubicBezTo>
                      <a:pt x="1218" y="672"/>
                      <a:pt x="1258" y="692"/>
                      <a:pt x="1303" y="692"/>
                    </a:cubicBezTo>
                    <a:cubicBezTo>
                      <a:pt x="1360" y="692"/>
                      <a:pt x="1424" y="660"/>
                      <a:pt x="1423" y="610"/>
                    </a:cubicBezTo>
                    <a:cubicBezTo>
                      <a:pt x="1417" y="235"/>
                      <a:pt x="1159" y="1"/>
                      <a:pt x="81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9" name="Google Shape;1989;p42"/>
              <p:cNvSpPr/>
              <p:nvPr/>
            </p:nvSpPr>
            <p:spPr>
              <a:xfrm>
                <a:off x="3700223" y="4248031"/>
                <a:ext cx="32114" cy="22452"/>
              </a:xfrm>
              <a:custGeom>
                <a:avLst/>
                <a:gdLst/>
                <a:ahLst/>
                <a:cxnLst/>
                <a:rect l="l" t="t" r="r" b="b"/>
                <a:pathLst>
                  <a:path w="555" h="388" extrusionOk="0">
                    <a:moveTo>
                      <a:pt x="151" y="1"/>
                    </a:moveTo>
                    <a:cubicBezTo>
                      <a:pt x="102" y="1"/>
                      <a:pt x="63" y="16"/>
                      <a:pt x="44" y="46"/>
                    </a:cubicBezTo>
                    <a:cubicBezTo>
                      <a:pt x="1" y="115"/>
                      <a:pt x="70" y="238"/>
                      <a:pt x="199" y="317"/>
                    </a:cubicBezTo>
                    <a:cubicBezTo>
                      <a:pt x="271" y="364"/>
                      <a:pt x="346" y="387"/>
                      <a:pt x="405" y="387"/>
                    </a:cubicBezTo>
                    <a:cubicBezTo>
                      <a:pt x="454" y="387"/>
                      <a:pt x="492" y="372"/>
                      <a:pt x="512" y="341"/>
                    </a:cubicBezTo>
                    <a:cubicBezTo>
                      <a:pt x="555" y="274"/>
                      <a:pt x="486" y="151"/>
                      <a:pt x="357" y="69"/>
                    </a:cubicBezTo>
                    <a:cubicBezTo>
                      <a:pt x="285" y="23"/>
                      <a:pt x="211" y="1"/>
                      <a:pt x="15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0" name="Google Shape;1990;p42"/>
              <p:cNvSpPr/>
              <p:nvPr/>
            </p:nvSpPr>
            <p:spPr>
              <a:xfrm>
                <a:off x="3889321" y="4276095"/>
                <a:ext cx="82512" cy="51963"/>
              </a:xfrm>
              <a:custGeom>
                <a:avLst/>
                <a:gdLst/>
                <a:ahLst/>
                <a:cxnLst/>
                <a:rect l="l" t="t" r="r" b="b"/>
                <a:pathLst>
                  <a:path w="1426" h="898" extrusionOk="0">
                    <a:moveTo>
                      <a:pt x="818" y="0"/>
                    </a:moveTo>
                    <a:cubicBezTo>
                      <a:pt x="775" y="0"/>
                      <a:pt x="731" y="4"/>
                      <a:pt x="686" y="11"/>
                    </a:cubicBezTo>
                    <a:cubicBezTo>
                      <a:pt x="265" y="78"/>
                      <a:pt x="0" y="434"/>
                      <a:pt x="50" y="852"/>
                    </a:cubicBezTo>
                    <a:cubicBezTo>
                      <a:pt x="55" y="884"/>
                      <a:pt x="84" y="897"/>
                      <a:pt x="119" y="897"/>
                    </a:cubicBezTo>
                    <a:cubicBezTo>
                      <a:pt x="181" y="897"/>
                      <a:pt x="262" y="854"/>
                      <a:pt x="255" y="794"/>
                    </a:cubicBezTo>
                    <a:cubicBezTo>
                      <a:pt x="220" y="488"/>
                      <a:pt x="384" y="199"/>
                      <a:pt x="705" y="147"/>
                    </a:cubicBezTo>
                    <a:cubicBezTo>
                      <a:pt x="732" y="143"/>
                      <a:pt x="758" y="141"/>
                      <a:pt x="783" y="141"/>
                    </a:cubicBezTo>
                    <a:cubicBezTo>
                      <a:pt x="1045" y="141"/>
                      <a:pt x="1216" y="360"/>
                      <a:pt x="1218" y="625"/>
                    </a:cubicBezTo>
                    <a:cubicBezTo>
                      <a:pt x="1218" y="671"/>
                      <a:pt x="1258" y="690"/>
                      <a:pt x="1303" y="690"/>
                    </a:cubicBezTo>
                    <a:cubicBezTo>
                      <a:pt x="1360" y="690"/>
                      <a:pt x="1425" y="658"/>
                      <a:pt x="1423" y="608"/>
                    </a:cubicBezTo>
                    <a:cubicBezTo>
                      <a:pt x="1419" y="234"/>
                      <a:pt x="1163" y="0"/>
                      <a:pt x="8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1" name="Google Shape;1991;p42"/>
              <p:cNvSpPr/>
              <p:nvPr/>
            </p:nvSpPr>
            <p:spPr>
              <a:xfrm>
                <a:off x="3925371" y="4290677"/>
                <a:ext cx="32114" cy="22336"/>
              </a:xfrm>
              <a:custGeom>
                <a:avLst/>
                <a:gdLst/>
                <a:ahLst/>
                <a:cxnLst/>
                <a:rect l="l" t="t" r="r" b="b"/>
                <a:pathLst>
                  <a:path w="555" h="386" extrusionOk="0">
                    <a:moveTo>
                      <a:pt x="148" y="0"/>
                    </a:moveTo>
                    <a:cubicBezTo>
                      <a:pt x="101" y="0"/>
                      <a:pt x="62" y="15"/>
                      <a:pt x="43" y="46"/>
                    </a:cubicBezTo>
                    <a:cubicBezTo>
                      <a:pt x="0" y="115"/>
                      <a:pt x="69" y="238"/>
                      <a:pt x="198" y="320"/>
                    </a:cubicBezTo>
                    <a:cubicBezTo>
                      <a:pt x="270" y="364"/>
                      <a:pt x="344" y="386"/>
                      <a:pt x="404" y="386"/>
                    </a:cubicBezTo>
                    <a:cubicBezTo>
                      <a:pt x="453" y="386"/>
                      <a:pt x="492" y="371"/>
                      <a:pt x="511" y="341"/>
                    </a:cubicBezTo>
                    <a:cubicBezTo>
                      <a:pt x="554" y="270"/>
                      <a:pt x="483" y="149"/>
                      <a:pt x="356" y="70"/>
                    </a:cubicBezTo>
                    <a:cubicBezTo>
                      <a:pt x="284" y="24"/>
                      <a:pt x="208" y="0"/>
                      <a:pt x="14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2" name="Google Shape;1992;p42"/>
              <p:cNvSpPr/>
              <p:nvPr/>
            </p:nvSpPr>
            <p:spPr>
              <a:xfrm>
                <a:off x="4190733" y="4151167"/>
                <a:ext cx="82454" cy="52021"/>
              </a:xfrm>
              <a:custGeom>
                <a:avLst/>
                <a:gdLst/>
                <a:ahLst/>
                <a:cxnLst/>
                <a:rect l="l" t="t" r="r" b="b"/>
                <a:pathLst>
                  <a:path w="1425" h="899" extrusionOk="0">
                    <a:moveTo>
                      <a:pt x="812" y="0"/>
                    </a:moveTo>
                    <a:cubicBezTo>
                      <a:pt x="771" y="0"/>
                      <a:pt x="728" y="4"/>
                      <a:pt x="684" y="11"/>
                    </a:cubicBezTo>
                    <a:cubicBezTo>
                      <a:pt x="264" y="80"/>
                      <a:pt x="1" y="433"/>
                      <a:pt x="48" y="851"/>
                    </a:cubicBezTo>
                    <a:cubicBezTo>
                      <a:pt x="54" y="885"/>
                      <a:pt x="84" y="899"/>
                      <a:pt x="120" y="899"/>
                    </a:cubicBezTo>
                    <a:cubicBezTo>
                      <a:pt x="182" y="899"/>
                      <a:pt x="260" y="856"/>
                      <a:pt x="253" y="795"/>
                    </a:cubicBezTo>
                    <a:cubicBezTo>
                      <a:pt x="218" y="489"/>
                      <a:pt x="382" y="200"/>
                      <a:pt x="703" y="149"/>
                    </a:cubicBezTo>
                    <a:cubicBezTo>
                      <a:pt x="730" y="144"/>
                      <a:pt x="756" y="142"/>
                      <a:pt x="782" y="142"/>
                    </a:cubicBezTo>
                    <a:cubicBezTo>
                      <a:pt x="1046" y="142"/>
                      <a:pt x="1216" y="359"/>
                      <a:pt x="1218" y="625"/>
                    </a:cubicBezTo>
                    <a:cubicBezTo>
                      <a:pt x="1218" y="671"/>
                      <a:pt x="1258" y="691"/>
                      <a:pt x="1303" y="691"/>
                    </a:cubicBezTo>
                    <a:cubicBezTo>
                      <a:pt x="1360" y="691"/>
                      <a:pt x="1424" y="659"/>
                      <a:pt x="1423" y="610"/>
                    </a:cubicBezTo>
                    <a:cubicBezTo>
                      <a:pt x="1417" y="235"/>
                      <a:pt x="1159" y="0"/>
                      <a:pt x="81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3" name="Google Shape;1993;p42"/>
              <p:cNvSpPr/>
              <p:nvPr/>
            </p:nvSpPr>
            <p:spPr>
              <a:xfrm>
                <a:off x="4226782" y="4165749"/>
                <a:ext cx="31998" cy="22394"/>
              </a:xfrm>
              <a:custGeom>
                <a:avLst/>
                <a:gdLst/>
                <a:ahLst/>
                <a:cxnLst/>
                <a:rect l="l" t="t" r="r" b="b"/>
                <a:pathLst>
                  <a:path w="553" h="387" extrusionOk="0">
                    <a:moveTo>
                      <a:pt x="151" y="0"/>
                    </a:moveTo>
                    <a:cubicBezTo>
                      <a:pt x="102" y="0"/>
                      <a:pt x="63" y="15"/>
                      <a:pt x="44" y="45"/>
                    </a:cubicBezTo>
                    <a:cubicBezTo>
                      <a:pt x="0" y="112"/>
                      <a:pt x="67" y="237"/>
                      <a:pt x="197" y="317"/>
                    </a:cubicBezTo>
                    <a:cubicBezTo>
                      <a:pt x="268" y="363"/>
                      <a:pt x="343" y="387"/>
                      <a:pt x="403" y="387"/>
                    </a:cubicBezTo>
                    <a:cubicBezTo>
                      <a:pt x="451" y="387"/>
                      <a:pt x="490" y="371"/>
                      <a:pt x="509" y="341"/>
                    </a:cubicBezTo>
                    <a:cubicBezTo>
                      <a:pt x="552" y="274"/>
                      <a:pt x="481" y="153"/>
                      <a:pt x="356" y="69"/>
                    </a:cubicBezTo>
                    <a:cubicBezTo>
                      <a:pt x="285" y="23"/>
                      <a:pt x="211" y="0"/>
                      <a:pt x="15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4" name="Google Shape;1994;p42"/>
              <p:cNvSpPr/>
              <p:nvPr/>
            </p:nvSpPr>
            <p:spPr>
              <a:xfrm>
                <a:off x="3059614" y="3047818"/>
                <a:ext cx="1019537" cy="1136469"/>
              </a:xfrm>
              <a:custGeom>
                <a:avLst/>
                <a:gdLst/>
                <a:ahLst/>
                <a:cxnLst/>
                <a:rect l="l" t="t" r="r" b="b"/>
                <a:pathLst>
                  <a:path w="17620" h="19640" extrusionOk="0">
                    <a:moveTo>
                      <a:pt x="14807" y="0"/>
                    </a:moveTo>
                    <a:lnTo>
                      <a:pt x="0" y="7503"/>
                    </a:lnTo>
                    <a:lnTo>
                      <a:pt x="5824" y="19639"/>
                    </a:lnTo>
                    <a:cubicBezTo>
                      <a:pt x="5824" y="19639"/>
                      <a:pt x="5854" y="19640"/>
                      <a:pt x="5911" y="19640"/>
                    </a:cubicBezTo>
                    <a:cubicBezTo>
                      <a:pt x="6713" y="19640"/>
                      <a:pt x="12923" y="19514"/>
                      <a:pt x="17620" y="15716"/>
                    </a:cubicBezTo>
                    <a:lnTo>
                      <a:pt x="14807"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5" name="Google Shape;1995;p42"/>
              <p:cNvSpPr/>
              <p:nvPr/>
            </p:nvSpPr>
            <p:spPr>
              <a:xfrm>
                <a:off x="3164868" y="3376659"/>
                <a:ext cx="268945" cy="529870"/>
              </a:xfrm>
              <a:custGeom>
                <a:avLst/>
                <a:gdLst/>
                <a:ahLst/>
                <a:cxnLst/>
                <a:rect l="l" t="t" r="r" b="b"/>
                <a:pathLst>
                  <a:path w="4648" h="9157" extrusionOk="0">
                    <a:moveTo>
                      <a:pt x="4647" y="1"/>
                    </a:moveTo>
                    <a:lnTo>
                      <a:pt x="0" y="2206"/>
                    </a:lnTo>
                    <a:lnTo>
                      <a:pt x="2960" y="9156"/>
                    </a:lnTo>
                    <a:lnTo>
                      <a:pt x="464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6" name="Google Shape;1996;p42"/>
              <p:cNvSpPr/>
              <p:nvPr/>
            </p:nvSpPr>
            <p:spPr>
              <a:xfrm>
                <a:off x="3613428" y="3215161"/>
                <a:ext cx="145871" cy="524257"/>
              </a:xfrm>
              <a:custGeom>
                <a:avLst/>
                <a:gdLst/>
                <a:ahLst/>
                <a:cxnLst/>
                <a:rect l="l" t="t" r="r" b="b"/>
                <a:pathLst>
                  <a:path w="2521" h="9060" extrusionOk="0">
                    <a:moveTo>
                      <a:pt x="2520" y="1"/>
                    </a:moveTo>
                    <a:lnTo>
                      <a:pt x="1" y="1216"/>
                    </a:lnTo>
                    <a:lnTo>
                      <a:pt x="2264" y="9059"/>
                    </a:lnTo>
                    <a:lnTo>
                      <a:pt x="252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7" name="Google Shape;1997;p42"/>
              <p:cNvSpPr/>
              <p:nvPr/>
            </p:nvSpPr>
            <p:spPr>
              <a:xfrm>
                <a:off x="3370747" y="3919538"/>
                <a:ext cx="159585" cy="245348"/>
              </a:xfrm>
              <a:custGeom>
                <a:avLst/>
                <a:gdLst/>
                <a:ahLst/>
                <a:cxnLst/>
                <a:rect l="l" t="t" r="r" b="b"/>
                <a:pathLst>
                  <a:path w="2758" h="4240" extrusionOk="0">
                    <a:moveTo>
                      <a:pt x="2757" y="1"/>
                    </a:moveTo>
                    <a:lnTo>
                      <a:pt x="1" y="1022"/>
                    </a:lnTo>
                    <a:lnTo>
                      <a:pt x="1281" y="4240"/>
                    </a:lnTo>
                    <a:lnTo>
                      <a:pt x="27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8" name="Google Shape;1998;p42"/>
              <p:cNvSpPr/>
              <p:nvPr/>
            </p:nvSpPr>
            <p:spPr>
              <a:xfrm>
                <a:off x="3759244" y="3767645"/>
                <a:ext cx="145582" cy="313455"/>
              </a:xfrm>
              <a:custGeom>
                <a:avLst/>
                <a:gdLst/>
                <a:ahLst/>
                <a:cxnLst/>
                <a:rect l="l" t="t" r="r" b="b"/>
                <a:pathLst>
                  <a:path w="2516" h="5417" extrusionOk="0">
                    <a:moveTo>
                      <a:pt x="2516" y="0"/>
                    </a:moveTo>
                    <a:lnTo>
                      <a:pt x="0" y="981"/>
                    </a:lnTo>
                    <a:lnTo>
                      <a:pt x="1259" y="5417"/>
                    </a:lnTo>
                    <a:lnTo>
                      <a:pt x="2516"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9" name="Google Shape;1999;p42"/>
              <p:cNvSpPr/>
              <p:nvPr/>
            </p:nvSpPr>
            <p:spPr>
              <a:xfrm>
                <a:off x="3117594" y="3099201"/>
                <a:ext cx="938761" cy="1086531"/>
              </a:xfrm>
              <a:custGeom>
                <a:avLst/>
                <a:gdLst/>
                <a:ahLst/>
                <a:cxnLst/>
                <a:rect l="l" t="t" r="r" b="b"/>
                <a:pathLst>
                  <a:path w="16224" h="18777" extrusionOk="0">
                    <a:moveTo>
                      <a:pt x="13497" y="0"/>
                    </a:moveTo>
                    <a:lnTo>
                      <a:pt x="1" y="6863"/>
                    </a:lnTo>
                    <a:lnTo>
                      <a:pt x="5343" y="18777"/>
                    </a:lnTo>
                    <a:lnTo>
                      <a:pt x="5499" y="18706"/>
                    </a:lnTo>
                    <a:lnTo>
                      <a:pt x="225" y="6940"/>
                    </a:lnTo>
                    <a:lnTo>
                      <a:pt x="13372" y="257"/>
                    </a:lnTo>
                    <a:lnTo>
                      <a:pt x="16057" y="15214"/>
                    </a:lnTo>
                    <a:lnTo>
                      <a:pt x="16223" y="15182"/>
                    </a:lnTo>
                    <a:lnTo>
                      <a:pt x="13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0" name="Google Shape;2000;p42"/>
              <p:cNvSpPr/>
              <p:nvPr/>
            </p:nvSpPr>
            <p:spPr>
              <a:xfrm>
                <a:off x="3330590" y="3697456"/>
                <a:ext cx="673230" cy="270172"/>
              </a:xfrm>
              <a:custGeom>
                <a:avLst/>
                <a:gdLst/>
                <a:ahLst/>
                <a:cxnLst/>
                <a:rect l="l" t="t" r="r" b="b"/>
                <a:pathLst>
                  <a:path w="11635" h="4669" extrusionOk="0">
                    <a:moveTo>
                      <a:pt x="11572" y="0"/>
                    </a:moveTo>
                    <a:lnTo>
                      <a:pt x="1" y="4511"/>
                    </a:lnTo>
                    <a:lnTo>
                      <a:pt x="63" y="4668"/>
                    </a:lnTo>
                    <a:lnTo>
                      <a:pt x="11635" y="157"/>
                    </a:lnTo>
                    <a:lnTo>
                      <a:pt x="11572"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1" name="Google Shape;2001;p42"/>
              <p:cNvSpPr/>
              <p:nvPr/>
            </p:nvSpPr>
            <p:spPr>
              <a:xfrm>
                <a:off x="3565053" y="3270536"/>
                <a:ext cx="262059" cy="833893"/>
              </a:xfrm>
              <a:custGeom>
                <a:avLst/>
                <a:gdLst/>
                <a:ahLst/>
                <a:cxnLst/>
                <a:rect l="l" t="t" r="r" b="b"/>
                <a:pathLst>
                  <a:path w="4529" h="14411" extrusionOk="0">
                    <a:moveTo>
                      <a:pt x="162" y="1"/>
                    </a:moveTo>
                    <a:lnTo>
                      <a:pt x="1" y="50"/>
                    </a:lnTo>
                    <a:lnTo>
                      <a:pt x="4365" y="14411"/>
                    </a:lnTo>
                    <a:lnTo>
                      <a:pt x="4529" y="14361"/>
                    </a:lnTo>
                    <a:lnTo>
                      <a:pt x="16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2" name="Google Shape;2002;p42"/>
              <p:cNvSpPr/>
              <p:nvPr/>
            </p:nvSpPr>
            <p:spPr>
              <a:xfrm>
                <a:off x="3319885" y="3491287"/>
                <a:ext cx="406484" cy="349273"/>
              </a:xfrm>
              <a:custGeom>
                <a:avLst/>
                <a:gdLst/>
                <a:ahLst/>
                <a:cxnLst/>
                <a:rect l="l" t="t" r="r" b="b"/>
                <a:pathLst>
                  <a:path w="7025" h="6036" extrusionOk="0">
                    <a:moveTo>
                      <a:pt x="5033" y="0"/>
                    </a:moveTo>
                    <a:lnTo>
                      <a:pt x="0" y="2513"/>
                    </a:lnTo>
                    <a:cubicBezTo>
                      <a:pt x="0" y="2513"/>
                      <a:pt x="1170" y="6036"/>
                      <a:pt x="3349" y="6036"/>
                    </a:cubicBezTo>
                    <a:cubicBezTo>
                      <a:pt x="3636" y="6036"/>
                      <a:pt x="3940" y="5975"/>
                      <a:pt x="4261" y="5837"/>
                    </a:cubicBezTo>
                    <a:cubicBezTo>
                      <a:pt x="7024" y="4647"/>
                      <a:pt x="5033" y="1"/>
                      <a:pt x="503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3" name="Google Shape;2003;p42"/>
              <p:cNvSpPr/>
              <p:nvPr/>
            </p:nvSpPr>
            <p:spPr>
              <a:xfrm>
                <a:off x="3643864" y="3324061"/>
                <a:ext cx="406484" cy="349215"/>
              </a:xfrm>
              <a:custGeom>
                <a:avLst/>
                <a:gdLst/>
                <a:ahLst/>
                <a:cxnLst/>
                <a:rect l="l" t="t" r="r" b="b"/>
                <a:pathLst>
                  <a:path w="7025" h="6035" extrusionOk="0">
                    <a:moveTo>
                      <a:pt x="5033" y="0"/>
                    </a:moveTo>
                    <a:lnTo>
                      <a:pt x="1" y="2513"/>
                    </a:lnTo>
                    <a:cubicBezTo>
                      <a:pt x="1" y="2513"/>
                      <a:pt x="1170" y="6034"/>
                      <a:pt x="3346" y="6034"/>
                    </a:cubicBezTo>
                    <a:cubicBezTo>
                      <a:pt x="3633" y="6034"/>
                      <a:pt x="3938" y="5973"/>
                      <a:pt x="4260" y="5834"/>
                    </a:cubicBezTo>
                    <a:cubicBezTo>
                      <a:pt x="7025" y="4647"/>
                      <a:pt x="5033" y="0"/>
                      <a:pt x="503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4" name="Google Shape;2004;p42"/>
              <p:cNvSpPr/>
              <p:nvPr/>
            </p:nvSpPr>
            <p:spPr>
              <a:xfrm>
                <a:off x="3170597" y="3701565"/>
                <a:ext cx="221440" cy="187483"/>
              </a:xfrm>
              <a:custGeom>
                <a:avLst/>
                <a:gdLst/>
                <a:ahLst/>
                <a:cxnLst/>
                <a:rect l="l" t="t" r="r" b="b"/>
                <a:pathLst>
                  <a:path w="3827" h="3240" extrusionOk="0">
                    <a:moveTo>
                      <a:pt x="3593" y="0"/>
                    </a:moveTo>
                    <a:lnTo>
                      <a:pt x="1" y="2457"/>
                    </a:lnTo>
                    <a:lnTo>
                      <a:pt x="669" y="3240"/>
                    </a:lnTo>
                    <a:lnTo>
                      <a:pt x="3826" y="214"/>
                    </a:lnTo>
                    <a:lnTo>
                      <a:pt x="3593"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5" name="Google Shape;2005;p42"/>
              <p:cNvSpPr/>
              <p:nvPr/>
            </p:nvSpPr>
            <p:spPr>
              <a:xfrm>
                <a:off x="3945044" y="3376659"/>
                <a:ext cx="56821" cy="82400"/>
              </a:xfrm>
              <a:custGeom>
                <a:avLst/>
                <a:gdLst/>
                <a:ahLst/>
                <a:cxnLst/>
                <a:rect l="l" t="t" r="r" b="b"/>
                <a:pathLst>
                  <a:path w="982" h="1424" extrusionOk="0">
                    <a:moveTo>
                      <a:pt x="824" y="1"/>
                    </a:moveTo>
                    <a:lnTo>
                      <a:pt x="1" y="371"/>
                    </a:lnTo>
                    <a:lnTo>
                      <a:pt x="214" y="1423"/>
                    </a:lnTo>
                    <a:lnTo>
                      <a:pt x="981" y="1294"/>
                    </a:lnTo>
                    <a:lnTo>
                      <a:pt x="824"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6" name="Google Shape;2006;p42"/>
              <p:cNvSpPr/>
              <p:nvPr/>
            </p:nvSpPr>
            <p:spPr>
              <a:xfrm>
                <a:off x="3581024" y="3581497"/>
                <a:ext cx="232086" cy="109538"/>
              </a:xfrm>
              <a:custGeom>
                <a:avLst/>
                <a:gdLst/>
                <a:ahLst/>
                <a:cxnLst/>
                <a:rect l="l" t="t" r="r" b="b"/>
                <a:pathLst>
                  <a:path w="4011" h="1893" extrusionOk="0">
                    <a:moveTo>
                      <a:pt x="2459" y="1"/>
                    </a:moveTo>
                    <a:cubicBezTo>
                      <a:pt x="2239" y="1"/>
                      <a:pt x="2024" y="23"/>
                      <a:pt x="1833" y="58"/>
                    </a:cubicBezTo>
                    <a:cubicBezTo>
                      <a:pt x="1119" y="187"/>
                      <a:pt x="1" y="991"/>
                      <a:pt x="369" y="1845"/>
                    </a:cubicBezTo>
                    <a:cubicBezTo>
                      <a:pt x="386" y="1879"/>
                      <a:pt x="431" y="1893"/>
                      <a:pt x="489" y="1893"/>
                    </a:cubicBezTo>
                    <a:cubicBezTo>
                      <a:pt x="650" y="1893"/>
                      <a:pt x="902" y="1785"/>
                      <a:pt x="869" y="1709"/>
                    </a:cubicBezTo>
                    <a:cubicBezTo>
                      <a:pt x="552" y="985"/>
                      <a:pt x="1438" y="260"/>
                      <a:pt x="2070" y="219"/>
                    </a:cubicBezTo>
                    <a:cubicBezTo>
                      <a:pt x="2114" y="217"/>
                      <a:pt x="2159" y="215"/>
                      <a:pt x="2205" y="215"/>
                    </a:cubicBezTo>
                    <a:cubicBezTo>
                      <a:pt x="2704" y="215"/>
                      <a:pt x="3264" y="392"/>
                      <a:pt x="3483" y="864"/>
                    </a:cubicBezTo>
                    <a:cubicBezTo>
                      <a:pt x="3500" y="898"/>
                      <a:pt x="3545" y="912"/>
                      <a:pt x="3601" y="912"/>
                    </a:cubicBezTo>
                    <a:cubicBezTo>
                      <a:pt x="3760" y="912"/>
                      <a:pt x="4010" y="802"/>
                      <a:pt x="3977" y="732"/>
                    </a:cubicBezTo>
                    <a:cubicBezTo>
                      <a:pt x="3714" y="173"/>
                      <a:pt x="3069" y="1"/>
                      <a:pt x="245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7" name="Google Shape;2007;p42"/>
              <p:cNvSpPr/>
              <p:nvPr/>
            </p:nvSpPr>
            <p:spPr>
              <a:xfrm>
                <a:off x="3576916" y="3507142"/>
                <a:ext cx="140490" cy="77366"/>
              </a:xfrm>
              <a:custGeom>
                <a:avLst/>
                <a:gdLst/>
                <a:ahLst/>
                <a:cxnLst/>
                <a:rect l="l" t="t" r="r" b="b"/>
                <a:pathLst>
                  <a:path w="2428" h="1337" extrusionOk="0">
                    <a:moveTo>
                      <a:pt x="2287" y="0"/>
                    </a:moveTo>
                    <a:lnTo>
                      <a:pt x="0" y="1024"/>
                    </a:lnTo>
                    <a:lnTo>
                      <a:pt x="141" y="1336"/>
                    </a:lnTo>
                    <a:lnTo>
                      <a:pt x="2427" y="313"/>
                    </a:lnTo>
                    <a:lnTo>
                      <a:pt x="2287"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8" name="Google Shape;2008;p42"/>
              <p:cNvSpPr/>
              <p:nvPr/>
            </p:nvSpPr>
            <p:spPr>
              <a:xfrm>
                <a:off x="3347312" y="3520335"/>
                <a:ext cx="339248" cy="291292"/>
              </a:xfrm>
              <a:custGeom>
                <a:avLst/>
                <a:gdLst/>
                <a:ahLst/>
                <a:cxnLst/>
                <a:rect l="l" t="t" r="r" b="b"/>
                <a:pathLst>
                  <a:path w="5863" h="5034" extrusionOk="0">
                    <a:moveTo>
                      <a:pt x="4201" y="1"/>
                    </a:moveTo>
                    <a:lnTo>
                      <a:pt x="1" y="2095"/>
                    </a:lnTo>
                    <a:cubicBezTo>
                      <a:pt x="1" y="2095"/>
                      <a:pt x="977" y="5034"/>
                      <a:pt x="2795" y="5034"/>
                    </a:cubicBezTo>
                    <a:cubicBezTo>
                      <a:pt x="3034" y="5034"/>
                      <a:pt x="3288" y="4983"/>
                      <a:pt x="3557" y="4867"/>
                    </a:cubicBezTo>
                    <a:cubicBezTo>
                      <a:pt x="5863" y="3876"/>
                      <a:pt x="4201" y="1"/>
                      <a:pt x="420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9" name="Google Shape;2009;p42"/>
              <p:cNvSpPr/>
              <p:nvPr/>
            </p:nvSpPr>
            <p:spPr>
              <a:xfrm>
                <a:off x="3677425" y="3352877"/>
                <a:ext cx="339248" cy="291408"/>
              </a:xfrm>
              <a:custGeom>
                <a:avLst/>
                <a:gdLst/>
                <a:ahLst/>
                <a:cxnLst/>
                <a:rect l="l" t="t" r="r" b="b"/>
                <a:pathLst>
                  <a:path w="5863" h="5036" extrusionOk="0">
                    <a:moveTo>
                      <a:pt x="4199" y="0"/>
                    </a:moveTo>
                    <a:lnTo>
                      <a:pt x="1" y="2099"/>
                    </a:lnTo>
                    <a:cubicBezTo>
                      <a:pt x="1" y="2099"/>
                      <a:pt x="976" y="5036"/>
                      <a:pt x="2793" y="5036"/>
                    </a:cubicBezTo>
                    <a:cubicBezTo>
                      <a:pt x="3033" y="5036"/>
                      <a:pt x="3288" y="4985"/>
                      <a:pt x="3557" y="4869"/>
                    </a:cubicBezTo>
                    <a:cubicBezTo>
                      <a:pt x="5863" y="3877"/>
                      <a:pt x="4199" y="0"/>
                      <a:pt x="419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0" name="Google Shape;2010;p42"/>
              <p:cNvSpPr/>
              <p:nvPr/>
            </p:nvSpPr>
            <p:spPr>
              <a:xfrm>
                <a:off x="3470794" y="3614480"/>
                <a:ext cx="40851" cy="97734"/>
              </a:xfrm>
              <a:custGeom>
                <a:avLst/>
                <a:gdLst/>
                <a:ahLst/>
                <a:cxnLst/>
                <a:rect l="l" t="t" r="r" b="b"/>
                <a:pathLst>
                  <a:path w="706" h="1689" extrusionOk="0">
                    <a:moveTo>
                      <a:pt x="543" y="1"/>
                    </a:moveTo>
                    <a:lnTo>
                      <a:pt x="0" y="1634"/>
                    </a:lnTo>
                    <a:lnTo>
                      <a:pt x="166" y="1688"/>
                    </a:lnTo>
                    <a:lnTo>
                      <a:pt x="705" y="55"/>
                    </a:lnTo>
                    <a:lnTo>
                      <a:pt x="54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1" name="Google Shape;2011;p42"/>
              <p:cNvSpPr/>
              <p:nvPr/>
            </p:nvSpPr>
            <p:spPr>
              <a:xfrm>
                <a:off x="3486648" y="3559509"/>
                <a:ext cx="87315" cy="226136"/>
              </a:xfrm>
              <a:custGeom>
                <a:avLst/>
                <a:gdLst/>
                <a:ahLst/>
                <a:cxnLst/>
                <a:rect l="l" t="t" r="r" b="b"/>
                <a:pathLst>
                  <a:path w="1509" h="3908" extrusionOk="0">
                    <a:moveTo>
                      <a:pt x="1349" y="0"/>
                    </a:moveTo>
                    <a:lnTo>
                      <a:pt x="0" y="3852"/>
                    </a:lnTo>
                    <a:lnTo>
                      <a:pt x="159" y="3908"/>
                    </a:lnTo>
                    <a:lnTo>
                      <a:pt x="1509" y="56"/>
                    </a:lnTo>
                    <a:lnTo>
                      <a:pt x="134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2" name="Google Shape;2012;p42"/>
              <p:cNvSpPr/>
              <p:nvPr/>
            </p:nvSpPr>
            <p:spPr>
              <a:xfrm>
                <a:off x="3781695" y="3465711"/>
                <a:ext cx="44959" cy="114804"/>
              </a:xfrm>
              <a:custGeom>
                <a:avLst/>
                <a:gdLst/>
                <a:ahLst/>
                <a:cxnLst/>
                <a:rect l="l" t="t" r="r" b="b"/>
                <a:pathLst>
                  <a:path w="777" h="1984" extrusionOk="0">
                    <a:moveTo>
                      <a:pt x="612" y="1"/>
                    </a:moveTo>
                    <a:lnTo>
                      <a:pt x="0" y="1932"/>
                    </a:lnTo>
                    <a:lnTo>
                      <a:pt x="162" y="1983"/>
                    </a:lnTo>
                    <a:lnTo>
                      <a:pt x="776" y="52"/>
                    </a:lnTo>
                    <a:lnTo>
                      <a:pt x="61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3" name="Google Shape;2013;p42"/>
              <p:cNvSpPr/>
              <p:nvPr/>
            </p:nvSpPr>
            <p:spPr>
              <a:xfrm>
                <a:off x="3811090" y="3387132"/>
                <a:ext cx="75916" cy="234643"/>
              </a:xfrm>
              <a:custGeom>
                <a:avLst/>
                <a:gdLst/>
                <a:ahLst/>
                <a:cxnLst/>
                <a:rect l="l" t="t" r="r" b="b"/>
                <a:pathLst>
                  <a:path w="1312" h="4055" extrusionOk="0">
                    <a:moveTo>
                      <a:pt x="1148" y="1"/>
                    </a:moveTo>
                    <a:lnTo>
                      <a:pt x="1" y="4010"/>
                    </a:lnTo>
                    <a:lnTo>
                      <a:pt x="165" y="4055"/>
                    </a:lnTo>
                    <a:lnTo>
                      <a:pt x="1311" y="48"/>
                    </a:lnTo>
                    <a:lnTo>
                      <a:pt x="1148"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4" name="Google Shape;2014;p42"/>
              <p:cNvSpPr/>
              <p:nvPr/>
            </p:nvSpPr>
            <p:spPr>
              <a:xfrm>
                <a:off x="3596589" y="3855309"/>
                <a:ext cx="94721" cy="166130"/>
              </a:xfrm>
              <a:custGeom>
                <a:avLst/>
                <a:gdLst/>
                <a:ahLst/>
                <a:cxnLst/>
                <a:rect l="l" t="t" r="r" b="b"/>
                <a:pathLst>
                  <a:path w="1637" h="2871" extrusionOk="0">
                    <a:moveTo>
                      <a:pt x="1637" y="1"/>
                    </a:moveTo>
                    <a:cubicBezTo>
                      <a:pt x="1279" y="564"/>
                      <a:pt x="916" y="720"/>
                      <a:pt x="623" y="720"/>
                    </a:cubicBezTo>
                    <a:cubicBezTo>
                      <a:pt x="257" y="720"/>
                      <a:pt x="1" y="477"/>
                      <a:pt x="1" y="477"/>
                    </a:cubicBezTo>
                    <a:lnTo>
                      <a:pt x="1" y="477"/>
                    </a:lnTo>
                    <a:cubicBezTo>
                      <a:pt x="1" y="477"/>
                      <a:pt x="1" y="2871"/>
                      <a:pt x="713" y="2871"/>
                    </a:cubicBezTo>
                    <a:cubicBezTo>
                      <a:pt x="723" y="2871"/>
                      <a:pt x="732" y="2870"/>
                      <a:pt x="742" y="2869"/>
                    </a:cubicBezTo>
                    <a:cubicBezTo>
                      <a:pt x="1484" y="2800"/>
                      <a:pt x="1637"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5" name="Google Shape;2015;p42"/>
              <p:cNvSpPr/>
              <p:nvPr/>
            </p:nvSpPr>
            <p:spPr>
              <a:xfrm>
                <a:off x="3117073" y="4074035"/>
                <a:ext cx="279823" cy="203974"/>
              </a:xfrm>
              <a:custGeom>
                <a:avLst/>
                <a:gdLst/>
                <a:ahLst/>
                <a:cxnLst/>
                <a:rect l="l" t="t" r="r" b="b"/>
                <a:pathLst>
                  <a:path w="4836" h="3525" extrusionOk="0">
                    <a:moveTo>
                      <a:pt x="3667" y="1"/>
                    </a:moveTo>
                    <a:cubicBezTo>
                      <a:pt x="1" y="1094"/>
                      <a:pt x="270" y="2232"/>
                      <a:pt x="273" y="2232"/>
                    </a:cubicBezTo>
                    <a:lnTo>
                      <a:pt x="2673" y="2074"/>
                    </a:lnTo>
                    <a:lnTo>
                      <a:pt x="2673" y="2074"/>
                    </a:lnTo>
                    <a:cubicBezTo>
                      <a:pt x="2648" y="2498"/>
                      <a:pt x="2905" y="2584"/>
                      <a:pt x="3117" y="2584"/>
                    </a:cubicBezTo>
                    <a:cubicBezTo>
                      <a:pt x="3261" y="2584"/>
                      <a:pt x="3385" y="2544"/>
                      <a:pt x="3385" y="2544"/>
                    </a:cubicBezTo>
                    <a:lnTo>
                      <a:pt x="3385" y="2544"/>
                    </a:lnTo>
                    <a:lnTo>
                      <a:pt x="3286" y="3525"/>
                    </a:lnTo>
                    <a:lnTo>
                      <a:pt x="4734" y="3454"/>
                    </a:lnTo>
                    <a:cubicBezTo>
                      <a:pt x="4835" y="2117"/>
                      <a:pt x="4480" y="1693"/>
                      <a:pt x="4480" y="1693"/>
                    </a:cubicBezTo>
                    <a:lnTo>
                      <a:pt x="1581" y="1380"/>
                    </a:lnTo>
                    <a:lnTo>
                      <a:pt x="366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6" name="Google Shape;2016;p42"/>
              <p:cNvSpPr/>
              <p:nvPr/>
            </p:nvSpPr>
            <p:spPr>
              <a:xfrm>
                <a:off x="3318496" y="4197516"/>
                <a:ext cx="38363" cy="79854"/>
              </a:xfrm>
              <a:custGeom>
                <a:avLst/>
                <a:gdLst/>
                <a:ahLst/>
                <a:cxnLst/>
                <a:rect l="l" t="t" r="r" b="b"/>
                <a:pathLst>
                  <a:path w="663" h="1380" extrusionOk="0">
                    <a:moveTo>
                      <a:pt x="50" y="1"/>
                    </a:moveTo>
                    <a:lnTo>
                      <a:pt x="1" y="70"/>
                    </a:lnTo>
                    <a:cubicBezTo>
                      <a:pt x="561" y="449"/>
                      <a:pt x="270" y="1343"/>
                      <a:pt x="268" y="1352"/>
                    </a:cubicBezTo>
                    <a:lnTo>
                      <a:pt x="348" y="1380"/>
                    </a:lnTo>
                    <a:cubicBezTo>
                      <a:pt x="363" y="1339"/>
                      <a:pt x="662" y="417"/>
                      <a:pt x="5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7" name="Google Shape;2017;p42"/>
              <p:cNvSpPr/>
              <p:nvPr/>
            </p:nvSpPr>
            <p:spPr>
              <a:xfrm>
                <a:off x="3335855" y="4192656"/>
                <a:ext cx="32982" cy="82631"/>
              </a:xfrm>
              <a:custGeom>
                <a:avLst/>
                <a:gdLst/>
                <a:ahLst/>
                <a:cxnLst/>
                <a:rect l="l" t="t" r="r" b="b"/>
                <a:pathLst>
                  <a:path w="570" h="1428" extrusionOk="0">
                    <a:moveTo>
                      <a:pt x="30" y="1"/>
                    </a:moveTo>
                    <a:lnTo>
                      <a:pt x="0" y="80"/>
                    </a:lnTo>
                    <a:cubicBezTo>
                      <a:pt x="483" y="251"/>
                      <a:pt x="446" y="1414"/>
                      <a:pt x="446" y="1425"/>
                    </a:cubicBezTo>
                    <a:lnTo>
                      <a:pt x="533" y="1427"/>
                    </a:lnTo>
                    <a:cubicBezTo>
                      <a:pt x="533" y="1378"/>
                      <a:pt x="569" y="192"/>
                      <a:pt x="3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8" name="Google Shape;2018;p42"/>
              <p:cNvSpPr/>
              <p:nvPr/>
            </p:nvSpPr>
            <p:spPr>
              <a:xfrm>
                <a:off x="3356281" y="4185191"/>
                <a:ext cx="31246" cy="89344"/>
              </a:xfrm>
              <a:custGeom>
                <a:avLst/>
                <a:gdLst/>
                <a:ahLst/>
                <a:cxnLst/>
                <a:rect l="l" t="t" r="r" b="b"/>
                <a:pathLst>
                  <a:path w="540" h="1544" extrusionOk="0">
                    <a:moveTo>
                      <a:pt x="27" y="0"/>
                    </a:moveTo>
                    <a:lnTo>
                      <a:pt x="1" y="80"/>
                    </a:lnTo>
                    <a:cubicBezTo>
                      <a:pt x="371" y="205"/>
                      <a:pt x="399" y="1175"/>
                      <a:pt x="378" y="1539"/>
                    </a:cubicBezTo>
                    <a:lnTo>
                      <a:pt x="464" y="1543"/>
                    </a:lnTo>
                    <a:cubicBezTo>
                      <a:pt x="466" y="1487"/>
                      <a:pt x="540" y="173"/>
                      <a:pt x="2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9" name="Google Shape;2019;p42"/>
              <p:cNvSpPr/>
              <p:nvPr/>
            </p:nvSpPr>
            <p:spPr>
              <a:xfrm>
                <a:off x="4079114" y="3647057"/>
                <a:ext cx="218662" cy="259177"/>
              </a:xfrm>
              <a:custGeom>
                <a:avLst/>
                <a:gdLst/>
                <a:ahLst/>
                <a:cxnLst/>
                <a:rect l="l" t="t" r="r" b="b"/>
                <a:pathLst>
                  <a:path w="3779" h="4479" extrusionOk="0">
                    <a:moveTo>
                      <a:pt x="804" y="0"/>
                    </a:moveTo>
                    <a:cubicBezTo>
                      <a:pt x="473" y="0"/>
                      <a:pt x="194" y="126"/>
                      <a:pt x="171" y="472"/>
                    </a:cubicBezTo>
                    <a:cubicBezTo>
                      <a:pt x="113" y="1296"/>
                      <a:pt x="1789" y="1410"/>
                      <a:pt x="1789" y="1410"/>
                    </a:cubicBezTo>
                    <a:lnTo>
                      <a:pt x="2387" y="4052"/>
                    </a:lnTo>
                    <a:lnTo>
                      <a:pt x="1" y="3397"/>
                    </a:lnTo>
                    <a:lnTo>
                      <a:pt x="1" y="3397"/>
                    </a:lnTo>
                    <a:cubicBezTo>
                      <a:pt x="1" y="3397"/>
                      <a:pt x="1540" y="4479"/>
                      <a:pt x="2617" y="4479"/>
                    </a:cubicBezTo>
                    <a:cubicBezTo>
                      <a:pt x="2645" y="4479"/>
                      <a:pt x="2672" y="4478"/>
                      <a:pt x="2699" y="4477"/>
                    </a:cubicBezTo>
                    <a:cubicBezTo>
                      <a:pt x="3779" y="4421"/>
                      <a:pt x="2130" y="1324"/>
                      <a:pt x="2130" y="1324"/>
                    </a:cubicBezTo>
                    <a:lnTo>
                      <a:pt x="2130" y="1324"/>
                    </a:lnTo>
                    <a:cubicBezTo>
                      <a:pt x="2130" y="1324"/>
                      <a:pt x="2135" y="1324"/>
                      <a:pt x="2143" y="1324"/>
                    </a:cubicBezTo>
                    <a:cubicBezTo>
                      <a:pt x="2251" y="1324"/>
                      <a:pt x="2986" y="1302"/>
                      <a:pt x="3065" y="699"/>
                    </a:cubicBezTo>
                    <a:cubicBezTo>
                      <a:pt x="3120" y="290"/>
                      <a:pt x="2714" y="52"/>
                      <a:pt x="2185" y="52"/>
                    </a:cubicBezTo>
                    <a:cubicBezTo>
                      <a:pt x="1978" y="52"/>
                      <a:pt x="1754" y="88"/>
                      <a:pt x="1530" y="164"/>
                    </a:cubicBezTo>
                    <a:lnTo>
                      <a:pt x="1530" y="164"/>
                    </a:lnTo>
                    <a:cubicBezTo>
                      <a:pt x="1313" y="67"/>
                      <a:pt x="1045" y="0"/>
                      <a:pt x="80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0" name="Google Shape;2020;p42"/>
              <p:cNvSpPr/>
              <p:nvPr/>
            </p:nvSpPr>
            <p:spPr>
              <a:xfrm>
                <a:off x="4082355" y="3470051"/>
                <a:ext cx="146334" cy="200271"/>
              </a:xfrm>
              <a:custGeom>
                <a:avLst/>
                <a:gdLst/>
                <a:ahLst/>
                <a:cxnLst/>
                <a:rect l="l" t="t" r="r" b="b"/>
                <a:pathLst>
                  <a:path w="2529" h="3461" extrusionOk="0">
                    <a:moveTo>
                      <a:pt x="1888" y="1"/>
                    </a:moveTo>
                    <a:cubicBezTo>
                      <a:pt x="1304" y="1"/>
                      <a:pt x="1221" y="2932"/>
                      <a:pt x="1221" y="2932"/>
                    </a:cubicBezTo>
                    <a:cubicBezTo>
                      <a:pt x="1221" y="2932"/>
                      <a:pt x="862" y="375"/>
                      <a:pt x="444" y="375"/>
                    </a:cubicBezTo>
                    <a:cubicBezTo>
                      <a:pt x="439" y="375"/>
                      <a:pt x="433" y="375"/>
                      <a:pt x="427" y="376"/>
                    </a:cubicBezTo>
                    <a:cubicBezTo>
                      <a:pt x="1" y="449"/>
                      <a:pt x="951" y="3460"/>
                      <a:pt x="951" y="3460"/>
                    </a:cubicBezTo>
                    <a:lnTo>
                      <a:pt x="1647" y="3458"/>
                    </a:lnTo>
                    <a:cubicBezTo>
                      <a:pt x="1647" y="3458"/>
                      <a:pt x="2529" y="104"/>
                      <a:pt x="1917" y="3"/>
                    </a:cubicBezTo>
                    <a:cubicBezTo>
                      <a:pt x="1907" y="2"/>
                      <a:pt x="1898" y="1"/>
                      <a:pt x="188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1" name="Google Shape;2021;p42"/>
              <p:cNvSpPr/>
              <p:nvPr/>
            </p:nvSpPr>
            <p:spPr>
              <a:xfrm>
                <a:off x="4121644" y="3647809"/>
                <a:ext cx="77131" cy="34950"/>
              </a:xfrm>
              <a:custGeom>
                <a:avLst/>
                <a:gdLst/>
                <a:ahLst/>
                <a:cxnLst/>
                <a:rect l="l" t="t" r="r" b="b"/>
                <a:pathLst>
                  <a:path w="1333" h="604" extrusionOk="0">
                    <a:moveTo>
                      <a:pt x="170" y="0"/>
                    </a:moveTo>
                    <a:cubicBezTo>
                      <a:pt x="170" y="0"/>
                      <a:pt x="169" y="0"/>
                      <a:pt x="169" y="0"/>
                    </a:cubicBezTo>
                    <a:lnTo>
                      <a:pt x="169" y="86"/>
                    </a:lnTo>
                    <a:cubicBezTo>
                      <a:pt x="174" y="86"/>
                      <a:pt x="179" y="86"/>
                      <a:pt x="184" y="86"/>
                    </a:cubicBezTo>
                    <a:cubicBezTo>
                      <a:pt x="458" y="86"/>
                      <a:pt x="1147" y="143"/>
                      <a:pt x="1227" y="403"/>
                    </a:cubicBezTo>
                    <a:cubicBezTo>
                      <a:pt x="1238" y="438"/>
                      <a:pt x="1227" y="451"/>
                      <a:pt x="1218" y="461"/>
                    </a:cubicBezTo>
                    <a:cubicBezTo>
                      <a:pt x="1179" y="503"/>
                      <a:pt x="1074" y="520"/>
                      <a:pt x="938" y="520"/>
                    </a:cubicBezTo>
                    <a:cubicBezTo>
                      <a:pt x="672" y="520"/>
                      <a:pt x="285" y="457"/>
                      <a:pt x="20" y="399"/>
                    </a:cubicBezTo>
                    <a:lnTo>
                      <a:pt x="1" y="483"/>
                    </a:lnTo>
                    <a:cubicBezTo>
                      <a:pt x="76" y="498"/>
                      <a:pt x="561" y="604"/>
                      <a:pt x="919" y="604"/>
                    </a:cubicBezTo>
                    <a:cubicBezTo>
                      <a:pt x="1085" y="604"/>
                      <a:pt x="1225" y="580"/>
                      <a:pt x="1283" y="520"/>
                    </a:cubicBezTo>
                    <a:cubicBezTo>
                      <a:pt x="1307" y="494"/>
                      <a:pt x="1333" y="451"/>
                      <a:pt x="1311" y="380"/>
                    </a:cubicBezTo>
                    <a:cubicBezTo>
                      <a:pt x="1196" y="2"/>
                      <a:pt x="234" y="0"/>
                      <a:pt x="17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2" name="Google Shape;2022;p42"/>
              <p:cNvSpPr/>
              <p:nvPr/>
            </p:nvSpPr>
            <p:spPr>
              <a:xfrm>
                <a:off x="4156710" y="3678998"/>
                <a:ext cx="82859" cy="38422"/>
              </a:xfrm>
              <a:custGeom>
                <a:avLst/>
                <a:gdLst/>
                <a:ahLst/>
                <a:cxnLst/>
                <a:rect l="l" t="t" r="r" b="b"/>
                <a:pathLst>
                  <a:path w="1432" h="664" extrusionOk="0">
                    <a:moveTo>
                      <a:pt x="73" y="0"/>
                    </a:moveTo>
                    <a:lnTo>
                      <a:pt x="0" y="43"/>
                    </a:lnTo>
                    <a:cubicBezTo>
                      <a:pt x="321" y="591"/>
                      <a:pt x="944" y="664"/>
                      <a:pt x="1250" y="664"/>
                    </a:cubicBezTo>
                    <a:cubicBezTo>
                      <a:pt x="1362" y="664"/>
                      <a:pt x="1429" y="655"/>
                      <a:pt x="1431" y="653"/>
                    </a:cubicBezTo>
                    <a:lnTo>
                      <a:pt x="1421" y="569"/>
                    </a:lnTo>
                    <a:cubicBezTo>
                      <a:pt x="1418" y="570"/>
                      <a:pt x="1351" y="578"/>
                      <a:pt x="1247" y="578"/>
                    </a:cubicBezTo>
                    <a:cubicBezTo>
                      <a:pt x="957" y="578"/>
                      <a:pt x="374" y="510"/>
                      <a:pt x="7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3" name="Google Shape;2023;p42"/>
              <p:cNvSpPr/>
              <p:nvPr/>
            </p:nvSpPr>
            <p:spPr>
              <a:xfrm>
                <a:off x="4204447" y="3649024"/>
                <a:ext cx="38710" cy="65561"/>
              </a:xfrm>
              <a:custGeom>
                <a:avLst/>
                <a:gdLst/>
                <a:ahLst/>
                <a:cxnLst/>
                <a:rect l="l" t="t" r="r" b="b"/>
                <a:pathLst>
                  <a:path w="669" h="1133" extrusionOk="0">
                    <a:moveTo>
                      <a:pt x="205" y="1"/>
                    </a:moveTo>
                    <a:lnTo>
                      <a:pt x="134" y="50"/>
                    </a:lnTo>
                    <a:cubicBezTo>
                      <a:pt x="154" y="76"/>
                      <a:pt x="550" y="686"/>
                      <a:pt x="1" y="1063"/>
                    </a:cubicBezTo>
                    <a:lnTo>
                      <a:pt x="48" y="1132"/>
                    </a:lnTo>
                    <a:cubicBezTo>
                      <a:pt x="669" y="710"/>
                      <a:pt x="214" y="12"/>
                      <a:pt x="205" y="1"/>
                    </a:cubicBezTo>
                    <a:close/>
                  </a:path>
                </a:pathLst>
              </a:custGeom>
              <a:solidFill>
                <a:srgbClr val="06AF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4" name="Google Shape;2024;p42"/>
              <p:cNvSpPr/>
              <p:nvPr/>
            </p:nvSpPr>
            <p:spPr>
              <a:xfrm>
                <a:off x="2756929" y="3455354"/>
                <a:ext cx="429282" cy="656826"/>
              </a:xfrm>
              <a:custGeom>
                <a:avLst/>
                <a:gdLst/>
                <a:ahLst/>
                <a:cxnLst/>
                <a:rect l="l" t="t" r="r" b="b"/>
                <a:pathLst>
                  <a:path w="7419" h="11351" extrusionOk="0">
                    <a:moveTo>
                      <a:pt x="1667" y="1"/>
                    </a:moveTo>
                    <a:cubicBezTo>
                      <a:pt x="1502" y="1"/>
                      <a:pt x="1333" y="61"/>
                      <a:pt x="1164" y="201"/>
                    </a:cubicBezTo>
                    <a:cubicBezTo>
                      <a:pt x="1" y="1167"/>
                      <a:pt x="2445" y="4285"/>
                      <a:pt x="2445" y="4285"/>
                    </a:cubicBezTo>
                    <a:cubicBezTo>
                      <a:pt x="2445" y="4285"/>
                      <a:pt x="2248" y="4230"/>
                      <a:pt x="1955" y="4230"/>
                    </a:cubicBezTo>
                    <a:cubicBezTo>
                      <a:pt x="1703" y="4230"/>
                      <a:pt x="1381" y="4271"/>
                      <a:pt x="1052" y="4423"/>
                    </a:cubicBezTo>
                    <a:cubicBezTo>
                      <a:pt x="341" y="4751"/>
                      <a:pt x="2757" y="6568"/>
                      <a:pt x="2757" y="6568"/>
                    </a:cubicBezTo>
                    <a:cubicBezTo>
                      <a:pt x="2757" y="6568"/>
                      <a:pt x="2268" y="6377"/>
                      <a:pt x="1732" y="6377"/>
                    </a:cubicBezTo>
                    <a:cubicBezTo>
                      <a:pt x="1099" y="6377"/>
                      <a:pt x="402" y="6643"/>
                      <a:pt x="371" y="7805"/>
                    </a:cubicBezTo>
                    <a:cubicBezTo>
                      <a:pt x="323" y="9514"/>
                      <a:pt x="2407" y="10041"/>
                      <a:pt x="4120" y="10041"/>
                    </a:cubicBezTo>
                    <a:cubicBezTo>
                      <a:pt x="4556" y="10041"/>
                      <a:pt x="4969" y="10007"/>
                      <a:pt x="5315" y="9949"/>
                    </a:cubicBezTo>
                    <a:cubicBezTo>
                      <a:pt x="5448" y="9927"/>
                      <a:pt x="5573" y="9917"/>
                      <a:pt x="5690" y="9917"/>
                    </a:cubicBezTo>
                    <a:cubicBezTo>
                      <a:pt x="7080" y="9917"/>
                      <a:pt x="7419" y="11350"/>
                      <a:pt x="7419" y="11350"/>
                    </a:cubicBezTo>
                    <a:cubicBezTo>
                      <a:pt x="7419" y="11350"/>
                      <a:pt x="7305" y="8189"/>
                      <a:pt x="6634" y="7803"/>
                    </a:cubicBezTo>
                    <a:cubicBezTo>
                      <a:pt x="6519" y="7737"/>
                      <a:pt x="6416" y="7709"/>
                      <a:pt x="6324" y="7709"/>
                    </a:cubicBezTo>
                    <a:cubicBezTo>
                      <a:pt x="5885" y="7709"/>
                      <a:pt x="5710" y="8333"/>
                      <a:pt x="5710" y="8333"/>
                    </a:cubicBezTo>
                    <a:cubicBezTo>
                      <a:pt x="5710" y="8333"/>
                      <a:pt x="6591" y="4906"/>
                      <a:pt x="5598" y="4794"/>
                    </a:cubicBezTo>
                    <a:cubicBezTo>
                      <a:pt x="5576" y="4792"/>
                      <a:pt x="5554" y="4790"/>
                      <a:pt x="5533" y="4790"/>
                    </a:cubicBezTo>
                    <a:cubicBezTo>
                      <a:pt x="4860" y="4790"/>
                      <a:pt x="4598" y="5980"/>
                      <a:pt x="4401" y="5980"/>
                    </a:cubicBezTo>
                    <a:cubicBezTo>
                      <a:pt x="4323" y="5980"/>
                      <a:pt x="4256" y="5797"/>
                      <a:pt x="4177" y="5288"/>
                    </a:cubicBezTo>
                    <a:cubicBezTo>
                      <a:pt x="3895" y="3438"/>
                      <a:pt x="4889" y="1906"/>
                      <a:pt x="4320" y="1656"/>
                    </a:cubicBezTo>
                    <a:cubicBezTo>
                      <a:pt x="4232" y="1617"/>
                      <a:pt x="4151" y="1601"/>
                      <a:pt x="4078" y="1601"/>
                    </a:cubicBezTo>
                    <a:cubicBezTo>
                      <a:pt x="3678" y="1601"/>
                      <a:pt x="3496" y="2089"/>
                      <a:pt x="3496" y="2089"/>
                    </a:cubicBezTo>
                    <a:cubicBezTo>
                      <a:pt x="3496" y="2089"/>
                      <a:pt x="2642" y="1"/>
                      <a:pt x="1667"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5" name="Google Shape;2025;p42"/>
              <p:cNvSpPr/>
              <p:nvPr/>
            </p:nvSpPr>
            <p:spPr>
              <a:xfrm>
                <a:off x="4229907" y="3549498"/>
                <a:ext cx="328601" cy="582122"/>
              </a:xfrm>
              <a:custGeom>
                <a:avLst/>
                <a:gdLst/>
                <a:ahLst/>
                <a:cxnLst/>
                <a:rect l="l" t="t" r="r" b="b"/>
                <a:pathLst>
                  <a:path w="5679" h="10060" extrusionOk="0">
                    <a:moveTo>
                      <a:pt x="3356" y="1"/>
                    </a:moveTo>
                    <a:cubicBezTo>
                      <a:pt x="2542" y="1"/>
                      <a:pt x="2134" y="1958"/>
                      <a:pt x="2134" y="1958"/>
                    </a:cubicBezTo>
                    <a:cubicBezTo>
                      <a:pt x="2134" y="1958"/>
                      <a:pt x="1952" y="1627"/>
                      <a:pt x="1673" y="1627"/>
                    </a:cubicBezTo>
                    <a:cubicBezTo>
                      <a:pt x="1599" y="1627"/>
                      <a:pt x="1519" y="1650"/>
                      <a:pt x="1434" y="1708"/>
                    </a:cubicBezTo>
                    <a:cubicBezTo>
                      <a:pt x="1024" y="1986"/>
                      <a:pt x="2007" y="3117"/>
                      <a:pt x="2037" y="4669"/>
                    </a:cubicBezTo>
                    <a:cubicBezTo>
                      <a:pt x="2045" y="5111"/>
                      <a:pt x="2015" y="5266"/>
                      <a:pt x="1950" y="5266"/>
                    </a:cubicBezTo>
                    <a:cubicBezTo>
                      <a:pt x="1799" y="5266"/>
                      <a:pt x="1461" y="4430"/>
                      <a:pt x="982" y="4430"/>
                    </a:cubicBezTo>
                    <a:cubicBezTo>
                      <a:pt x="944" y="4430"/>
                      <a:pt x="905" y="4436"/>
                      <a:pt x="865" y="4447"/>
                    </a:cubicBezTo>
                    <a:cubicBezTo>
                      <a:pt x="104" y="4665"/>
                      <a:pt x="1257" y="7365"/>
                      <a:pt x="1257" y="7365"/>
                    </a:cubicBezTo>
                    <a:cubicBezTo>
                      <a:pt x="1257" y="7365"/>
                      <a:pt x="1059" y="6930"/>
                      <a:pt x="751" y="6930"/>
                    </a:cubicBezTo>
                    <a:cubicBezTo>
                      <a:pt x="665" y="6930"/>
                      <a:pt x="570" y="6964"/>
                      <a:pt x="468" y="7051"/>
                    </a:cubicBezTo>
                    <a:cubicBezTo>
                      <a:pt x="0" y="7449"/>
                      <a:pt x="341" y="10060"/>
                      <a:pt x="341" y="10060"/>
                    </a:cubicBezTo>
                    <a:cubicBezTo>
                      <a:pt x="341" y="10060"/>
                      <a:pt x="422" y="8639"/>
                      <a:pt x="1771" y="8639"/>
                    </a:cubicBezTo>
                    <a:cubicBezTo>
                      <a:pt x="1777" y="8639"/>
                      <a:pt x="1783" y="8639"/>
                      <a:pt x="1789" y="8639"/>
                    </a:cubicBezTo>
                    <a:cubicBezTo>
                      <a:pt x="1802" y="8639"/>
                      <a:pt x="1816" y="8639"/>
                      <a:pt x="1829" y="8639"/>
                    </a:cubicBezTo>
                    <a:cubicBezTo>
                      <a:pt x="3202" y="8639"/>
                      <a:pt x="5678" y="7978"/>
                      <a:pt x="5345" y="6243"/>
                    </a:cubicBezTo>
                    <a:cubicBezTo>
                      <a:pt x="5191" y="5442"/>
                      <a:pt x="4756" y="5224"/>
                      <a:pt x="4328" y="5224"/>
                    </a:cubicBezTo>
                    <a:cubicBezTo>
                      <a:pt x="3818" y="5224"/>
                      <a:pt x="3319" y="5533"/>
                      <a:pt x="3319" y="5533"/>
                    </a:cubicBezTo>
                    <a:cubicBezTo>
                      <a:pt x="3319" y="5533"/>
                      <a:pt x="4951" y="3734"/>
                      <a:pt x="4354" y="3555"/>
                    </a:cubicBezTo>
                    <a:cubicBezTo>
                      <a:pt x="4195" y="3508"/>
                      <a:pt x="4044" y="3491"/>
                      <a:pt x="3906" y="3491"/>
                    </a:cubicBezTo>
                    <a:cubicBezTo>
                      <a:pt x="3523" y="3491"/>
                      <a:pt x="3250" y="3624"/>
                      <a:pt x="3250" y="3624"/>
                    </a:cubicBezTo>
                    <a:cubicBezTo>
                      <a:pt x="3250" y="3624"/>
                      <a:pt x="4731" y="749"/>
                      <a:pt x="3690" y="106"/>
                    </a:cubicBezTo>
                    <a:cubicBezTo>
                      <a:pt x="3572" y="33"/>
                      <a:pt x="3460" y="1"/>
                      <a:pt x="3356"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026" name="Google Shape;2026;p42"/>
          <p:cNvGrpSpPr/>
          <p:nvPr/>
        </p:nvGrpSpPr>
        <p:grpSpPr>
          <a:xfrm>
            <a:off x="293131" y="5628934"/>
            <a:ext cx="1388875" cy="1039745"/>
            <a:chOff x="5329700" y="599775"/>
            <a:chExt cx="2637771" cy="1974700"/>
          </a:xfrm>
        </p:grpSpPr>
        <p:sp>
          <p:nvSpPr>
            <p:cNvPr id="2027" name="Google Shape;2027;p42"/>
            <p:cNvSpPr/>
            <p:nvPr/>
          </p:nvSpPr>
          <p:spPr>
            <a:xfrm>
              <a:off x="5330180" y="599775"/>
              <a:ext cx="2535423" cy="1974700"/>
            </a:xfrm>
            <a:custGeom>
              <a:avLst/>
              <a:gdLst/>
              <a:ahLst/>
              <a:cxnLst/>
              <a:rect l="l" t="t" r="r" b="b"/>
              <a:pathLst>
                <a:path w="42287" h="32935" extrusionOk="0">
                  <a:moveTo>
                    <a:pt x="3109" y="9379"/>
                  </a:moveTo>
                  <a:cubicBezTo>
                    <a:pt x="3108" y="9379"/>
                    <a:pt x="3106" y="9380"/>
                    <a:pt x="3104" y="9381"/>
                  </a:cubicBezTo>
                  <a:cubicBezTo>
                    <a:pt x="3104" y="9379"/>
                    <a:pt x="3106" y="9379"/>
                    <a:pt x="3109" y="9379"/>
                  </a:cubicBezTo>
                  <a:close/>
                  <a:moveTo>
                    <a:pt x="24862" y="1"/>
                  </a:moveTo>
                  <a:cubicBezTo>
                    <a:pt x="22453" y="1"/>
                    <a:pt x="19949" y="396"/>
                    <a:pt x="17467" y="1232"/>
                  </a:cubicBezTo>
                  <a:cubicBezTo>
                    <a:pt x="14329" y="2286"/>
                    <a:pt x="11587" y="3917"/>
                    <a:pt x="9376" y="5920"/>
                  </a:cubicBezTo>
                  <a:cubicBezTo>
                    <a:pt x="9292" y="5846"/>
                    <a:pt x="9204" y="5775"/>
                    <a:pt x="9115" y="5706"/>
                  </a:cubicBezTo>
                  <a:cubicBezTo>
                    <a:pt x="8977" y="5909"/>
                    <a:pt x="8908" y="6230"/>
                    <a:pt x="8872" y="6394"/>
                  </a:cubicBezTo>
                  <a:cubicBezTo>
                    <a:pt x="8512" y="6745"/>
                    <a:pt x="8165" y="7103"/>
                    <a:pt x="7835" y="7471"/>
                  </a:cubicBezTo>
                  <a:cubicBezTo>
                    <a:pt x="7759" y="7417"/>
                    <a:pt x="7680" y="7370"/>
                    <a:pt x="7598" y="7323"/>
                  </a:cubicBezTo>
                  <a:cubicBezTo>
                    <a:pt x="7512" y="7280"/>
                    <a:pt x="7292" y="7165"/>
                    <a:pt x="7111" y="7150"/>
                  </a:cubicBezTo>
                  <a:lnTo>
                    <a:pt x="7111" y="7150"/>
                  </a:lnTo>
                  <a:cubicBezTo>
                    <a:pt x="7104" y="7491"/>
                    <a:pt x="7143" y="7816"/>
                    <a:pt x="7294" y="8105"/>
                  </a:cubicBezTo>
                  <a:cubicBezTo>
                    <a:pt x="7070" y="8377"/>
                    <a:pt x="6856" y="8652"/>
                    <a:pt x="6650" y="8928"/>
                  </a:cubicBezTo>
                  <a:cubicBezTo>
                    <a:pt x="6087" y="8708"/>
                    <a:pt x="5492" y="8555"/>
                    <a:pt x="5492" y="8555"/>
                  </a:cubicBezTo>
                  <a:cubicBezTo>
                    <a:pt x="5492" y="8555"/>
                    <a:pt x="6022" y="7010"/>
                    <a:pt x="5139" y="6896"/>
                  </a:cubicBezTo>
                  <a:cubicBezTo>
                    <a:pt x="5112" y="6892"/>
                    <a:pt x="5085" y="6891"/>
                    <a:pt x="5060" y="6891"/>
                  </a:cubicBezTo>
                  <a:cubicBezTo>
                    <a:pt x="4348" y="6891"/>
                    <a:pt x="4085" y="8201"/>
                    <a:pt x="4031" y="8540"/>
                  </a:cubicBezTo>
                  <a:lnTo>
                    <a:pt x="3943" y="8493"/>
                  </a:lnTo>
                  <a:cubicBezTo>
                    <a:pt x="3738" y="8235"/>
                    <a:pt x="3323" y="8131"/>
                    <a:pt x="2958" y="8131"/>
                  </a:cubicBezTo>
                  <a:cubicBezTo>
                    <a:pt x="2655" y="8131"/>
                    <a:pt x="2385" y="8203"/>
                    <a:pt x="2298" y="8318"/>
                  </a:cubicBezTo>
                  <a:cubicBezTo>
                    <a:pt x="2014" y="8698"/>
                    <a:pt x="2714" y="9191"/>
                    <a:pt x="3003" y="9338"/>
                  </a:cubicBezTo>
                  <a:cubicBezTo>
                    <a:pt x="3020" y="9359"/>
                    <a:pt x="3039" y="9381"/>
                    <a:pt x="3061" y="9402"/>
                  </a:cubicBezTo>
                  <a:cubicBezTo>
                    <a:pt x="2708" y="9549"/>
                    <a:pt x="815" y="10338"/>
                    <a:pt x="917" y="10704"/>
                  </a:cubicBezTo>
                  <a:cubicBezTo>
                    <a:pt x="952" y="10832"/>
                    <a:pt x="1165" y="10876"/>
                    <a:pt x="1441" y="10876"/>
                  </a:cubicBezTo>
                  <a:cubicBezTo>
                    <a:pt x="1863" y="10876"/>
                    <a:pt x="2430" y="10774"/>
                    <a:pt x="2733" y="10713"/>
                  </a:cubicBezTo>
                  <a:lnTo>
                    <a:pt x="2733" y="10713"/>
                  </a:lnTo>
                  <a:cubicBezTo>
                    <a:pt x="2703" y="10831"/>
                    <a:pt x="2686" y="10952"/>
                    <a:pt x="2684" y="11077"/>
                  </a:cubicBezTo>
                  <a:cubicBezTo>
                    <a:pt x="2552" y="11327"/>
                    <a:pt x="2453" y="11620"/>
                    <a:pt x="2630" y="11739"/>
                  </a:cubicBezTo>
                  <a:cubicBezTo>
                    <a:pt x="2659" y="11758"/>
                    <a:pt x="2690" y="11767"/>
                    <a:pt x="2723" y="11767"/>
                  </a:cubicBezTo>
                  <a:cubicBezTo>
                    <a:pt x="2742" y="11767"/>
                    <a:pt x="2762" y="11764"/>
                    <a:pt x="2783" y="11758"/>
                  </a:cubicBezTo>
                  <a:cubicBezTo>
                    <a:pt x="2889" y="12107"/>
                    <a:pt x="3074" y="12439"/>
                    <a:pt x="3296" y="12704"/>
                  </a:cubicBezTo>
                  <a:lnTo>
                    <a:pt x="3328" y="12743"/>
                  </a:lnTo>
                  <a:cubicBezTo>
                    <a:pt x="2892" y="12609"/>
                    <a:pt x="2388" y="12524"/>
                    <a:pt x="1957" y="12524"/>
                  </a:cubicBezTo>
                  <a:cubicBezTo>
                    <a:pt x="1502" y="12524"/>
                    <a:pt x="1128" y="12619"/>
                    <a:pt x="1001" y="12851"/>
                  </a:cubicBezTo>
                  <a:cubicBezTo>
                    <a:pt x="830" y="13168"/>
                    <a:pt x="1022" y="13508"/>
                    <a:pt x="1337" y="13795"/>
                  </a:cubicBezTo>
                  <a:cubicBezTo>
                    <a:pt x="1089" y="13716"/>
                    <a:pt x="816" y="13646"/>
                    <a:pt x="624" y="13646"/>
                  </a:cubicBezTo>
                  <a:cubicBezTo>
                    <a:pt x="482" y="13646"/>
                    <a:pt x="384" y="13684"/>
                    <a:pt x="373" y="13786"/>
                  </a:cubicBezTo>
                  <a:cubicBezTo>
                    <a:pt x="358" y="13911"/>
                    <a:pt x="460" y="14041"/>
                    <a:pt x="604" y="14159"/>
                  </a:cubicBezTo>
                  <a:cubicBezTo>
                    <a:pt x="240" y="14239"/>
                    <a:pt x="1" y="14420"/>
                    <a:pt x="61" y="14763"/>
                  </a:cubicBezTo>
                  <a:cubicBezTo>
                    <a:pt x="76" y="14873"/>
                    <a:pt x="160" y="14963"/>
                    <a:pt x="283" y="15034"/>
                  </a:cubicBezTo>
                  <a:cubicBezTo>
                    <a:pt x="251" y="15086"/>
                    <a:pt x="240" y="15140"/>
                    <a:pt x="257" y="15196"/>
                  </a:cubicBezTo>
                  <a:cubicBezTo>
                    <a:pt x="284" y="15282"/>
                    <a:pt x="366" y="15316"/>
                    <a:pt x="481" y="15316"/>
                  </a:cubicBezTo>
                  <a:cubicBezTo>
                    <a:pt x="597" y="15316"/>
                    <a:pt x="746" y="15281"/>
                    <a:pt x="904" y="15228"/>
                  </a:cubicBezTo>
                  <a:cubicBezTo>
                    <a:pt x="988" y="15241"/>
                    <a:pt x="1074" y="15254"/>
                    <a:pt x="1162" y="15263"/>
                  </a:cubicBezTo>
                  <a:cubicBezTo>
                    <a:pt x="1031" y="15506"/>
                    <a:pt x="945" y="15743"/>
                    <a:pt x="1070" y="15791"/>
                  </a:cubicBezTo>
                  <a:cubicBezTo>
                    <a:pt x="1084" y="15797"/>
                    <a:pt x="1100" y="15799"/>
                    <a:pt x="1117" y="15799"/>
                  </a:cubicBezTo>
                  <a:cubicBezTo>
                    <a:pt x="1278" y="15799"/>
                    <a:pt x="1530" y="15542"/>
                    <a:pt x="1731" y="15301"/>
                  </a:cubicBezTo>
                  <a:cubicBezTo>
                    <a:pt x="1867" y="15306"/>
                    <a:pt x="2001" y="15308"/>
                    <a:pt x="2130" y="15308"/>
                  </a:cubicBezTo>
                  <a:cubicBezTo>
                    <a:pt x="2568" y="15308"/>
                    <a:pt x="2942" y="15286"/>
                    <a:pt x="3080" y="15286"/>
                  </a:cubicBezTo>
                  <a:cubicBezTo>
                    <a:pt x="3089" y="15286"/>
                    <a:pt x="3100" y="15286"/>
                    <a:pt x="3111" y="15284"/>
                  </a:cubicBezTo>
                  <a:cubicBezTo>
                    <a:pt x="3146" y="15288"/>
                    <a:pt x="3180" y="15290"/>
                    <a:pt x="3214" y="15290"/>
                  </a:cubicBezTo>
                  <a:cubicBezTo>
                    <a:pt x="3274" y="15290"/>
                    <a:pt x="3331" y="15283"/>
                    <a:pt x="3380" y="15265"/>
                  </a:cubicBezTo>
                  <a:cubicBezTo>
                    <a:pt x="3477" y="15260"/>
                    <a:pt x="3580" y="15252"/>
                    <a:pt x="3693" y="15243"/>
                  </a:cubicBezTo>
                  <a:lnTo>
                    <a:pt x="3693" y="15243"/>
                  </a:lnTo>
                  <a:cubicBezTo>
                    <a:pt x="3688" y="15258"/>
                    <a:pt x="3686" y="15269"/>
                    <a:pt x="3684" y="15282"/>
                  </a:cubicBezTo>
                  <a:cubicBezTo>
                    <a:pt x="3675" y="15317"/>
                    <a:pt x="3671" y="15349"/>
                    <a:pt x="3662" y="15383"/>
                  </a:cubicBezTo>
                  <a:cubicBezTo>
                    <a:pt x="3656" y="15416"/>
                    <a:pt x="3649" y="15446"/>
                    <a:pt x="3643" y="15478"/>
                  </a:cubicBezTo>
                  <a:cubicBezTo>
                    <a:pt x="3639" y="15508"/>
                    <a:pt x="3632" y="15534"/>
                    <a:pt x="3628" y="15564"/>
                  </a:cubicBezTo>
                  <a:cubicBezTo>
                    <a:pt x="2889" y="15657"/>
                    <a:pt x="2164" y="15974"/>
                    <a:pt x="1817" y="16329"/>
                  </a:cubicBezTo>
                  <a:cubicBezTo>
                    <a:pt x="1371" y="16795"/>
                    <a:pt x="1231" y="17392"/>
                    <a:pt x="1182" y="18024"/>
                  </a:cubicBezTo>
                  <a:cubicBezTo>
                    <a:pt x="1188" y="18024"/>
                    <a:pt x="1194" y="18024"/>
                    <a:pt x="1200" y="18024"/>
                  </a:cubicBezTo>
                  <a:cubicBezTo>
                    <a:pt x="1468" y="18024"/>
                    <a:pt x="1803" y="17887"/>
                    <a:pt x="1936" y="17836"/>
                  </a:cubicBezTo>
                  <a:cubicBezTo>
                    <a:pt x="2542" y="17569"/>
                    <a:pt x="3070" y="17179"/>
                    <a:pt x="3445" y="16670"/>
                  </a:cubicBezTo>
                  <a:lnTo>
                    <a:pt x="3445" y="16670"/>
                  </a:lnTo>
                  <a:cubicBezTo>
                    <a:pt x="3440" y="16685"/>
                    <a:pt x="3440" y="16702"/>
                    <a:pt x="3438" y="16715"/>
                  </a:cubicBezTo>
                  <a:cubicBezTo>
                    <a:pt x="3434" y="16767"/>
                    <a:pt x="3425" y="16817"/>
                    <a:pt x="3419" y="16868"/>
                  </a:cubicBezTo>
                  <a:cubicBezTo>
                    <a:pt x="3417" y="16886"/>
                    <a:pt x="3417" y="16898"/>
                    <a:pt x="3414" y="16914"/>
                  </a:cubicBezTo>
                  <a:lnTo>
                    <a:pt x="3397" y="17069"/>
                  </a:lnTo>
                  <a:cubicBezTo>
                    <a:pt x="3395" y="17084"/>
                    <a:pt x="3395" y="17097"/>
                    <a:pt x="3393" y="17114"/>
                  </a:cubicBezTo>
                  <a:cubicBezTo>
                    <a:pt x="3386" y="17166"/>
                    <a:pt x="3382" y="17220"/>
                    <a:pt x="3380" y="17269"/>
                  </a:cubicBezTo>
                  <a:cubicBezTo>
                    <a:pt x="3380" y="17284"/>
                    <a:pt x="3376" y="17299"/>
                    <a:pt x="3376" y="17312"/>
                  </a:cubicBezTo>
                  <a:cubicBezTo>
                    <a:pt x="3371" y="17366"/>
                    <a:pt x="3369" y="17418"/>
                    <a:pt x="3365" y="17472"/>
                  </a:cubicBezTo>
                  <a:cubicBezTo>
                    <a:pt x="3365" y="17485"/>
                    <a:pt x="3363" y="17500"/>
                    <a:pt x="3363" y="17513"/>
                  </a:cubicBezTo>
                  <a:cubicBezTo>
                    <a:pt x="3361" y="17567"/>
                    <a:pt x="3358" y="17620"/>
                    <a:pt x="3352" y="17672"/>
                  </a:cubicBezTo>
                  <a:cubicBezTo>
                    <a:pt x="3352" y="17685"/>
                    <a:pt x="3352" y="17698"/>
                    <a:pt x="3350" y="17711"/>
                  </a:cubicBezTo>
                  <a:lnTo>
                    <a:pt x="3341" y="17873"/>
                  </a:lnTo>
                  <a:lnTo>
                    <a:pt x="3341" y="17911"/>
                  </a:lnTo>
                  <a:cubicBezTo>
                    <a:pt x="3339" y="17965"/>
                    <a:pt x="3339" y="18021"/>
                    <a:pt x="3337" y="18075"/>
                  </a:cubicBezTo>
                  <a:lnTo>
                    <a:pt x="3337" y="18110"/>
                  </a:lnTo>
                  <a:cubicBezTo>
                    <a:pt x="3337" y="18168"/>
                    <a:pt x="3333" y="18224"/>
                    <a:pt x="3333" y="18278"/>
                  </a:cubicBezTo>
                  <a:lnTo>
                    <a:pt x="3333" y="18310"/>
                  </a:lnTo>
                  <a:lnTo>
                    <a:pt x="3333" y="18480"/>
                  </a:lnTo>
                  <a:lnTo>
                    <a:pt x="3333" y="18506"/>
                  </a:lnTo>
                  <a:cubicBezTo>
                    <a:pt x="3333" y="18567"/>
                    <a:pt x="3333" y="18623"/>
                    <a:pt x="3337" y="18681"/>
                  </a:cubicBezTo>
                  <a:lnTo>
                    <a:pt x="3337" y="18707"/>
                  </a:lnTo>
                  <a:cubicBezTo>
                    <a:pt x="3337" y="18765"/>
                    <a:pt x="3339" y="18825"/>
                    <a:pt x="3341" y="18883"/>
                  </a:cubicBezTo>
                  <a:lnTo>
                    <a:pt x="3341" y="18905"/>
                  </a:lnTo>
                  <a:cubicBezTo>
                    <a:pt x="3343" y="18965"/>
                    <a:pt x="3348" y="19026"/>
                    <a:pt x="3350" y="19086"/>
                  </a:cubicBezTo>
                  <a:lnTo>
                    <a:pt x="3350" y="19105"/>
                  </a:lnTo>
                  <a:cubicBezTo>
                    <a:pt x="3352" y="19166"/>
                    <a:pt x="3354" y="19228"/>
                    <a:pt x="3361" y="19291"/>
                  </a:cubicBezTo>
                  <a:lnTo>
                    <a:pt x="3361" y="19304"/>
                  </a:lnTo>
                  <a:cubicBezTo>
                    <a:pt x="3365" y="19366"/>
                    <a:pt x="3369" y="19431"/>
                    <a:pt x="3374" y="19493"/>
                  </a:cubicBezTo>
                  <a:lnTo>
                    <a:pt x="3374" y="19504"/>
                  </a:lnTo>
                  <a:lnTo>
                    <a:pt x="3391" y="19698"/>
                  </a:lnTo>
                  <a:lnTo>
                    <a:pt x="3391" y="19702"/>
                  </a:lnTo>
                  <a:cubicBezTo>
                    <a:pt x="3488" y="20707"/>
                    <a:pt x="3695" y="21709"/>
                    <a:pt x="4027" y="22696"/>
                  </a:cubicBezTo>
                  <a:cubicBezTo>
                    <a:pt x="4048" y="22761"/>
                    <a:pt x="4070" y="22825"/>
                    <a:pt x="4093" y="22888"/>
                  </a:cubicBezTo>
                  <a:cubicBezTo>
                    <a:pt x="4093" y="22890"/>
                    <a:pt x="4096" y="22890"/>
                    <a:pt x="4096" y="22892"/>
                  </a:cubicBezTo>
                  <a:lnTo>
                    <a:pt x="4152" y="23045"/>
                  </a:lnTo>
                  <a:cubicBezTo>
                    <a:pt x="4160" y="23067"/>
                    <a:pt x="4169" y="23086"/>
                    <a:pt x="4173" y="23108"/>
                  </a:cubicBezTo>
                  <a:cubicBezTo>
                    <a:pt x="4193" y="23157"/>
                    <a:pt x="4210" y="23203"/>
                    <a:pt x="4227" y="23250"/>
                  </a:cubicBezTo>
                  <a:cubicBezTo>
                    <a:pt x="4236" y="23276"/>
                    <a:pt x="4246" y="23297"/>
                    <a:pt x="4255" y="23319"/>
                  </a:cubicBezTo>
                  <a:cubicBezTo>
                    <a:pt x="4274" y="23364"/>
                    <a:pt x="4292" y="23412"/>
                    <a:pt x="4311" y="23459"/>
                  </a:cubicBezTo>
                  <a:cubicBezTo>
                    <a:pt x="4320" y="23481"/>
                    <a:pt x="4328" y="23502"/>
                    <a:pt x="4339" y="23519"/>
                  </a:cubicBezTo>
                  <a:cubicBezTo>
                    <a:pt x="4404" y="23677"/>
                    <a:pt x="4468" y="23830"/>
                    <a:pt x="4537" y="23981"/>
                  </a:cubicBezTo>
                  <a:cubicBezTo>
                    <a:pt x="4548" y="24004"/>
                    <a:pt x="4559" y="24026"/>
                    <a:pt x="4570" y="24052"/>
                  </a:cubicBezTo>
                  <a:cubicBezTo>
                    <a:pt x="4589" y="24091"/>
                    <a:pt x="4608" y="24134"/>
                    <a:pt x="4630" y="24175"/>
                  </a:cubicBezTo>
                  <a:cubicBezTo>
                    <a:pt x="4643" y="24203"/>
                    <a:pt x="4654" y="24229"/>
                    <a:pt x="4667" y="24257"/>
                  </a:cubicBezTo>
                  <a:cubicBezTo>
                    <a:pt x="4686" y="24295"/>
                    <a:pt x="4705" y="24336"/>
                    <a:pt x="4727" y="24377"/>
                  </a:cubicBezTo>
                  <a:lnTo>
                    <a:pt x="4766" y="24457"/>
                  </a:lnTo>
                  <a:cubicBezTo>
                    <a:pt x="4785" y="24498"/>
                    <a:pt x="4807" y="24537"/>
                    <a:pt x="4826" y="24576"/>
                  </a:cubicBezTo>
                  <a:cubicBezTo>
                    <a:pt x="4839" y="24604"/>
                    <a:pt x="4852" y="24627"/>
                    <a:pt x="4867" y="24655"/>
                  </a:cubicBezTo>
                  <a:cubicBezTo>
                    <a:pt x="4904" y="24726"/>
                    <a:pt x="4945" y="24800"/>
                    <a:pt x="4981" y="24871"/>
                  </a:cubicBezTo>
                  <a:cubicBezTo>
                    <a:pt x="4996" y="24897"/>
                    <a:pt x="5012" y="24925"/>
                    <a:pt x="5024" y="24951"/>
                  </a:cubicBezTo>
                  <a:cubicBezTo>
                    <a:pt x="5046" y="24985"/>
                    <a:pt x="5065" y="25024"/>
                    <a:pt x="5087" y="25058"/>
                  </a:cubicBezTo>
                  <a:cubicBezTo>
                    <a:pt x="5104" y="25088"/>
                    <a:pt x="5119" y="25119"/>
                    <a:pt x="5139" y="25147"/>
                  </a:cubicBezTo>
                  <a:cubicBezTo>
                    <a:pt x="5160" y="25183"/>
                    <a:pt x="5180" y="25218"/>
                    <a:pt x="5201" y="25252"/>
                  </a:cubicBezTo>
                  <a:cubicBezTo>
                    <a:pt x="5218" y="25282"/>
                    <a:pt x="5236" y="25313"/>
                    <a:pt x="5255" y="25341"/>
                  </a:cubicBezTo>
                  <a:cubicBezTo>
                    <a:pt x="5277" y="25377"/>
                    <a:pt x="5294" y="25410"/>
                    <a:pt x="5315" y="25444"/>
                  </a:cubicBezTo>
                  <a:cubicBezTo>
                    <a:pt x="5335" y="25476"/>
                    <a:pt x="5354" y="25507"/>
                    <a:pt x="5374" y="25535"/>
                  </a:cubicBezTo>
                  <a:cubicBezTo>
                    <a:pt x="5395" y="25567"/>
                    <a:pt x="5412" y="25599"/>
                    <a:pt x="5434" y="25632"/>
                  </a:cubicBezTo>
                  <a:cubicBezTo>
                    <a:pt x="5464" y="25681"/>
                    <a:pt x="5496" y="25729"/>
                    <a:pt x="5527" y="25776"/>
                  </a:cubicBezTo>
                  <a:cubicBezTo>
                    <a:pt x="5553" y="25815"/>
                    <a:pt x="5578" y="25854"/>
                    <a:pt x="5604" y="25895"/>
                  </a:cubicBezTo>
                  <a:cubicBezTo>
                    <a:pt x="5626" y="25927"/>
                    <a:pt x="5649" y="25961"/>
                    <a:pt x="5671" y="25994"/>
                  </a:cubicBezTo>
                  <a:cubicBezTo>
                    <a:pt x="5693" y="26024"/>
                    <a:pt x="5714" y="26056"/>
                    <a:pt x="5734" y="26084"/>
                  </a:cubicBezTo>
                  <a:cubicBezTo>
                    <a:pt x="5755" y="26117"/>
                    <a:pt x="5777" y="26147"/>
                    <a:pt x="5800" y="26179"/>
                  </a:cubicBezTo>
                  <a:lnTo>
                    <a:pt x="5865" y="26267"/>
                  </a:lnTo>
                  <a:cubicBezTo>
                    <a:pt x="5891" y="26300"/>
                    <a:pt x="5912" y="26332"/>
                    <a:pt x="5936" y="26364"/>
                  </a:cubicBezTo>
                  <a:cubicBezTo>
                    <a:pt x="5958" y="26395"/>
                    <a:pt x="5979" y="26423"/>
                    <a:pt x="5999" y="26451"/>
                  </a:cubicBezTo>
                  <a:cubicBezTo>
                    <a:pt x="6025" y="26489"/>
                    <a:pt x="6053" y="26524"/>
                    <a:pt x="6081" y="26558"/>
                  </a:cubicBezTo>
                  <a:cubicBezTo>
                    <a:pt x="6106" y="26589"/>
                    <a:pt x="6128" y="26621"/>
                    <a:pt x="6152" y="26651"/>
                  </a:cubicBezTo>
                  <a:cubicBezTo>
                    <a:pt x="6188" y="26698"/>
                    <a:pt x="6227" y="26748"/>
                    <a:pt x="6268" y="26795"/>
                  </a:cubicBezTo>
                  <a:cubicBezTo>
                    <a:pt x="6290" y="26821"/>
                    <a:pt x="6307" y="26847"/>
                    <a:pt x="6328" y="26871"/>
                  </a:cubicBezTo>
                  <a:cubicBezTo>
                    <a:pt x="6356" y="26903"/>
                    <a:pt x="6382" y="26940"/>
                    <a:pt x="6410" y="26972"/>
                  </a:cubicBezTo>
                  <a:cubicBezTo>
                    <a:pt x="6432" y="26998"/>
                    <a:pt x="6453" y="27026"/>
                    <a:pt x="6475" y="27050"/>
                  </a:cubicBezTo>
                  <a:lnTo>
                    <a:pt x="6555" y="27147"/>
                  </a:lnTo>
                  <a:cubicBezTo>
                    <a:pt x="6576" y="27173"/>
                    <a:pt x="6598" y="27198"/>
                    <a:pt x="6619" y="27222"/>
                  </a:cubicBezTo>
                  <a:cubicBezTo>
                    <a:pt x="6650" y="27257"/>
                    <a:pt x="6680" y="27289"/>
                    <a:pt x="6710" y="27323"/>
                  </a:cubicBezTo>
                  <a:cubicBezTo>
                    <a:pt x="6727" y="27345"/>
                    <a:pt x="6749" y="27371"/>
                    <a:pt x="6768" y="27392"/>
                  </a:cubicBezTo>
                  <a:lnTo>
                    <a:pt x="6915" y="27554"/>
                  </a:lnTo>
                  <a:cubicBezTo>
                    <a:pt x="6930" y="27569"/>
                    <a:pt x="6943" y="27586"/>
                    <a:pt x="6960" y="27602"/>
                  </a:cubicBezTo>
                  <a:cubicBezTo>
                    <a:pt x="6994" y="27640"/>
                    <a:pt x="7033" y="27679"/>
                    <a:pt x="7068" y="27718"/>
                  </a:cubicBezTo>
                  <a:cubicBezTo>
                    <a:pt x="7089" y="27739"/>
                    <a:pt x="7111" y="27761"/>
                    <a:pt x="7132" y="27785"/>
                  </a:cubicBezTo>
                  <a:cubicBezTo>
                    <a:pt x="7165" y="27817"/>
                    <a:pt x="7197" y="27849"/>
                    <a:pt x="7229" y="27884"/>
                  </a:cubicBezTo>
                  <a:cubicBezTo>
                    <a:pt x="7251" y="27905"/>
                    <a:pt x="7272" y="27931"/>
                    <a:pt x="7296" y="27953"/>
                  </a:cubicBezTo>
                  <a:lnTo>
                    <a:pt x="7395" y="28052"/>
                  </a:lnTo>
                  <a:cubicBezTo>
                    <a:pt x="7417" y="28074"/>
                    <a:pt x="7438" y="28093"/>
                    <a:pt x="7458" y="28114"/>
                  </a:cubicBezTo>
                  <a:cubicBezTo>
                    <a:pt x="7499" y="28153"/>
                    <a:pt x="7540" y="28192"/>
                    <a:pt x="7578" y="28233"/>
                  </a:cubicBezTo>
                  <a:lnTo>
                    <a:pt x="7619" y="28272"/>
                  </a:lnTo>
                  <a:cubicBezTo>
                    <a:pt x="7673" y="28324"/>
                    <a:pt x="7727" y="28375"/>
                    <a:pt x="7783" y="28427"/>
                  </a:cubicBezTo>
                  <a:cubicBezTo>
                    <a:pt x="7800" y="28442"/>
                    <a:pt x="7820" y="28459"/>
                    <a:pt x="7835" y="28474"/>
                  </a:cubicBezTo>
                  <a:cubicBezTo>
                    <a:pt x="7876" y="28509"/>
                    <a:pt x="7913" y="28546"/>
                    <a:pt x="7953" y="28582"/>
                  </a:cubicBezTo>
                  <a:cubicBezTo>
                    <a:pt x="7975" y="28602"/>
                    <a:pt x="7997" y="28621"/>
                    <a:pt x="8016" y="28638"/>
                  </a:cubicBezTo>
                  <a:lnTo>
                    <a:pt x="8128" y="28735"/>
                  </a:lnTo>
                  <a:cubicBezTo>
                    <a:pt x="8150" y="28755"/>
                    <a:pt x="8171" y="28772"/>
                    <a:pt x="8191" y="28789"/>
                  </a:cubicBezTo>
                  <a:cubicBezTo>
                    <a:pt x="8231" y="28826"/>
                    <a:pt x="8275" y="28860"/>
                    <a:pt x="8316" y="28895"/>
                  </a:cubicBezTo>
                  <a:cubicBezTo>
                    <a:pt x="8331" y="28908"/>
                    <a:pt x="8350" y="28925"/>
                    <a:pt x="8365" y="28938"/>
                  </a:cubicBezTo>
                  <a:cubicBezTo>
                    <a:pt x="8425" y="28987"/>
                    <a:pt x="8484" y="29035"/>
                    <a:pt x="8546" y="29084"/>
                  </a:cubicBezTo>
                  <a:cubicBezTo>
                    <a:pt x="8548" y="29086"/>
                    <a:pt x="8555" y="29089"/>
                    <a:pt x="8557" y="29091"/>
                  </a:cubicBezTo>
                  <a:cubicBezTo>
                    <a:pt x="8613" y="29138"/>
                    <a:pt x="8671" y="29183"/>
                    <a:pt x="8729" y="29227"/>
                  </a:cubicBezTo>
                  <a:cubicBezTo>
                    <a:pt x="8747" y="29240"/>
                    <a:pt x="8764" y="29252"/>
                    <a:pt x="8781" y="29268"/>
                  </a:cubicBezTo>
                  <a:cubicBezTo>
                    <a:pt x="8826" y="29302"/>
                    <a:pt x="8869" y="29337"/>
                    <a:pt x="8915" y="29369"/>
                  </a:cubicBezTo>
                  <a:cubicBezTo>
                    <a:pt x="8934" y="29382"/>
                    <a:pt x="8953" y="29399"/>
                    <a:pt x="8973" y="29412"/>
                  </a:cubicBezTo>
                  <a:cubicBezTo>
                    <a:pt x="9018" y="29446"/>
                    <a:pt x="9063" y="29479"/>
                    <a:pt x="9109" y="29515"/>
                  </a:cubicBezTo>
                  <a:cubicBezTo>
                    <a:pt x="9126" y="29528"/>
                    <a:pt x="9141" y="29539"/>
                    <a:pt x="9160" y="29552"/>
                  </a:cubicBezTo>
                  <a:cubicBezTo>
                    <a:pt x="9221" y="29595"/>
                    <a:pt x="9279" y="29638"/>
                    <a:pt x="9339" y="29679"/>
                  </a:cubicBezTo>
                  <a:cubicBezTo>
                    <a:pt x="9341" y="29681"/>
                    <a:pt x="9346" y="29684"/>
                    <a:pt x="9350" y="29688"/>
                  </a:cubicBezTo>
                  <a:cubicBezTo>
                    <a:pt x="9417" y="29733"/>
                    <a:pt x="9484" y="29780"/>
                    <a:pt x="9551" y="29828"/>
                  </a:cubicBezTo>
                  <a:cubicBezTo>
                    <a:pt x="9557" y="29832"/>
                    <a:pt x="9566" y="29834"/>
                    <a:pt x="9570" y="29841"/>
                  </a:cubicBezTo>
                  <a:cubicBezTo>
                    <a:pt x="9630" y="29882"/>
                    <a:pt x="9688" y="29918"/>
                    <a:pt x="9749" y="29959"/>
                  </a:cubicBezTo>
                  <a:cubicBezTo>
                    <a:pt x="9762" y="29968"/>
                    <a:pt x="9777" y="29979"/>
                    <a:pt x="9792" y="29985"/>
                  </a:cubicBezTo>
                  <a:lnTo>
                    <a:pt x="9954" y="30091"/>
                  </a:lnTo>
                  <a:cubicBezTo>
                    <a:pt x="9966" y="30099"/>
                    <a:pt x="9979" y="30110"/>
                    <a:pt x="9997" y="30119"/>
                  </a:cubicBezTo>
                  <a:cubicBezTo>
                    <a:pt x="10057" y="30156"/>
                    <a:pt x="10117" y="30194"/>
                    <a:pt x="10180" y="30231"/>
                  </a:cubicBezTo>
                  <a:cubicBezTo>
                    <a:pt x="10184" y="30233"/>
                    <a:pt x="10191" y="30240"/>
                    <a:pt x="10197" y="30242"/>
                  </a:cubicBezTo>
                  <a:cubicBezTo>
                    <a:pt x="10341" y="30328"/>
                    <a:pt x="10484" y="30414"/>
                    <a:pt x="10628" y="30496"/>
                  </a:cubicBezTo>
                  <a:cubicBezTo>
                    <a:pt x="10632" y="30498"/>
                    <a:pt x="10635" y="30498"/>
                    <a:pt x="10639" y="30500"/>
                  </a:cubicBezTo>
                  <a:cubicBezTo>
                    <a:pt x="10708" y="30539"/>
                    <a:pt x="10777" y="30578"/>
                    <a:pt x="10844" y="30617"/>
                  </a:cubicBezTo>
                  <a:cubicBezTo>
                    <a:pt x="10852" y="30621"/>
                    <a:pt x="10861" y="30625"/>
                    <a:pt x="10865" y="30630"/>
                  </a:cubicBezTo>
                  <a:cubicBezTo>
                    <a:pt x="10936" y="30668"/>
                    <a:pt x="11003" y="30705"/>
                    <a:pt x="11074" y="30744"/>
                  </a:cubicBezTo>
                  <a:cubicBezTo>
                    <a:pt x="11076" y="30746"/>
                    <a:pt x="11079" y="30746"/>
                    <a:pt x="11081" y="30748"/>
                  </a:cubicBezTo>
                  <a:cubicBezTo>
                    <a:pt x="13758" y="32166"/>
                    <a:pt x="16933" y="32935"/>
                    <a:pt x="20292" y="32935"/>
                  </a:cubicBezTo>
                  <a:cubicBezTo>
                    <a:pt x="22702" y="32935"/>
                    <a:pt x="25207" y="32540"/>
                    <a:pt x="27691" y="31705"/>
                  </a:cubicBezTo>
                  <a:cubicBezTo>
                    <a:pt x="31420" y="30453"/>
                    <a:pt x="34588" y="28380"/>
                    <a:pt x="36974" y="25847"/>
                  </a:cubicBezTo>
                  <a:lnTo>
                    <a:pt x="36993" y="25830"/>
                  </a:lnTo>
                  <a:cubicBezTo>
                    <a:pt x="37047" y="25772"/>
                    <a:pt x="37101" y="25714"/>
                    <a:pt x="37155" y="25657"/>
                  </a:cubicBezTo>
                  <a:lnTo>
                    <a:pt x="37174" y="25638"/>
                  </a:lnTo>
                  <a:cubicBezTo>
                    <a:pt x="37235" y="25571"/>
                    <a:pt x="37295" y="25502"/>
                    <a:pt x="37353" y="25435"/>
                  </a:cubicBezTo>
                  <a:cubicBezTo>
                    <a:pt x="37362" y="25427"/>
                    <a:pt x="37368" y="25420"/>
                    <a:pt x="37375" y="25412"/>
                  </a:cubicBezTo>
                  <a:cubicBezTo>
                    <a:pt x="37427" y="25356"/>
                    <a:pt x="37478" y="25295"/>
                    <a:pt x="37526" y="25239"/>
                  </a:cubicBezTo>
                  <a:cubicBezTo>
                    <a:pt x="37541" y="25222"/>
                    <a:pt x="37556" y="25207"/>
                    <a:pt x="37569" y="25190"/>
                  </a:cubicBezTo>
                  <a:cubicBezTo>
                    <a:pt x="37616" y="25140"/>
                    <a:pt x="37659" y="25086"/>
                    <a:pt x="37705" y="25032"/>
                  </a:cubicBezTo>
                  <a:cubicBezTo>
                    <a:pt x="37718" y="25015"/>
                    <a:pt x="37728" y="25002"/>
                    <a:pt x="37741" y="24985"/>
                  </a:cubicBezTo>
                  <a:cubicBezTo>
                    <a:pt x="37856" y="24851"/>
                    <a:pt x="37965" y="24713"/>
                    <a:pt x="38075" y="24580"/>
                  </a:cubicBezTo>
                  <a:cubicBezTo>
                    <a:pt x="38086" y="24565"/>
                    <a:pt x="38095" y="24554"/>
                    <a:pt x="38106" y="24541"/>
                  </a:cubicBezTo>
                  <a:cubicBezTo>
                    <a:pt x="38151" y="24485"/>
                    <a:pt x="38194" y="24429"/>
                    <a:pt x="38237" y="24371"/>
                  </a:cubicBezTo>
                  <a:cubicBezTo>
                    <a:pt x="38252" y="24356"/>
                    <a:pt x="38263" y="24338"/>
                    <a:pt x="38276" y="24323"/>
                  </a:cubicBezTo>
                  <a:cubicBezTo>
                    <a:pt x="38319" y="24267"/>
                    <a:pt x="38364" y="24207"/>
                    <a:pt x="38407" y="24151"/>
                  </a:cubicBezTo>
                  <a:lnTo>
                    <a:pt x="38431" y="24119"/>
                  </a:lnTo>
                  <a:cubicBezTo>
                    <a:pt x="38537" y="23979"/>
                    <a:pt x="38640" y="23836"/>
                    <a:pt x="38739" y="23692"/>
                  </a:cubicBezTo>
                  <a:cubicBezTo>
                    <a:pt x="38748" y="23679"/>
                    <a:pt x="38759" y="23666"/>
                    <a:pt x="38765" y="23653"/>
                  </a:cubicBezTo>
                  <a:cubicBezTo>
                    <a:pt x="38806" y="23593"/>
                    <a:pt x="38847" y="23532"/>
                    <a:pt x="38890" y="23474"/>
                  </a:cubicBezTo>
                  <a:cubicBezTo>
                    <a:pt x="38901" y="23461"/>
                    <a:pt x="38909" y="23444"/>
                    <a:pt x="38920" y="23431"/>
                  </a:cubicBezTo>
                  <a:cubicBezTo>
                    <a:pt x="38965" y="23364"/>
                    <a:pt x="39011" y="23293"/>
                    <a:pt x="39056" y="23226"/>
                  </a:cubicBezTo>
                  <a:cubicBezTo>
                    <a:pt x="39060" y="23224"/>
                    <a:pt x="39060" y="23222"/>
                    <a:pt x="39062" y="23218"/>
                  </a:cubicBezTo>
                  <a:cubicBezTo>
                    <a:pt x="39114" y="23142"/>
                    <a:pt x="39162" y="23067"/>
                    <a:pt x="39211" y="22989"/>
                  </a:cubicBezTo>
                  <a:cubicBezTo>
                    <a:pt x="39211" y="22989"/>
                    <a:pt x="39211" y="22987"/>
                    <a:pt x="39213" y="22987"/>
                  </a:cubicBezTo>
                  <a:cubicBezTo>
                    <a:pt x="39259" y="22916"/>
                    <a:pt x="39302" y="22845"/>
                    <a:pt x="39347" y="22774"/>
                  </a:cubicBezTo>
                  <a:cubicBezTo>
                    <a:pt x="39356" y="22761"/>
                    <a:pt x="39364" y="22750"/>
                    <a:pt x="39369" y="22737"/>
                  </a:cubicBezTo>
                  <a:cubicBezTo>
                    <a:pt x="39409" y="22672"/>
                    <a:pt x="39448" y="22608"/>
                    <a:pt x="39487" y="22543"/>
                  </a:cubicBezTo>
                  <a:cubicBezTo>
                    <a:pt x="39494" y="22532"/>
                    <a:pt x="39498" y="22524"/>
                    <a:pt x="39506" y="22513"/>
                  </a:cubicBezTo>
                  <a:cubicBezTo>
                    <a:pt x="39599" y="22362"/>
                    <a:pt x="39685" y="22209"/>
                    <a:pt x="39772" y="22058"/>
                  </a:cubicBezTo>
                  <a:cubicBezTo>
                    <a:pt x="39774" y="22054"/>
                    <a:pt x="39776" y="22050"/>
                    <a:pt x="39776" y="22047"/>
                  </a:cubicBezTo>
                  <a:cubicBezTo>
                    <a:pt x="39817" y="21976"/>
                    <a:pt x="39853" y="21903"/>
                    <a:pt x="39894" y="21832"/>
                  </a:cubicBezTo>
                  <a:cubicBezTo>
                    <a:pt x="39901" y="21821"/>
                    <a:pt x="39905" y="21812"/>
                    <a:pt x="39912" y="21802"/>
                  </a:cubicBezTo>
                  <a:cubicBezTo>
                    <a:pt x="39948" y="21728"/>
                    <a:pt x="39989" y="21655"/>
                    <a:pt x="40026" y="21584"/>
                  </a:cubicBezTo>
                  <a:cubicBezTo>
                    <a:pt x="40026" y="21580"/>
                    <a:pt x="40030" y="21578"/>
                    <a:pt x="40030" y="21575"/>
                  </a:cubicBezTo>
                  <a:cubicBezTo>
                    <a:pt x="40110" y="21418"/>
                    <a:pt x="40192" y="21261"/>
                    <a:pt x="40267" y="21101"/>
                  </a:cubicBezTo>
                  <a:cubicBezTo>
                    <a:pt x="40269" y="21099"/>
                    <a:pt x="40269" y="21093"/>
                    <a:pt x="40272" y="21090"/>
                  </a:cubicBezTo>
                  <a:cubicBezTo>
                    <a:pt x="40306" y="21015"/>
                    <a:pt x="40343" y="20942"/>
                    <a:pt x="40377" y="20866"/>
                  </a:cubicBezTo>
                  <a:cubicBezTo>
                    <a:pt x="40379" y="20862"/>
                    <a:pt x="40381" y="20856"/>
                    <a:pt x="40386" y="20847"/>
                  </a:cubicBezTo>
                  <a:cubicBezTo>
                    <a:pt x="40496" y="20608"/>
                    <a:pt x="40597" y="20368"/>
                    <a:pt x="40698" y="20129"/>
                  </a:cubicBezTo>
                  <a:cubicBezTo>
                    <a:pt x="40698" y="20125"/>
                    <a:pt x="40700" y="20123"/>
                    <a:pt x="40700" y="20121"/>
                  </a:cubicBezTo>
                  <a:cubicBezTo>
                    <a:pt x="40733" y="20039"/>
                    <a:pt x="40765" y="19961"/>
                    <a:pt x="40795" y="19881"/>
                  </a:cubicBezTo>
                  <a:cubicBezTo>
                    <a:pt x="40888" y="19636"/>
                    <a:pt x="40978" y="19388"/>
                    <a:pt x="41060" y="19140"/>
                  </a:cubicBezTo>
                  <a:lnTo>
                    <a:pt x="41060" y="19138"/>
                  </a:lnTo>
                  <a:cubicBezTo>
                    <a:pt x="42024" y="16232"/>
                    <a:pt x="42110" y="13161"/>
                    <a:pt x="41125" y="10237"/>
                  </a:cubicBezTo>
                  <a:cubicBezTo>
                    <a:pt x="40591" y="8642"/>
                    <a:pt x="39774" y="7202"/>
                    <a:pt x="38737" y="5943"/>
                  </a:cubicBezTo>
                  <a:cubicBezTo>
                    <a:pt x="38862" y="5812"/>
                    <a:pt x="38985" y="5678"/>
                    <a:pt x="39099" y="5534"/>
                  </a:cubicBezTo>
                  <a:cubicBezTo>
                    <a:pt x="39164" y="5560"/>
                    <a:pt x="39218" y="5575"/>
                    <a:pt x="39256" y="5588"/>
                  </a:cubicBezTo>
                  <a:cubicBezTo>
                    <a:pt x="39625" y="5694"/>
                    <a:pt x="40000" y="5751"/>
                    <a:pt x="40369" y="5751"/>
                  </a:cubicBezTo>
                  <a:cubicBezTo>
                    <a:pt x="41047" y="5751"/>
                    <a:pt x="41709" y="5558"/>
                    <a:pt x="42287" y="5120"/>
                  </a:cubicBezTo>
                  <a:cubicBezTo>
                    <a:pt x="41677" y="4640"/>
                    <a:pt x="40852" y="4345"/>
                    <a:pt x="40280" y="4345"/>
                  </a:cubicBezTo>
                  <a:cubicBezTo>
                    <a:pt x="40228" y="4345"/>
                    <a:pt x="40177" y="4348"/>
                    <a:pt x="40129" y="4353"/>
                  </a:cubicBezTo>
                  <a:cubicBezTo>
                    <a:pt x="39998" y="4368"/>
                    <a:pt x="39873" y="4396"/>
                    <a:pt x="39752" y="4432"/>
                  </a:cubicBezTo>
                  <a:cubicBezTo>
                    <a:pt x="39763" y="4409"/>
                    <a:pt x="39772" y="4385"/>
                    <a:pt x="39782" y="4357"/>
                  </a:cubicBezTo>
                  <a:cubicBezTo>
                    <a:pt x="39892" y="4064"/>
                    <a:pt x="39966" y="3756"/>
                    <a:pt x="39966" y="3473"/>
                  </a:cubicBezTo>
                  <a:cubicBezTo>
                    <a:pt x="40011" y="3422"/>
                    <a:pt x="40052" y="3372"/>
                    <a:pt x="40084" y="3320"/>
                  </a:cubicBezTo>
                  <a:cubicBezTo>
                    <a:pt x="40433" y="2781"/>
                    <a:pt x="40463" y="2169"/>
                    <a:pt x="40392" y="1536"/>
                  </a:cubicBezTo>
                  <a:lnTo>
                    <a:pt x="40392" y="1536"/>
                  </a:lnTo>
                  <a:cubicBezTo>
                    <a:pt x="40123" y="1583"/>
                    <a:pt x="39808" y="1784"/>
                    <a:pt x="39685" y="1859"/>
                  </a:cubicBezTo>
                  <a:cubicBezTo>
                    <a:pt x="39450" y="2021"/>
                    <a:pt x="39233" y="2202"/>
                    <a:pt x="39041" y="2402"/>
                  </a:cubicBezTo>
                  <a:cubicBezTo>
                    <a:pt x="38952" y="2386"/>
                    <a:pt x="38863" y="2379"/>
                    <a:pt x="38773" y="2379"/>
                  </a:cubicBezTo>
                  <a:cubicBezTo>
                    <a:pt x="38471" y="2379"/>
                    <a:pt x="38167" y="2464"/>
                    <a:pt x="37879" y="2598"/>
                  </a:cubicBezTo>
                  <a:cubicBezTo>
                    <a:pt x="37868" y="2579"/>
                    <a:pt x="37856" y="2559"/>
                    <a:pt x="37843" y="2544"/>
                  </a:cubicBezTo>
                  <a:cubicBezTo>
                    <a:pt x="37890" y="2337"/>
                    <a:pt x="37433" y="2154"/>
                    <a:pt x="37149" y="2059"/>
                  </a:cubicBezTo>
                  <a:cubicBezTo>
                    <a:pt x="37416" y="1814"/>
                    <a:pt x="37823" y="1391"/>
                    <a:pt x="37599" y="1256"/>
                  </a:cubicBezTo>
                  <a:cubicBezTo>
                    <a:pt x="37572" y="1239"/>
                    <a:pt x="37542" y="1232"/>
                    <a:pt x="37512" y="1232"/>
                  </a:cubicBezTo>
                  <a:cubicBezTo>
                    <a:pt x="37340" y="1232"/>
                    <a:pt x="37128" y="1465"/>
                    <a:pt x="36965" y="1687"/>
                  </a:cubicBezTo>
                  <a:cubicBezTo>
                    <a:pt x="36984" y="1416"/>
                    <a:pt x="36976" y="1061"/>
                    <a:pt x="36817" y="1061"/>
                  </a:cubicBezTo>
                  <a:cubicBezTo>
                    <a:pt x="36814" y="1061"/>
                    <a:pt x="36811" y="1061"/>
                    <a:pt x="36808" y="1062"/>
                  </a:cubicBezTo>
                  <a:cubicBezTo>
                    <a:pt x="36532" y="1083"/>
                    <a:pt x="36588" y="1779"/>
                    <a:pt x="36588" y="1779"/>
                  </a:cubicBezTo>
                  <a:cubicBezTo>
                    <a:pt x="36588" y="1779"/>
                    <a:pt x="36474" y="1736"/>
                    <a:pt x="36317" y="1687"/>
                  </a:cubicBezTo>
                  <a:cubicBezTo>
                    <a:pt x="36308" y="1663"/>
                    <a:pt x="36297" y="1637"/>
                    <a:pt x="36291" y="1611"/>
                  </a:cubicBezTo>
                  <a:cubicBezTo>
                    <a:pt x="36082" y="1038"/>
                    <a:pt x="35628" y="855"/>
                    <a:pt x="35121" y="855"/>
                  </a:cubicBezTo>
                  <a:cubicBezTo>
                    <a:pt x="34769" y="855"/>
                    <a:pt x="34393" y="943"/>
                    <a:pt x="34056" y="1051"/>
                  </a:cubicBezTo>
                  <a:cubicBezTo>
                    <a:pt x="33707" y="1156"/>
                    <a:pt x="33286" y="1348"/>
                    <a:pt x="32860" y="1605"/>
                  </a:cubicBezTo>
                  <a:cubicBezTo>
                    <a:pt x="30458" y="560"/>
                    <a:pt x="27727" y="1"/>
                    <a:pt x="24862"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28" name="Google Shape;2028;p42"/>
            <p:cNvGrpSpPr/>
            <p:nvPr/>
          </p:nvGrpSpPr>
          <p:grpSpPr>
            <a:xfrm>
              <a:off x="5329700" y="599835"/>
              <a:ext cx="2637771" cy="1974520"/>
              <a:chOff x="5329700" y="599835"/>
              <a:chExt cx="2637771" cy="1974520"/>
            </a:xfrm>
          </p:grpSpPr>
          <p:sp>
            <p:nvSpPr>
              <p:cNvPr id="2029" name="Google Shape;2029;p42"/>
              <p:cNvSpPr/>
              <p:nvPr/>
            </p:nvSpPr>
            <p:spPr>
              <a:xfrm>
                <a:off x="5404228" y="599835"/>
                <a:ext cx="2563243" cy="1974520"/>
              </a:xfrm>
              <a:custGeom>
                <a:avLst/>
                <a:gdLst/>
                <a:ahLst/>
                <a:cxnLst/>
                <a:rect l="l" t="t" r="r" b="b"/>
                <a:pathLst>
                  <a:path w="42751" h="32932" extrusionOk="0">
                    <a:moveTo>
                      <a:pt x="23651" y="0"/>
                    </a:moveTo>
                    <a:cubicBezTo>
                      <a:pt x="21242" y="0"/>
                      <a:pt x="18738" y="395"/>
                      <a:pt x="16255" y="1229"/>
                    </a:cubicBezTo>
                    <a:cubicBezTo>
                      <a:pt x="6009" y="4671"/>
                      <a:pt x="1" y="14283"/>
                      <a:pt x="2826" y="22697"/>
                    </a:cubicBezTo>
                    <a:cubicBezTo>
                      <a:pt x="4967" y="29072"/>
                      <a:pt x="11567" y="32931"/>
                      <a:pt x="19096" y="32931"/>
                    </a:cubicBezTo>
                    <a:cubicBezTo>
                      <a:pt x="21505" y="32931"/>
                      <a:pt x="24009" y="32536"/>
                      <a:pt x="26493" y="31702"/>
                    </a:cubicBezTo>
                    <a:cubicBezTo>
                      <a:pt x="36739" y="28258"/>
                      <a:pt x="42750" y="18645"/>
                      <a:pt x="39922" y="10231"/>
                    </a:cubicBezTo>
                    <a:cubicBezTo>
                      <a:pt x="37782" y="3858"/>
                      <a:pt x="31180" y="0"/>
                      <a:pt x="2365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0" name="Google Shape;2030;p42"/>
              <p:cNvSpPr/>
              <p:nvPr/>
            </p:nvSpPr>
            <p:spPr>
              <a:xfrm>
                <a:off x="5491047" y="1224360"/>
                <a:ext cx="938994" cy="1324101"/>
              </a:xfrm>
              <a:custGeom>
                <a:avLst/>
                <a:gdLst/>
                <a:ahLst/>
                <a:cxnLst/>
                <a:rect l="l" t="t" r="r" b="b"/>
                <a:pathLst>
                  <a:path w="15661" h="22084" extrusionOk="0">
                    <a:moveTo>
                      <a:pt x="2995" y="1"/>
                    </a:moveTo>
                    <a:cubicBezTo>
                      <a:pt x="719" y="3811"/>
                      <a:pt x="1" y="8188"/>
                      <a:pt x="1376" y="12279"/>
                    </a:cubicBezTo>
                    <a:cubicBezTo>
                      <a:pt x="3100" y="17411"/>
                      <a:pt x="7715" y="20913"/>
                      <a:pt x="13381" y="22083"/>
                    </a:cubicBezTo>
                    <a:cubicBezTo>
                      <a:pt x="14432" y="19976"/>
                      <a:pt x="15357" y="17840"/>
                      <a:pt x="15486" y="17344"/>
                    </a:cubicBezTo>
                    <a:cubicBezTo>
                      <a:pt x="15661" y="16637"/>
                      <a:pt x="15661" y="15962"/>
                      <a:pt x="15189" y="15370"/>
                    </a:cubicBezTo>
                    <a:cubicBezTo>
                      <a:pt x="14663" y="14683"/>
                      <a:pt x="13851" y="14464"/>
                      <a:pt x="13007" y="14464"/>
                    </a:cubicBezTo>
                    <a:cubicBezTo>
                      <a:pt x="12295" y="14464"/>
                      <a:pt x="11560" y="14620"/>
                      <a:pt x="10954" y="14781"/>
                    </a:cubicBezTo>
                    <a:cubicBezTo>
                      <a:pt x="10249" y="14986"/>
                      <a:pt x="9661" y="15284"/>
                      <a:pt x="9044" y="15665"/>
                    </a:cubicBezTo>
                    <a:cubicBezTo>
                      <a:pt x="8724" y="15852"/>
                      <a:pt x="8475" y="15992"/>
                      <a:pt x="8120" y="15992"/>
                    </a:cubicBezTo>
                    <a:cubicBezTo>
                      <a:pt x="8087" y="15992"/>
                      <a:pt x="8052" y="15991"/>
                      <a:pt x="8016" y="15988"/>
                    </a:cubicBezTo>
                    <a:cubicBezTo>
                      <a:pt x="7102" y="15932"/>
                      <a:pt x="6630" y="15253"/>
                      <a:pt x="6044" y="14637"/>
                    </a:cubicBezTo>
                    <a:cubicBezTo>
                      <a:pt x="5605" y="14200"/>
                      <a:pt x="5117" y="13658"/>
                      <a:pt x="5882" y="13658"/>
                    </a:cubicBezTo>
                    <a:cubicBezTo>
                      <a:pt x="5939" y="13658"/>
                      <a:pt x="6003" y="13661"/>
                      <a:pt x="6074" y="13667"/>
                    </a:cubicBezTo>
                    <a:cubicBezTo>
                      <a:pt x="6734" y="13730"/>
                      <a:pt x="7426" y="13965"/>
                      <a:pt x="8105" y="13965"/>
                    </a:cubicBezTo>
                    <a:cubicBezTo>
                      <a:pt x="8362" y="13965"/>
                      <a:pt x="8617" y="13931"/>
                      <a:pt x="8868" y="13842"/>
                    </a:cubicBezTo>
                    <a:cubicBezTo>
                      <a:pt x="10661" y="13223"/>
                      <a:pt x="6807" y="10902"/>
                      <a:pt x="6661" y="10311"/>
                    </a:cubicBezTo>
                    <a:lnTo>
                      <a:pt x="6661" y="10311"/>
                    </a:lnTo>
                    <a:cubicBezTo>
                      <a:pt x="7567" y="10340"/>
                      <a:pt x="8450" y="10701"/>
                      <a:pt x="9376" y="10701"/>
                    </a:cubicBezTo>
                    <a:cubicBezTo>
                      <a:pt x="9441" y="10701"/>
                      <a:pt x="9507" y="10699"/>
                      <a:pt x="9572" y="10695"/>
                    </a:cubicBezTo>
                    <a:cubicBezTo>
                      <a:pt x="11484" y="10604"/>
                      <a:pt x="12661" y="9460"/>
                      <a:pt x="12277" y="7518"/>
                    </a:cubicBezTo>
                    <a:cubicBezTo>
                      <a:pt x="11779" y="5016"/>
                      <a:pt x="9307" y="2960"/>
                      <a:pt x="7249" y="1692"/>
                    </a:cubicBezTo>
                    <a:cubicBezTo>
                      <a:pt x="6100" y="1031"/>
                      <a:pt x="4464" y="102"/>
                      <a:pt x="29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1" name="Google Shape;2031;p42"/>
              <p:cNvSpPr/>
              <p:nvPr/>
            </p:nvSpPr>
            <p:spPr>
              <a:xfrm>
                <a:off x="7207830" y="913477"/>
                <a:ext cx="697845" cy="1235904"/>
              </a:xfrm>
              <a:custGeom>
                <a:avLst/>
                <a:gdLst/>
                <a:ahLst/>
                <a:cxnLst/>
                <a:rect l="l" t="t" r="r" b="b"/>
                <a:pathLst>
                  <a:path w="11639" h="20613" extrusionOk="0">
                    <a:moveTo>
                      <a:pt x="6826" y="0"/>
                    </a:moveTo>
                    <a:cubicBezTo>
                      <a:pt x="6736" y="73"/>
                      <a:pt x="6643" y="149"/>
                      <a:pt x="6561" y="231"/>
                    </a:cubicBezTo>
                    <a:cubicBezTo>
                      <a:pt x="5943" y="791"/>
                      <a:pt x="5175" y="1817"/>
                      <a:pt x="5149" y="2701"/>
                    </a:cubicBezTo>
                    <a:cubicBezTo>
                      <a:pt x="5087" y="4024"/>
                      <a:pt x="6736" y="4584"/>
                      <a:pt x="6675" y="5966"/>
                    </a:cubicBezTo>
                    <a:cubicBezTo>
                      <a:pt x="6632" y="6690"/>
                      <a:pt x="6178" y="6901"/>
                      <a:pt x="5615" y="6901"/>
                    </a:cubicBezTo>
                    <a:cubicBezTo>
                      <a:pt x="5032" y="6901"/>
                      <a:pt x="4332" y="6675"/>
                      <a:pt x="3852" y="6556"/>
                    </a:cubicBezTo>
                    <a:cubicBezTo>
                      <a:pt x="3602" y="6500"/>
                      <a:pt x="3376" y="6472"/>
                      <a:pt x="3174" y="6472"/>
                    </a:cubicBezTo>
                    <a:cubicBezTo>
                      <a:pt x="2212" y="6472"/>
                      <a:pt x="1773" y="7100"/>
                      <a:pt x="1675" y="8291"/>
                    </a:cubicBezTo>
                    <a:cubicBezTo>
                      <a:pt x="1529" y="9731"/>
                      <a:pt x="2029" y="11289"/>
                      <a:pt x="2998" y="12408"/>
                    </a:cubicBezTo>
                    <a:cubicBezTo>
                      <a:pt x="3335" y="12798"/>
                      <a:pt x="3671" y="13070"/>
                      <a:pt x="4034" y="13070"/>
                    </a:cubicBezTo>
                    <a:cubicBezTo>
                      <a:pt x="4273" y="13070"/>
                      <a:pt x="4524" y="12952"/>
                      <a:pt x="4794" y="12671"/>
                    </a:cubicBezTo>
                    <a:cubicBezTo>
                      <a:pt x="5350" y="12085"/>
                      <a:pt x="5559" y="10966"/>
                      <a:pt x="6175" y="10464"/>
                    </a:cubicBezTo>
                    <a:cubicBezTo>
                      <a:pt x="6281" y="10377"/>
                      <a:pt x="6393" y="10340"/>
                      <a:pt x="6508" y="10340"/>
                    </a:cubicBezTo>
                    <a:cubicBezTo>
                      <a:pt x="7095" y="10340"/>
                      <a:pt x="7749" y="11320"/>
                      <a:pt x="7971" y="11761"/>
                    </a:cubicBezTo>
                    <a:cubicBezTo>
                      <a:pt x="8501" y="12850"/>
                      <a:pt x="8501" y="14261"/>
                      <a:pt x="7234" y="14761"/>
                    </a:cubicBezTo>
                    <a:cubicBezTo>
                      <a:pt x="6205" y="15141"/>
                      <a:pt x="4999" y="15141"/>
                      <a:pt x="3938" y="15320"/>
                    </a:cubicBezTo>
                    <a:cubicBezTo>
                      <a:pt x="3089" y="15468"/>
                      <a:pt x="1796" y="15587"/>
                      <a:pt x="1235" y="16352"/>
                    </a:cubicBezTo>
                    <a:cubicBezTo>
                      <a:pt x="0" y="18057"/>
                      <a:pt x="2854" y="19969"/>
                      <a:pt x="4147" y="20382"/>
                    </a:cubicBezTo>
                    <a:cubicBezTo>
                      <a:pt x="4654" y="20540"/>
                      <a:pt x="5173" y="20600"/>
                      <a:pt x="5697" y="20613"/>
                    </a:cubicBezTo>
                    <a:cubicBezTo>
                      <a:pt x="9863" y="16186"/>
                      <a:pt x="11639" y="10352"/>
                      <a:pt x="9841" y="4998"/>
                    </a:cubicBezTo>
                    <a:cubicBezTo>
                      <a:pt x="9203" y="3099"/>
                      <a:pt x="8167" y="1420"/>
                      <a:pt x="682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2" name="Google Shape;2032;p42"/>
              <p:cNvSpPr/>
              <p:nvPr/>
            </p:nvSpPr>
            <p:spPr>
              <a:xfrm>
                <a:off x="5329700" y="650979"/>
                <a:ext cx="2406694" cy="1006207"/>
              </a:xfrm>
              <a:custGeom>
                <a:avLst/>
                <a:gdLst/>
                <a:ahLst/>
                <a:cxnLst/>
                <a:rect l="l" t="t" r="r" b="b"/>
                <a:pathLst>
                  <a:path w="40140" h="16782" extrusionOk="0">
                    <a:moveTo>
                      <a:pt x="35152" y="0"/>
                    </a:moveTo>
                    <a:cubicBezTo>
                      <a:pt x="34800" y="0"/>
                      <a:pt x="34423" y="89"/>
                      <a:pt x="34085" y="197"/>
                    </a:cubicBezTo>
                    <a:cubicBezTo>
                      <a:pt x="32857" y="563"/>
                      <a:pt x="30749" y="2001"/>
                      <a:pt x="30600" y="3559"/>
                    </a:cubicBezTo>
                    <a:cubicBezTo>
                      <a:pt x="30421" y="2914"/>
                      <a:pt x="30077" y="2281"/>
                      <a:pt x="29458" y="2281"/>
                    </a:cubicBezTo>
                    <a:cubicBezTo>
                      <a:pt x="29423" y="2281"/>
                      <a:pt x="29387" y="2283"/>
                      <a:pt x="29350" y="2287"/>
                    </a:cubicBezTo>
                    <a:cubicBezTo>
                      <a:pt x="28566" y="2374"/>
                      <a:pt x="28303" y="3468"/>
                      <a:pt x="28426" y="4339"/>
                    </a:cubicBezTo>
                    <a:cubicBezTo>
                      <a:pt x="27816" y="3756"/>
                      <a:pt x="26971" y="3198"/>
                      <a:pt x="26259" y="3198"/>
                    </a:cubicBezTo>
                    <a:cubicBezTo>
                      <a:pt x="25938" y="3198"/>
                      <a:pt x="25644" y="3311"/>
                      <a:pt x="25410" y="3585"/>
                    </a:cubicBezTo>
                    <a:cubicBezTo>
                      <a:pt x="25152" y="3876"/>
                      <a:pt x="25126" y="4943"/>
                      <a:pt x="25344" y="5697"/>
                    </a:cubicBezTo>
                    <a:cubicBezTo>
                      <a:pt x="24908" y="5484"/>
                      <a:pt x="24393" y="5380"/>
                      <a:pt x="23971" y="5348"/>
                    </a:cubicBezTo>
                    <a:cubicBezTo>
                      <a:pt x="23878" y="5348"/>
                      <a:pt x="23673" y="5357"/>
                      <a:pt x="23447" y="5387"/>
                    </a:cubicBezTo>
                    <a:cubicBezTo>
                      <a:pt x="23449" y="4798"/>
                      <a:pt x="23266" y="4188"/>
                      <a:pt x="22973" y="3790"/>
                    </a:cubicBezTo>
                    <a:cubicBezTo>
                      <a:pt x="22649" y="3308"/>
                      <a:pt x="22202" y="3126"/>
                      <a:pt x="21724" y="3126"/>
                    </a:cubicBezTo>
                    <a:cubicBezTo>
                      <a:pt x="21033" y="3126"/>
                      <a:pt x="20278" y="3505"/>
                      <a:pt x="19738" y="3904"/>
                    </a:cubicBezTo>
                    <a:cubicBezTo>
                      <a:pt x="18649" y="4729"/>
                      <a:pt x="17884" y="5818"/>
                      <a:pt x="18296" y="7229"/>
                    </a:cubicBezTo>
                    <a:cubicBezTo>
                      <a:pt x="18320" y="7316"/>
                      <a:pt x="18350" y="7402"/>
                      <a:pt x="18389" y="7490"/>
                    </a:cubicBezTo>
                    <a:cubicBezTo>
                      <a:pt x="18087" y="7314"/>
                      <a:pt x="17746" y="7198"/>
                      <a:pt x="17440" y="7198"/>
                    </a:cubicBezTo>
                    <a:cubicBezTo>
                      <a:pt x="17316" y="7198"/>
                      <a:pt x="17197" y="7217"/>
                      <a:pt x="17089" y="7260"/>
                    </a:cubicBezTo>
                    <a:cubicBezTo>
                      <a:pt x="16800" y="7393"/>
                      <a:pt x="16503" y="7805"/>
                      <a:pt x="16442" y="8191"/>
                    </a:cubicBezTo>
                    <a:cubicBezTo>
                      <a:pt x="16165" y="8078"/>
                      <a:pt x="15845" y="8026"/>
                      <a:pt x="15524" y="8026"/>
                    </a:cubicBezTo>
                    <a:cubicBezTo>
                      <a:pt x="15328" y="8026"/>
                      <a:pt x="15132" y="8045"/>
                      <a:pt x="14944" y="8083"/>
                    </a:cubicBezTo>
                    <a:cubicBezTo>
                      <a:pt x="14330" y="8197"/>
                      <a:pt x="12800" y="8805"/>
                      <a:pt x="12412" y="9645"/>
                    </a:cubicBezTo>
                    <a:cubicBezTo>
                      <a:pt x="12367" y="8724"/>
                      <a:pt x="12139" y="7585"/>
                      <a:pt x="11208" y="7585"/>
                    </a:cubicBezTo>
                    <a:cubicBezTo>
                      <a:pt x="11199" y="7585"/>
                      <a:pt x="11189" y="7585"/>
                      <a:pt x="11179" y="7585"/>
                    </a:cubicBezTo>
                    <a:cubicBezTo>
                      <a:pt x="10324" y="7607"/>
                      <a:pt x="10043" y="8589"/>
                      <a:pt x="10080" y="9441"/>
                    </a:cubicBezTo>
                    <a:cubicBezTo>
                      <a:pt x="9395" y="8880"/>
                      <a:pt x="8595" y="8557"/>
                      <a:pt x="7649" y="8406"/>
                    </a:cubicBezTo>
                    <a:cubicBezTo>
                      <a:pt x="7227" y="8331"/>
                      <a:pt x="6729" y="8283"/>
                      <a:pt x="6213" y="8283"/>
                    </a:cubicBezTo>
                    <a:cubicBezTo>
                      <a:pt x="5113" y="8283"/>
                      <a:pt x="3930" y="8501"/>
                      <a:pt x="3209" y="9141"/>
                    </a:cubicBezTo>
                    <a:cubicBezTo>
                      <a:pt x="2386" y="9848"/>
                      <a:pt x="2709" y="11111"/>
                      <a:pt x="3325" y="11846"/>
                    </a:cubicBezTo>
                    <a:cubicBezTo>
                      <a:pt x="3334" y="11857"/>
                      <a:pt x="3345" y="11874"/>
                      <a:pt x="3358" y="11887"/>
                    </a:cubicBezTo>
                    <a:cubicBezTo>
                      <a:pt x="2922" y="11752"/>
                      <a:pt x="2419" y="11667"/>
                      <a:pt x="1988" y="11667"/>
                    </a:cubicBezTo>
                    <a:cubicBezTo>
                      <a:pt x="1532" y="11667"/>
                      <a:pt x="1158" y="11762"/>
                      <a:pt x="1030" y="11995"/>
                    </a:cubicBezTo>
                    <a:cubicBezTo>
                      <a:pt x="782" y="12449"/>
                      <a:pt x="1300" y="12967"/>
                      <a:pt x="1843" y="13277"/>
                    </a:cubicBezTo>
                    <a:cubicBezTo>
                      <a:pt x="1649" y="13257"/>
                      <a:pt x="1446" y="13244"/>
                      <a:pt x="1250" y="13244"/>
                    </a:cubicBezTo>
                    <a:cubicBezTo>
                      <a:pt x="587" y="13244"/>
                      <a:pt x="1" y="13392"/>
                      <a:pt x="90" y="13904"/>
                    </a:cubicBezTo>
                    <a:cubicBezTo>
                      <a:pt x="188" y="14374"/>
                      <a:pt x="1310" y="14453"/>
                      <a:pt x="2174" y="14453"/>
                    </a:cubicBezTo>
                    <a:cubicBezTo>
                      <a:pt x="2611" y="14453"/>
                      <a:pt x="2982" y="14432"/>
                      <a:pt x="3121" y="14432"/>
                    </a:cubicBezTo>
                    <a:cubicBezTo>
                      <a:pt x="3522" y="14404"/>
                      <a:pt x="4177" y="14383"/>
                      <a:pt x="4789" y="14271"/>
                    </a:cubicBezTo>
                    <a:lnTo>
                      <a:pt x="4789" y="14271"/>
                    </a:lnTo>
                    <a:cubicBezTo>
                      <a:pt x="4276" y="14872"/>
                      <a:pt x="3981" y="15775"/>
                      <a:pt x="4267" y="16316"/>
                    </a:cubicBezTo>
                    <a:cubicBezTo>
                      <a:pt x="4459" y="16664"/>
                      <a:pt x="4831" y="16782"/>
                      <a:pt x="5249" y="16782"/>
                    </a:cubicBezTo>
                    <a:cubicBezTo>
                      <a:pt x="5857" y="16782"/>
                      <a:pt x="6561" y="16532"/>
                      <a:pt x="6944" y="16376"/>
                    </a:cubicBezTo>
                    <a:cubicBezTo>
                      <a:pt x="7929" y="15950"/>
                      <a:pt x="8604" y="15301"/>
                      <a:pt x="9224" y="14551"/>
                    </a:cubicBezTo>
                    <a:cubicBezTo>
                      <a:pt x="9306" y="14695"/>
                      <a:pt x="9412" y="14807"/>
                      <a:pt x="9533" y="14878"/>
                    </a:cubicBezTo>
                    <a:cubicBezTo>
                      <a:pt x="9690" y="14969"/>
                      <a:pt x="9844" y="15009"/>
                      <a:pt x="9991" y="15009"/>
                    </a:cubicBezTo>
                    <a:cubicBezTo>
                      <a:pt x="10624" y="15009"/>
                      <a:pt x="11123" y="14265"/>
                      <a:pt x="11227" y="13618"/>
                    </a:cubicBezTo>
                    <a:cubicBezTo>
                      <a:pt x="11259" y="13816"/>
                      <a:pt x="11352" y="14006"/>
                      <a:pt x="11442" y="14172"/>
                    </a:cubicBezTo>
                    <a:cubicBezTo>
                      <a:pt x="11736" y="14660"/>
                      <a:pt x="12239" y="14842"/>
                      <a:pt x="12768" y="14842"/>
                    </a:cubicBezTo>
                    <a:cubicBezTo>
                      <a:pt x="13193" y="14842"/>
                      <a:pt x="13636" y="14725"/>
                      <a:pt x="14003" y="14555"/>
                    </a:cubicBezTo>
                    <a:cubicBezTo>
                      <a:pt x="15179" y="14027"/>
                      <a:pt x="16001" y="13113"/>
                      <a:pt x="16061" y="11790"/>
                    </a:cubicBezTo>
                    <a:cubicBezTo>
                      <a:pt x="16061" y="11768"/>
                      <a:pt x="16063" y="11747"/>
                      <a:pt x="16063" y="11723"/>
                    </a:cubicBezTo>
                    <a:cubicBezTo>
                      <a:pt x="16335" y="11921"/>
                      <a:pt x="16680" y="12025"/>
                      <a:pt x="17050" y="12025"/>
                    </a:cubicBezTo>
                    <a:cubicBezTo>
                      <a:pt x="17301" y="12025"/>
                      <a:pt x="17564" y="11977"/>
                      <a:pt x="17824" y="11878"/>
                    </a:cubicBezTo>
                    <a:cubicBezTo>
                      <a:pt x="18841" y="11540"/>
                      <a:pt x="19785" y="10419"/>
                      <a:pt x="20009" y="9331"/>
                    </a:cubicBezTo>
                    <a:lnTo>
                      <a:pt x="20009" y="9331"/>
                    </a:lnTo>
                    <a:cubicBezTo>
                      <a:pt x="19968" y="9982"/>
                      <a:pt x="20083" y="10822"/>
                      <a:pt x="20677" y="11085"/>
                    </a:cubicBezTo>
                    <a:cubicBezTo>
                      <a:pt x="20823" y="11148"/>
                      <a:pt x="20961" y="11177"/>
                      <a:pt x="21092" y="11177"/>
                    </a:cubicBezTo>
                    <a:cubicBezTo>
                      <a:pt x="21888" y="11177"/>
                      <a:pt x="22410" y="10116"/>
                      <a:pt x="22684" y="9199"/>
                    </a:cubicBezTo>
                    <a:cubicBezTo>
                      <a:pt x="23173" y="9891"/>
                      <a:pt x="24161" y="10618"/>
                      <a:pt x="24861" y="10618"/>
                    </a:cubicBezTo>
                    <a:cubicBezTo>
                      <a:pt x="25038" y="10618"/>
                      <a:pt x="25197" y="10572"/>
                      <a:pt x="25324" y="10467"/>
                    </a:cubicBezTo>
                    <a:cubicBezTo>
                      <a:pt x="25710" y="10154"/>
                      <a:pt x="25695" y="9333"/>
                      <a:pt x="25447" y="8710"/>
                    </a:cubicBezTo>
                    <a:lnTo>
                      <a:pt x="25447" y="8710"/>
                    </a:lnTo>
                    <a:cubicBezTo>
                      <a:pt x="25977" y="8977"/>
                      <a:pt x="26697" y="9076"/>
                      <a:pt x="27089" y="9113"/>
                    </a:cubicBezTo>
                    <a:cubicBezTo>
                      <a:pt x="27311" y="9136"/>
                      <a:pt x="27561" y="9150"/>
                      <a:pt x="27824" y="9150"/>
                    </a:cubicBezTo>
                    <a:cubicBezTo>
                      <a:pt x="29111" y="9150"/>
                      <a:pt x="30743" y="8824"/>
                      <a:pt x="31262" y="7676"/>
                    </a:cubicBezTo>
                    <a:cubicBezTo>
                      <a:pt x="31665" y="8052"/>
                      <a:pt x="32161" y="8357"/>
                      <a:pt x="32615" y="8357"/>
                    </a:cubicBezTo>
                    <a:cubicBezTo>
                      <a:pt x="32861" y="8357"/>
                      <a:pt x="33095" y="8268"/>
                      <a:pt x="33297" y="8053"/>
                    </a:cubicBezTo>
                    <a:cubicBezTo>
                      <a:pt x="33585" y="7747"/>
                      <a:pt x="33641" y="7029"/>
                      <a:pt x="33475" y="6501"/>
                    </a:cubicBezTo>
                    <a:lnTo>
                      <a:pt x="33475" y="6501"/>
                    </a:lnTo>
                    <a:cubicBezTo>
                      <a:pt x="33870" y="6712"/>
                      <a:pt x="34488" y="6760"/>
                      <a:pt x="34769" y="6760"/>
                    </a:cubicBezTo>
                    <a:cubicBezTo>
                      <a:pt x="34853" y="6764"/>
                      <a:pt x="34937" y="6766"/>
                      <a:pt x="35020" y="6766"/>
                    </a:cubicBezTo>
                    <a:cubicBezTo>
                      <a:pt x="36710" y="6766"/>
                      <a:pt x="38199" y="5900"/>
                      <a:pt x="39236" y="4555"/>
                    </a:cubicBezTo>
                    <a:cubicBezTo>
                      <a:pt x="39437" y="4300"/>
                      <a:pt x="39663" y="3915"/>
                      <a:pt x="39818" y="3503"/>
                    </a:cubicBezTo>
                    <a:cubicBezTo>
                      <a:pt x="40099" y="2753"/>
                      <a:pt x="40139" y="1915"/>
                      <a:pt x="39318" y="1613"/>
                    </a:cubicBezTo>
                    <a:cubicBezTo>
                      <a:pt x="39150" y="1551"/>
                      <a:pt x="38978" y="1523"/>
                      <a:pt x="38804" y="1523"/>
                    </a:cubicBezTo>
                    <a:cubicBezTo>
                      <a:pt x="38503" y="1523"/>
                      <a:pt x="38198" y="1607"/>
                      <a:pt x="37911" y="1742"/>
                    </a:cubicBezTo>
                    <a:cubicBezTo>
                      <a:pt x="37726" y="1452"/>
                      <a:pt x="37324" y="1314"/>
                      <a:pt x="36898" y="1314"/>
                    </a:cubicBezTo>
                    <a:cubicBezTo>
                      <a:pt x="36747" y="1314"/>
                      <a:pt x="36594" y="1331"/>
                      <a:pt x="36445" y="1365"/>
                    </a:cubicBezTo>
                    <a:cubicBezTo>
                      <a:pt x="36435" y="1154"/>
                      <a:pt x="36391" y="949"/>
                      <a:pt x="36320" y="757"/>
                    </a:cubicBezTo>
                    <a:cubicBezTo>
                      <a:pt x="36112" y="184"/>
                      <a:pt x="35658" y="0"/>
                      <a:pt x="3515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3" name="Google Shape;2033;p42"/>
              <p:cNvSpPr/>
              <p:nvPr/>
            </p:nvSpPr>
            <p:spPr>
              <a:xfrm>
                <a:off x="5613302" y="1272507"/>
                <a:ext cx="607669" cy="272327"/>
              </a:xfrm>
              <a:custGeom>
                <a:avLst/>
                <a:gdLst/>
                <a:ahLst/>
                <a:cxnLst/>
                <a:rect l="l" t="t" r="r" b="b"/>
                <a:pathLst>
                  <a:path w="10135" h="4542" extrusionOk="0">
                    <a:moveTo>
                      <a:pt x="7184" y="448"/>
                    </a:moveTo>
                    <a:cubicBezTo>
                      <a:pt x="7250" y="448"/>
                      <a:pt x="7330" y="467"/>
                      <a:pt x="7421" y="506"/>
                    </a:cubicBezTo>
                    <a:cubicBezTo>
                      <a:pt x="7387" y="622"/>
                      <a:pt x="7350" y="736"/>
                      <a:pt x="7314" y="853"/>
                    </a:cubicBezTo>
                    <a:cubicBezTo>
                      <a:pt x="7189" y="1244"/>
                      <a:pt x="6967" y="1604"/>
                      <a:pt x="6716" y="1935"/>
                    </a:cubicBezTo>
                    <a:lnTo>
                      <a:pt x="6716" y="1935"/>
                    </a:lnTo>
                    <a:cubicBezTo>
                      <a:pt x="6708" y="1709"/>
                      <a:pt x="6734" y="1481"/>
                      <a:pt x="6766" y="1286"/>
                    </a:cubicBezTo>
                    <a:cubicBezTo>
                      <a:pt x="6798" y="1086"/>
                      <a:pt x="6865" y="892"/>
                      <a:pt x="6934" y="698"/>
                    </a:cubicBezTo>
                    <a:cubicBezTo>
                      <a:pt x="6960" y="532"/>
                      <a:pt x="7045" y="448"/>
                      <a:pt x="7184" y="448"/>
                    </a:cubicBezTo>
                    <a:close/>
                    <a:moveTo>
                      <a:pt x="7447" y="0"/>
                    </a:moveTo>
                    <a:cubicBezTo>
                      <a:pt x="7367" y="0"/>
                      <a:pt x="7265" y="31"/>
                      <a:pt x="7135" y="101"/>
                    </a:cubicBezTo>
                    <a:cubicBezTo>
                      <a:pt x="6497" y="450"/>
                      <a:pt x="6407" y="1588"/>
                      <a:pt x="6484" y="2226"/>
                    </a:cubicBezTo>
                    <a:lnTo>
                      <a:pt x="6484" y="2226"/>
                    </a:lnTo>
                    <a:cubicBezTo>
                      <a:pt x="6438" y="2281"/>
                      <a:pt x="6392" y="2336"/>
                      <a:pt x="6346" y="2390"/>
                    </a:cubicBezTo>
                    <a:cubicBezTo>
                      <a:pt x="5366" y="3526"/>
                      <a:pt x="3852" y="4401"/>
                      <a:pt x="2327" y="4401"/>
                    </a:cubicBezTo>
                    <a:cubicBezTo>
                      <a:pt x="2217" y="4401"/>
                      <a:pt x="2108" y="4397"/>
                      <a:pt x="1999" y="4387"/>
                    </a:cubicBezTo>
                    <a:cubicBezTo>
                      <a:pt x="1" y="4217"/>
                      <a:pt x="915" y="2627"/>
                      <a:pt x="1925" y="1874"/>
                    </a:cubicBezTo>
                    <a:cubicBezTo>
                      <a:pt x="1981" y="1835"/>
                      <a:pt x="1939" y="1819"/>
                      <a:pt x="1879" y="1819"/>
                    </a:cubicBezTo>
                    <a:cubicBezTo>
                      <a:pt x="1821" y="1819"/>
                      <a:pt x="1747" y="1833"/>
                      <a:pt x="1721" y="1853"/>
                    </a:cubicBezTo>
                    <a:cubicBezTo>
                      <a:pt x="1143" y="2282"/>
                      <a:pt x="389" y="2939"/>
                      <a:pt x="492" y="3732"/>
                    </a:cubicBezTo>
                    <a:cubicBezTo>
                      <a:pt x="577" y="4386"/>
                      <a:pt x="1578" y="4541"/>
                      <a:pt x="2238" y="4541"/>
                    </a:cubicBezTo>
                    <a:cubicBezTo>
                      <a:pt x="2370" y="4541"/>
                      <a:pt x="2488" y="4535"/>
                      <a:pt x="2583" y="4525"/>
                    </a:cubicBezTo>
                    <a:cubicBezTo>
                      <a:pt x="4060" y="4369"/>
                      <a:pt x="5515" y="3585"/>
                      <a:pt x="6531" y="2452"/>
                    </a:cubicBezTo>
                    <a:lnTo>
                      <a:pt x="6531" y="2452"/>
                    </a:lnTo>
                    <a:cubicBezTo>
                      <a:pt x="6714" y="3055"/>
                      <a:pt x="7304" y="3266"/>
                      <a:pt x="7896" y="3266"/>
                    </a:cubicBezTo>
                    <a:cubicBezTo>
                      <a:pt x="8034" y="3266"/>
                      <a:pt x="8172" y="3255"/>
                      <a:pt x="8305" y="3234"/>
                    </a:cubicBezTo>
                    <a:cubicBezTo>
                      <a:pt x="9139" y="3105"/>
                      <a:pt x="9732" y="2385"/>
                      <a:pt x="10124" y="1700"/>
                    </a:cubicBezTo>
                    <a:cubicBezTo>
                      <a:pt x="10135" y="1679"/>
                      <a:pt x="10106" y="1670"/>
                      <a:pt x="10063" y="1670"/>
                    </a:cubicBezTo>
                    <a:cubicBezTo>
                      <a:pt x="9996" y="1670"/>
                      <a:pt x="9895" y="1694"/>
                      <a:pt x="9870" y="1736"/>
                    </a:cubicBezTo>
                    <a:cubicBezTo>
                      <a:pt x="9482" y="2416"/>
                      <a:pt x="8727" y="3173"/>
                      <a:pt x="7936" y="3173"/>
                    </a:cubicBezTo>
                    <a:cubicBezTo>
                      <a:pt x="7646" y="3173"/>
                      <a:pt x="7351" y="3072"/>
                      <a:pt x="7068" y="2827"/>
                    </a:cubicBezTo>
                    <a:cubicBezTo>
                      <a:pt x="6882" y="2668"/>
                      <a:pt x="6786" y="2444"/>
                      <a:pt x="6743" y="2202"/>
                    </a:cubicBezTo>
                    <a:lnTo>
                      <a:pt x="6743" y="2202"/>
                    </a:lnTo>
                    <a:cubicBezTo>
                      <a:pt x="7083" y="1779"/>
                      <a:pt x="7363" y="1313"/>
                      <a:pt x="7564" y="818"/>
                    </a:cubicBezTo>
                    <a:cubicBezTo>
                      <a:pt x="7711" y="454"/>
                      <a:pt x="7753" y="0"/>
                      <a:pt x="7447" y="0"/>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4" name="Google Shape;2034;p42"/>
              <p:cNvSpPr/>
              <p:nvPr/>
            </p:nvSpPr>
            <p:spPr>
              <a:xfrm>
                <a:off x="5478336" y="1175494"/>
                <a:ext cx="486495" cy="185029"/>
              </a:xfrm>
              <a:custGeom>
                <a:avLst/>
                <a:gdLst/>
                <a:ahLst/>
                <a:cxnLst/>
                <a:rect l="l" t="t" r="r" b="b"/>
                <a:pathLst>
                  <a:path w="8114" h="3086" extrusionOk="0">
                    <a:moveTo>
                      <a:pt x="5205" y="1595"/>
                    </a:moveTo>
                    <a:cubicBezTo>
                      <a:pt x="5233" y="1663"/>
                      <a:pt x="5256" y="1734"/>
                      <a:pt x="5276" y="1807"/>
                    </a:cubicBezTo>
                    <a:cubicBezTo>
                      <a:pt x="5325" y="2003"/>
                      <a:pt x="5306" y="2206"/>
                      <a:pt x="5248" y="2395"/>
                    </a:cubicBezTo>
                    <a:cubicBezTo>
                      <a:pt x="5184" y="2411"/>
                      <a:pt x="5129" y="2419"/>
                      <a:pt x="5082" y="2419"/>
                    </a:cubicBezTo>
                    <a:cubicBezTo>
                      <a:pt x="4906" y="2419"/>
                      <a:pt x="4856" y="2306"/>
                      <a:pt x="4931" y="2081"/>
                    </a:cubicBezTo>
                    <a:cubicBezTo>
                      <a:pt x="4974" y="1921"/>
                      <a:pt x="5047" y="1779"/>
                      <a:pt x="5155" y="1652"/>
                    </a:cubicBezTo>
                    <a:cubicBezTo>
                      <a:pt x="5170" y="1631"/>
                      <a:pt x="5187" y="1613"/>
                      <a:pt x="5205" y="1595"/>
                    </a:cubicBezTo>
                    <a:close/>
                    <a:moveTo>
                      <a:pt x="2607" y="1"/>
                    </a:moveTo>
                    <a:cubicBezTo>
                      <a:pt x="2167" y="1"/>
                      <a:pt x="1745" y="78"/>
                      <a:pt x="1396" y="238"/>
                    </a:cubicBezTo>
                    <a:cubicBezTo>
                      <a:pt x="0" y="878"/>
                      <a:pt x="829" y="3085"/>
                      <a:pt x="2202" y="3085"/>
                    </a:cubicBezTo>
                    <a:cubicBezTo>
                      <a:pt x="2328" y="3085"/>
                      <a:pt x="2459" y="3067"/>
                      <a:pt x="2592" y="3027"/>
                    </a:cubicBezTo>
                    <a:cubicBezTo>
                      <a:pt x="2714" y="2992"/>
                      <a:pt x="2719" y="2923"/>
                      <a:pt x="2636" y="2923"/>
                    </a:cubicBezTo>
                    <a:cubicBezTo>
                      <a:pt x="2618" y="2923"/>
                      <a:pt x="2595" y="2926"/>
                      <a:pt x="2569" y="2934"/>
                    </a:cubicBezTo>
                    <a:cubicBezTo>
                      <a:pt x="2451" y="2969"/>
                      <a:pt x="2339" y="2986"/>
                      <a:pt x="2231" y="2986"/>
                    </a:cubicBezTo>
                    <a:cubicBezTo>
                      <a:pt x="1023" y="2986"/>
                      <a:pt x="462" y="919"/>
                      <a:pt x="1547" y="283"/>
                    </a:cubicBezTo>
                    <a:cubicBezTo>
                      <a:pt x="1797" y="137"/>
                      <a:pt x="2089" y="75"/>
                      <a:pt x="2397" y="75"/>
                    </a:cubicBezTo>
                    <a:cubicBezTo>
                      <a:pt x="3206" y="75"/>
                      <a:pt x="4125" y="500"/>
                      <a:pt x="4670" y="910"/>
                    </a:cubicBezTo>
                    <a:cubicBezTo>
                      <a:pt x="4876" y="1068"/>
                      <a:pt x="5039" y="1259"/>
                      <a:pt x="5151" y="1480"/>
                    </a:cubicBezTo>
                    <a:lnTo>
                      <a:pt x="5151" y="1480"/>
                    </a:lnTo>
                    <a:cubicBezTo>
                      <a:pt x="5105" y="1508"/>
                      <a:pt x="5061" y="1540"/>
                      <a:pt x="5021" y="1576"/>
                    </a:cubicBezTo>
                    <a:cubicBezTo>
                      <a:pt x="4687" y="1878"/>
                      <a:pt x="4457" y="2623"/>
                      <a:pt x="5026" y="2623"/>
                    </a:cubicBezTo>
                    <a:cubicBezTo>
                      <a:pt x="5067" y="2623"/>
                      <a:pt x="5112" y="2619"/>
                      <a:pt x="5161" y="2611"/>
                    </a:cubicBezTo>
                    <a:cubicBezTo>
                      <a:pt x="5685" y="2524"/>
                      <a:pt x="5602" y="1884"/>
                      <a:pt x="5433" y="1471"/>
                    </a:cubicBezTo>
                    <a:lnTo>
                      <a:pt x="5433" y="1471"/>
                    </a:lnTo>
                    <a:cubicBezTo>
                      <a:pt x="5505" y="1452"/>
                      <a:pt x="5584" y="1443"/>
                      <a:pt x="5667" y="1443"/>
                    </a:cubicBezTo>
                    <a:cubicBezTo>
                      <a:pt x="6154" y="1443"/>
                      <a:pt x="6790" y="1738"/>
                      <a:pt x="7058" y="1891"/>
                    </a:cubicBezTo>
                    <a:cubicBezTo>
                      <a:pt x="7474" y="2128"/>
                      <a:pt x="7737" y="2523"/>
                      <a:pt x="7601" y="3001"/>
                    </a:cubicBezTo>
                    <a:cubicBezTo>
                      <a:pt x="7594" y="3025"/>
                      <a:pt x="7623" y="3035"/>
                      <a:pt x="7663" y="3035"/>
                    </a:cubicBezTo>
                    <a:cubicBezTo>
                      <a:pt x="7734" y="3035"/>
                      <a:pt x="7840" y="3004"/>
                      <a:pt x="7853" y="2960"/>
                    </a:cubicBezTo>
                    <a:cubicBezTo>
                      <a:pt x="8113" y="2065"/>
                      <a:pt x="6840" y="1314"/>
                      <a:pt x="5845" y="1314"/>
                    </a:cubicBezTo>
                    <a:cubicBezTo>
                      <a:pt x="5683" y="1314"/>
                      <a:pt x="5529" y="1333"/>
                      <a:pt x="5390" y="1376"/>
                    </a:cubicBezTo>
                    <a:lnTo>
                      <a:pt x="5390" y="1376"/>
                    </a:lnTo>
                    <a:cubicBezTo>
                      <a:pt x="5370" y="1334"/>
                      <a:pt x="5350" y="1297"/>
                      <a:pt x="5329" y="1264"/>
                    </a:cubicBezTo>
                    <a:cubicBezTo>
                      <a:pt x="4824" y="446"/>
                      <a:pt x="3664" y="1"/>
                      <a:pt x="260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5" name="Google Shape;2035;p42"/>
              <p:cNvSpPr/>
              <p:nvPr/>
            </p:nvSpPr>
            <p:spPr>
              <a:xfrm>
                <a:off x="6466747" y="1146055"/>
                <a:ext cx="88437" cy="222562"/>
              </a:xfrm>
              <a:custGeom>
                <a:avLst/>
                <a:gdLst/>
                <a:ahLst/>
                <a:cxnLst/>
                <a:rect l="l" t="t" r="r" b="b"/>
                <a:pathLst>
                  <a:path w="1475" h="3712" extrusionOk="0">
                    <a:moveTo>
                      <a:pt x="841" y="0"/>
                    </a:moveTo>
                    <a:cubicBezTo>
                      <a:pt x="164" y="837"/>
                      <a:pt x="0" y="1919"/>
                      <a:pt x="196" y="2986"/>
                    </a:cubicBezTo>
                    <a:cubicBezTo>
                      <a:pt x="229" y="3126"/>
                      <a:pt x="308" y="3492"/>
                      <a:pt x="453" y="3712"/>
                    </a:cubicBezTo>
                    <a:cubicBezTo>
                      <a:pt x="897" y="3307"/>
                      <a:pt x="1267" y="2845"/>
                      <a:pt x="1379" y="2216"/>
                    </a:cubicBezTo>
                    <a:cubicBezTo>
                      <a:pt x="1474" y="1654"/>
                      <a:pt x="1267" y="710"/>
                      <a:pt x="8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6" name="Google Shape;2036;p42"/>
              <p:cNvSpPr/>
              <p:nvPr/>
            </p:nvSpPr>
            <p:spPr>
              <a:xfrm>
                <a:off x="5402429" y="1531526"/>
                <a:ext cx="166982" cy="149174"/>
              </a:xfrm>
              <a:custGeom>
                <a:avLst/>
                <a:gdLst/>
                <a:ahLst/>
                <a:cxnLst/>
                <a:rect l="l" t="t" r="r" b="b"/>
                <a:pathLst>
                  <a:path w="2785" h="2488" extrusionOk="0">
                    <a:moveTo>
                      <a:pt x="2785" y="1"/>
                    </a:moveTo>
                    <a:cubicBezTo>
                      <a:pt x="1940" y="24"/>
                      <a:pt x="1037" y="380"/>
                      <a:pt x="636" y="792"/>
                    </a:cubicBezTo>
                    <a:cubicBezTo>
                      <a:pt x="192" y="1259"/>
                      <a:pt x="52" y="1854"/>
                      <a:pt x="0" y="2488"/>
                    </a:cubicBezTo>
                    <a:cubicBezTo>
                      <a:pt x="4" y="2488"/>
                      <a:pt x="8" y="2488"/>
                      <a:pt x="13" y="2488"/>
                    </a:cubicBezTo>
                    <a:cubicBezTo>
                      <a:pt x="282" y="2488"/>
                      <a:pt x="621" y="2349"/>
                      <a:pt x="755" y="2298"/>
                    </a:cubicBezTo>
                    <a:cubicBezTo>
                      <a:pt x="1750" y="1863"/>
                      <a:pt x="2533" y="1089"/>
                      <a:pt x="278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7" name="Google Shape;2037;p42"/>
              <p:cNvSpPr/>
              <p:nvPr/>
            </p:nvSpPr>
            <p:spPr>
              <a:xfrm>
                <a:off x="5852355" y="941597"/>
                <a:ext cx="97911" cy="221303"/>
              </a:xfrm>
              <a:custGeom>
                <a:avLst/>
                <a:gdLst/>
                <a:ahLst/>
                <a:cxnLst/>
                <a:rect l="l" t="t" r="r" b="b"/>
                <a:pathLst>
                  <a:path w="1633" h="3691" extrusionOk="0">
                    <a:moveTo>
                      <a:pt x="430" y="1"/>
                    </a:moveTo>
                    <a:cubicBezTo>
                      <a:pt x="277" y="227"/>
                      <a:pt x="206" y="596"/>
                      <a:pt x="178" y="736"/>
                    </a:cubicBezTo>
                    <a:cubicBezTo>
                      <a:pt x="1" y="1811"/>
                      <a:pt x="223" y="2887"/>
                      <a:pt x="999" y="3691"/>
                    </a:cubicBezTo>
                    <a:cubicBezTo>
                      <a:pt x="1441" y="2969"/>
                      <a:pt x="1632" y="2018"/>
                      <a:pt x="1505" y="1458"/>
                    </a:cubicBezTo>
                    <a:cubicBezTo>
                      <a:pt x="1357" y="833"/>
                      <a:pt x="934" y="389"/>
                      <a:pt x="43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8" name="Google Shape;2038;p42"/>
              <p:cNvSpPr/>
              <p:nvPr/>
            </p:nvSpPr>
            <p:spPr>
              <a:xfrm>
                <a:off x="7643726" y="860054"/>
                <a:ext cx="223701" cy="84420"/>
              </a:xfrm>
              <a:custGeom>
                <a:avLst/>
                <a:gdLst/>
                <a:ahLst/>
                <a:cxnLst/>
                <a:rect l="l" t="t" r="r" b="b"/>
                <a:pathLst>
                  <a:path w="3731" h="1408" extrusionOk="0">
                    <a:moveTo>
                      <a:pt x="1720" y="0"/>
                    </a:moveTo>
                    <a:cubicBezTo>
                      <a:pt x="1669" y="0"/>
                      <a:pt x="1620" y="3"/>
                      <a:pt x="1573" y="7"/>
                    </a:cubicBezTo>
                    <a:cubicBezTo>
                      <a:pt x="933" y="83"/>
                      <a:pt x="444" y="449"/>
                      <a:pt x="0" y="904"/>
                    </a:cubicBezTo>
                    <a:cubicBezTo>
                      <a:pt x="205" y="1083"/>
                      <a:pt x="563" y="1199"/>
                      <a:pt x="701" y="1244"/>
                    </a:cubicBezTo>
                    <a:cubicBezTo>
                      <a:pt x="1068" y="1351"/>
                      <a:pt x="1441" y="1408"/>
                      <a:pt x="1810" y="1408"/>
                    </a:cubicBezTo>
                    <a:cubicBezTo>
                      <a:pt x="2489" y="1408"/>
                      <a:pt x="3152" y="1213"/>
                      <a:pt x="3731" y="775"/>
                    </a:cubicBezTo>
                    <a:cubicBezTo>
                      <a:pt x="3119" y="296"/>
                      <a:pt x="2293" y="0"/>
                      <a:pt x="172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9" name="Google Shape;2039;p42"/>
              <p:cNvSpPr/>
              <p:nvPr/>
            </p:nvSpPr>
            <p:spPr>
              <a:xfrm>
                <a:off x="6750469" y="842366"/>
                <a:ext cx="111581" cy="203975"/>
              </a:xfrm>
              <a:custGeom>
                <a:avLst/>
                <a:gdLst/>
                <a:ahLst/>
                <a:cxnLst/>
                <a:rect l="l" t="t" r="r" b="b"/>
                <a:pathLst>
                  <a:path w="1861" h="3402" extrusionOk="0">
                    <a:moveTo>
                      <a:pt x="87" y="1"/>
                    </a:moveTo>
                    <a:cubicBezTo>
                      <a:pt x="1" y="259"/>
                      <a:pt x="33" y="634"/>
                      <a:pt x="42" y="777"/>
                    </a:cubicBezTo>
                    <a:cubicBezTo>
                      <a:pt x="163" y="1861"/>
                      <a:pt x="665" y="2835"/>
                      <a:pt x="1633" y="3402"/>
                    </a:cubicBezTo>
                    <a:cubicBezTo>
                      <a:pt x="1861" y="2587"/>
                      <a:pt x="1788" y="1621"/>
                      <a:pt x="1516" y="1115"/>
                    </a:cubicBezTo>
                    <a:cubicBezTo>
                      <a:pt x="1204" y="550"/>
                      <a:pt x="678" y="238"/>
                      <a:pt x="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0" name="Google Shape;2040;p42"/>
              <p:cNvSpPr/>
              <p:nvPr/>
            </p:nvSpPr>
            <p:spPr>
              <a:xfrm>
                <a:off x="7617344" y="691691"/>
                <a:ext cx="140780" cy="177594"/>
              </a:xfrm>
              <a:custGeom>
                <a:avLst/>
                <a:gdLst/>
                <a:ahLst/>
                <a:cxnLst/>
                <a:rect l="l" t="t" r="r" b="b"/>
                <a:pathLst>
                  <a:path w="2348" h="2962" extrusionOk="0">
                    <a:moveTo>
                      <a:pt x="2276" y="1"/>
                    </a:moveTo>
                    <a:lnTo>
                      <a:pt x="2276" y="1"/>
                    </a:lnTo>
                    <a:cubicBezTo>
                      <a:pt x="2007" y="46"/>
                      <a:pt x="1692" y="248"/>
                      <a:pt x="1567" y="324"/>
                    </a:cubicBezTo>
                    <a:cubicBezTo>
                      <a:pt x="671" y="938"/>
                      <a:pt x="46" y="1841"/>
                      <a:pt x="0" y="2962"/>
                    </a:cubicBezTo>
                    <a:cubicBezTo>
                      <a:pt x="828" y="2781"/>
                      <a:pt x="1649" y="2264"/>
                      <a:pt x="1966" y="1785"/>
                    </a:cubicBezTo>
                    <a:cubicBezTo>
                      <a:pt x="2317" y="1246"/>
                      <a:pt x="2348" y="634"/>
                      <a:pt x="227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1" name="Google Shape;2041;p42"/>
              <p:cNvSpPr/>
              <p:nvPr/>
            </p:nvSpPr>
            <p:spPr>
              <a:xfrm>
                <a:off x="5757681" y="1028177"/>
                <a:ext cx="101628" cy="109303"/>
              </a:xfrm>
              <a:custGeom>
                <a:avLst/>
                <a:gdLst/>
                <a:ahLst/>
                <a:cxnLst/>
                <a:rect l="l" t="t" r="r" b="b"/>
                <a:pathLst>
                  <a:path w="1695" h="1823" extrusionOk="0">
                    <a:moveTo>
                      <a:pt x="4" y="1"/>
                    </a:moveTo>
                    <a:cubicBezTo>
                      <a:pt x="0" y="423"/>
                      <a:pt x="56" y="824"/>
                      <a:pt x="319" y="1163"/>
                    </a:cubicBezTo>
                    <a:cubicBezTo>
                      <a:pt x="561" y="1460"/>
                      <a:pt x="1134" y="1755"/>
                      <a:pt x="1694" y="1822"/>
                    </a:cubicBezTo>
                    <a:cubicBezTo>
                      <a:pt x="1595" y="1087"/>
                      <a:pt x="1125" y="527"/>
                      <a:pt x="492" y="173"/>
                    </a:cubicBezTo>
                    <a:cubicBezTo>
                      <a:pt x="405" y="130"/>
                      <a:pt x="186" y="14"/>
                      <a:pt x="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2" name="Google Shape;2042;p42"/>
              <p:cNvSpPr/>
              <p:nvPr/>
            </p:nvSpPr>
            <p:spPr>
              <a:xfrm>
                <a:off x="6802453" y="714415"/>
                <a:ext cx="64274" cy="148575"/>
              </a:xfrm>
              <a:custGeom>
                <a:avLst/>
                <a:gdLst/>
                <a:ahLst/>
                <a:cxnLst/>
                <a:rect l="l" t="t" r="r" b="b"/>
                <a:pathLst>
                  <a:path w="1072" h="2478" extrusionOk="0">
                    <a:moveTo>
                      <a:pt x="716" y="1"/>
                    </a:moveTo>
                    <a:cubicBezTo>
                      <a:pt x="399" y="279"/>
                      <a:pt x="136" y="591"/>
                      <a:pt x="61" y="1012"/>
                    </a:cubicBezTo>
                    <a:cubicBezTo>
                      <a:pt x="0" y="1389"/>
                      <a:pt x="164" y="2014"/>
                      <a:pt x="485" y="2477"/>
                    </a:cubicBezTo>
                    <a:cubicBezTo>
                      <a:pt x="966" y="1910"/>
                      <a:pt x="1072" y="1186"/>
                      <a:pt x="912" y="482"/>
                    </a:cubicBezTo>
                    <a:cubicBezTo>
                      <a:pt x="888" y="387"/>
                      <a:pt x="826" y="145"/>
                      <a:pt x="71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3" name="Google Shape;2043;p42"/>
              <p:cNvSpPr/>
              <p:nvPr/>
            </p:nvSpPr>
            <p:spPr>
              <a:xfrm>
                <a:off x="6712096" y="698047"/>
                <a:ext cx="80043" cy="137123"/>
              </a:xfrm>
              <a:custGeom>
                <a:avLst/>
                <a:gdLst/>
                <a:ahLst/>
                <a:cxnLst/>
                <a:rect l="l" t="t" r="r" b="b"/>
                <a:pathLst>
                  <a:path w="1335" h="2287" extrusionOk="0">
                    <a:moveTo>
                      <a:pt x="1" y="0"/>
                    </a:moveTo>
                    <a:cubicBezTo>
                      <a:pt x="20" y="550"/>
                      <a:pt x="210" y="1201"/>
                      <a:pt x="430" y="1541"/>
                    </a:cubicBezTo>
                    <a:cubicBezTo>
                      <a:pt x="678" y="1918"/>
                      <a:pt x="994" y="2127"/>
                      <a:pt x="1331" y="2287"/>
                    </a:cubicBezTo>
                    <a:cubicBezTo>
                      <a:pt x="1335" y="2112"/>
                      <a:pt x="1260" y="1862"/>
                      <a:pt x="1229" y="1765"/>
                    </a:cubicBezTo>
                    <a:cubicBezTo>
                      <a:pt x="994" y="1035"/>
                      <a:pt x="583" y="380"/>
                      <a:pt x="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4" name="Google Shape;2044;p42"/>
              <p:cNvSpPr/>
              <p:nvPr/>
            </p:nvSpPr>
            <p:spPr>
              <a:xfrm>
                <a:off x="6903902" y="846683"/>
                <a:ext cx="679079" cy="281021"/>
              </a:xfrm>
              <a:custGeom>
                <a:avLst/>
                <a:gdLst/>
                <a:ahLst/>
                <a:cxnLst/>
                <a:rect l="l" t="t" r="r" b="b"/>
                <a:pathLst>
                  <a:path w="11326" h="4687" extrusionOk="0">
                    <a:moveTo>
                      <a:pt x="9144" y="1120"/>
                    </a:moveTo>
                    <a:cubicBezTo>
                      <a:pt x="9230" y="1120"/>
                      <a:pt x="9321" y="1180"/>
                      <a:pt x="9380" y="1327"/>
                    </a:cubicBezTo>
                    <a:cubicBezTo>
                      <a:pt x="9449" y="1502"/>
                      <a:pt x="9382" y="1683"/>
                      <a:pt x="9247" y="1857"/>
                    </a:cubicBezTo>
                    <a:lnTo>
                      <a:pt x="9247" y="1857"/>
                    </a:lnTo>
                    <a:cubicBezTo>
                      <a:pt x="9148" y="1788"/>
                      <a:pt x="9060" y="1699"/>
                      <a:pt x="8988" y="1586"/>
                    </a:cubicBezTo>
                    <a:cubicBezTo>
                      <a:pt x="8834" y="1345"/>
                      <a:pt x="8978" y="1120"/>
                      <a:pt x="9144" y="1120"/>
                    </a:cubicBezTo>
                    <a:close/>
                    <a:moveTo>
                      <a:pt x="6757" y="262"/>
                    </a:moveTo>
                    <a:cubicBezTo>
                      <a:pt x="6892" y="262"/>
                      <a:pt x="7006" y="352"/>
                      <a:pt x="7063" y="590"/>
                    </a:cubicBezTo>
                    <a:cubicBezTo>
                      <a:pt x="7212" y="1220"/>
                      <a:pt x="6826" y="1892"/>
                      <a:pt x="6300" y="2478"/>
                    </a:cubicBezTo>
                    <a:lnTo>
                      <a:pt x="6300" y="2478"/>
                    </a:lnTo>
                    <a:cubicBezTo>
                      <a:pt x="6100" y="2312"/>
                      <a:pt x="5942" y="2100"/>
                      <a:pt x="5854" y="1851"/>
                    </a:cubicBezTo>
                    <a:cubicBezTo>
                      <a:pt x="5751" y="1554"/>
                      <a:pt x="5822" y="1222"/>
                      <a:pt x="5944" y="948"/>
                    </a:cubicBezTo>
                    <a:cubicBezTo>
                      <a:pt x="6053" y="706"/>
                      <a:pt x="6457" y="262"/>
                      <a:pt x="6757" y="262"/>
                    </a:cubicBezTo>
                    <a:close/>
                    <a:moveTo>
                      <a:pt x="6825" y="0"/>
                    </a:moveTo>
                    <a:cubicBezTo>
                      <a:pt x="6289" y="0"/>
                      <a:pt x="5702" y="865"/>
                      <a:pt x="5589" y="1252"/>
                    </a:cubicBezTo>
                    <a:cubicBezTo>
                      <a:pt x="5401" y="1894"/>
                      <a:pt x="5687" y="2360"/>
                      <a:pt x="6148" y="2642"/>
                    </a:cubicBezTo>
                    <a:lnTo>
                      <a:pt x="6148" y="2642"/>
                    </a:lnTo>
                    <a:cubicBezTo>
                      <a:pt x="5675" y="3132"/>
                      <a:pt x="5126" y="3549"/>
                      <a:pt x="4753" y="3812"/>
                    </a:cubicBezTo>
                    <a:cubicBezTo>
                      <a:pt x="4096" y="4272"/>
                      <a:pt x="3275" y="4552"/>
                      <a:pt x="2471" y="4552"/>
                    </a:cubicBezTo>
                    <a:cubicBezTo>
                      <a:pt x="2369" y="4552"/>
                      <a:pt x="2267" y="4548"/>
                      <a:pt x="2166" y="4539"/>
                    </a:cubicBezTo>
                    <a:cubicBezTo>
                      <a:pt x="1289" y="4459"/>
                      <a:pt x="399" y="3284"/>
                      <a:pt x="1414" y="2672"/>
                    </a:cubicBezTo>
                    <a:cubicBezTo>
                      <a:pt x="1502" y="2614"/>
                      <a:pt x="1448" y="2590"/>
                      <a:pt x="1378" y="2590"/>
                    </a:cubicBezTo>
                    <a:cubicBezTo>
                      <a:pt x="1334" y="2590"/>
                      <a:pt x="1284" y="2599"/>
                      <a:pt x="1257" y="2614"/>
                    </a:cubicBezTo>
                    <a:cubicBezTo>
                      <a:pt x="0" y="3373"/>
                      <a:pt x="1153" y="4575"/>
                      <a:pt x="2199" y="4675"/>
                    </a:cubicBezTo>
                    <a:cubicBezTo>
                      <a:pt x="2287" y="4682"/>
                      <a:pt x="2376" y="4686"/>
                      <a:pt x="2465" y="4686"/>
                    </a:cubicBezTo>
                    <a:cubicBezTo>
                      <a:pt x="3530" y="4686"/>
                      <a:pt x="4587" y="4132"/>
                      <a:pt x="5395" y="3496"/>
                    </a:cubicBezTo>
                    <a:cubicBezTo>
                      <a:pt x="5702" y="3255"/>
                      <a:pt x="5991" y="2990"/>
                      <a:pt x="6256" y="2704"/>
                    </a:cubicBezTo>
                    <a:lnTo>
                      <a:pt x="6256" y="2704"/>
                    </a:lnTo>
                    <a:cubicBezTo>
                      <a:pt x="6588" y="2878"/>
                      <a:pt x="6992" y="2967"/>
                      <a:pt x="7371" y="2967"/>
                    </a:cubicBezTo>
                    <a:cubicBezTo>
                      <a:pt x="7559" y="2967"/>
                      <a:pt x="7742" y="2945"/>
                      <a:pt x="7906" y="2901"/>
                    </a:cubicBezTo>
                    <a:cubicBezTo>
                      <a:pt x="8241" y="2811"/>
                      <a:pt x="8815" y="2515"/>
                      <a:pt x="9208" y="2139"/>
                    </a:cubicBezTo>
                    <a:lnTo>
                      <a:pt x="9208" y="2139"/>
                    </a:lnTo>
                    <a:cubicBezTo>
                      <a:pt x="9343" y="2200"/>
                      <a:pt x="9492" y="2227"/>
                      <a:pt x="9648" y="2227"/>
                    </a:cubicBezTo>
                    <a:cubicBezTo>
                      <a:pt x="10306" y="2227"/>
                      <a:pt x="11074" y="1739"/>
                      <a:pt x="11315" y="1271"/>
                    </a:cubicBezTo>
                    <a:cubicBezTo>
                      <a:pt x="11325" y="1251"/>
                      <a:pt x="11296" y="1241"/>
                      <a:pt x="11254" y="1241"/>
                    </a:cubicBezTo>
                    <a:cubicBezTo>
                      <a:pt x="11185" y="1241"/>
                      <a:pt x="11082" y="1267"/>
                      <a:pt x="11061" y="1312"/>
                    </a:cubicBezTo>
                    <a:cubicBezTo>
                      <a:pt x="10832" y="1753"/>
                      <a:pt x="10322" y="2032"/>
                      <a:pt x="9841" y="2032"/>
                    </a:cubicBezTo>
                    <a:cubicBezTo>
                      <a:pt x="9685" y="2032"/>
                      <a:pt x="9532" y="2003"/>
                      <a:pt x="9393" y="1939"/>
                    </a:cubicBezTo>
                    <a:lnTo>
                      <a:pt x="9393" y="1939"/>
                    </a:lnTo>
                    <a:cubicBezTo>
                      <a:pt x="9595" y="1687"/>
                      <a:pt x="9696" y="1411"/>
                      <a:pt x="9591" y="1144"/>
                    </a:cubicBezTo>
                    <a:cubicBezTo>
                      <a:pt x="9496" y="905"/>
                      <a:pt x="9317" y="801"/>
                      <a:pt x="9142" y="801"/>
                    </a:cubicBezTo>
                    <a:cubicBezTo>
                      <a:pt x="8791" y="801"/>
                      <a:pt x="8452" y="1218"/>
                      <a:pt x="8822" y="1799"/>
                    </a:cubicBezTo>
                    <a:cubicBezTo>
                      <a:pt x="8890" y="1906"/>
                      <a:pt x="8971" y="1991"/>
                      <a:pt x="9062" y="2055"/>
                    </a:cubicBezTo>
                    <a:lnTo>
                      <a:pt x="9062" y="2055"/>
                    </a:lnTo>
                    <a:cubicBezTo>
                      <a:pt x="8749" y="2345"/>
                      <a:pt x="8306" y="2589"/>
                      <a:pt x="8108" y="2696"/>
                    </a:cubicBezTo>
                    <a:cubicBezTo>
                      <a:pt x="7887" y="2816"/>
                      <a:pt x="7642" y="2872"/>
                      <a:pt x="7396" y="2872"/>
                    </a:cubicBezTo>
                    <a:cubicBezTo>
                      <a:pt x="7039" y="2872"/>
                      <a:pt x="6682" y="2755"/>
                      <a:pt x="6393" y="2550"/>
                    </a:cubicBezTo>
                    <a:lnTo>
                      <a:pt x="6393" y="2550"/>
                    </a:lnTo>
                    <a:cubicBezTo>
                      <a:pt x="6590" y="2322"/>
                      <a:pt x="6772" y="2083"/>
                      <a:pt x="6936" y="1832"/>
                    </a:cubicBezTo>
                    <a:cubicBezTo>
                      <a:pt x="7171" y="1474"/>
                      <a:pt x="7591" y="564"/>
                      <a:pt x="7188" y="161"/>
                    </a:cubicBezTo>
                    <a:cubicBezTo>
                      <a:pt x="7074" y="48"/>
                      <a:pt x="6951" y="0"/>
                      <a:pt x="68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5" name="Google Shape;2045;p42"/>
              <p:cNvSpPr/>
              <p:nvPr/>
            </p:nvSpPr>
            <p:spPr>
              <a:xfrm>
                <a:off x="6498824" y="856576"/>
                <a:ext cx="207933" cy="318374"/>
              </a:xfrm>
              <a:custGeom>
                <a:avLst/>
                <a:gdLst/>
                <a:ahLst/>
                <a:cxnLst/>
                <a:rect l="l" t="t" r="r" b="b"/>
                <a:pathLst>
                  <a:path w="3468" h="5310" extrusionOk="0">
                    <a:moveTo>
                      <a:pt x="1597" y="2661"/>
                    </a:moveTo>
                    <a:cubicBezTo>
                      <a:pt x="1699" y="2702"/>
                      <a:pt x="1795" y="2773"/>
                      <a:pt x="1885" y="2874"/>
                    </a:cubicBezTo>
                    <a:cubicBezTo>
                      <a:pt x="2000" y="2940"/>
                      <a:pt x="2021" y="3029"/>
                      <a:pt x="1952" y="3143"/>
                    </a:cubicBezTo>
                    <a:cubicBezTo>
                      <a:pt x="1803" y="3014"/>
                      <a:pt x="1685" y="2848"/>
                      <a:pt x="1597" y="2661"/>
                    </a:cubicBezTo>
                    <a:close/>
                    <a:moveTo>
                      <a:pt x="2601" y="0"/>
                    </a:moveTo>
                    <a:cubicBezTo>
                      <a:pt x="1789" y="0"/>
                      <a:pt x="1222" y="648"/>
                      <a:pt x="1148" y="1634"/>
                    </a:cubicBezTo>
                    <a:cubicBezTo>
                      <a:pt x="1139" y="1763"/>
                      <a:pt x="1198" y="2069"/>
                      <a:pt x="1303" y="2392"/>
                    </a:cubicBezTo>
                    <a:lnTo>
                      <a:pt x="1303" y="2392"/>
                    </a:lnTo>
                    <a:cubicBezTo>
                      <a:pt x="1293" y="2392"/>
                      <a:pt x="1284" y="2391"/>
                      <a:pt x="1274" y="2391"/>
                    </a:cubicBezTo>
                    <a:cubicBezTo>
                      <a:pt x="886" y="2391"/>
                      <a:pt x="588" y="2734"/>
                      <a:pt x="431" y="3055"/>
                    </a:cubicBezTo>
                    <a:cubicBezTo>
                      <a:pt x="0" y="3932"/>
                      <a:pt x="850" y="5310"/>
                      <a:pt x="1818" y="5310"/>
                    </a:cubicBezTo>
                    <a:cubicBezTo>
                      <a:pt x="1936" y="5310"/>
                      <a:pt x="2057" y="5289"/>
                      <a:pt x="2176" y="5244"/>
                    </a:cubicBezTo>
                    <a:cubicBezTo>
                      <a:pt x="2314" y="5192"/>
                      <a:pt x="2230" y="5109"/>
                      <a:pt x="2128" y="5109"/>
                    </a:cubicBezTo>
                    <a:cubicBezTo>
                      <a:pt x="2108" y="5109"/>
                      <a:pt x="2088" y="5112"/>
                      <a:pt x="2069" y="5119"/>
                    </a:cubicBezTo>
                    <a:cubicBezTo>
                      <a:pt x="1997" y="5146"/>
                      <a:pt x="1925" y="5159"/>
                      <a:pt x="1854" y="5159"/>
                    </a:cubicBezTo>
                    <a:cubicBezTo>
                      <a:pt x="1253" y="5159"/>
                      <a:pt x="702" y="4274"/>
                      <a:pt x="592" y="3811"/>
                    </a:cubicBezTo>
                    <a:cubicBezTo>
                      <a:pt x="519" y="3501"/>
                      <a:pt x="616" y="3175"/>
                      <a:pt x="750" y="2900"/>
                    </a:cubicBezTo>
                    <a:cubicBezTo>
                      <a:pt x="978" y="2714"/>
                      <a:pt x="1190" y="2621"/>
                      <a:pt x="1383" y="2621"/>
                    </a:cubicBezTo>
                    <a:cubicBezTo>
                      <a:pt x="1383" y="2621"/>
                      <a:pt x="1384" y="2621"/>
                      <a:pt x="1384" y="2621"/>
                    </a:cubicBezTo>
                    <a:lnTo>
                      <a:pt x="1384" y="2621"/>
                    </a:lnTo>
                    <a:cubicBezTo>
                      <a:pt x="1546" y="3040"/>
                      <a:pt x="1777" y="3426"/>
                      <a:pt x="2027" y="3426"/>
                    </a:cubicBezTo>
                    <a:cubicBezTo>
                      <a:pt x="2129" y="3426"/>
                      <a:pt x="2233" y="3362"/>
                      <a:pt x="2338" y="3212"/>
                    </a:cubicBezTo>
                    <a:cubicBezTo>
                      <a:pt x="2549" y="2907"/>
                      <a:pt x="1817" y="2547"/>
                      <a:pt x="1507" y="2436"/>
                    </a:cubicBezTo>
                    <a:lnTo>
                      <a:pt x="1507" y="2436"/>
                    </a:lnTo>
                    <a:cubicBezTo>
                      <a:pt x="1195" y="1476"/>
                      <a:pt x="1561" y="167"/>
                      <a:pt x="2560" y="167"/>
                    </a:cubicBezTo>
                    <a:cubicBezTo>
                      <a:pt x="2742" y="167"/>
                      <a:pt x="2944" y="210"/>
                      <a:pt x="3168" y="307"/>
                    </a:cubicBezTo>
                    <a:cubicBezTo>
                      <a:pt x="3179" y="311"/>
                      <a:pt x="3192" y="314"/>
                      <a:pt x="3207" y="314"/>
                    </a:cubicBezTo>
                    <a:cubicBezTo>
                      <a:pt x="3307" y="314"/>
                      <a:pt x="3468" y="216"/>
                      <a:pt x="3368" y="173"/>
                    </a:cubicBezTo>
                    <a:cubicBezTo>
                      <a:pt x="3096" y="55"/>
                      <a:pt x="2838" y="0"/>
                      <a:pt x="2601" y="0"/>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6" name="Google Shape;2046;p42"/>
              <p:cNvSpPr/>
              <p:nvPr/>
            </p:nvSpPr>
            <p:spPr>
              <a:xfrm>
                <a:off x="7342736" y="692291"/>
                <a:ext cx="215068" cy="176815"/>
              </a:xfrm>
              <a:custGeom>
                <a:avLst/>
                <a:gdLst/>
                <a:ahLst/>
                <a:cxnLst/>
                <a:rect l="l" t="t" r="r" b="b"/>
                <a:pathLst>
                  <a:path w="3587" h="2949" extrusionOk="0">
                    <a:moveTo>
                      <a:pt x="668" y="0"/>
                    </a:moveTo>
                    <a:cubicBezTo>
                      <a:pt x="135" y="0"/>
                      <a:pt x="1" y="872"/>
                      <a:pt x="192" y="1243"/>
                    </a:cubicBezTo>
                    <a:cubicBezTo>
                      <a:pt x="207" y="1273"/>
                      <a:pt x="239" y="1286"/>
                      <a:pt x="275" y="1286"/>
                    </a:cubicBezTo>
                    <a:cubicBezTo>
                      <a:pt x="361" y="1286"/>
                      <a:pt x="469" y="1214"/>
                      <a:pt x="425" y="1131"/>
                    </a:cubicBezTo>
                    <a:cubicBezTo>
                      <a:pt x="332" y="945"/>
                      <a:pt x="371" y="715"/>
                      <a:pt x="410" y="521"/>
                    </a:cubicBezTo>
                    <a:cubicBezTo>
                      <a:pt x="447" y="331"/>
                      <a:pt x="524" y="257"/>
                      <a:pt x="606" y="257"/>
                    </a:cubicBezTo>
                    <a:cubicBezTo>
                      <a:pt x="718" y="257"/>
                      <a:pt x="841" y="396"/>
                      <a:pt x="889" y="568"/>
                    </a:cubicBezTo>
                    <a:cubicBezTo>
                      <a:pt x="986" y="898"/>
                      <a:pt x="973" y="1264"/>
                      <a:pt x="973" y="1607"/>
                    </a:cubicBezTo>
                    <a:cubicBezTo>
                      <a:pt x="973" y="1666"/>
                      <a:pt x="1017" y="1689"/>
                      <a:pt x="1068" y="1689"/>
                    </a:cubicBezTo>
                    <a:cubicBezTo>
                      <a:pt x="1121" y="1689"/>
                      <a:pt x="1182" y="1665"/>
                      <a:pt x="1210" y="1633"/>
                    </a:cubicBezTo>
                    <a:cubicBezTo>
                      <a:pt x="1492" y="1306"/>
                      <a:pt x="1963" y="990"/>
                      <a:pt x="2373" y="990"/>
                    </a:cubicBezTo>
                    <a:cubicBezTo>
                      <a:pt x="2647" y="990"/>
                      <a:pt x="2894" y="1132"/>
                      <a:pt x="3039" y="1508"/>
                    </a:cubicBezTo>
                    <a:cubicBezTo>
                      <a:pt x="3203" y="1930"/>
                      <a:pt x="3022" y="2469"/>
                      <a:pt x="2835" y="2848"/>
                    </a:cubicBezTo>
                    <a:cubicBezTo>
                      <a:pt x="2801" y="2917"/>
                      <a:pt x="2857" y="2948"/>
                      <a:pt x="2925" y="2948"/>
                    </a:cubicBezTo>
                    <a:cubicBezTo>
                      <a:pt x="2986" y="2948"/>
                      <a:pt x="3056" y="2923"/>
                      <a:pt x="3080" y="2876"/>
                    </a:cubicBezTo>
                    <a:cubicBezTo>
                      <a:pt x="3339" y="2348"/>
                      <a:pt x="3587" y="1400"/>
                      <a:pt x="2990" y="984"/>
                    </a:cubicBezTo>
                    <a:cubicBezTo>
                      <a:pt x="2781" y="839"/>
                      <a:pt x="2569" y="777"/>
                      <a:pt x="2359" y="777"/>
                    </a:cubicBezTo>
                    <a:cubicBezTo>
                      <a:pt x="1952" y="777"/>
                      <a:pt x="1558" y="1010"/>
                      <a:pt x="1237" y="1310"/>
                    </a:cubicBezTo>
                    <a:lnTo>
                      <a:pt x="1237" y="1310"/>
                    </a:lnTo>
                    <a:cubicBezTo>
                      <a:pt x="1242" y="813"/>
                      <a:pt x="1213" y="58"/>
                      <a:pt x="727" y="4"/>
                    </a:cubicBezTo>
                    <a:cubicBezTo>
                      <a:pt x="707" y="1"/>
                      <a:pt x="687" y="0"/>
                      <a:pt x="66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7" name="Google Shape;2047;p42"/>
              <p:cNvSpPr/>
              <p:nvPr/>
            </p:nvSpPr>
            <p:spPr>
              <a:xfrm>
                <a:off x="6692190" y="1064811"/>
                <a:ext cx="155470" cy="163024"/>
              </a:xfrm>
              <a:custGeom>
                <a:avLst/>
                <a:gdLst/>
                <a:ahLst/>
                <a:cxnLst/>
                <a:rect l="l" t="t" r="r" b="b"/>
                <a:pathLst>
                  <a:path w="2593" h="2719" extrusionOk="0">
                    <a:moveTo>
                      <a:pt x="920" y="1"/>
                    </a:moveTo>
                    <a:cubicBezTo>
                      <a:pt x="902" y="1"/>
                      <a:pt x="879" y="4"/>
                      <a:pt x="852" y="13"/>
                    </a:cubicBezTo>
                    <a:cubicBezTo>
                      <a:pt x="581" y="93"/>
                      <a:pt x="423" y="267"/>
                      <a:pt x="290" y="519"/>
                    </a:cubicBezTo>
                    <a:cubicBezTo>
                      <a:pt x="154" y="774"/>
                      <a:pt x="1" y="1347"/>
                      <a:pt x="217" y="1610"/>
                    </a:cubicBezTo>
                    <a:cubicBezTo>
                      <a:pt x="340" y="1758"/>
                      <a:pt x="463" y="1819"/>
                      <a:pt x="582" y="1819"/>
                    </a:cubicBezTo>
                    <a:cubicBezTo>
                      <a:pt x="785" y="1819"/>
                      <a:pt x="974" y="1642"/>
                      <a:pt x="1125" y="1428"/>
                    </a:cubicBezTo>
                    <a:lnTo>
                      <a:pt x="1125" y="1428"/>
                    </a:lnTo>
                    <a:cubicBezTo>
                      <a:pt x="1110" y="1803"/>
                      <a:pt x="1127" y="2207"/>
                      <a:pt x="1329" y="2478"/>
                    </a:cubicBezTo>
                    <a:cubicBezTo>
                      <a:pt x="1460" y="2656"/>
                      <a:pt x="1636" y="2718"/>
                      <a:pt x="1823" y="2718"/>
                    </a:cubicBezTo>
                    <a:cubicBezTo>
                      <a:pt x="2040" y="2718"/>
                      <a:pt x="2274" y="2633"/>
                      <a:pt x="2471" y="2545"/>
                    </a:cubicBezTo>
                    <a:cubicBezTo>
                      <a:pt x="2593" y="2490"/>
                      <a:pt x="2542" y="2447"/>
                      <a:pt x="2465" y="2447"/>
                    </a:cubicBezTo>
                    <a:cubicBezTo>
                      <a:pt x="2437" y="2447"/>
                      <a:pt x="2406" y="2453"/>
                      <a:pt x="2378" y="2465"/>
                    </a:cubicBezTo>
                    <a:cubicBezTo>
                      <a:pt x="2215" y="2539"/>
                      <a:pt x="2079" y="2572"/>
                      <a:pt x="1964" y="2572"/>
                    </a:cubicBezTo>
                    <a:cubicBezTo>
                      <a:pt x="1302" y="2572"/>
                      <a:pt x="1382" y="1482"/>
                      <a:pt x="1403" y="898"/>
                    </a:cubicBezTo>
                    <a:lnTo>
                      <a:pt x="1403" y="898"/>
                    </a:lnTo>
                    <a:cubicBezTo>
                      <a:pt x="1404" y="897"/>
                      <a:pt x="1404" y="897"/>
                      <a:pt x="1404" y="896"/>
                    </a:cubicBezTo>
                    <a:lnTo>
                      <a:pt x="1404" y="896"/>
                    </a:lnTo>
                    <a:cubicBezTo>
                      <a:pt x="1404" y="896"/>
                      <a:pt x="1404" y="897"/>
                      <a:pt x="1404" y="897"/>
                    </a:cubicBezTo>
                    <a:lnTo>
                      <a:pt x="1404" y="897"/>
                    </a:lnTo>
                    <a:cubicBezTo>
                      <a:pt x="1404" y="891"/>
                      <a:pt x="1404" y="886"/>
                      <a:pt x="1404" y="881"/>
                    </a:cubicBezTo>
                    <a:cubicBezTo>
                      <a:pt x="1405" y="861"/>
                      <a:pt x="1385" y="853"/>
                      <a:pt x="1355" y="853"/>
                    </a:cubicBezTo>
                    <a:cubicBezTo>
                      <a:pt x="1286" y="853"/>
                      <a:pt x="1165" y="897"/>
                      <a:pt x="1150" y="935"/>
                    </a:cubicBezTo>
                    <a:cubicBezTo>
                      <a:pt x="1075" y="1133"/>
                      <a:pt x="826" y="1638"/>
                      <a:pt x="614" y="1638"/>
                    </a:cubicBezTo>
                    <a:cubicBezTo>
                      <a:pt x="535" y="1638"/>
                      <a:pt x="460" y="1567"/>
                      <a:pt x="402" y="1381"/>
                    </a:cubicBezTo>
                    <a:cubicBezTo>
                      <a:pt x="294" y="1037"/>
                      <a:pt x="482" y="233"/>
                      <a:pt x="876" y="114"/>
                    </a:cubicBezTo>
                    <a:cubicBezTo>
                      <a:pt x="1000" y="77"/>
                      <a:pt x="1005" y="1"/>
                      <a:pt x="920"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8" name="Google Shape;2048;p42"/>
              <p:cNvSpPr/>
              <p:nvPr/>
            </p:nvSpPr>
            <p:spPr>
              <a:xfrm>
                <a:off x="6131521" y="1115656"/>
                <a:ext cx="321852" cy="206494"/>
              </a:xfrm>
              <a:custGeom>
                <a:avLst/>
                <a:gdLst/>
                <a:ahLst/>
                <a:cxnLst/>
                <a:rect l="l" t="t" r="r" b="b"/>
                <a:pathLst>
                  <a:path w="5368" h="3444" extrusionOk="0">
                    <a:moveTo>
                      <a:pt x="3672" y="1290"/>
                    </a:moveTo>
                    <a:lnTo>
                      <a:pt x="3672" y="1290"/>
                    </a:lnTo>
                    <a:cubicBezTo>
                      <a:pt x="3983" y="1446"/>
                      <a:pt x="4249" y="1719"/>
                      <a:pt x="4384" y="2111"/>
                    </a:cubicBezTo>
                    <a:cubicBezTo>
                      <a:pt x="4483" y="2402"/>
                      <a:pt x="4440" y="2712"/>
                      <a:pt x="4330" y="2993"/>
                    </a:cubicBezTo>
                    <a:cubicBezTo>
                      <a:pt x="4235" y="3234"/>
                      <a:pt x="4130" y="3326"/>
                      <a:pt x="4026" y="3326"/>
                    </a:cubicBezTo>
                    <a:cubicBezTo>
                      <a:pt x="3767" y="3326"/>
                      <a:pt x="3518" y="2747"/>
                      <a:pt x="3466" y="2484"/>
                    </a:cubicBezTo>
                    <a:cubicBezTo>
                      <a:pt x="3384" y="2070"/>
                      <a:pt x="3503" y="1662"/>
                      <a:pt x="3672" y="1290"/>
                    </a:cubicBezTo>
                    <a:close/>
                    <a:moveTo>
                      <a:pt x="4904" y="1"/>
                    </a:moveTo>
                    <a:cubicBezTo>
                      <a:pt x="4417" y="1"/>
                      <a:pt x="3928" y="564"/>
                      <a:pt x="3601" y="1112"/>
                    </a:cubicBezTo>
                    <a:lnTo>
                      <a:pt x="3601" y="1112"/>
                    </a:lnTo>
                    <a:cubicBezTo>
                      <a:pt x="3402" y="1053"/>
                      <a:pt x="3193" y="1022"/>
                      <a:pt x="2987" y="1022"/>
                    </a:cubicBezTo>
                    <a:cubicBezTo>
                      <a:pt x="2343" y="1022"/>
                      <a:pt x="1737" y="1327"/>
                      <a:pt x="1605" y="2036"/>
                    </a:cubicBezTo>
                    <a:lnTo>
                      <a:pt x="1605" y="2036"/>
                    </a:lnTo>
                    <a:cubicBezTo>
                      <a:pt x="1336" y="1724"/>
                      <a:pt x="897" y="1463"/>
                      <a:pt x="540" y="1463"/>
                    </a:cubicBezTo>
                    <a:cubicBezTo>
                      <a:pt x="299" y="1463"/>
                      <a:pt x="96" y="1582"/>
                      <a:pt x="7" y="1885"/>
                    </a:cubicBezTo>
                    <a:cubicBezTo>
                      <a:pt x="0" y="1900"/>
                      <a:pt x="24" y="1907"/>
                      <a:pt x="58" y="1907"/>
                    </a:cubicBezTo>
                    <a:cubicBezTo>
                      <a:pt x="127" y="1907"/>
                      <a:pt x="242" y="1880"/>
                      <a:pt x="255" y="1839"/>
                    </a:cubicBezTo>
                    <a:cubicBezTo>
                      <a:pt x="308" y="1660"/>
                      <a:pt x="412" y="1588"/>
                      <a:pt x="540" y="1588"/>
                    </a:cubicBezTo>
                    <a:cubicBezTo>
                      <a:pt x="931" y="1588"/>
                      <a:pt x="1545" y="2262"/>
                      <a:pt x="1589" y="2572"/>
                    </a:cubicBezTo>
                    <a:cubicBezTo>
                      <a:pt x="1590" y="2584"/>
                      <a:pt x="1609" y="2589"/>
                      <a:pt x="1636" y="2589"/>
                    </a:cubicBezTo>
                    <a:cubicBezTo>
                      <a:pt x="1711" y="2589"/>
                      <a:pt x="1846" y="2551"/>
                      <a:pt x="1843" y="2507"/>
                    </a:cubicBezTo>
                    <a:lnTo>
                      <a:pt x="1843" y="2507"/>
                    </a:lnTo>
                    <a:cubicBezTo>
                      <a:pt x="1845" y="2506"/>
                      <a:pt x="1847" y="2506"/>
                      <a:pt x="1850" y="2505"/>
                    </a:cubicBezTo>
                    <a:cubicBezTo>
                      <a:pt x="1847" y="2484"/>
                      <a:pt x="1842" y="2463"/>
                      <a:pt x="1837" y="2442"/>
                    </a:cubicBezTo>
                    <a:lnTo>
                      <a:pt x="1837" y="2442"/>
                    </a:lnTo>
                    <a:cubicBezTo>
                      <a:pt x="1766" y="1572"/>
                      <a:pt x="2367" y="1133"/>
                      <a:pt x="3014" y="1133"/>
                    </a:cubicBezTo>
                    <a:cubicBezTo>
                      <a:pt x="3188" y="1133"/>
                      <a:pt x="3365" y="1165"/>
                      <a:pt x="3534" y="1229"/>
                    </a:cubicBezTo>
                    <a:lnTo>
                      <a:pt x="3534" y="1229"/>
                    </a:lnTo>
                    <a:cubicBezTo>
                      <a:pt x="3367" y="1527"/>
                      <a:pt x="3253" y="1808"/>
                      <a:pt x="3218" y="1977"/>
                    </a:cubicBezTo>
                    <a:cubicBezTo>
                      <a:pt x="3128" y="2393"/>
                      <a:pt x="3207" y="3432"/>
                      <a:pt x="3826" y="3443"/>
                    </a:cubicBezTo>
                    <a:cubicBezTo>
                      <a:pt x="3830" y="3443"/>
                      <a:pt x="3833" y="3443"/>
                      <a:pt x="3837" y="3443"/>
                    </a:cubicBezTo>
                    <a:cubicBezTo>
                      <a:pt x="4082" y="3443"/>
                      <a:pt x="4373" y="3300"/>
                      <a:pt x="4500" y="3087"/>
                    </a:cubicBezTo>
                    <a:cubicBezTo>
                      <a:pt x="5061" y="2152"/>
                      <a:pt x="4506" y="1440"/>
                      <a:pt x="3735" y="1157"/>
                    </a:cubicBezTo>
                    <a:lnTo>
                      <a:pt x="3735" y="1157"/>
                    </a:lnTo>
                    <a:cubicBezTo>
                      <a:pt x="3737" y="1154"/>
                      <a:pt x="3738" y="1151"/>
                      <a:pt x="3740" y="1148"/>
                    </a:cubicBezTo>
                    <a:cubicBezTo>
                      <a:pt x="3856" y="913"/>
                      <a:pt x="4418" y="172"/>
                      <a:pt x="4864" y="172"/>
                    </a:cubicBezTo>
                    <a:cubicBezTo>
                      <a:pt x="4947" y="172"/>
                      <a:pt x="5026" y="198"/>
                      <a:pt x="5097" y="257"/>
                    </a:cubicBezTo>
                    <a:cubicBezTo>
                      <a:pt x="5106" y="265"/>
                      <a:pt x="5121" y="268"/>
                      <a:pt x="5138" y="268"/>
                    </a:cubicBezTo>
                    <a:cubicBezTo>
                      <a:pt x="5219" y="268"/>
                      <a:pt x="5368" y="196"/>
                      <a:pt x="5341" y="171"/>
                    </a:cubicBezTo>
                    <a:cubicBezTo>
                      <a:pt x="5199" y="52"/>
                      <a:pt x="5051" y="1"/>
                      <a:pt x="490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9" name="Google Shape;2049;p42"/>
              <p:cNvSpPr/>
              <p:nvPr/>
            </p:nvSpPr>
            <p:spPr>
              <a:xfrm>
                <a:off x="7448682" y="663391"/>
                <a:ext cx="159307" cy="125311"/>
              </a:xfrm>
              <a:custGeom>
                <a:avLst/>
                <a:gdLst/>
                <a:ahLst/>
                <a:cxnLst/>
                <a:rect l="l" t="t" r="r" b="b"/>
                <a:pathLst>
                  <a:path w="2657" h="2090" extrusionOk="0">
                    <a:moveTo>
                      <a:pt x="1512" y="0"/>
                    </a:moveTo>
                    <a:cubicBezTo>
                      <a:pt x="1509" y="0"/>
                      <a:pt x="1506" y="0"/>
                      <a:pt x="1503" y="1"/>
                    </a:cubicBezTo>
                    <a:cubicBezTo>
                      <a:pt x="1229" y="22"/>
                      <a:pt x="1285" y="718"/>
                      <a:pt x="1285" y="718"/>
                    </a:cubicBezTo>
                    <a:cubicBezTo>
                      <a:pt x="1285" y="718"/>
                      <a:pt x="664" y="487"/>
                      <a:pt x="324" y="487"/>
                    </a:cubicBezTo>
                    <a:cubicBezTo>
                      <a:pt x="200" y="487"/>
                      <a:pt x="114" y="518"/>
                      <a:pt x="109" y="602"/>
                    </a:cubicBezTo>
                    <a:cubicBezTo>
                      <a:pt x="96" y="813"/>
                      <a:pt x="510" y="1020"/>
                      <a:pt x="785" y="1136"/>
                    </a:cubicBezTo>
                    <a:cubicBezTo>
                      <a:pt x="441" y="1261"/>
                      <a:pt x="1" y="1466"/>
                      <a:pt x="70" y="1667"/>
                    </a:cubicBezTo>
                    <a:cubicBezTo>
                      <a:pt x="91" y="1725"/>
                      <a:pt x="146" y="1749"/>
                      <a:pt x="222" y="1749"/>
                    </a:cubicBezTo>
                    <a:cubicBezTo>
                      <a:pt x="374" y="1749"/>
                      <a:pt x="608" y="1654"/>
                      <a:pt x="822" y="1548"/>
                    </a:cubicBezTo>
                    <a:lnTo>
                      <a:pt x="822" y="1548"/>
                    </a:lnTo>
                    <a:cubicBezTo>
                      <a:pt x="699" y="1774"/>
                      <a:pt x="581" y="2044"/>
                      <a:pt x="701" y="2085"/>
                    </a:cubicBezTo>
                    <a:cubicBezTo>
                      <a:pt x="711" y="2088"/>
                      <a:pt x="720" y="2089"/>
                      <a:pt x="730" y="2089"/>
                    </a:cubicBezTo>
                    <a:cubicBezTo>
                      <a:pt x="956" y="2089"/>
                      <a:pt x="1406" y="1367"/>
                      <a:pt x="1406" y="1367"/>
                    </a:cubicBezTo>
                    <a:cubicBezTo>
                      <a:pt x="1406" y="1367"/>
                      <a:pt x="1924" y="1635"/>
                      <a:pt x="2265" y="1635"/>
                    </a:cubicBezTo>
                    <a:cubicBezTo>
                      <a:pt x="2378" y="1635"/>
                      <a:pt x="2472" y="1606"/>
                      <a:pt x="2520" y="1527"/>
                    </a:cubicBezTo>
                    <a:cubicBezTo>
                      <a:pt x="2656" y="1300"/>
                      <a:pt x="2150" y="1095"/>
                      <a:pt x="1846" y="996"/>
                    </a:cubicBezTo>
                    <a:cubicBezTo>
                      <a:pt x="2113" y="751"/>
                      <a:pt x="2520" y="328"/>
                      <a:pt x="2296" y="192"/>
                    </a:cubicBezTo>
                    <a:cubicBezTo>
                      <a:pt x="2269" y="177"/>
                      <a:pt x="2240" y="169"/>
                      <a:pt x="2210" y="169"/>
                    </a:cubicBezTo>
                    <a:cubicBezTo>
                      <a:pt x="2037" y="169"/>
                      <a:pt x="1826" y="404"/>
                      <a:pt x="1663" y="626"/>
                    </a:cubicBezTo>
                    <a:cubicBezTo>
                      <a:pt x="1682" y="355"/>
                      <a:pt x="1674" y="0"/>
                      <a:pt x="15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42"/>
              <p:cNvSpPr/>
              <p:nvPr/>
            </p:nvSpPr>
            <p:spPr>
              <a:xfrm>
                <a:off x="5341812" y="1383549"/>
                <a:ext cx="213029" cy="163504"/>
              </a:xfrm>
              <a:custGeom>
                <a:avLst/>
                <a:gdLst/>
                <a:ahLst/>
                <a:cxnLst/>
                <a:rect l="l" t="t" r="r" b="b"/>
                <a:pathLst>
                  <a:path w="3553" h="2727" extrusionOk="0">
                    <a:moveTo>
                      <a:pt x="2095" y="1"/>
                    </a:moveTo>
                    <a:cubicBezTo>
                      <a:pt x="2093" y="1"/>
                      <a:pt x="2091" y="1"/>
                      <a:pt x="2089" y="1"/>
                    </a:cubicBezTo>
                    <a:cubicBezTo>
                      <a:pt x="1720" y="14"/>
                      <a:pt x="1757" y="938"/>
                      <a:pt x="1757" y="938"/>
                    </a:cubicBezTo>
                    <a:cubicBezTo>
                      <a:pt x="1757" y="938"/>
                      <a:pt x="891" y="571"/>
                      <a:pt x="448" y="571"/>
                    </a:cubicBezTo>
                    <a:cubicBezTo>
                      <a:pt x="304" y="571"/>
                      <a:pt x="205" y="610"/>
                      <a:pt x="195" y="712"/>
                    </a:cubicBezTo>
                    <a:cubicBezTo>
                      <a:pt x="164" y="992"/>
                      <a:pt x="705" y="1294"/>
                      <a:pt x="1065" y="1462"/>
                    </a:cubicBezTo>
                    <a:cubicBezTo>
                      <a:pt x="598" y="1609"/>
                      <a:pt x="1" y="1854"/>
                      <a:pt x="85" y="2124"/>
                    </a:cubicBezTo>
                    <a:cubicBezTo>
                      <a:pt x="111" y="2209"/>
                      <a:pt x="192" y="2243"/>
                      <a:pt x="306" y="2243"/>
                    </a:cubicBezTo>
                    <a:cubicBezTo>
                      <a:pt x="509" y="2243"/>
                      <a:pt x="814" y="2135"/>
                      <a:pt x="1095" y="2014"/>
                    </a:cubicBezTo>
                    <a:lnTo>
                      <a:pt x="1095" y="2014"/>
                    </a:lnTo>
                    <a:cubicBezTo>
                      <a:pt x="917" y="2307"/>
                      <a:pt x="744" y="2656"/>
                      <a:pt x="901" y="2719"/>
                    </a:cubicBezTo>
                    <a:cubicBezTo>
                      <a:pt x="916" y="2724"/>
                      <a:pt x="931" y="2727"/>
                      <a:pt x="948" y="2727"/>
                    </a:cubicBezTo>
                    <a:cubicBezTo>
                      <a:pt x="1252" y="2727"/>
                      <a:pt x="1882" y="1811"/>
                      <a:pt x="1882" y="1811"/>
                    </a:cubicBezTo>
                    <a:cubicBezTo>
                      <a:pt x="1882" y="1811"/>
                      <a:pt x="2592" y="2221"/>
                      <a:pt x="3044" y="2221"/>
                    </a:cubicBezTo>
                    <a:cubicBezTo>
                      <a:pt x="3179" y="2221"/>
                      <a:pt x="3290" y="2185"/>
                      <a:pt x="3354" y="2091"/>
                    </a:cubicBezTo>
                    <a:cubicBezTo>
                      <a:pt x="3552" y="1801"/>
                      <a:pt x="2889" y="1497"/>
                      <a:pt x="2488" y="1341"/>
                    </a:cubicBezTo>
                    <a:cubicBezTo>
                      <a:pt x="2858" y="1033"/>
                      <a:pt x="3423" y="494"/>
                      <a:pt x="3130" y="305"/>
                    </a:cubicBezTo>
                    <a:cubicBezTo>
                      <a:pt x="3092" y="279"/>
                      <a:pt x="3050" y="268"/>
                      <a:pt x="3005" y="268"/>
                    </a:cubicBezTo>
                    <a:cubicBezTo>
                      <a:pt x="2780" y="268"/>
                      <a:pt x="2491" y="561"/>
                      <a:pt x="2266" y="841"/>
                    </a:cubicBezTo>
                    <a:cubicBezTo>
                      <a:pt x="2306" y="478"/>
                      <a:pt x="2317" y="1"/>
                      <a:pt x="209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1" name="Google Shape;2051;p42"/>
              <p:cNvSpPr/>
              <p:nvPr/>
            </p:nvSpPr>
            <p:spPr>
              <a:xfrm>
                <a:off x="5572890" y="1228617"/>
                <a:ext cx="525707" cy="310700"/>
              </a:xfrm>
              <a:custGeom>
                <a:avLst/>
                <a:gdLst/>
                <a:ahLst/>
                <a:cxnLst/>
                <a:rect l="l" t="t" r="r" b="b"/>
                <a:pathLst>
                  <a:path w="8768" h="5182" extrusionOk="0">
                    <a:moveTo>
                      <a:pt x="5269" y="1"/>
                    </a:moveTo>
                    <a:cubicBezTo>
                      <a:pt x="4822" y="1"/>
                      <a:pt x="4351" y="49"/>
                      <a:pt x="3871" y="149"/>
                    </a:cubicBezTo>
                    <a:cubicBezTo>
                      <a:pt x="1606" y="626"/>
                      <a:pt x="0" y="2104"/>
                      <a:pt x="285" y="3456"/>
                    </a:cubicBezTo>
                    <a:cubicBezTo>
                      <a:pt x="507" y="4518"/>
                      <a:pt x="1839" y="5182"/>
                      <a:pt x="3503" y="5182"/>
                    </a:cubicBezTo>
                    <a:cubicBezTo>
                      <a:pt x="3950" y="5182"/>
                      <a:pt x="4420" y="5134"/>
                      <a:pt x="4899" y="5033"/>
                    </a:cubicBezTo>
                    <a:cubicBezTo>
                      <a:pt x="7166" y="4557"/>
                      <a:pt x="8768" y="3076"/>
                      <a:pt x="8485" y="1727"/>
                    </a:cubicBezTo>
                    <a:cubicBezTo>
                      <a:pt x="8263" y="664"/>
                      <a:pt x="6932" y="1"/>
                      <a:pt x="526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2" name="Google Shape;2052;p42"/>
              <p:cNvSpPr/>
              <p:nvPr/>
            </p:nvSpPr>
            <p:spPr>
              <a:xfrm>
                <a:off x="5604908" y="1277243"/>
                <a:ext cx="428936" cy="210391"/>
              </a:xfrm>
              <a:custGeom>
                <a:avLst/>
                <a:gdLst/>
                <a:ahLst/>
                <a:cxnLst/>
                <a:rect l="l" t="t" r="r" b="b"/>
                <a:pathLst>
                  <a:path w="7154" h="3509" extrusionOk="0">
                    <a:moveTo>
                      <a:pt x="7154" y="0"/>
                    </a:moveTo>
                    <a:lnTo>
                      <a:pt x="7154" y="0"/>
                    </a:lnTo>
                    <a:cubicBezTo>
                      <a:pt x="7154" y="0"/>
                      <a:pt x="7113" y="130"/>
                      <a:pt x="7042" y="354"/>
                    </a:cubicBezTo>
                    <a:cubicBezTo>
                      <a:pt x="7001" y="463"/>
                      <a:pt x="6938" y="593"/>
                      <a:pt x="6876" y="744"/>
                    </a:cubicBezTo>
                    <a:cubicBezTo>
                      <a:pt x="6796" y="888"/>
                      <a:pt x="6721" y="1054"/>
                      <a:pt x="6602" y="1218"/>
                    </a:cubicBezTo>
                    <a:cubicBezTo>
                      <a:pt x="6548" y="1302"/>
                      <a:pt x="6488" y="1388"/>
                      <a:pt x="6419" y="1472"/>
                    </a:cubicBezTo>
                    <a:cubicBezTo>
                      <a:pt x="6352" y="1558"/>
                      <a:pt x="6283" y="1645"/>
                      <a:pt x="6201" y="1724"/>
                    </a:cubicBezTo>
                    <a:cubicBezTo>
                      <a:pt x="6122" y="1808"/>
                      <a:pt x="6042" y="1895"/>
                      <a:pt x="5947" y="1970"/>
                    </a:cubicBezTo>
                    <a:cubicBezTo>
                      <a:pt x="5861" y="2052"/>
                      <a:pt x="5764" y="2127"/>
                      <a:pt x="5662" y="2198"/>
                    </a:cubicBezTo>
                    <a:cubicBezTo>
                      <a:pt x="5462" y="2347"/>
                      <a:pt x="5236" y="2476"/>
                      <a:pt x="5005" y="2595"/>
                    </a:cubicBezTo>
                    <a:cubicBezTo>
                      <a:pt x="4770" y="2709"/>
                      <a:pt x="4522" y="2811"/>
                      <a:pt x="4268" y="2888"/>
                    </a:cubicBezTo>
                    <a:cubicBezTo>
                      <a:pt x="3426" y="3160"/>
                      <a:pt x="2537" y="3237"/>
                      <a:pt x="1805" y="3237"/>
                    </a:cubicBezTo>
                    <a:cubicBezTo>
                      <a:pt x="1655" y="3237"/>
                      <a:pt x="1511" y="3234"/>
                      <a:pt x="1376" y="3229"/>
                    </a:cubicBezTo>
                    <a:cubicBezTo>
                      <a:pt x="977" y="3211"/>
                      <a:pt x="645" y="3177"/>
                      <a:pt x="417" y="3147"/>
                    </a:cubicBezTo>
                    <a:cubicBezTo>
                      <a:pt x="184" y="3119"/>
                      <a:pt x="59" y="3093"/>
                      <a:pt x="59" y="3093"/>
                    </a:cubicBezTo>
                    <a:lnTo>
                      <a:pt x="1" y="3423"/>
                    </a:lnTo>
                    <a:cubicBezTo>
                      <a:pt x="1" y="3423"/>
                      <a:pt x="550" y="3509"/>
                      <a:pt x="1369" y="3509"/>
                    </a:cubicBezTo>
                    <a:cubicBezTo>
                      <a:pt x="2186" y="3509"/>
                      <a:pt x="3292" y="3423"/>
                      <a:pt x="4322" y="3045"/>
                    </a:cubicBezTo>
                    <a:cubicBezTo>
                      <a:pt x="4578" y="2953"/>
                      <a:pt x="4826" y="2839"/>
                      <a:pt x="5065" y="2714"/>
                    </a:cubicBezTo>
                    <a:cubicBezTo>
                      <a:pt x="5298" y="2582"/>
                      <a:pt x="5525" y="2442"/>
                      <a:pt x="5723" y="2280"/>
                    </a:cubicBezTo>
                    <a:cubicBezTo>
                      <a:pt x="5826" y="2205"/>
                      <a:pt x="5921" y="2121"/>
                      <a:pt x="6009" y="2035"/>
                    </a:cubicBezTo>
                    <a:cubicBezTo>
                      <a:pt x="6104" y="1955"/>
                      <a:pt x="6182" y="1864"/>
                      <a:pt x="6260" y="1776"/>
                    </a:cubicBezTo>
                    <a:cubicBezTo>
                      <a:pt x="6341" y="1690"/>
                      <a:pt x="6408" y="1599"/>
                      <a:pt x="6473" y="1509"/>
                    </a:cubicBezTo>
                    <a:cubicBezTo>
                      <a:pt x="6540" y="1423"/>
                      <a:pt x="6596" y="1334"/>
                      <a:pt x="6647" y="1246"/>
                    </a:cubicBezTo>
                    <a:cubicBezTo>
                      <a:pt x="6762" y="1076"/>
                      <a:pt x="6831" y="901"/>
                      <a:pt x="6906" y="754"/>
                    </a:cubicBezTo>
                    <a:cubicBezTo>
                      <a:pt x="6962" y="601"/>
                      <a:pt x="7020" y="470"/>
                      <a:pt x="7055" y="356"/>
                    </a:cubicBezTo>
                    <a:cubicBezTo>
                      <a:pt x="7117" y="130"/>
                      <a:pt x="7154" y="0"/>
                      <a:pt x="71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3" name="Google Shape;2053;p42"/>
              <p:cNvSpPr/>
              <p:nvPr/>
            </p:nvSpPr>
            <p:spPr>
              <a:xfrm>
                <a:off x="5779087" y="1290554"/>
                <a:ext cx="282460" cy="252301"/>
              </a:xfrm>
              <a:custGeom>
                <a:avLst/>
                <a:gdLst/>
                <a:ahLst/>
                <a:cxnLst/>
                <a:rect l="l" t="t" r="r" b="b"/>
                <a:pathLst>
                  <a:path w="4711" h="4208" extrusionOk="0">
                    <a:moveTo>
                      <a:pt x="4710" y="0"/>
                    </a:moveTo>
                    <a:cubicBezTo>
                      <a:pt x="4710" y="0"/>
                      <a:pt x="4678" y="99"/>
                      <a:pt x="4617" y="269"/>
                    </a:cubicBezTo>
                    <a:cubicBezTo>
                      <a:pt x="4589" y="356"/>
                      <a:pt x="4553" y="457"/>
                      <a:pt x="4514" y="576"/>
                    </a:cubicBezTo>
                    <a:cubicBezTo>
                      <a:pt x="4475" y="698"/>
                      <a:pt x="4402" y="819"/>
                      <a:pt x="4342" y="959"/>
                    </a:cubicBezTo>
                    <a:cubicBezTo>
                      <a:pt x="4277" y="1099"/>
                      <a:pt x="4206" y="1250"/>
                      <a:pt x="4105" y="1392"/>
                    </a:cubicBezTo>
                    <a:cubicBezTo>
                      <a:pt x="4008" y="1539"/>
                      <a:pt x="3921" y="1703"/>
                      <a:pt x="3792" y="1845"/>
                    </a:cubicBezTo>
                    <a:cubicBezTo>
                      <a:pt x="3667" y="1992"/>
                      <a:pt x="3551" y="2153"/>
                      <a:pt x="3400" y="2285"/>
                    </a:cubicBezTo>
                    <a:lnTo>
                      <a:pt x="3184" y="2494"/>
                    </a:lnTo>
                    <a:cubicBezTo>
                      <a:pt x="3109" y="2563"/>
                      <a:pt x="3027" y="2621"/>
                      <a:pt x="2947" y="2686"/>
                    </a:cubicBezTo>
                    <a:cubicBezTo>
                      <a:pt x="2794" y="2817"/>
                      <a:pt x="2622" y="2925"/>
                      <a:pt x="2456" y="3033"/>
                    </a:cubicBezTo>
                    <a:cubicBezTo>
                      <a:pt x="2288" y="3140"/>
                      <a:pt x="2111" y="3227"/>
                      <a:pt x="1943" y="3317"/>
                    </a:cubicBezTo>
                    <a:cubicBezTo>
                      <a:pt x="1770" y="3392"/>
                      <a:pt x="1607" y="3474"/>
                      <a:pt x="1443" y="3528"/>
                    </a:cubicBezTo>
                    <a:cubicBezTo>
                      <a:pt x="1281" y="3593"/>
                      <a:pt x="1124" y="3642"/>
                      <a:pt x="979" y="3686"/>
                    </a:cubicBezTo>
                    <a:cubicBezTo>
                      <a:pt x="688" y="3772"/>
                      <a:pt x="443" y="3824"/>
                      <a:pt x="270" y="3849"/>
                    </a:cubicBezTo>
                    <a:cubicBezTo>
                      <a:pt x="184" y="3862"/>
                      <a:pt x="117" y="3871"/>
                      <a:pt x="74" y="3877"/>
                    </a:cubicBezTo>
                    <a:lnTo>
                      <a:pt x="1" y="3884"/>
                    </a:lnTo>
                    <a:lnTo>
                      <a:pt x="35" y="4207"/>
                    </a:lnTo>
                    <a:cubicBezTo>
                      <a:pt x="35" y="4207"/>
                      <a:pt x="63" y="4205"/>
                      <a:pt x="111" y="4196"/>
                    </a:cubicBezTo>
                    <a:cubicBezTo>
                      <a:pt x="163" y="4190"/>
                      <a:pt x="238" y="4175"/>
                      <a:pt x="326" y="4158"/>
                    </a:cubicBezTo>
                    <a:cubicBezTo>
                      <a:pt x="510" y="4117"/>
                      <a:pt x="766" y="4052"/>
                      <a:pt x="1061" y="3946"/>
                    </a:cubicBezTo>
                    <a:cubicBezTo>
                      <a:pt x="1212" y="3895"/>
                      <a:pt x="1372" y="3836"/>
                      <a:pt x="1535" y="3761"/>
                    </a:cubicBezTo>
                    <a:cubicBezTo>
                      <a:pt x="1704" y="3696"/>
                      <a:pt x="1870" y="3599"/>
                      <a:pt x="2046" y="3513"/>
                    </a:cubicBezTo>
                    <a:cubicBezTo>
                      <a:pt x="2214" y="3414"/>
                      <a:pt x="2393" y="3317"/>
                      <a:pt x="2559" y="3194"/>
                    </a:cubicBezTo>
                    <a:cubicBezTo>
                      <a:pt x="2727" y="3073"/>
                      <a:pt x="2902" y="2957"/>
                      <a:pt x="3053" y="2813"/>
                    </a:cubicBezTo>
                    <a:cubicBezTo>
                      <a:pt x="3130" y="2742"/>
                      <a:pt x="3212" y="2677"/>
                      <a:pt x="3288" y="2606"/>
                    </a:cubicBezTo>
                    <a:lnTo>
                      <a:pt x="3497" y="2375"/>
                    </a:lnTo>
                    <a:cubicBezTo>
                      <a:pt x="3643" y="2233"/>
                      <a:pt x="3753" y="2063"/>
                      <a:pt x="3872" y="1907"/>
                    </a:cubicBezTo>
                    <a:cubicBezTo>
                      <a:pt x="3997" y="1757"/>
                      <a:pt x="4077" y="1584"/>
                      <a:pt x="4169" y="1431"/>
                    </a:cubicBezTo>
                    <a:cubicBezTo>
                      <a:pt x="4266" y="1280"/>
                      <a:pt x="4327" y="1121"/>
                      <a:pt x="4387" y="979"/>
                    </a:cubicBezTo>
                    <a:cubicBezTo>
                      <a:pt x="4443" y="832"/>
                      <a:pt x="4510" y="705"/>
                      <a:pt x="4542" y="584"/>
                    </a:cubicBezTo>
                    <a:cubicBezTo>
                      <a:pt x="4579" y="463"/>
                      <a:pt x="4607" y="358"/>
                      <a:pt x="4633" y="272"/>
                    </a:cubicBezTo>
                    <a:cubicBezTo>
                      <a:pt x="4682" y="99"/>
                      <a:pt x="4710" y="0"/>
                      <a:pt x="471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4" name="Google Shape;2054;p42"/>
              <p:cNvSpPr/>
              <p:nvPr/>
            </p:nvSpPr>
            <p:spPr>
              <a:xfrm>
                <a:off x="5626493" y="1249962"/>
                <a:ext cx="359685" cy="206554"/>
              </a:xfrm>
              <a:custGeom>
                <a:avLst/>
                <a:gdLst/>
                <a:ahLst/>
                <a:cxnLst/>
                <a:rect l="l" t="t" r="r" b="b"/>
                <a:pathLst>
                  <a:path w="5999" h="3445" extrusionOk="0">
                    <a:moveTo>
                      <a:pt x="5048" y="1124"/>
                    </a:moveTo>
                    <a:cubicBezTo>
                      <a:pt x="5049" y="1124"/>
                      <a:pt x="5049" y="1124"/>
                      <a:pt x="5049" y="1124"/>
                    </a:cubicBezTo>
                    <a:cubicBezTo>
                      <a:pt x="5049" y="1124"/>
                      <a:pt x="5048" y="1124"/>
                      <a:pt x="5048" y="1124"/>
                    </a:cubicBezTo>
                    <a:close/>
                    <a:moveTo>
                      <a:pt x="3915" y="0"/>
                    </a:moveTo>
                    <a:cubicBezTo>
                      <a:pt x="3915" y="0"/>
                      <a:pt x="3516" y="76"/>
                      <a:pt x="2837" y="287"/>
                    </a:cubicBezTo>
                    <a:cubicBezTo>
                      <a:pt x="2496" y="390"/>
                      <a:pt x="2093" y="539"/>
                      <a:pt x="1639" y="744"/>
                    </a:cubicBezTo>
                    <a:cubicBezTo>
                      <a:pt x="1190" y="957"/>
                      <a:pt x="669" y="1207"/>
                      <a:pt x="244" y="1714"/>
                    </a:cubicBezTo>
                    <a:cubicBezTo>
                      <a:pt x="147" y="1845"/>
                      <a:pt x="59" y="2003"/>
                      <a:pt x="22" y="2186"/>
                    </a:cubicBezTo>
                    <a:cubicBezTo>
                      <a:pt x="3" y="2276"/>
                      <a:pt x="1" y="2369"/>
                      <a:pt x="13" y="2475"/>
                    </a:cubicBezTo>
                    <a:cubicBezTo>
                      <a:pt x="18" y="2541"/>
                      <a:pt x="50" y="2658"/>
                      <a:pt x="98" y="2746"/>
                    </a:cubicBezTo>
                    <a:cubicBezTo>
                      <a:pt x="283" y="3106"/>
                      <a:pt x="660" y="3276"/>
                      <a:pt x="1007" y="3363"/>
                    </a:cubicBezTo>
                    <a:cubicBezTo>
                      <a:pt x="1246" y="3419"/>
                      <a:pt x="1490" y="3444"/>
                      <a:pt x="1736" y="3444"/>
                    </a:cubicBezTo>
                    <a:cubicBezTo>
                      <a:pt x="2231" y="3444"/>
                      <a:pt x="2734" y="3342"/>
                      <a:pt x="3223" y="3188"/>
                    </a:cubicBezTo>
                    <a:cubicBezTo>
                      <a:pt x="3949" y="2940"/>
                      <a:pt x="4660" y="2556"/>
                      <a:pt x="5238" y="1992"/>
                    </a:cubicBezTo>
                    <a:cubicBezTo>
                      <a:pt x="5382" y="1854"/>
                      <a:pt x="5514" y="1703"/>
                      <a:pt x="5643" y="1541"/>
                    </a:cubicBezTo>
                    <a:cubicBezTo>
                      <a:pt x="5759" y="1386"/>
                      <a:pt x="5880" y="1207"/>
                      <a:pt x="5945" y="1003"/>
                    </a:cubicBezTo>
                    <a:cubicBezTo>
                      <a:pt x="5973" y="897"/>
                      <a:pt x="5999" y="785"/>
                      <a:pt x="5964" y="668"/>
                    </a:cubicBezTo>
                    <a:cubicBezTo>
                      <a:pt x="5940" y="550"/>
                      <a:pt x="5854" y="453"/>
                      <a:pt x="5759" y="390"/>
                    </a:cubicBezTo>
                    <a:cubicBezTo>
                      <a:pt x="5565" y="270"/>
                      <a:pt x="5348" y="240"/>
                      <a:pt x="5141" y="224"/>
                    </a:cubicBezTo>
                    <a:cubicBezTo>
                      <a:pt x="5088" y="222"/>
                      <a:pt x="5035" y="221"/>
                      <a:pt x="4982" y="221"/>
                    </a:cubicBezTo>
                    <a:cubicBezTo>
                      <a:pt x="4201" y="221"/>
                      <a:pt x="3451" y="440"/>
                      <a:pt x="2751" y="724"/>
                    </a:cubicBezTo>
                    <a:cubicBezTo>
                      <a:pt x="2376" y="884"/>
                      <a:pt x="2020" y="1076"/>
                      <a:pt x="1688" y="1311"/>
                    </a:cubicBezTo>
                    <a:cubicBezTo>
                      <a:pt x="1365" y="1548"/>
                      <a:pt x="1050" y="1841"/>
                      <a:pt x="878" y="2237"/>
                    </a:cubicBezTo>
                    <a:cubicBezTo>
                      <a:pt x="837" y="2341"/>
                      <a:pt x="802" y="2466"/>
                      <a:pt x="830" y="2617"/>
                    </a:cubicBezTo>
                    <a:cubicBezTo>
                      <a:pt x="863" y="2776"/>
                      <a:pt x="1003" y="2891"/>
                      <a:pt x="1113" y="2934"/>
                    </a:cubicBezTo>
                    <a:cubicBezTo>
                      <a:pt x="1266" y="2997"/>
                      <a:pt x="1407" y="3011"/>
                      <a:pt x="1541" y="3011"/>
                    </a:cubicBezTo>
                    <a:cubicBezTo>
                      <a:pt x="1609" y="3011"/>
                      <a:pt x="1674" y="3008"/>
                      <a:pt x="1740" y="3005"/>
                    </a:cubicBezTo>
                    <a:cubicBezTo>
                      <a:pt x="2128" y="2972"/>
                      <a:pt x="2483" y="2875"/>
                      <a:pt x="2820" y="2766"/>
                    </a:cubicBezTo>
                    <a:cubicBezTo>
                      <a:pt x="3494" y="2541"/>
                      <a:pt x="4098" y="2237"/>
                      <a:pt x="4604" y="1873"/>
                    </a:cubicBezTo>
                    <a:cubicBezTo>
                      <a:pt x="4727" y="1781"/>
                      <a:pt x="4852" y="1688"/>
                      <a:pt x="4960" y="1580"/>
                    </a:cubicBezTo>
                    <a:cubicBezTo>
                      <a:pt x="5018" y="1528"/>
                      <a:pt x="5070" y="1472"/>
                      <a:pt x="5115" y="1421"/>
                    </a:cubicBezTo>
                    <a:cubicBezTo>
                      <a:pt x="5167" y="1358"/>
                      <a:pt x="5218" y="1296"/>
                      <a:pt x="5259" y="1207"/>
                    </a:cubicBezTo>
                    <a:cubicBezTo>
                      <a:pt x="5266" y="1181"/>
                      <a:pt x="5277" y="1156"/>
                      <a:pt x="5283" y="1128"/>
                    </a:cubicBezTo>
                    <a:cubicBezTo>
                      <a:pt x="5283" y="1089"/>
                      <a:pt x="5285" y="1046"/>
                      <a:pt x="5266" y="1009"/>
                    </a:cubicBezTo>
                    <a:cubicBezTo>
                      <a:pt x="5221" y="916"/>
                      <a:pt x="5147" y="895"/>
                      <a:pt x="5102" y="882"/>
                    </a:cubicBezTo>
                    <a:cubicBezTo>
                      <a:pt x="5059" y="871"/>
                      <a:pt x="5022" y="867"/>
                      <a:pt x="4988" y="867"/>
                    </a:cubicBezTo>
                    <a:cubicBezTo>
                      <a:pt x="4943" y="867"/>
                      <a:pt x="4904" y="873"/>
                      <a:pt x="4863" y="875"/>
                    </a:cubicBezTo>
                    <a:cubicBezTo>
                      <a:pt x="4723" y="893"/>
                      <a:pt x="4596" y="923"/>
                      <a:pt x="4475" y="955"/>
                    </a:cubicBezTo>
                    <a:cubicBezTo>
                      <a:pt x="3990" y="1087"/>
                      <a:pt x="3589" y="1240"/>
                      <a:pt x="3259" y="1369"/>
                    </a:cubicBezTo>
                    <a:cubicBezTo>
                      <a:pt x="2602" y="1634"/>
                      <a:pt x="2238" y="1809"/>
                      <a:pt x="2238" y="1809"/>
                    </a:cubicBezTo>
                    <a:lnTo>
                      <a:pt x="2253" y="1841"/>
                    </a:lnTo>
                    <a:cubicBezTo>
                      <a:pt x="2253" y="1839"/>
                      <a:pt x="2632" y="1705"/>
                      <a:pt x="3305" y="1496"/>
                    </a:cubicBezTo>
                    <a:cubicBezTo>
                      <a:pt x="3643" y="1397"/>
                      <a:pt x="4048" y="1261"/>
                      <a:pt x="4522" y="1164"/>
                    </a:cubicBezTo>
                    <a:cubicBezTo>
                      <a:pt x="4639" y="1140"/>
                      <a:pt x="4764" y="1121"/>
                      <a:pt x="4882" y="1112"/>
                    </a:cubicBezTo>
                    <a:cubicBezTo>
                      <a:pt x="4900" y="1112"/>
                      <a:pt x="4918" y="1111"/>
                      <a:pt x="4936" y="1111"/>
                    </a:cubicBezTo>
                    <a:cubicBezTo>
                      <a:pt x="4966" y="1111"/>
                      <a:pt x="4995" y="1113"/>
                      <a:pt x="5017" y="1116"/>
                    </a:cubicBezTo>
                    <a:lnTo>
                      <a:pt x="5017" y="1116"/>
                    </a:lnTo>
                    <a:cubicBezTo>
                      <a:pt x="4998" y="1152"/>
                      <a:pt x="4963" y="1193"/>
                      <a:pt x="4927" y="1231"/>
                    </a:cubicBezTo>
                    <a:cubicBezTo>
                      <a:pt x="4876" y="1283"/>
                      <a:pt x="4830" y="1332"/>
                      <a:pt x="4779" y="1373"/>
                    </a:cubicBezTo>
                    <a:cubicBezTo>
                      <a:pt x="4680" y="1466"/>
                      <a:pt x="4561" y="1550"/>
                      <a:pt x="4443" y="1632"/>
                    </a:cubicBezTo>
                    <a:cubicBezTo>
                      <a:pt x="3951" y="1955"/>
                      <a:pt x="3363" y="2225"/>
                      <a:pt x="2718" y="2434"/>
                    </a:cubicBezTo>
                    <a:cubicBezTo>
                      <a:pt x="2397" y="2533"/>
                      <a:pt x="2059" y="2619"/>
                      <a:pt x="1718" y="2649"/>
                    </a:cubicBezTo>
                    <a:cubicBezTo>
                      <a:pt x="1667" y="2653"/>
                      <a:pt x="1614" y="2655"/>
                      <a:pt x="1561" y="2655"/>
                    </a:cubicBezTo>
                    <a:cubicBezTo>
                      <a:pt x="1447" y="2655"/>
                      <a:pt x="1337" y="2644"/>
                      <a:pt x="1261" y="2608"/>
                    </a:cubicBezTo>
                    <a:cubicBezTo>
                      <a:pt x="1203" y="2580"/>
                      <a:pt x="1186" y="2563"/>
                      <a:pt x="1177" y="2533"/>
                    </a:cubicBezTo>
                    <a:cubicBezTo>
                      <a:pt x="1171" y="2498"/>
                      <a:pt x="1177" y="2429"/>
                      <a:pt x="1208" y="2360"/>
                    </a:cubicBezTo>
                    <a:cubicBezTo>
                      <a:pt x="1333" y="2056"/>
                      <a:pt x="1589" y="1791"/>
                      <a:pt x="1886" y="1565"/>
                    </a:cubicBezTo>
                    <a:cubicBezTo>
                      <a:pt x="2184" y="1345"/>
                      <a:pt x="2524" y="1156"/>
                      <a:pt x="2874" y="992"/>
                    </a:cubicBezTo>
                    <a:cubicBezTo>
                      <a:pt x="3227" y="830"/>
                      <a:pt x="3600" y="694"/>
                      <a:pt x="3979" y="591"/>
                    </a:cubicBezTo>
                    <a:cubicBezTo>
                      <a:pt x="4349" y="490"/>
                      <a:pt x="4733" y="408"/>
                      <a:pt x="5112" y="408"/>
                    </a:cubicBezTo>
                    <a:cubicBezTo>
                      <a:pt x="5122" y="408"/>
                      <a:pt x="5131" y="408"/>
                      <a:pt x="5141" y="408"/>
                    </a:cubicBezTo>
                    <a:cubicBezTo>
                      <a:pt x="5335" y="410"/>
                      <a:pt x="5531" y="434"/>
                      <a:pt x="5684" y="520"/>
                    </a:cubicBezTo>
                    <a:cubicBezTo>
                      <a:pt x="5843" y="602"/>
                      <a:pt x="5884" y="787"/>
                      <a:pt x="5833" y="968"/>
                    </a:cubicBezTo>
                    <a:cubicBezTo>
                      <a:pt x="5777" y="1151"/>
                      <a:pt x="5673" y="1313"/>
                      <a:pt x="5555" y="1477"/>
                    </a:cubicBezTo>
                    <a:cubicBezTo>
                      <a:pt x="5438" y="1630"/>
                      <a:pt x="5309" y="1781"/>
                      <a:pt x="5169" y="1919"/>
                    </a:cubicBezTo>
                    <a:cubicBezTo>
                      <a:pt x="4604" y="2466"/>
                      <a:pt x="3895" y="2832"/>
                      <a:pt x="3175" y="3018"/>
                    </a:cubicBezTo>
                    <a:cubicBezTo>
                      <a:pt x="2764" y="3125"/>
                      <a:pt x="2345" y="3185"/>
                      <a:pt x="1942" y="3185"/>
                    </a:cubicBezTo>
                    <a:cubicBezTo>
                      <a:pt x="1644" y="3185"/>
                      <a:pt x="1354" y="3152"/>
                      <a:pt x="1085" y="3082"/>
                    </a:cubicBezTo>
                    <a:cubicBezTo>
                      <a:pt x="772" y="3005"/>
                      <a:pt x="485" y="2845"/>
                      <a:pt x="363" y="2613"/>
                    </a:cubicBezTo>
                    <a:cubicBezTo>
                      <a:pt x="231" y="2369"/>
                      <a:pt x="304" y="2110"/>
                      <a:pt x="468" y="1884"/>
                    </a:cubicBezTo>
                    <a:cubicBezTo>
                      <a:pt x="636" y="1666"/>
                      <a:pt x="856" y="1485"/>
                      <a:pt x="1078" y="1337"/>
                    </a:cubicBezTo>
                    <a:cubicBezTo>
                      <a:pt x="1300" y="1188"/>
                      <a:pt x="1522" y="1056"/>
                      <a:pt x="1738" y="944"/>
                    </a:cubicBezTo>
                    <a:cubicBezTo>
                      <a:pt x="2169" y="714"/>
                      <a:pt x="2565" y="556"/>
                      <a:pt x="2889" y="421"/>
                    </a:cubicBezTo>
                    <a:cubicBezTo>
                      <a:pt x="3214" y="289"/>
                      <a:pt x="3475" y="194"/>
                      <a:pt x="3654" y="132"/>
                    </a:cubicBezTo>
                    <a:cubicBezTo>
                      <a:pt x="3833" y="71"/>
                      <a:pt x="3927" y="39"/>
                      <a:pt x="3927" y="39"/>
                    </a:cubicBezTo>
                    <a:lnTo>
                      <a:pt x="3915"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5" name="Google Shape;2055;p42"/>
              <p:cNvSpPr/>
              <p:nvPr/>
            </p:nvSpPr>
            <p:spPr>
              <a:xfrm>
                <a:off x="6533900" y="1004613"/>
                <a:ext cx="376773" cy="238511"/>
              </a:xfrm>
              <a:custGeom>
                <a:avLst/>
                <a:gdLst/>
                <a:ahLst/>
                <a:cxnLst/>
                <a:rect l="l" t="t" r="r" b="b"/>
                <a:pathLst>
                  <a:path w="6284" h="3978" extrusionOk="0">
                    <a:moveTo>
                      <a:pt x="2512" y="0"/>
                    </a:moveTo>
                    <a:cubicBezTo>
                      <a:pt x="1320" y="0"/>
                      <a:pt x="365" y="509"/>
                      <a:pt x="206" y="1325"/>
                    </a:cubicBezTo>
                    <a:cubicBezTo>
                      <a:pt x="1" y="2359"/>
                      <a:pt x="1152" y="3497"/>
                      <a:pt x="2772" y="3864"/>
                    </a:cubicBezTo>
                    <a:cubicBezTo>
                      <a:pt x="3115" y="3941"/>
                      <a:pt x="3452" y="3978"/>
                      <a:pt x="3771" y="3978"/>
                    </a:cubicBezTo>
                    <a:cubicBezTo>
                      <a:pt x="4963" y="3978"/>
                      <a:pt x="5917" y="3466"/>
                      <a:pt x="6079" y="2650"/>
                    </a:cubicBezTo>
                    <a:cubicBezTo>
                      <a:pt x="6283" y="1616"/>
                      <a:pt x="5132" y="480"/>
                      <a:pt x="3512" y="114"/>
                    </a:cubicBezTo>
                    <a:cubicBezTo>
                      <a:pt x="3169" y="37"/>
                      <a:pt x="2832" y="0"/>
                      <a:pt x="25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6" name="Google Shape;2056;p42"/>
              <p:cNvSpPr/>
              <p:nvPr/>
            </p:nvSpPr>
            <p:spPr>
              <a:xfrm>
                <a:off x="6580188" y="1041907"/>
                <a:ext cx="307222" cy="161705"/>
              </a:xfrm>
              <a:custGeom>
                <a:avLst/>
                <a:gdLst/>
                <a:ahLst/>
                <a:cxnLst/>
                <a:rect l="l" t="t" r="r" b="b"/>
                <a:pathLst>
                  <a:path w="5124" h="2697" extrusionOk="0">
                    <a:moveTo>
                      <a:pt x="0" y="0"/>
                    </a:moveTo>
                    <a:cubicBezTo>
                      <a:pt x="0" y="1"/>
                      <a:pt x="26" y="100"/>
                      <a:pt x="71" y="274"/>
                    </a:cubicBezTo>
                    <a:cubicBezTo>
                      <a:pt x="100" y="360"/>
                      <a:pt x="136" y="464"/>
                      <a:pt x="179" y="582"/>
                    </a:cubicBezTo>
                    <a:cubicBezTo>
                      <a:pt x="233" y="694"/>
                      <a:pt x="285" y="828"/>
                      <a:pt x="365" y="959"/>
                    </a:cubicBezTo>
                    <a:cubicBezTo>
                      <a:pt x="403" y="1026"/>
                      <a:pt x="444" y="1097"/>
                      <a:pt x="492" y="1162"/>
                    </a:cubicBezTo>
                    <a:cubicBezTo>
                      <a:pt x="537" y="1229"/>
                      <a:pt x="587" y="1302"/>
                      <a:pt x="643" y="1367"/>
                    </a:cubicBezTo>
                    <a:cubicBezTo>
                      <a:pt x="701" y="1434"/>
                      <a:pt x="757" y="1503"/>
                      <a:pt x="822" y="1565"/>
                    </a:cubicBezTo>
                    <a:cubicBezTo>
                      <a:pt x="884" y="1632"/>
                      <a:pt x="951" y="1694"/>
                      <a:pt x="1026" y="1755"/>
                    </a:cubicBezTo>
                    <a:cubicBezTo>
                      <a:pt x="1169" y="1878"/>
                      <a:pt x="1330" y="1985"/>
                      <a:pt x="1498" y="2089"/>
                    </a:cubicBezTo>
                    <a:cubicBezTo>
                      <a:pt x="1666" y="2181"/>
                      <a:pt x="1845" y="2272"/>
                      <a:pt x="2031" y="2341"/>
                    </a:cubicBezTo>
                    <a:cubicBezTo>
                      <a:pt x="2770" y="2630"/>
                      <a:pt x="3561" y="2697"/>
                      <a:pt x="4145" y="2697"/>
                    </a:cubicBezTo>
                    <a:cubicBezTo>
                      <a:pt x="4733" y="2697"/>
                      <a:pt x="5123" y="2630"/>
                      <a:pt x="5123" y="2630"/>
                    </a:cubicBezTo>
                    <a:lnTo>
                      <a:pt x="5087" y="2373"/>
                    </a:lnTo>
                    <a:cubicBezTo>
                      <a:pt x="5087" y="2373"/>
                      <a:pt x="4996" y="2393"/>
                      <a:pt x="4830" y="2416"/>
                    </a:cubicBezTo>
                    <a:cubicBezTo>
                      <a:pt x="4667" y="2442"/>
                      <a:pt x="4429" y="2466"/>
                      <a:pt x="4143" y="2479"/>
                    </a:cubicBezTo>
                    <a:cubicBezTo>
                      <a:pt x="4048" y="2483"/>
                      <a:pt x="3948" y="2485"/>
                      <a:pt x="3843" y="2485"/>
                    </a:cubicBezTo>
                    <a:cubicBezTo>
                      <a:pt x="3317" y="2485"/>
                      <a:pt x="2677" y="2427"/>
                      <a:pt x="2072" y="2218"/>
                    </a:cubicBezTo>
                    <a:cubicBezTo>
                      <a:pt x="1888" y="2158"/>
                      <a:pt x="1714" y="2078"/>
                      <a:pt x="1544" y="1992"/>
                    </a:cubicBezTo>
                    <a:cubicBezTo>
                      <a:pt x="1375" y="1899"/>
                      <a:pt x="1214" y="1802"/>
                      <a:pt x="1072" y="1686"/>
                    </a:cubicBezTo>
                    <a:cubicBezTo>
                      <a:pt x="998" y="1632"/>
                      <a:pt x="929" y="1574"/>
                      <a:pt x="867" y="1511"/>
                    </a:cubicBezTo>
                    <a:cubicBezTo>
                      <a:pt x="800" y="1453"/>
                      <a:pt x="740" y="1388"/>
                      <a:pt x="684" y="1324"/>
                    </a:cubicBezTo>
                    <a:cubicBezTo>
                      <a:pt x="625" y="1261"/>
                      <a:pt x="576" y="1194"/>
                      <a:pt x="526" y="1130"/>
                    </a:cubicBezTo>
                    <a:cubicBezTo>
                      <a:pt x="477" y="1067"/>
                      <a:pt x="434" y="1000"/>
                      <a:pt x="395" y="936"/>
                    </a:cubicBezTo>
                    <a:cubicBezTo>
                      <a:pt x="311" y="811"/>
                      <a:pt x="255" y="679"/>
                      <a:pt x="199" y="571"/>
                    </a:cubicBezTo>
                    <a:cubicBezTo>
                      <a:pt x="153" y="455"/>
                      <a:pt x="110" y="356"/>
                      <a:pt x="80" y="270"/>
                    </a:cubicBezTo>
                    <a:cubicBezTo>
                      <a:pt x="28" y="98"/>
                      <a:pt x="0" y="1"/>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7" name="Google Shape;2057;p42"/>
              <p:cNvSpPr/>
              <p:nvPr/>
            </p:nvSpPr>
            <p:spPr>
              <a:xfrm>
                <a:off x="6560941" y="1052520"/>
                <a:ext cx="201877" cy="193843"/>
              </a:xfrm>
              <a:custGeom>
                <a:avLst/>
                <a:gdLst/>
                <a:ahLst/>
                <a:cxnLst/>
                <a:rect l="l" t="t" r="r" b="b"/>
                <a:pathLst>
                  <a:path w="3367" h="3233" extrusionOk="0">
                    <a:moveTo>
                      <a:pt x="0" y="0"/>
                    </a:moveTo>
                    <a:cubicBezTo>
                      <a:pt x="0" y="0"/>
                      <a:pt x="18" y="76"/>
                      <a:pt x="54" y="209"/>
                    </a:cubicBezTo>
                    <a:cubicBezTo>
                      <a:pt x="71" y="276"/>
                      <a:pt x="91" y="356"/>
                      <a:pt x="119" y="448"/>
                    </a:cubicBezTo>
                    <a:cubicBezTo>
                      <a:pt x="140" y="543"/>
                      <a:pt x="188" y="640"/>
                      <a:pt x="229" y="750"/>
                    </a:cubicBezTo>
                    <a:cubicBezTo>
                      <a:pt x="272" y="860"/>
                      <a:pt x="315" y="981"/>
                      <a:pt x="386" y="1095"/>
                    </a:cubicBezTo>
                    <a:cubicBezTo>
                      <a:pt x="449" y="1211"/>
                      <a:pt x="509" y="1345"/>
                      <a:pt x="595" y="1461"/>
                    </a:cubicBezTo>
                    <a:cubicBezTo>
                      <a:pt x="679" y="1580"/>
                      <a:pt x="759" y="1711"/>
                      <a:pt x="864" y="1821"/>
                    </a:cubicBezTo>
                    <a:lnTo>
                      <a:pt x="1015" y="1998"/>
                    </a:lnTo>
                    <a:cubicBezTo>
                      <a:pt x="1069" y="2054"/>
                      <a:pt x="1125" y="2106"/>
                      <a:pt x="1183" y="2160"/>
                    </a:cubicBezTo>
                    <a:cubicBezTo>
                      <a:pt x="1293" y="2270"/>
                      <a:pt x="1414" y="2360"/>
                      <a:pt x="1535" y="2453"/>
                    </a:cubicBezTo>
                    <a:cubicBezTo>
                      <a:pt x="1658" y="2545"/>
                      <a:pt x="1783" y="2621"/>
                      <a:pt x="1905" y="2698"/>
                    </a:cubicBezTo>
                    <a:cubicBezTo>
                      <a:pt x="2030" y="2765"/>
                      <a:pt x="2149" y="2839"/>
                      <a:pt x="2268" y="2888"/>
                    </a:cubicBezTo>
                    <a:cubicBezTo>
                      <a:pt x="2386" y="2946"/>
                      <a:pt x="2500" y="2992"/>
                      <a:pt x="2608" y="3033"/>
                    </a:cubicBezTo>
                    <a:cubicBezTo>
                      <a:pt x="2821" y="3112"/>
                      <a:pt x="3005" y="3164"/>
                      <a:pt x="3134" y="3194"/>
                    </a:cubicBezTo>
                    <a:cubicBezTo>
                      <a:pt x="3199" y="3209"/>
                      <a:pt x="3248" y="3220"/>
                      <a:pt x="3287" y="3227"/>
                    </a:cubicBezTo>
                    <a:cubicBezTo>
                      <a:pt x="3321" y="3231"/>
                      <a:pt x="3341" y="3233"/>
                      <a:pt x="3341" y="3233"/>
                    </a:cubicBezTo>
                    <a:lnTo>
                      <a:pt x="3367" y="2977"/>
                    </a:lnTo>
                    <a:cubicBezTo>
                      <a:pt x="3367" y="2977"/>
                      <a:pt x="3350" y="2972"/>
                      <a:pt x="3317" y="2970"/>
                    </a:cubicBezTo>
                    <a:cubicBezTo>
                      <a:pt x="3285" y="2968"/>
                      <a:pt x="3237" y="2959"/>
                      <a:pt x="3177" y="2948"/>
                    </a:cubicBezTo>
                    <a:cubicBezTo>
                      <a:pt x="3052" y="2927"/>
                      <a:pt x="2878" y="2890"/>
                      <a:pt x="2671" y="2826"/>
                    </a:cubicBezTo>
                    <a:cubicBezTo>
                      <a:pt x="2565" y="2793"/>
                      <a:pt x="2455" y="2755"/>
                      <a:pt x="2339" y="2707"/>
                    </a:cubicBezTo>
                    <a:cubicBezTo>
                      <a:pt x="2220" y="2664"/>
                      <a:pt x="2104" y="2601"/>
                      <a:pt x="1981" y="2541"/>
                    </a:cubicBezTo>
                    <a:cubicBezTo>
                      <a:pt x="1862" y="2474"/>
                      <a:pt x="1735" y="2408"/>
                      <a:pt x="1615" y="2326"/>
                    </a:cubicBezTo>
                    <a:cubicBezTo>
                      <a:pt x="1496" y="2244"/>
                      <a:pt x="1371" y="2162"/>
                      <a:pt x="1261" y="2061"/>
                    </a:cubicBezTo>
                    <a:cubicBezTo>
                      <a:pt x="1203" y="2011"/>
                      <a:pt x="1145" y="1966"/>
                      <a:pt x="1091" y="1914"/>
                    </a:cubicBezTo>
                    <a:lnTo>
                      <a:pt x="938" y="1752"/>
                    </a:lnTo>
                    <a:cubicBezTo>
                      <a:pt x="830" y="1651"/>
                      <a:pt x="746" y="1528"/>
                      <a:pt x="658" y="1416"/>
                    </a:cubicBezTo>
                    <a:cubicBezTo>
                      <a:pt x="565" y="1308"/>
                      <a:pt x="505" y="1181"/>
                      <a:pt x="433" y="1067"/>
                    </a:cubicBezTo>
                    <a:cubicBezTo>
                      <a:pt x="360" y="957"/>
                      <a:pt x="308" y="841"/>
                      <a:pt x="263" y="733"/>
                    </a:cubicBezTo>
                    <a:cubicBezTo>
                      <a:pt x="218" y="625"/>
                      <a:pt x="166" y="532"/>
                      <a:pt x="140" y="440"/>
                    </a:cubicBezTo>
                    <a:cubicBezTo>
                      <a:pt x="110" y="349"/>
                      <a:pt x="86" y="269"/>
                      <a:pt x="65" y="205"/>
                    </a:cubicBezTo>
                    <a:cubicBezTo>
                      <a:pt x="24" y="76"/>
                      <a:pt x="0" y="0"/>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8" name="Google Shape;2058;p42"/>
              <p:cNvSpPr/>
              <p:nvPr/>
            </p:nvSpPr>
            <p:spPr>
              <a:xfrm>
                <a:off x="6614184" y="1021102"/>
                <a:ext cx="257697" cy="158168"/>
              </a:xfrm>
              <a:custGeom>
                <a:avLst/>
                <a:gdLst/>
                <a:ahLst/>
                <a:cxnLst/>
                <a:rect l="l" t="t" r="r" b="b"/>
                <a:pathLst>
                  <a:path w="4298" h="2638" extrusionOk="0">
                    <a:moveTo>
                      <a:pt x="694" y="832"/>
                    </a:moveTo>
                    <a:lnTo>
                      <a:pt x="694" y="832"/>
                    </a:lnTo>
                    <a:cubicBezTo>
                      <a:pt x="694" y="833"/>
                      <a:pt x="695" y="834"/>
                      <a:pt x="695" y="834"/>
                    </a:cubicBezTo>
                    <a:lnTo>
                      <a:pt x="695" y="834"/>
                    </a:lnTo>
                    <a:cubicBezTo>
                      <a:pt x="694" y="834"/>
                      <a:pt x="694" y="833"/>
                      <a:pt x="694" y="832"/>
                    </a:cubicBezTo>
                    <a:close/>
                    <a:moveTo>
                      <a:pt x="682" y="862"/>
                    </a:moveTo>
                    <a:cubicBezTo>
                      <a:pt x="681" y="863"/>
                      <a:pt x="680" y="864"/>
                      <a:pt x="680" y="864"/>
                    </a:cubicBezTo>
                    <a:cubicBezTo>
                      <a:pt x="680" y="864"/>
                      <a:pt x="680" y="863"/>
                      <a:pt x="682" y="862"/>
                    </a:cubicBezTo>
                    <a:close/>
                    <a:moveTo>
                      <a:pt x="1494" y="0"/>
                    </a:moveTo>
                    <a:lnTo>
                      <a:pt x="1492" y="26"/>
                    </a:lnTo>
                    <a:cubicBezTo>
                      <a:pt x="1492" y="26"/>
                      <a:pt x="1558" y="54"/>
                      <a:pt x="1688" y="99"/>
                    </a:cubicBezTo>
                    <a:cubicBezTo>
                      <a:pt x="1815" y="149"/>
                      <a:pt x="2002" y="220"/>
                      <a:pt x="2235" y="321"/>
                    </a:cubicBezTo>
                    <a:cubicBezTo>
                      <a:pt x="2466" y="425"/>
                      <a:pt x="2748" y="548"/>
                      <a:pt x="3059" y="720"/>
                    </a:cubicBezTo>
                    <a:cubicBezTo>
                      <a:pt x="3212" y="806"/>
                      <a:pt x="3371" y="908"/>
                      <a:pt x="3531" y="1022"/>
                    </a:cubicBezTo>
                    <a:cubicBezTo>
                      <a:pt x="3690" y="1134"/>
                      <a:pt x="3845" y="1272"/>
                      <a:pt x="3966" y="1442"/>
                    </a:cubicBezTo>
                    <a:cubicBezTo>
                      <a:pt x="4082" y="1615"/>
                      <a:pt x="4136" y="1813"/>
                      <a:pt x="4041" y="2003"/>
                    </a:cubicBezTo>
                    <a:cubicBezTo>
                      <a:pt x="3955" y="2179"/>
                      <a:pt x="3748" y="2300"/>
                      <a:pt x="3524" y="2363"/>
                    </a:cubicBezTo>
                    <a:cubicBezTo>
                      <a:pt x="3330" y="2416"/>
                      <a:pt x="3122" y="2441"/>
                      <a:pt x="2907" y="2441"/>
                    </a:cubicBezTo>
                    <a:cubicBezTo>
                      <a:pt x="2620" y="2441"/>
                      <a:pt x="2321" y="2396"/>
                      <a:pt x="2026" y="2315"/>
                    </a:cubicBezTo>
                    <a:cubicBezTo>
                      <a:pt x="1513" y="2171"/>
                      <a:pt x="1002" y="1891"/>
                      <a:pt x="599" y="1470"/>
                    </a:cubicBezTo>
                    <a:cubicBezTo>
                      <a:pt x="500" y="1367"/>
                      <a:pt x="408" y="1250"/>
                      <a:pt x="323" y="1132"/>
                    </a:cubicBezTo>
                    <a:cubicBezTo>
                      <a:pt x="242" y="1005"/>
                      <a:pt x="166" y="882"/>
                      <a:pt x="127" y="742"/>
                    </a:cubicBezTo>
                    <a:cubicBezTo>
                      <a:pt x="91" y="604"/>
                      <a:pt x="119" y="462"/>
                      <a:pt x="235" y="399"/>
                    </a:cubicBezTo>
                    <a:cubicBezTo>
                      <a:pt x="345" y="332"/>
                      <a:pt x="485" y="313"/>
                      <a:pt x="623" y="313"/>
                    </a:cubicBezTo>
                    <a:cubicBezTo>
                      <a:pt x="628" y="313"/>
                      <a:pt x="632" y="313"/>
                      <a:pt x="637" y="313"/>
                    </a:cubicBezTo>
                    <a:cubicBezTo>
                      <a:pt x="910" y="313"/>
                      <a:pt x="1188" y="377"/>
                      <a:pt x="1453" y="453"/>
                    </a:cubicBezTo>
                    <a:cubicBezTo>
                      <a:pt x="1724" y="533"/>
                      <a:pt x="1992" y="636"/>
                      <a:pt x="2242" y="763"/>
                    </a:cubicBezTo>
                    <a:cubicBezTo>
                      <a:pt x="2494" y="888"/>
                      <a:pt x="2735" y="1033"/>
                      <a:pt x="2951" y="1205"/>
                    </a:cubicBezTo>
                    <a:cubicBezTo>
                      <a:pt x="3164" y="1380"/>
                      <a:pt x="3347" y="1582"/>
                      <a:pt x="3438" y="1813"/>
                    </a:cubicBezTo>
                    <a:cubicBezTo>
                      <a:pt x="3459" y="1867"/>
                      <a:pt x="3464" y="1919"/>
                      <a:pt x="3457" y="1944"/>
                    </a:cubicBezTo>
                    <a:cubicBezTo>
                      <a:pt x="3453" y="1966"/>
                      <a:pt x="3438" y="1983"/>
                      <a:pt x="3399" y="2003"/>
                    </a:cubicBezTo>
                    <a:cubicBezTo>
                      <a:pt x="3347" y="2028"/>
                      <a:pt x="3272" y="2037"/>
                      <a:pt x="3194" y="2037"/>
                    </a:cubicBezTo>
                    <a:cubicBezTo>
                      <a:pt x="3153" y="2037"/>
                      <a:pt x="3110" y="2034"/>
                      <a:pt x="3069" y="2031"/>
                    </a:cubicBezTo>
                    <a:cubicBezTo>
                      <a:pt x="2828" y="2007"/>
                      <a:pt x="2584" y="1942"/>
                      <a:pt x="2354" y="1867"/>
                    </a:cubicBezTo>
                    <a:cubicBezTo>
                      <a:pt x="1893" y="1707"/>
                      <a:pt x="1470" y="1500"/>
                      <a:pt x="1119" y="1253"/>
                    </a:cubicBezTo>
                    <a:cubicBezTo>
                      <a:pt x="1033" y="1188"/>
                      <a:pt x="949" y="1125"/>
                      <a:pt x="877" y="1054"/>
                    </a:cubicBezTo>
                    <a:cubicBezTo>
                      <a:pt x="839" y="1022"/>
                      <a:pt x="806" y="983"/>
                      <a:pt x="770" y="947"/>
                    </a:cubicBezTo>
                    <a:cubicBezTo>
                      <a:pt x="745" y="914"/>
                      <a:pt x="719" y="884"/>
                      <a:pt x="704" y="856"/>
                    </a:cubicBezTo>
                    <a:lnTo>
                      <a:pt x="704" y="856"/>
                    </a:lnTo>
                    <a:cubicBezTo>
                      <a:pt x="729" y="852"/>
                      <a:pt x="767" y="852"/>
                      <a:pt x="798" y="852"/>
                    </a:cubicBezTo>
                    <a:cubicBezTo>
                      <a:pt x="884" y="856"/>
                      <a:pt x="970" y="873"/>
                      <a:pt x="1056" y="893"/>
                    </a:cubicBezTo>
                    <a:cubicBezTo>
                      <a:pt x="1397" y="968"/>
                      <a:pt x="1688" y="1069"/>
                      <a:pt x="1929" y="1145"/>
                    </a:cubicBezTo>
                    <a:cubicBezTo>
                      <a:pt x="2412" y="1306"/>
                      <a:pt x="2683" y="1410"/>
                      <a:pt x="2683" y="1410"/>
                    </a:cubicBezTo>
                    <a:lnTo>
                      <a:pt x="2692" y="1384"/>
                    </a:lnTo>
                    <a:cubicBezTo>
                      <a:pt x="2692" y="1384"/>
                      <a:pt x="2431" y="1250"/>
                      <a:pt x="1959" y="1048"/>
                    </a:cubicBezTo>
                    <a:cubicBezTo>
                      <a:pt x="1722" y="949"/>
                      <a:pt x="1438" y="832"/>
                      <a:pt x="1089" y="727"/>
                    </a:cubicBezTo>
                    <a:cubicBezTo>
                      <a:pt x="1002" y="703"/>
                      <a:pt x="912" y="679"/>
                      <a:pt x="813" y="666"/>
                    </a:cubicBezTo>
                    <a:cubicBezTo>
                      <a:pt x="784" y="664"/>
                      <a:pt x="755" y="659"/>
                      <a:pt x="723" y="659"/>
                    </a:cubicBezTo>
                    <a:cubicBezTo>
                      <a:pt x="698" y="659"/>
                      <a:pt x="671" y="662"/>
                      <a:pt x="640" y="671"/>
                    </a:cubicBezTo>
                    <a:cubicBezTo>
                      <a:pt x="608" y="681"/>
                      <a:pt x="554" y="699"/>
                      <a:pt x="522" y="768"/>
                    </a:cubicBezTo>
                    <a:cubicBezTo>
                      <a:pt x="507" y="798"/>
                      <a:pt x="511" y="830"/>
                      <a:pt x="511" y="860"/>
                    </a:cubicBezTo>
                    <a:cubicBezTo>
                      <a:pt x="513" y="882"/>
                      <a:pt x="522" y="899"/>
                      <a:pt x="526" y="921"/>
                    </a:cubicBezTo>
                    <a:cubicBezTo>
                      <a:pt x="556" y="992"/>
                      <a:pt x="591" y="1037"/>
                      <a:pt x="630" y="1087"/>
                    </a:cubicBezTo>
                    <a:cubicBezTo>
                      <a:pt x="664" y="1123"/>
                      <a:pt x="699" y="1169"/>
                      <a:pt x="742" y="1209"/>
                    </a:cubicBezTo>
                    <a:cubicBezTo>
                      <a:pt x="819" y="1289"/>
                      <a:pt x="905" y="1362"/>
                      <a:pt x="998" y="1436"/>
                    </a:cubicBezTo>
                    <a:cubicBezTo>
                      <a:pt x="1362" y="1716"/>
                      <a:pt x="1793" y="1949"/>
                      <a:pt x="2274" y="2121"/>
                    </a:cubicBezTo>
                    <a:cubicBezTo>
                      <a:pt x="2518" y="2207"/>
                      <a:pt x="2770" y="2278"/>
                      <a:pt x="3048" y="2304"/>
                    </a:cubicBezTo>
                    <a:cubicBezTo>
                      <a:pt x="3094" y="2306"/>
                      <a:pt x="3140" y="2308"/>
                      <a:pt x="3187" y="2308"/>
                    </a:cubicBezTo>
                    <a:cubicBezTo>
                      <a:pt x="3284" y="2308"/>
                      <a:pt x="3385" y="2298"/>
                      <a:pt x="3498" y="2250"/>
                    </a:cubicBezTo>
                    <a:cubicBezTo>
                      <a:pt x="3578" y="2218"/>
                      <a:pt x="3679" y="2128"/>
                      <a:pt x="3701" y="2005"/>
                    </a:cubicBezTo>
                    <a:cubicBezTo>
                      <a:pt x="3722" y="1888"/>
                      <a:pt x="3694" y="1791"/>
                      <a:pt x="3664" y="1714"/>
                    </a:cubicBezTo>
                    <a:cubicBezTo>
                      <a:pt x="3541" y="1410"/>
                      <a:pt x="3315" y="1186"/>
                      <a:pt x="3087" y="1003"/>
                    </a:cubicBezTo>
                    <a:cubicBezTo>
                      <a:pt x="2849" y="822"/>
                      <a:pt x="2593" y="677"/>
                      <a:pt x="2326" y="552"/>
                    </a:cubicBezTo>
                    <a:cubicBezTo>
                      <a:pt x="1822" y="332"/>
                      <a:pt x="1284" y="164"/>
                      <a:pt x="724" y="164"/>
                    </a:cubicBezTo>
                    <a:cubicBezTo>
                      <a:pt x="688" y="164"/>
                      <a:pt x="651" y="165"/>
                      <a:pt x="614" y="166"/>
                    </a:cubicBezTo>
                    <a:cubicBezTo>
                      <a:pt x="468" y="177"/>
                      <a:pt x="311" y="203"/>
                      <a:pt x="173" y="296"/>
                    </a:cubicBezTo>
                    <a:cubicBezTo>
                      <a:pt x="106" y="343"/>
                      <a:pt x="43" y="418"/>
                      <a:pt x="26" y="509"/>
                    </a:cubicBezTo>
                    <a:cubicBezTo>
                      <a:pt x="0" y="597"/>
                      <a:pt x="20" y="688"/>
                      <a:pt x="39" y="765"/>
                    </a:cubicBezTo>
                    <a:cubicBezTo>
                      <a:pt x="84" y="921"/>
                      <a:pt x="170" y="1056"/>
                      <a:pt x="255" y="1177"/>
                    </a:cubicBezTo>
                    <a:cubicBezTo>
                      <a:pt x="345" y="1302"/>
                      <a:pt x="440" y="1416"/>
                      <a:pt x="545" y="1522"/>
                    </a:cubicBezTo>
                    <a:cubicBezTo>
                      <a:pt x="957" y="1955"/>
                      <a:pt x="1466" y="2250"/>
                      <a:pt x="1990" y="2440"/>
                    </a:cubicBezTo>
                    <a:cubicBezTo>
                      <a:pt x="2338" y="2560"/>
                      <a:pt x="2699" y="2638"/>
                      <a:pt x="3054" y="2638"/>
                    </a:cubicBezTo>
                    <a:cubicBezTo>
                      <a:pt x="3230" y="2638"/>
                      <a:pt x="3404" y="2619"/>
                      <a:pt x="3576" y="2576"/>
                    </a:cubicBezTo>
                    <a:cubicBezTo>
                      <a:pt x="3826" y="2507"/>
                      <a:pt x="4095" y="2380"/>
                      <a:pt x="4229" y="2102"/>
                    </a:cubicBezTo>
                    <a:cubicBezTo>
                      <a:pt x="4261" y="2035"/>
                      <a:pt x="4285" y="1944"/>
                      <a:pt x="4287" y="1895"/>
                    </a:cubicBezTo>
                    <a:cubicBezTo>
                      <a:pt x="4298" y="1813"/>
                      <a:pt x="4296" y="1744"/>
                      <a:pt x="4283" y="1673"/>
                    </a:cubicBezTo>
                    <a:cubicBezTo>
                      <a:pt x="4255" y="1533"/>
                      <a:pt x="4192" y="1412"/>
                      <a:pt x="4121" y="1311"/>
                    </a:cubicBezTo>
                    <a:cubicBezTo>
                      <a:pt x="3815" y="923"/>
                      <a:pt x="3444" y="729"/>
                      <a:pt x="3123" y="567"/>
                    </a:cubicBezTo>
                    <a:cubicBezTo>
                      <a:pt x="2798" y="412"/>
                      <a:pt x="2507" y="298"/>
                      <a:pt x="2263" y="218"/>
                    </a:cubicBezTo>
                    <a:cubicBezTo>
                      <a:pt x="1778" y="56"/>
                      <a:pt x="1494" y="0"/>
                      <a:pt x="149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9" name="Google Shape;2059;p42"/>
              <p:cNvSpPr/>
              <p:nvPr/>
            </p:nvSpPr>
            <p:spPr>
              <a:xfrm>
                <a:off x="7070346" y="708419"/>
                <a:ext cx="589202" cy="413107"/>
              </a:xfrm>
              <a:custGeom>
                <a:avLst/>
                <a:gdLst/>
                <a:ahLst/>
                <a:cxnLst/>
                <a:rect l="l" t="t" r="r" b="b"/>
                <a:pathLst>
                  <a:path w="9827" h="6890" extrusionOk="0">
                    <a:moveTo>
                      <a:pt x="4829" y="1"/>
                    </a:moveTo>
                    <a:cubicBezTo>
                      <a:pt x="4809" y="1"/>
                      <a:pt x="4788" y="2"/>
                      <a:pt x="4768" y="4"/>
                    </a:cubicBezTo>
                    <a:cubicBezTo>
                      <a:pt x="3705" y="112"/>
                      <a:pt x="4391" y="2504"/>
                      <a:pt x="4391" y="2504"/>
                    </a:cubicBezTo>
                    <a:cubicBezTo>
                      <a:pt x="4391" y="2504"/>
                      <a:pt x="2846" y="1843"/>
                      <a:pt x="1722" y="1843"/>
                    </a:cubicBezTo>
                    <a:cubicBezTo>
                      <a:pt x="1307" y="1843"/>
                      <a:pt x="949" y="1934"/>
                      <a:pt x="748" y="2181"/>
                    </a:cubicBezTo>
                    <a:cubicBezTo>
                      <a:pt x="0" y="3101"/>
                      <a:pt x="3164" y="4463"/>
                      <a:pt x="3164" y="4463"/>
                    </a:cubicBezTo>
                    <a:cubicBezTo>
                      <a:pt x="3164" y="4463"/>
                      <a:pt x="856" y="5832"/>
                      <a:pt x="1873" y="6705"/>
                    </a:cubicBezTo>
                    <a:cubicBezTo>
                      <a:pt x="2024" y="6834"/>
                      <a:pt x="2201" y="6889"/>
                      <a:pt x="2394" y="6889"/>
                    </a:cubicBezTo>
                    <a:cubicBezTo>
                      <a:pt x="3501" y="6889"/>
                      <a:pt x="5117" y="5069"/>
                      <a:pt x="5117" y="5069"/>
                    </a:cubicBezTo>
                    <a:cubicBezTo>
                      <a:pt x="5117" y="5069"/>
                      <a:pt x="6624" y="6025"/>
                      <a:pt x="7596" y="6025"/>
                    </a:cubicBezTo>
                    <a:cubicBezTo>
                      <a:pt x="7870" y="6025"/>
                      <a:pt x="8101" y="5949"/>
                      <a:pt x="8244" y="5754"/>
                    </a:cubicBezTo>
                    <a:cubicBezTo>
                      <a:pt x="8897" y="4864"/>
                      <a:pt x="7065" y="3965"/>
                      <a:pt x="7065" y="3965"/>
                    </a:cubicBezTo>
                    <a:cubicBezTo>
                      <a:pt x="7065" y="3965"/>
                      <a:pt x="9826" y="3317"/>
                      <a:pt x="9537" y="2308"/>
                    </a:cubicBezTo>
                    <a:cubicBezTo>
                      <a:pt x="9458" y="2027"/>
                      <a:pt x="9200" y="1925"/>
                      <a:pt x="8868" y="1925"/>
                    </a:cubicBezTo>
                    <a:cubicBezTo>
                      <a:pt x="8008" y="1925"/>
                      <a:pt x="6656" y="2607"/>
                      <a:pt x="6656" y="2607"/>
                    </a:cubicBezTo>
                    <a:cubicBezTo>
                      <a:pt x="6656" y="2607"/>
                      <a:pt x="5860" y="1"/>
                      <a:pt x="48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0" name="Google Shape;2060;p42"/>
              <p:cNvSpPr/>
              <p:nvPr/>
            </p:nvSpPr>
            <p:spPr>
              <a:xfrm>
                <a:off x="7183907" y="795599"/>
                <a:ext cx="390443" cy="248044"/>
              </a:xfrm>
              <a:custGeom>
                <a:avLst/>
                <a:gdLst/>
                <a:ahLst/>
                <a:cxnLst/>
                <a:rect l="l" t="t" r="r" b="b"/>
                <a:pathLst>
                  <a:path w="6512" h="4137" extrusionOk="0">
                    <a:moveTo>
                      <a:pt x="3420" y="1"/>
                    </a:moveTo>
                    <a:cubicBezTo>
                      <a:pt x="3411" y="1"/>
                      <a:pt x="3402" y="1"/>
                      <a:pt x="3393" y="3"/>
                    </a:cubicBezTo>
                    <a:cubicBezTo>
                      <a:pt x="2895" y="69"/>
                      <a:pt x="3027" y="1813"/>
                      <a:pt x="3027" y="1813"/>
                    </a:cubicBezTo>
                    <a:cubicBezTo>
                      <a:pt x="3027" y="1813"/>
                      <a:pt x="1767" y="1077"/>
                      <a:pt x="983" y="1077"/>
                    </a:cubicBezTo>
                    <a:cubicBezTo>
                      <a:pt x="724" y="1077"/>
                      <a:pt x="516" y="1158"/>
                      <a:pt x="423" y="1371"/>
                    </a:cubicBezTo>
                    <a:cubicBezTo>
                      <a:pt x="1" y="2341"/>
                      <a:pt x="2499" y="2591"/>
                      <a:pt x="2499" y="2591"/>
                    </a:cubicBezTo>
                    <a:cubicBezTo>
                      <a:pt x="2499" y="2591"/>
                      <a:pt x="667" y="3731"/>
                      <a:pt x="956" y="4085"/>
                    </a:cubicBezTo>
                    <a:cubicBezTo>
                      <a:pt x="984" y="4120"/>
                      <a:pt x="1032" y="4136"/>
                      <a:pt x="1096" y="4136"/>
                    </a:cubicBezTo>
                    <a:cubicBezTo>
                      <a:pt x="1653" y="4136"/>
                      <a:pt x="3384" y="2882"/>
                      <a:pt x="3384" y="2882"/>
                    </a:cubicBezTo>
                    <a:cubicBezTo>
                      <a:pt x="3384" y="2882"/>
                      <a:pt x="4390" y="3957"/>
                      <a:pt x="4843" y="3957"/>
                    </a:cubicBezTo>
                    <a:cubicBezTo>
                      <a:pt x="4882" y="3957"/>
                      <a:pt x="4917" y="3949"/>
                      <a:pt x="4947" y="3932"/>
                    </a:cubicBezTo>
                    <a:cubicBezTo>
                      <a:pt x="5322" y="3710"/>
                      <a:pt x="4395" y="2477"/>
                      <a:pt x="4395" y="2477"/>
                    </a:cubicBezTo>
                    <a:cubicBezTo>
                      <a:pt x="4395" y="2477"/>
                      <a:pt x="6512" y="1944"/>
                      <a:pt x="6380" y="1593"/>
                    </a:cubicBezTo>
                    <a:cubicBezTo>
                      <a:pt x="6349" y="1510"/>
                      <a:pt x="6212" y="1478"/>
                      <a:pt x="6021" y="1478"/>
                    </a:cubicBezTo>
                    <a:cubicBezTo>
                      <a:pt x="5399" y="1478"/>
                      <a:pt x="4206" y="1813"/>
                      <a:pt x="4206" y="1813"/>
                    </a:cubicBezTo>
                    <a:cubicBezTo>
                      <a:pt x="4206" y="1813"/>
                      <a:pt x="3902" y="1"/>
                      <a:pt x="342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1" name="Google Shape;2061;p42"/>
              <p:cNvSpPr/>
              <p:nvPr/>
            </p:nvSpPr>
            <p:spPr>
              <a:xfrm>
                <a:off x="7360423" y="921871"/>
                <a:ext cx="63015" cy="34775"/>
              </a:xfrm>
              <a:custGeom>
                <a:avLst/>
                <a:gdLst/>
                <a:ahLst/>
                <a:cxnLst/>
                <a:rect l="l" t="t" r="r" b="b"/>
                <a:pathLst>
                  <a:path w="1051" h="580" extrusionOk="0">
                    <a:moveTo>
                      <a:pt x="852" y="0"/>
                    </a:moveTo>
                    <a:cubicBezTo>
                      <a:pt x="744" y="0"/>
                      <a:pt x="595" y="39"/>
                      <a:pt x="440" y="114"/>
                    </a:cubicBezTo>
                    <a:cubicBezTo>
                      <a:pt x="178" y="239"/>
                      <a:pt x="1" y="425"/>
                      <a:pt x="48" y="520"/>
                    </a:cubicBezTo>
                    <a:cubicBezTo>
                      <a:pt x="68" y="560"/>
                      <a:pt x="122" y="579"/>
                      <a:pt x="198" y="579"/>
                    </a:cubicBezTo>
                    <a:cubicBezTo>
                      <a:pt x="305" y="579"/>
                      <a:pt x="455" y="540"/>
                      <a:pt x="611" y="466"/>
                    </a:cubicBezTo>
                    <a:cubicBezTo>
                      <a:pt x="874" y="341"/>
                      <a:pt x="1050" y="157"/>
                      <a:pt x="1003" y="60"/>
                    </a:cubicBezTo>
                    <a:cubicBezTo>
                      <a:pt x="983" y="20"/>
                      <a:pt x="928" y="0"/>
                      <a:pt x="85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2" name="Google Shape;2062;p42"/>
              <p:cNvSpPr/>
              <p:nvPr/>
            </p:nvSpPr>
            <p:spPr>
              <a:xfrm>
                <a:off x="6884535" y="726107"/>
                <a:ext cx="355548" cy="288216"/>
              </a:xfrm>
              <a:custGeom>
                <a:avLst/>
                <a:gdLst/>
                <a:ahLst/>
                <a:cxnLst/>
                <a:rect l="l" t="t" r="r" b="b"/>
                <a:pathLst>
                  <a:path w="5930" h="4807" extrusionOk="0">
                    <a:moveTo>
                      <a:pt x="4483" y="1"/>
                    </a:moveTo>
                    <a:cubicBezTo>
                      <a:pt x="3815" y="1"/>
                      <a:pt x="2841" y="1269"/>
                      <a:pt x="2841" y="1269"/>
                    </a:cubicBezTo>
                    <a:cubicBezTo>
                      <a:pt x="2841" y="1269"/>
                      <a:pt x="1933" y="603"/>
                      <a:pt x="1346" y="603"/>
                    </a:cubicBezTo>
                    <a:cubicBezTo>
                      <a:pt x="1180" y="603"/>
                      <a:pt x="1040" y="656"/>
                      <a:pt x="953" y="793"/>
                    </a:cubicBezTo>
                    <a:cubicBezTo>
                      <a:pt x="563" y="1412"/>
                      <a:pt x="1666" y="2039"/>
                      <a:pt x="1666" y="2039"/>
                    </a:cubicBezTo>
                    <a:cubicBezTo>
                      <a:pt x="1666" y="2039"/>
                      <a:pt x="0" y="2494"/>
                      <a:pt x="168" y="3198"/>
                    </a:cubicBezTo>
                    <a:cubicBezTo>
                      <a:pt x="216" y="3394"/>
                      <a:pt x="372" y="3464"/>
                      <a:pt x="572" y="3464"/>
                    </a:cubicBezTo>
                    <a:cubicBezTo>
                      <a:pt x="1092" y="3464"/>
                      <a:pt x="1910" y="2989"/>
                      <a:pt x="1910" y="2989"/>
                    </a:cubicBezTo>
                    <a:cubicBezTo>
                      <a:pt x="1910" y="2989"/>
                      <a:pt x="2388" y="4806"/>
                      <a:pt x="3012" y="4806"/>
                    </a:cubicBezTo>
                    <a:cubicBezTo>
                      <a:pt x="3025" y="4806"/>
                      <a:pt x="3037" y="4805"/>
                      <a:pt x="3050" y="4804"/>
                    </a:cubicBezTo>
                    <a:cubicBezTo>
                      <a:pt x="3690" y="4729"/>
                      <a:pt x="3278" y="3061"/>
                      <a:pt x="3278" y="3060"/>
                    </a:cubicBezTo>
                    <a:lnTo>
                      <a:pt x="3278" y="3060"/>
                    </a:lnTo>
                    <a:cubicBezTo>
                      <a:pt x="3278" y="3060"/>
                      <a:pt x="4209" y="3520"/>
                      <a:pt x="4888" y="3520"/>
                    </a:cubicBezTo>
                    <a:cubicBezTo>
                      <a:pt x="5139" y="3520"/>
                      <a:pt x="5355" y="3457"/>
                      <a:pt x="5477" y="3285"/>
                    </a:cubicBezTo>
                    <a:cubicBezTo>
                      <a:pt x="5929" y="2644"/>
                      <a:pt x="4020" y="1692"/>
                      <a:pt x="4020" y="1692"/>
                    </a:cubicBezTo>
                    <a:cubicBezTo>
                      <a:pt x="4020" y="1692"/>
                      <a:pt x="5412" y="739"/>
                      <a:pt x="4798" y="129"/>
                    </a:cubicBezTo>
                    <a:cubicBezTo>
                      <a:pt x="4707" y="39"/>
                      <a:pt x="4600" y="1"/>
                      <a:pt x="448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3" name="Google Shape;2063;p42"/>
              <p:cNvSpPr/>
              <p:nvPr/>
            </p:nvSpPr>
            <p:spPr>
              <a:xfrm>
                <a:off x="6935920" y="780489"/>
                <a:ext cx="235513" cy="173037"/>
              </a:xfrm>
              <a:custGeom>
                <a:avLst/>
                <a:gdLst/>
                <a:ahLst/>
                <a:cxnLst/>
                <a:rect l="l" t="t" r="r" b="b"/>
                <a:pathLst>
                  <a:path w="3928" h="2886" extrusionOk="0">
                    <a:moveTo>
                      <a:pt x="3267" y="1"/>
                    </a:moveTo>
                    <a:cubicBezTo>
                      <a:pt x="2930" y="1"/>
                      <a:pt x="1887" y="875"/>
                      <a:pt x="1887" y="875"/>
                    </a:cubicBezTo>
                    <a:cubicBezTo>
                      <a:pt x="1887" y="875"/>
                      <a:pt x="1281" y="127"/>
                      <a:pt x="1008" y="127"/>
                    </a:cubicBezTo>
                    <a:cubicBezTo>
                      <a:pt x="984" y="127"/>
                      <a:pt x="963" y="132"/>
                      <a:pt x="945" y="145"/>
                    </a:cubicBezTo>
                    <a:cubicBezTo>
                      <a:pt x="718" y="298"/>
                      <a:pt x="1279" y="1160"/>
                      <a:pt x="1279" y="1160"/>
                    </a:cubicBezTo>
                    <a:cubicBezTo>
                      <a:pt x="1279" y="1160"/>
                      <a:pt x="1" y="1528"/>
                      <a:pt x="81" y="1774"/>
                    </a:cubicBezTo>
                    <a:cubicBezTo>
                      <a:pt x="99" y="1832"/>
                      <a:pt x="182" y="1854"/>
                      <a:pt x="297" y="1854"/>
                    </a:cubicBezTo>
                    <a:cubicBezTo>
                      <a:pt x="672" y="1854"/>
                      <a:pt x="1391" y="1621"/>
                      <a:pt x="1391" y="1621"/>
                    </a:cubicBezTo>
                    <a:cubicBezTo>
                      <a:pt x="1391" y="1621"/>
                      <a:pt x="1574" y="2885"/>
                      <a:pt x="1866" y="2885"/>
                    </a:cubicBezTo>
                    <a:cubicBezTo>
                      <a:pt x="1871" y="2885"/>
                      <a:pt x="1877" y="2885"/>
                      <a:pt x="1882" y="2884"/>
                    </a:cubicBezTo>
                    <a:cubicBezTo>
                      <a:pt x="2184" y="2837"/>
                      <a:pt x="2102" y="1621"/>
                      <a:pt x="2102" y="1621"/>
                    </a:cubicBezTo>
                    <a:lnTo>
                      <a:pt x="2102" y="1621"/>
                    </a:lnTo>
                    <a:cubicBezTo>
                      <a:pt x="2102" y="1621"/>
                      <a:pt x="2861" y="2133"/>
                      <a:pt x="3334" y="2133"/>
                    </a:cubicBezTo>
                    <a:cubicBezTo>
                      <a:pt x="3491" y="2133"/>
                      <a:pt x="3617" y="2077"/>
                      <a:pt x="3673" y="1927"/>
                    </a:cubicBezTo>
                    <a:cubicBezTo>
                      <a:pt x="3928" y="1252"/>
                      <a:pt x="2421" y="1076"/>
                      <a:pt x="2421" y="1076"/>
                    </a:cubicBezTo>
                    <a:cubicBezTo>
                      <a:pt x="2421" y="1076"/>
                      <a:pt x="3525" y="283"/>
                      <a:pt x="3352" y="37"/>
                    </a:cubicBezTo>
                    <a:cubicBezTo>
                      <a:pt x="3335" y="12"/>
                      <a:pt x="3306" y="1"/>
                      <a:pt x="326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4" name="Google Shape;2064;p42"/>
              <p:cNvSpPr/>
              <p:nvPr/>
            </p:nvSpPr>
            <p:spPr>
              <a:xfrm>
                <a:off x="7026936" y="841047"/>
                <a:ext cx="37893" cy="24283"/>
              </a:xfrm>
              <a:custGeom>
                <a:avLst/>
                <a:gdLst/>
                <a:ahLst/>
                <a:cxnLst/>
                <a:rect l="l" t="t" r="r" b="b"/>
                <a:pathLst>
                  <a:path w="632" h="405" extrusionOk="0">
                    <a:moveTo>
                      <a:pt x="512" y="1"/>
                    </a:moveTo>
                    <a:cubicBezTo>
                      <a:pt x="447" y="1"/>
                      <a:pt x="357" y="28"/>
                      <a:pt x="265" y="81"/>
                    </a:cubicBezTo>
                    <a:cubicBezTo>
                      <a:pt x="106" y="169"/>
                      <a:pt x="0" y="296"/>
                      <a:pt x="28" y="363"/>
                    </a:cubicBezTo>
                    <a:cubicBezTo>
                      <a:pt x="40" y="391"/>
                      <a:pt x="72" y="404"/>
                      <a:pt x="118" y="404"/>
                    </a:cubicBezTo>
                    <a:cubicBezTo>
                      <a:pt x="183" y="404"/>
                      <a:pt x="273" y="377"/>
                      <a:pt x="366" y="324"/>
                    </a:cubicBezTo>
                    <a:cubicBezTo>
                      <a:pt x="526" y="236"/>
                      <a:pt x="632" y="109"/>
                      <a:pt x="604" y="42"/>
                    </a:cubicBezTo>
                    <a:cubicBezTo>
                      <a:pt x="591" y="14"/>
                      <a:pt x="558" y="1"/>
                      <a:pt x="512" y="1"/>
                    </a:cubicBezTo>
                    <a:close/>
                  </a:path>
                </a:pathLst>
              </a:custGeom>
              <a:solidFill>
                <a:srgbClr val="FFDB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5" name="Google Shape;2065;p42"/>
              <p:cNvSpPr/>
              <p:nvPr/>
            </p:nvSpPr>
            <p:spPr>
              <a:xfrm>
                <a:off x="5954224" y="975054"/>
                <a:ext cx="540697" cy="378752"/>
              </a:xfrm>
              <a:custGeom>
                <a:avLst/>
                <a:gdLst/>
                <a:ahLst/>
                <a:cxnLst/>
                <a:rect l="l" t="t" r="r" b="b"/>
                <a:pathLst>
                  <a:path w="9018" h="6317" extrusionOk="0">
                    <a:moveTo>
                      <a:pt x="4435" y="0"/>
                    </a:moveTo>
                    <a:cubicBezTo>
                      <a:pt x="4416" y="0"/>
                      <a:pt x="4397" y="1"/>
                      <a:pt x="4378" y="3"/>
                    </a:cubicBezTo>
                    <a:cubicBezTo>
                      <a:pt x="3403" y="102"/>
                      <a:pt x="4031" y="2296"/>
                      <a:pt x="4031" y="2296"/>
                    </a:cubicBezTo>
                    <a:cubicBezTo>
                      <a:pt x="4031" y="2296"/>
                      <a:pt x="2613" y="1690"/>
                      <a:pt x="1582" y="1690"/>
                    </a:cubicBezTo>
                    <a:cubicBezTo>
                      <a:pt x="1201" y="1690"/>
                      <a:pt x="873" y="1772"/>
                      <a:pt x="688" y="1999"/>
                    </a:cubicBezTo>
                    <a:cubicBezTo>
                      <a:pt x="0" y="2840"/>
                      <a:pt x="2903" y="4092"/>
                      <a:pt x="2903" y="4092"/>
                    </a:cubicBezTo>
                    <a:cubicBezTo>
                      <a:pt x="2903" y="4092"/>
                      <a:pt x="787" y="5346"/>
                      <a:pt x="1722" y="6148"/>
                    </a:cubicBezTo>
                    <a:cubicBezTo>
                      <a:pt x="1860" y="6266"/>
                      <a:pt x="2023" y="6317"/>
                      <a:pt x="2199" y="6317"/>
                    </a:cubicBezTo>
                    <a:cubicBezTo>
                      <a:pt x="3214" y="6317"/>
                      <a:pt x="4697" y="4648"/>
                      <a:pt x="4697" y="4648"/>
                    </a:cubicBezTo>
                    <a:cubicBezTo>
                      <a:pt x="4697" y="4648"/>
                      <a:pt x="6076" y="5524"/>
                      <a:pt x="6968" y="5524"/>
                    </a:cubicBezTo>
                    <a:cubicBezTo>
                      <a:pt x="7220" y="5524"/>
                      <a:pt x="7433" y="5454"/>
                      <a:pt x="7565" y="5275"/>
                    </a:cubicBezTo>
                    <a:cubicBezTo>
                      <a:pt x="8162" y="4462"/>
                      <a:pt x="6481" y="3635"/>
                      <a:pt x="6481" y="3635"/>
                    </a:cubicBezTo>
                    <a:cubicBezTo>
                      <a:pt x="6481" y="3635"/>
                      <a:pt x="9018" y="3040"/>
                      <a:pt x="8755" y="2115"/>
                    </a:cubicBezTo>
                    <a:cubicBezTo>
                      <a:pt x="8682" y="1857"/>
                      <a:pt x="8444" y="1764"/>
                      <a:pt x="8140" y="1764"/>
                    </a:cubicBezTo>
                    <a:cubicBezTo>
                      <a:pt x="7350" y="1764"/>
                      <a:pt x="6110" y="2389"/>
                      <a:pt x="6110" y="2389"/>
                    </a:cubicBezTo>
                    <a:cubicBezTo>
                      <a:pt x="6110" y="2389"/>
                      <a:pt x="5383" y="0"/>
                      <a:pt x="443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6" name="Google Shape;2066;p42"/>
              <p:cNvSpPr/>
              <p:nvPr/>
            </p:nvSpPr>
            <p:spPr>
              <a:xfrm>
                <a:off x="6058492" y="1054618"/>
                <a:ext cx="358246" cy="227719"/>
              </a:xfrm>
              <a:custGeom>
                <a:avLst/>
                <a:gdLst/>
                <a:ahLst/>
                <a:cxnLst/>
                <a:rect l="l" t="t" r="r" b="b"/>
                <a:pathLst>
                  <a:path w="5975" h="3798" extrusionOk="0">
                    <a:moveTo>
                      <a:pt x="3135" y="0"/>
                    </a:moveTo>
                    <a:cubicBezTo>
                      <a:pt x="3127" y="0"/>
                      <a:pt x="3119" y="1"/>
                      <a:pt x="3111" y="2"/>
                    </a:cubicBezTo>
                    <a:cubicBezTo>
                      <a:pt x="2652" y="62"/>
                      <a:pt x="2774" y="1663"/>
                      <a:pt x="2774" y="1663"/>
                    </a:cubicBezTo>
                    <a:cubicBezTo>
                      <a:pt x="2774" y="1663"/>
                      <a:pt x="1620" y="990"/>
                      <a:pt x="901" y="990"/>
                    </a:cubicBezTo>
                    <a:cubicBezTo>
                      <a:pt x="662" y="990"/>
                      <a:pt x="472" y="1064"/>
                      <a:pt x="386" y="1260"/>
                    </a:cubicBezTo>
                    <a:cubicBezTo>
                      <a:pt x="1" y="2151"/>
                      <a:pt x="2292" y="2379"/>
                      <a:pt x="2292" y="2379"/>
                    </a:cubicBezTo>
                    <a:cubicBezTo>
                      <a:pt x="2292" y="2379"/>
                      <a:pt x="613" y="3426"/>
                      <a:pt x="873" y="3750"/>
                    </a:cubicBezTo>
                    <a:cubicBezTo>
                      <a:pt x="900" y="3783"/>
                      <a:pt x="945" y="3797"/>
                      <a:pt x="1003" y="3797"/>
                    </a:cubicBezTo>
                    <a:cubicBezTo>
                      <a:pt x="1518" y="3797"/>
                      <a:pt x="3102" y="2646"/>
                      <a:pt x="3102" y="2646"/>
                    </a:cubicBezTo>
                    <a:cubicBezTo>
                      <a:pt x="3102" y="2646"/>
                      <a:pt x="4025" y="3631"/>
                      <a:pt x="4441" y="3631"/>
                    </a:cubicBezTo>
                    <a:cubicBezTo>
                      <a:pt x="4477" y="3631"/>
                      <a:pt x="4510" y="3624"/>
                      <a:pt x="4537" y="3607"/>
                    </a:cubicBezTo>
                    <a:cubicBezTo>
                      <a:pt x="4882" y="3407"/>
                      <a:pt x="4031" y="2271"/>
                      <a:pt x="4031" y="2271"/>
                    </a:cubicBezTo>
                    <a:cubicBezTo>
                      <a:pt x="4031" y="2271"/>
                      <a:pt x="5975" y="1786"/>
                      <a:pt x="5852" y="1461"/>
                    </a:cubicBezTo>
                    <a:cubicBezTo>
                      <a:pt x="5824" y="1385"/>
                      <a:pt x="5698" y="1356"/>
                      <a:pt x="5523" y="1356"/>
                    </a:cubicBezTo>
                    <a:cubicBezTo>
                      <a:pt x="4953" y="1356"/>
                      <a:pt x="3856" y="1663"/>
                      <a:pt x="3856" y="1663"/>
                    </a:cubicBezTo>
                    <a:cubicBezTo>
                      <a:pt x="3856" y="1663"/>
                      <a:pt x="3578" y="0"/>
                      <a:pt x="313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7" name="Google Shape;2067;p42"/>
              <p:cNvSpPr/>
              <p:nvPr/>
            </p:nvSpPr>
            <p:spPr>
              <a:xfrm>
                <a:off x="6220439" y="1170578"/>
                <a:ext cx="57679" cy="31777"/>
              </a:xfrm>
              <a:custGeom>
                <a:avLst/>
                <a:gdLst/>
                <a:ahLst/>
                <a:cxnLst/>
                <a:rect l="l" t="t" r="r" b="b"/>
                <a:pathLst>
                  <a:path w="962" h="530" extrusionOk="0">
                    <a:moveTo>
                      <a:pt x="781" y="1"/>
                    </a:moveTo>
                    <a:cubicBezTo>
                      <a:pt x="682" y="1"/>
                      <a:pt x="544" y="36"/>
                      <a:pt x="401" y="104"/>
                    </a:cubicBezTo>
                    <a:cubicBezTo>
                      <a:pt x="162" y="219"/>
                      <a:pt x="0" y="387"/>
                      <a:pt x="43" y="475"/>
                    </a:cubicBezTo>
                    <a:cubicBezTo>
                      <a:pt x="61" y="512"/>
                      <a:pt x="111" y="530"/>
                      <a:pt x="181" y="530"/>
                    </a:cubicBezTo>
                    <a:cubicBezTo>
                      <a:pt x="279" y="530"/>
                      <a:pt x="416" y="495"/>
                      <a:pt x="558" y="428"/>
                    </a:cubicBezTo>
                    <a:cubicBezTo>
                      <a:pt x="800" y="311"/>
                      <a:pt x="961" y="143"/>
                      <a:pt x="918" y="55"/>
                    </a:cubicBezTo>
                    <a:cubicBezTo>
                      <a:pt x="900" y="18"/>
                      <a:pt x="851" y="1"/>
                      <a:pt x="781" y="1"/>
                    </a:cubicBezTo>
                    <a:close/>
                  </a:path>
                </a:pathLst>
              </a:custGeom>
              <a:solidFill>
                <a:srgbClr val="FF676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8" name="Google Shape;2068;p42"/>
              <p:cNvSpPr/>
              <p:nvPr/>
            </p:nvSpPr>
            <p:spPr>
              <a:xfrm>
                <a:off x="6036367" y="1228197"/>
                <a:ext cx="418144" cy="315616"/>
              </a:xfrm>
              <a:custGeom>
                <a:avLst/>
                <a:gdLst/>
                <a:ahLst/>
                <a:cxnLst/>
                <a:rect l="l" t="t" r="r" b="b"/>
                <a:pathLst>
                  <a:path w="6974" h="5264" extrusionOk="0">
                    <a:moveTo>
                      <a:pt x="4256" y="0"/>
                    </a:moveTo>
                    <a:cubicBezTo>
                      <a:pt x="3437" y="0"/>
                      <a:pt x="3215" y="1730"/>
                      <a:pt x="3215" y="1730"/>
                    </a:cubicBezTo>
                    <a:cubicBezTo>
                      <a:pt x="3062" y="1378"/>
                      <a:pt x="2575" y="1240"/>
                      <a:pt x="2154" y="1240"/>
                    </a:cubicBezTo>
                    <a:cubicBezTo>
                      <a:pt x="1851" y="1240"/>
                      <a:pt x="1581" y="1311"/>
                      <a:pt x="1495" y="1426"/>
                    </a:cubicBezTo>
                    <a:cubicBezTo>
                      <a:pt x="1156" y="1875"/>
                      <a:pt x="2212" y="2489"/>
                      <a:pt x="2305" y="2489"/>
                    </a:cubicBezTo>
                    <a:cubicBezTo>
                      <a:pt x="2307" y="2489"/>
                      <a:pt x="2308" y="2489"/>
                      <a:pt x="2309" y="2488"/>
                    </a:cubicBezTo>
                    <a:cubicBezTo>
                      <a:pt x="2310" y="2488"/>
                      <a:pt x="2311" y="2488"/>
                      <a:pt x="2311" y="2488"/>
                    </a:cubicBezTo>
                    <a:lnTo>
                      <a:pt x="2311" y="2488"/>
                    </a:lnTo>
                    <a:cubicBezTo>
                      <a:pt x="2315" y="2488"/>
                      <a:pt x="0" y="3407"/>
                      <a:pt x="111" y="3812"/>
                    </a:cubicBezTo>
                    <a:cubicBezTo>
                      <a:pt x="146" y="3940"/>
                      <a:pt x="360" y="3984"/>
                      <a:pt x="637" y="3984"/>
                    </a:cubicBezTo>
                    <a:cubicBezTo>
                      <a:pt x="1240" y="3984"/>
                      <a:pt x="2141" y="3775"/>
                      <a:pt x="2141" y="3775"/>
                    </a:cubicBezTo>
                    <a:lnTo>
                      <a:pt x="2141" y="3775"/>
                    </a:lnTo>
                    <a:cubicBezTo>
                      <a:pt x="2141" y="3775"/>
                      <a:pt x="1488" y="4626"/>
                      <a:pt x="1822" y="4846"/>
                    </a:cubicBezTo>
                    <a:cubicBezTo>
                      <a:pt x="1851" y="4866"/>
                      <a:pt x="1882" y="4874"/>
                      <a:pt x="1914" y="4874"/>
                    </a:cubicBezTo>
                    <a:cubicBezTo>
                      <a:pt x="2258" y="4874"/>
                      <a:pt x="2771" y="3885"/>
                      <a:pt x="2771" y="3885"/>
                    </a:cubicBezTo>
                    <a:cubicBezTo>
                      <a:pt x="2771" y="3885"/>
                      <a:pt x="2850" y="5264"/>
                      <a:pt x="3538" y="5264"/>
                    </a:cubicBezTo>
                    <a:cubicBezTo>
                      <a:pt x="3568" y="5264"/>
                      <a:pt x="3599" y="5261"/>
                      <a:pt x="3630" y="5256"/>
                    </a:cubicBezTo>
                    <a:cubicBezTo>
                      <a:pt x="4404" y="5129"/>
                      <a:pt x="4740" y="2659"/>
                      <a:pt x="4740" y="2659"/>
                    </a:cubicBezTo>
                    <a:cubicBezTo>
                      <a:pt x="4740" y="2659"/>
                      <a:pt x="5731" y="2995"/>
                      <a:pt x="6351" y="2995"/>
                    </a:cubicBezTo>
                    <a:cubicBezTo>
                      <a:pt x="6602" y="2995"/>
                      <a:pt x="6793" y="2940"/>
                      <a:pt x="6833" y="2786"/>
                    </a:cubicBezTo>
                    <a:cubicBezTo>
                      <a:pt x="6973" y="2249"/>
                      <a:pt x="4687" y="1663"/>
                      <a:pt x="4687" y="1663"/>
                    </a:cubicBezTo>
                    <a:cubicBezTo>
                      <a:pt x="4687" y="1663"/>
                      <a:pt x="5215" y="118"/>
                      <a:pt x="4335" y="6"/>
                    </a:cubicBezTo>
                    <a:cubicBezTo>
                      <a:pt x="4308" y="2"/>
                      <a:pt x="4282" y="0"/>
                      <a:pt x="425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9" name="Google Shape;2069;p42"/>
              <p:cNvSpPr/>
              <p:nvPr/>
            </p:nvSpPr>
            <p:spPr>
              <a:xfrm>
                <a:off x="6091469" y="1257097"/>
                <a:ext cx="285338" cy="272747"/>
              </a:xfrm>
              <a:custGeom>
                <a:avLst/>
                <a:gdLst/>
                <a:ahLst/>
                <a:cxnLst/>
                <a:rect l="l" t="t" r="r" b="b"/>
                <a:pathLst>
                  <a:path w="4759" h="4549" extrusionOk="0">
                    <a:moveTo>
                      <a:pt x="4627" y="1771"/>
                    </a:moveTo>
                    <a:cubicBezTo>
                      <a:pt x="4627" y="1771"/>
                      <a:pt x="4627" y="1771"/>
                      <a:pt x="4628" y="1772"/>
                    </a:cubicBezTo>
                    <a:lnTo>
                      <a:pt x="4628" y="1772"/>
                    </a:lnTo>
                    <a:lnTo>
                      <a:pt x="4627" y="1771"/>
                    </a:lnTo>
                    <a:close/>
                    <a:moveTo>
                      <a:pt x="3170" y="206"/>
                    </a:moveTo>
                    <a:cubicBezTo>
                      <a:pt x="3172" y="209"/>
                      <a:pt x="3174" y="212"/>
                      <a:pt x="3175" y="215"/>
                    </a:cubicBezTo>
                    <a:cubicBezTo>
                      <a:pt x="3181" y="237"/>
                      <a:pt x="3192" y="265"/>
                      <a:pt x="3201" y="291"/>
                    </a:cubicBezTo>
                    <a:cubicBezTo>
                      <a:pt x="3218" y="347"/>
                      <a:pt x="3229" y="407"/>
                      <a:pt x="3240" y="470"/>
                    </a:cubicBezTo>
                    <a:cubicBezTo>
                      <a:pt x="3261" y="593"/>
                      <a:pt x="3276" y="718"/>
                      <a:pt x="3287" y="843"/>
                    </a:cubicBezTo>
                    <a:cubicBezTo>
                      <a:pt x="3311" y="1097"/>
                      <a:pt x="3321" y="1353"/>
                      <a:pt x="3328" y="1606"/>
                    </a:cubicBezTo>
                    <a:lnTo>
                      <a:pt x="3330" y="1703"/>
                    </a:lnTo>
                    <a:lnTo>
                      <a:pt x="3427" y="1687"/>
                    </a:lnTo>
                    <a:cubicBezTo>
                      <a:pt x="3653" y="1650"/>
                      <a:pt x="3887" y="1629"/>
                      <a:pt x="4116" y="1629"/>
                    </a:cubicBezTo>
                    <a:cubicBezTo>
                      <a:pt x="4127" y="1629"/>
                      <a:pt x="4138" y="1629"/>
                      <a:pt x="4149" y="1629"/>
                    </a:cubicBezTo>
                    <a:cubicBezTo>
                      <a:pt x="4212" y="1629"/>
                      <a:pt x="4268" y="1636"/>
                      <a:pt x="4328" y="1640"/>
                    </a:cubicBezTo>
                    <a:cubicBezTo>
                      <a:pt x="4386" y="1649"/>
                      <a:pt x="4440" y="1659"/>
                      <a:pt x="4494" y="1677"/>
                    </a:cubicBezTo>
                    <a:cubicBezTo>
                      <a:pt x="4515" y="1687"/>
                      <a:pt x="4546" y="1694"/>
                      <a:pt x="4561" y="1705"/>
                    </a:cubicBezTo>
                    <a:cubicBezTo>
                      <a:pt x="4576" y="1715"/>
                      <a:pt x="4591" y="1715"/>
                      <a:pt x="4610" y="1748"/>
                    </a:cubicBezTo>
                    <a:lnTo>
                      <a:pt x="4623" y="1767"/>
                    </a:lnTo>
                    <a:cubicBezTo>
                      <a:pt x="4623" y="1767"/>
                      <a:pt x="4623" y="1767"/>
                      <a:pt x="4623" y="1767"/>
                    </a:cubicBezTo>
                    <a:lnTo>
                      <a:pt x="4623" y="1767"/>
                    </a:lnTo>
                    <a:lnTo>
                      <a:pt x="4628" y="1774"/>
                    </a:lnTo>
                    <a:cubicBezTo>
                      <a:pt x="4630" y="1776"/>
                      <a:pt x="4612" y="1789"/>
                      <a:pt x="4597" y="1802"/>
                    </a:cubicBezTo>
                    <a:cubicBezTo>
                      <a:pt x="4511" y="1853"/>
                      <a:pt x="4384" y="1881"/>
                      <a:pt x="4268" y="1903"/>
                    </a:cubicBezTo>
                    <a:cubicBezTo>
                      <a:pt x="4149" y="1925"/>
                      <a:pt x="4026" y="1937"/>
                      <a:pt x="3906" y="1948"/>
                    </a:cubicBezTo>
                    <a:cubicBezTo>
                      <a:pt x="3662" y="1970"/>
                      <a:pt x="3414" y="1978"/>
                      <a:pt x="3168" y="1981"/>
                    </a:cubicBezTo>
                    <a:lnTo>
                      <a:pt x="3130" y="1981"/>
                    </a:lnTo>
                    <a:lnTo>
                      <a:pt x="3132" y="2022"/>
                    </a:lnTo>
                    <a:cubicBezTo>
                      <a:pt x="3162" y="2392"/>
                      <a:pt x="3164" y="2767"/>
                      <a:pt x="3151" y="3138"/>
                    </a:cubicBezTo>
                    <a:cubicBezTo>
                      <a:pt x="3140" y="3325"/>
                      <a:pt x="3123" y="3511"/>
                      <a:pt x="3097" y="3694"/>
                    </a:cubicBezTo>
                    <a:cubicBezTo>
                      <a:pt x="3067" y="3877"/>
                      <a:pt x="3035" y="4063"/>
                      <a:pt x="2959" y="4226"/>
                    </a:cubicBezTo>
                    <a:cubicBezTo>
                      <a:pt x="2940" y="4267"/>
                      <a:pt x="2918" y="4308"/>
                      <a:pt x="2895" y="4343"/>
                    </a:cubicBezTo>
                    <a:cubicBezTo>
                      <a:pt x="2884" y="4364"/>
                      <a:pt x="2867" y="4375"/>
                      <a:pt x="2856" y="4392"/>
                    </a:cubicBezTo>
                    <a:cubicBezTo>
                      <a:pt x="2845" y="4405"/>
                      <a:pt x="2819" y="4425"/>
                      <a:pt x="2808" y="4431"/>
                    </a:cubicBezTo>
                    <a:cubicBezTo>
                      <a:pt x="2779" y="4451"/>
                      <a:pt x="2748" y="4459"/>
                      <a:pt x="2719" y="4459"/>
                    </a:cubicBezTo>
                    <a:cubicBezTo>
                      <a:pt x="2716" y="4459"/>
                      <a:pt x="2713" y="4459"/>
                      <a:pt x="2709" y="4459"/>
                    </a:cubicBezTo>
                    <a:cubicBezTo>
                      <a:pt x="2673" y="4453"/>
                      <a:pt x="2640" y="4435"/>
                      <a:pt x="2608" y="4410"/>
                    </a:cubicBezTo>
                    <a:cubicBezTo>
                      <a:pt x="2485" y="4297"/>
                      <a:pt x="2399" y="4127"/>
                      <a:pt x="2324" y="3963"/>
                    </a:cubicBezTo>
                    <a:cubicBezTo>
                      <a:pt x="2177" y="3627"/>
                      <a:pt x="2063" y="3272"/>
                      <a:pt x="1968" y="2916"/>
                    </a:cubicBezTo>
                    <a:lnTo>
                      <a:pt x="1949" y="2843"/>
                    </a:lnTo>
                    <a:lnTo>
                      <a:pt x="1873" y="2858"/>
                    </a:lnTo>
                    <a:cubicBezTo>
                      <a:pt x="1580" y="2922"/>
                      <a:pt x="1278" y="2983"/>
                      <a:pt x="979" y="3009"/>
                    </a:cubicBezTo>
                    <a:cubicBezTo>
                      <a:pt x="876" y="3017"/>
                      <a:pt x="773" y="3024"/>
                      <a:pt x="672" y="3024"/>
                    </a:cubicBezTo>
                    <a:cubicBezTo>
                      <a:pt x="625" y="3024"/>
                      <a:pt x="578" y="3023"/>
                      <a:pt x="533" y="3019"/>
                    </a:cubicBezTo>
                    <a:cubicBezTo>
                      <a:pt x="459" y="3013"/>
                      <a:pt x="386" y="3006"/>
                      <a:pt x="319" y="2985"/>
                    </a:cubicBezTo>
                    <a:cubicBezTo>
                      <a:pt x="280" y="2976"/>
                      <a:pt x="259" y="2963"/>
                      <a:pt x="233" y="2953"/>
                    </a:cubicBezTo>
                    <a:lnTo>
                      <a:pt x="211" y="2944"/>
                    </a:lnTo>
                    <a:lnTo>
                      <a:pt x="190" y="2925"/>
                    </a:lnTo>
                    <a:lnTo>
                      <a:pt x="147" y="2888"/>
                    </a:lnTo>
                    <a:lnTo>
                      <a:pt x="147" y="2888"/>
                    </a:lnTo>
                    <a:cubicBezTo>
                      <a:pt x="147" y="2888"/>
                      <a:pt x="147" y="2888"/>
                      <a:pt x="147" y="2888"/>
                    </a:cubicBezTo>
                    <a:cubicBezTo>
                      <a:pt x="149" y="2888"/>
                      <a:pt x="134" y="2870"/>
                      <a:pt x="136" y="2866"/>
                    </a:cubicBezTo>
                    <a:cubicBezTo>
                      <a:pt x="129" y="2858"/>
                      <a:pt x="134" y="2853"/>
                      <a:pt x="134" y="2845"/>
                    </a:cubicBezTo>
                    <a:cubicBezTo>
                      <a:pt x="134" y="2830"/>
                      <a:pt x="158" y="2804"/>
                      <a:pt x="179" y="2782"/>
                    </a:cubicBezTo>
                    <a:cubicBezTo>
                      <a:pt x="231" y="2744"/>
                      <a:pt x="298" y="2709"/>
                      <a:pt x="364" y="2681"/>
                    </a:cubicBezTo>
                    <a:cubicBezTo>
                      <a:pt x="502" y="2625"/>
                      <a:pt x="647" y="2582"/>
                      <a:pt x="795" y="2543"/>
                    </a:cubicBezTo>
                    <a:cubicBezTo>
                      <a:pt x="1089" y="2465"/>
                      <a:pt x="1390" y="2412"/>
                      <a:pt x="1692" y="2358"/>
                    </a:cubicBezTo>
                    <a:lnTo>
                      <a:pt x="1709" y="2360"/>
                    </a:lnTo>
                    <a:lnTo>
                      <a:pt x="1696" y="2347"/>
                    </a:lnTo>
                    <a:cubicBezTo>
                      <a:pt x="1595" y="2254"/>
                      <a:pt x="1502" y="2157"/>
                      <a:pt x="1412" y="2054"/>
                    </a:cubicBezTo>
                    <a:cubicBezTo>
                      <a:pt x="1326" y="1948"/>
                      <a:pt x="1246" y="1838"/>
                      <a:pt x="1181" y="1722"/>
                    </a:cubicBezTo>
                    <a:cubicBezTo>
                      <a:pt x="1145" y="1662"/>
                      <a:pt x="1119" y="1603"/>
                      <a:pt x="1097" y="1541"/>
                    </a:cubicBezTo>
                    <a:cubicBezTo>
                      <a:pt x="1074" y="1478"/>
                      <a:pt x="1063" y="1418"/>
                      <a:pt x="1056" y="1356"/>
                    </a:cubicBezTo>
                    <a:cubicBezTo>
                      <a:pt x="1058" y="1323"/>
                      <a:pt x="1056" y="1291"/>
                      <a:pt x="1063" y="1263"/>
                    </a:cubicBezTo>
                    <a:cubicBezTo>
                      <a:pt x="1074" y="1237"/>
                      <a:pt x="1076" y="1213"/>
                      <a:pt x="1089" y="1183"/>
                    </a:cubicBezTo>
                    <a:cubicBezTo>
                      <a:pt x="1106" y="1155"/>
                      <a:pt x="1130" y="1116"/>
                      <a:pt x="1140" y="1101"/>
                    </a:cubicBezTo>
                    <a:cubicBezTo>
                      <a:pt x="1160" y="1080"/>
                      <a:pt x="1181" y="1062"/>
                      <a:pt x="1205" y="1045"/>
                    </a:cubicBezTo>
                    <a:cubicBezTo>
                      <a:pt x="1261" y="1009"/>
                      <a:pt x="1329" y="996"/>
                      <a:pt x="1400" y="996"/>
                    </a:cubicBezTo>
                    <a:cubicBezTo>
                      <a:pt x="1452" y="996"/>
                      <a:pt x="1506" y="1003"/>
                      <a:pt x="1558" y="1013"/>
                    </a:cubicBezTo>
                    <a:cubicBezTo>
                      <a:pt x="1683" y="1037"/>
                      <a:pt x="1808" y="1086"/>
                      <a:pt x="1929" y="1142"/>
                    </a:cubicBezTo>
                    <a:cubicBezTo>
                      <a:pt x="2168" y="1256"/>
                      <a:pt x="2399" y="1407"/>
                      <a:pt x="2610" y="1565"/>
                    </a:cubicBezTo>
                    <a:lnTo>
                      <a:pt x="2716" y="1644"/>
                    </a:lnTo>
                    <a:lnTo>
                      <a:pt x="2746" y="1515"/>
                    </a:lnTo>
                    <a:cubicBezTo>
                      <a:pt x="2802" y="1267"/>
                      <a:pt x="2858" y="1019"/>
                      <a:pt x="2931" y="776"/>
                    </a:cubicBezTo>
                    <a:cubicBezTo>
                      <a:pt x="2966" y="655"/>
                      <a:pt x="3007" y="534"/>
                      <a:pt x="3052" y="420"/>
                    </a:cubicBezTo>
                    <a:cubicBezTo>
                      <a:pt x="3078" y="364"/>
                      <a:pt x="3102" y="310"/>
                      <a:pt x="3132" y="261"/>
                    </a:cubicBezTo>
                    <a:cubicBezTo>
                      <a:pt x="3143" y="239"/>
                      <a:pt x="3157" y="220"/>
                      <a:pt x="3170" y="206"/>
                    </a:cubicBezTo>
                    <a:close/>
                    <a:moveTo>
                      <a:pt x="3184" y="1"/>
                    </a:moveTo>
                    <a:cubicBezTo>
                      <a:pt x="3177" y="1"/>
                      <a:pt x="3169" y="1"/>
                      <a:pt x="3162" y="2"/>
                    </a:cubicBezTo>
                    <a:lnTo>
                      <a:pt x="3145" y="6"/>
                    </a:lnTo>
                    <a:lnTo>
                      <a:pt x="3143" y="6"/>
                    </a:lnTo>
                    <a:cubicBezTo>
                      <a:pt x="3142" y="7"/>
                      <a:pt x="3141" y="7"/>
                      <a:pt x="3141" y="7"/>
                    </a:cubicBezTo>
                    <a:cubicBezTo>
                      <a:pt x="3141" y="7"/>
                      <a:pt x="3143" y="6"/>
                      <a:pt x="3142" y="6"/>
                    </a:cubicBezTo>
                    <a:lnTo>
                      <a:pt x="3142" y="6"/>
                    </a:lnTo>
                    <a:cubicBezTo>
                      <a:pt x="3142" y="6"/>
                      <a:pt x="3139" y="7"/>
                      <a:pt x="3127" y="11"/>
                    </a:cubicBezTo>
                    <a:lnTo>
                      <a:pt x="3123" y="11"/>
                    </a:lnTo>
                    <a:lnTo>
                      <a:pt x="3112" y="17"/>
                    </a:lnTo>
                    <a:cubicBezTo>
                      <a:pt x="3099" y="21"/>
                      <a:pt x="3052" y="54"/>
                      <a:pt x="3046" y="65"/>
                    </a:cubicBezTo>
                    <a:cubicBezTo>
                      <a:pt x="3009" y="97"/>
                      <a:pt x="2992" y="127"/>
                      <a:pt x="2972" y="159"/>
                    </a:cubicBezTo>
                    <a:cubicBezTo>
                      <a:pt x="2938" y="222"/>
                      <a:pt x="2908" y="282"/>
                      <a:pt x="2884" y="345"/>
                    </a:cubicBezTo>
                    <a:cubicBezTo>
                      <a:pt x="2832" y="470"/>
                      <a:pt x="2793" y="595"/>
                      <a:pt x="2757" y="720"/>
                    </a:cubicBezTo>
                    <a:cubicBezTo>
                      <a:pt x="2699" y="928"/>
                      <a:pt x="2646" y="1137"/>
                      <a:pt x="2601" y="1349"/>
                    </a:cubicBezTo>
                    <a:lnTo>
                      <a:pt x="2601" y="1349"/>
                    </a:lnTo>
                    <a:cubicBezTo>
                      <a:pt x="2406" y="1218"/>
                      <a:pt x="2205" y="1100"/>
                      <a:pt x="1987" y="1004"/>
                    </a:cubicBezTo>
                    <a:cubicBezTo>
                      <a:pt x="1858" y="948"/>
                      <a:pt x="1722" y="901"/>
                      <a:pt x="1580" y="875"/>
                    </a:cubicBezTo>
                    <a:cubicBezTo>
                      <a:pt x="1533" y="868"/>
                      <a:pt x="1483" y="863"/>
                      <a:pt x="1433" y="863"/>
                    </a:cubicBezTo>
                    <a:cubicBezTo>
                      <a:pt x="1332" y="863"/>
                      <a:pt x="1227" y="883"/>
                      <a:pt x="1138" y="946"/>
                    </a:cubicBezTo>
                    <a:cubicBezTo>
                      <a:pt x="1106" y="970"/>
                      <a:pt x="1076" y="998"/>
                      <a:pt x="1052" y="1030"/>
                    </a:cubicBezTo>
                    <a:cubicBezTo>
                      <a:pt x="1024" y="1073"/>
                      <a:pt x="1017" y="1093"/>
                      <a:pt x="998" y="1127"/>
                    </a:cubicBezTo>
                    <a:cubicBezTo>
                      <a:pt x="985" y="1159"/>
                      <a:pt x="977" y="1205"/>
                      <a:pt x="966" y="1241"/>
                    </a:cubicBezTo>
                    <a:cubicBezTo>
                      <a:pt x="959" y="1280"/>
                      <a:pt x="964" y="1317"/>
                      <a:pt x="964" y="1356"/>
                    </a:cubicBezTo>
                    <a:cubicBezTo>
                      <a:pt x="970" y="1431"/>
                      <a:pt x="989" y="1500"/>
                      <a:pt x="1017" y="1569"/>
                    </a:cubicBezTo>
                    <a:cubicBezTo>
                      <a:pt x="1043" y="1636"/>
                      <a:pt x="1076" y="1700"/>
                      <a:pt x="1117" y="1756"/>
                    </a:cubicBezTo>
                    <a:cubicBezTo>
                      <a:pt x="1194" y="1875"/>
                      <a:pt x="1283" y="1981"/>
                      <a:pt x="1380" y="2080"/>
                    </a:cubicBezTo>
                    <a:cubicBezTo>
                      <a:pt x="1472" y="2175"/>
                      <a:pt x="1569" y="2263"/>
                      <a:pt x="1671" y="2345"/>
                    </a:cubicBezTo>
                    <a:cubicBezTo>
                      <a:pt x="1373" y="2366"/>
                      <a:pt x="1076" y="2405"/>
                      <a:pt x="772" y="2459"/>
                    </a:cubicBezTo>
                    <a:cubicBezTo>
                      <a:pt x="621" y="2491"/>
                      <a:pt x="470" y="2528"/>
                      <a:pt x="321" y="2582"/>
                    </a:cubicBezTo>
                    <a:cubicBezTo>
                      <a:pt x="248" y="2608"/>
                      <a:pt x="173" y="2640"/>
                      <a:pt x="104" y="2692"/>
                    </a:cubicBezTo>
                    <a:cubicBezTo>
                      <a:pt x="69" y="2722"/>
                      <a:pt x="30" y="2750"/>
                      <a:pt x="11" y="2810"/>
                    </a:cubicBezTo>
                    <a:cubicBezTo>
                      <a:pt x="2" y="2836"/>
                      <a:pt x="0" y="2873"/>
                      <a:pt x="11" y="2899"/>
                    </a:cubicBezTo>
                    <a:cubicBezTo>
                      <a:pt x="20" y="2931"/>
                      <a:pt x="28" y="2942"/>
                      <a:pt x="54" y="2976"/>
                    </a:cubicBezTo>
                    <a:cubicBezTo>
                      <a:pt x="86" y="3002"/>
                      <a:pt x="101" y="3030"/>
                      <a:pt x="149" y="3052"/>
                    </a:cubicBezTo>
                    <a:cubicBezTo>
                      <a:pt x="190" y="3073"/>
                      <a:pt x="235" y="3099"/>
                      <a:pt x="274" y="3106"/>
                    </a:cubicBezTo>
                    <a:cubicBezTo>
                      <a:pt x="354" y="3131"/>
                      <a:pt x="431" y="3142"/>
                      <a:pt x="513" y="3149"/>
                    </a:cubicBezTo>
                    <a:cubicBezTo>
                      <a:pt x="579" y="3156"/>
                      <a:pt x="643" y="3159"/>
                      <a:pt x="708" y="3159"/>
                    </a:cubicBezTo>
                    <a:cubicBezTo>
                      <a:pt x="800" y="3159"/>
                      <a:pt x="892" y="3153"/>
                      <a:pt x="985" y="3147"/>
                    </a:cubicBezTo>
                    <a:cubicBezTo>
                      <a:pt x="1268" y="3123"/>
                      <a:pt x="1552" y="3081"/>
                      <a:pt x="1830" y="3019"/>
                    </a:cubicBezTo>
                    <a:lnTo>
                      <a:pt x="1830" y="3019"/>
                    </a:lnTo>
                    <a:cubicBezTo>
                      <a:pt x="1928" y="3357"/>
                      <a:pt x="2038" y="3690"/>
                      <a:pt x="2196" y="4009"/>
                    </a:cubicBezTo>
                    <a:cubicBezTo>
                      <a:pt x="2239" y="4095"/>
                      <a:pt x="2285" y="4179"/>
                      <a:pt x="2339" y="4259"/>
                    </a:cubicBezTo>
                    <a:cubicBezTo>
                      <a:pt x="2393" y="4341"/>
                      <a:pt x="2453" y="4418"/>
                      <a:pt x="2537" y="4483"/>
                    </a:cubicBezTo>
                    <a:cubicBezTo>
                      <a:pt x="2580" y="4513"/>
                      <a:pt x="2630" y="4543"/>
                      <a:pt x="2690" y="4547"/>
                    </a:cubicBezTo>
                    <a:cubicBezTo>
                      <a:pt x="2697" y="4548"/>
                      <a:pt x="2705" y="4549"/>
                      <a:pt x="2712" y="4549"/>
                    </a:cubicBezTo>
                    <a:cubicBezTo>
                      <a:pt x="2766" y="4549"/>
                      <a:pt x="2814" y="4529"/>
                      <a:pt x="2854" y="4500"/>
                    </a:cubicBezTo>
                    <a:cubicBezTo>
                      <a:pt x="2882" y="4479"/>
                      <a:pt x="2893" y="4470"/>
                      <a:pt x="2910" y="4448"/>
                    </a:cubicBezTo>
                    <a:cubicBezTo>
                      <a:pt x="2929" y="4427"/>
                      <a:pt x="2949" y="4405"/>
                      <a:pt x="2959" y="4384"/>
                    </a:cubicBezTo>
                    <a:cubicBezTo>
                      <a:pt x="2985" y="4341"/>
                      <a:pt x="3005" y="4297"/>
                      <a:pt x="3024" y="4252"/>
                    </a:cubicBezTo>
                    <a:cubicBezTo>
                      <a:pt x="3091" y="4071"/>
                      <a:pt x="3125" y="3882"/>
                      <a:pt x="3151" y="3696"/>
                    </a:cubicBezTo>
                    <a:cubicBezTo>
                      <a:pt x="3175" y="3511"/>
                      <a:pt x="3186" y="3321"/>
                      <a:pt x="3194" y="3136"/>
                    </a:cubicBezTo>
                    <a:cubicBezTo>
                      <a:pt x="3215" y="2772"/>
                      <a:pt x="3210" y="2410"/>
                      <a:pt x="3198" y="2051"/>
                    </a:cubicBezTo>
                    <a:lnTo>
                      <a:pt x="3198" y="2051"/>
                    </a:lnTo>
                    <a:cubicBezTo>
                      <a:pt x="3289" y="2054"/>
                      <a:pt x="3381" y="2055"/>
                      <a:pt x="3471" y="2055"/>
                    </a:cubicBezTo>
                    <a:cubicBezTo>
                      <a:pt x="3617" y="2055"/>
                      <a:pt x="3761" y="2051"/>
                      <a:pt x="3906" y="2045"/>
                    </a:cubicBezTo>
                    <a:cubicBezTo>
                      <a:pt x="4028" y="2037"/>
                      <a:pt x="4156" y="2028"/>
                      <a:pt x="4278" y="2013"/>
                    </a:cubicBezTo>
                    <a:cubicBezTo>
                      <a:pt x="4341" y="2004"/>
                      <a:pt x="4406" y="1993"/>
                      <a:pt x="4468" y="1981"/>
                    </a:cubicBezTo>
                    <a:cubicBezTo>
                      <a:pt x="4531" y="1963"/>
                      <a:pt x="4595" y="1946"/>
                      <a:pt x="4660" y="1907"/>
                    </a:cubicBezTo>
                    <a:cubicBezTo>
                      <a:pt x="4692" y="1884"/>
                      <a:pt x="4731" y="1862"/>
                      <a:pt x="4750" y="1802"/>
                    </a:cubicBezTo>
                    <a:cubicBezTo>
                      <a:pt x="4759" y="1776"/>
                      <a:pt x="4759" y="1743"/>
                      <a:pt x="4750" y="1720"/>
                    </a:cubicBezTo>
                    <a:lnTo>
                      <a:pt x="4746" y="1700"/>
                    </a:lnTo>
                    <a:lnTo>
                      <a:pt x="4746" y="1698"/>
                    </a:lnTo>
                    <a:lnTo>
                      <a:pt x="4746" y="1698"/>
                    </a:lnTo>
                    <a:cubicBezTo>
                      <a:pt x="4746" y="1699"/>
                      <a:pt x="4746" y="1699"/>
                      <a:pt x="4746" y="1699"/>
                    </a:cubicBezTo>
                    <a:cubicBezTo>
                      <a:pt x="4746" y="1699"/>
                      <a:pt x="4746" y="1699"/>
                      <a:pt x="4746" y="1698"/>
                    </a:cubicBezTo>
                    <a:lnTo>
                      <a:pt x="4746" y="1698"/>
                    </a:lnTo>
                    <a:lnTo>
                      <a:pt x="4746" y="1698"/>
                    </a:lnTo>
                    <a:cubicBezTo>
                      <a:pt x="4746" y="1698"/>
                      <a:pt x="4746" y="1698"/>
                      <a:pt x="4745" y="1697"/>
                    </a:cubicBezTo>
                    <a:lnTo>
                      <a:pt x="4745" y="1697"/>
                    </a:lnTo>
                    <a:cubicBezTo>
                      <a:pt x="4745" y="1696"/>
                      <a:pt x="4743" y="1693"/>
                      <a:pt x="4740" y="1687"/>
                    </a:cubicBezTo>
                    <a:lnTo>
                      <a:pt x="4737" y="1683"/>
                    </a:lnTo>
                    <a:lnTo>
                      <a:pt x="4735" y="1679"/>
                    </a:lnTo>
                    <a:lnTo>
                      <a:pt x="4720" y="1659"/>
                    </a:lnTo>
                    <a:cubicBezTo>
                      <a:pt x="4709" y="1638"/>
                      <a:pt x="4673" y="1606"/>
                      <a:pt x="4638" y="1580"/>
                    </a:cubicBezTo>
                    <a:cubicBezTo>
                      <a:pt x="4602" y="1554"/>
                      <a:pt x="4569" y="1547"/>
                      <a:pt x="4537" y="1530"/>
                    </a:cubicBezTo>
                    <a:cubicBezTo>
                      <a:pt x="4472" y="1509"/>
                      <a:pt x="4408" y="1496"/>
                      <a:pt x="4343" y="1485"/>
                    </a:cubicBezTo>
                    <a:cubicBezTo>
                      <a:pt x="4283" y="1474"/>
                      <a:pt x="4214" y="1468"/>
                      <a:pt x="4153" y="1465"/>
                    </a:cubicBezTo>
                    <a:cubicBezTo>
                      <a:pt x="4108" y="1464"/>
                      <a:pt x="4063" y="1463"/>
                      <a:pt x="4019" y="1463"/>
                    </a:cubicBezTo>
                    <a:cubicBezTo>
                      <a:pt x="3842" y="1463"/>
                      <a:pt x="3669" y="1477"/>
                      <a:pt x="3496" y="1498"/>
                    </a:cubicBezTo>
                    <a:lnTo>
                      <a:pt x="3496" y="1498"/>
                    </a:lnTo>
                    <a:cubicBezTo>
                      <a:pt x="3494" y="1272"/>
                      <a:pt x="3485" y="1045"/>
                      <a:pt x="3468" y="819"/>
                    </a:cubicBezTo>
                    <a:cubicBezTo>
                      <a:pt x="3457" y="690"/>
                      <a:pt x="3446" y="560"/>
                      <a:pt x="3425" y="429"/>
                    </a:cubicBezTo>
                    <a:cubicBezTo>
                      <a:pt x="3414" y="362"/>
                      <a:pt x="3401" y="297"/>
                      <a:pt x="3382" y="228"/>
                    </a:cubicBezTo>
                    <a:cubicBezTo>
                      <a:pt x="3371" y="194"/>
                      <a:pt x="3360" y="162"/>
                      <a:pt x="3341" y="125"/>
                    </a:cubicBezTo>
                    <a:cubicBezTo>
                      <a:pt x="3324" y="93"/>
                      <a:pt x="3306" y="43"/>
                      <a:pt x="3227" y="8"/>
                    </a:cubicBezTo>
                    <a:cubicBezTo>
                      <a:pt x="3214" y="3"/>
                      <a:pt x="3199" y="1"/>
                      <a:pt x="318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0" name="Google Shape;2070;p42"/>
              <p:cNvSpPr/>
              <p:nvPr/>
            </p:nvSpPr>
            <p:spPr>
              <a:xfrm>
                <a:off x="6218100" y="1360945"/>
                <a:ext cx="47187" cy="95332"/>
              </a:xfrm>
              <a:custGeom>
                <a:avLst/>
                <a:gdLst/>
                <a:ahLst/>
                <a:cxnLst/>
                <a:rect l="l" t="t" r="r" b="b"/>
                <a:pathLst>
                  <a:path w="787" h="1590" extrusionOk="0">
                    <a:moveTo>
                      <a:pt x="395" y="1"/>
                    </a:moveTo>
                    <a:cubicBezTo>
                      <a:pt x="179" y="1"/>
                      <a:pt x="0" y="356"/>
                      <a:pt x="0" y="796"/>
                    </a:cubicBezTo>
                    <a:cubicBezTo>
                      <a:pt x="0" y="1234"/>
                      <a:pt x="177" y="1589"/>
                      <a:pt x="395" y="1589"/>
                    </a:cubicBezTo>
                    <a:cubicBezTo>
                      <a:pt x="612" y="1589"/>
                      <a:pt x="787" y="1234"/>
                      <a:pt x="787" y="796"/>
                    </a:cubicBezTo>
                    <a:cubicBezTo>
                      <a:pt x="787" y="356"/>
                      <a:pt x="612" y="1"/>
                      <a:pt x="39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1" name="Google Shape;2071;p42"/>
              <p:cNvSpPr/>
              <p:nvPr/>
            </p:nvSpPr>
            <p:spPr>
              <a:xfrm>
                <a:off x="5379525" y="1012887"/>
                <a:ext cx="418383" cy="315676"/>
              </a:xfrm>
              <a:custGeom>
                <a:avLst/>
                <a:gdLst/>
                <a:ahLst/>
                <a:cxnLst/>
                <a:rect l="l" t="t" r="r" b="b"/>
                <a:pathLst>
                  <a:path w="6978" h="5265" extrusionOk="0">
                    <a:moveTo>
                      <a:pt x="4258" y="1"/>
                    </a:moveTo>
                    <a:cubicBezTo>
                      <a:pt x="3441" y="1"/>
                      <a:pt x="3217" y="1730"/>
                      <a:pt x="3217" y="1730"/>
                    </a:cubicBezTo>
                    <a:cubicBezTo>
                      <a:pt x="3062" y="1377"/>
                      <a:pt x="2575" y="1239"/>
                      <a:pt x="2154" y="1239"/>
                    </a:cubicBezTo>
                    <a:cubicBezTo>
                      <a:pt x="1850" y="1239"/>
                      <a:pt x="1581" y="1310"/>
                      <a:pt x="1494" y="1424"/>
                    </a:cubicBezTo>
                    <a:cubicBezTo>
                      <a:pt x="1155" y="1875"/>
                      <a:pt x="2212" y="2489"/>
                      <a:pt x="2307" y="2489"/>
                    </a:cubicBezTo>
                    <a:cubicBezTo>
                      <a:pt x="2309" y="2489"/>
                      <a:pt x="2310" y="2489"/>
                      <a:pt x="2311" y="2489"/>
                    </a:cubicBezTo>
                    <a:cubicBezTo>
                      <a:pt x="2312" y="2488"/>
                      <a:pt x="2313" y="2488"/>
                      <a:pt x="2313" y="2488"/>
                    </a:cubicBezTo>
                    <a:lnTo>
                      <a:pt x="2313" y="2488"/>
                    </a:lnTo>
                    <a:cubicBezTo>
                      <a:pt x="2317" y="2488"/>
                      <a:pt x="0" y="3408"/>
                      <a:pt x="113" y="3812"/>
                    </a:cubicBezTo>
                    <a:cubicBezTo>
                      <a:pt x="148" y="3940"/>
                      <a:pt x="360" y="3984"/>
                      <a:pt x="635" y="3984"/>
                    </a:cubicBezTo>
                    <a:cubicBezTo>
                      <a:pt x="1238" y="3984"/>
                      <a:pt x="2141" y="3773"/>
                      <a:pt x="2141" y="3773"/>
                    </a:cubicBezTo>
                    <a:lnTo>
                      <a:pt x="2141" y="3773"/>
                    </a:lnTo>
                    <a:cubicBezTo>
                      <a:pt x="2141" y="3773"/>
                      <a:pt x="1492" y="4625"/>
                      <a:pt x="1826" y="4847"/>
                    </a:cubicBezTo>
                    <a:cubicBezTo>
                      <a:pt x="1855" y="4866"/>
                      <a:pt x="1886" y="4875"/>
                      <a:pt x="1919" y="4875"/>
                    </a:cubicBezTo>
                    <a:cubicBezTo>
                      <a:pt x="2262" y="4875"/>
                      <a:pt x="2775" y="3885"/>
                      <a:pt x="2775" y="3885"/>
                    </a:cubicBezTo>
                    <a:cubicBezTo>
                      <a:pt x="2775" y="3885"/>
                      <a:pt x="2854" y="5264"/>
                      <a:pt x="3542" y="5264"/>
                    </a:cubicBezTo>
                    <a:cubicBezTo>
                      <a:pt x="3572" y="5264"/>
                      <a:pt x="3603" y="5261"/>
                      <a:pt x="3635" y="5256"/>
                    </a:cubicBezTo>
                    <a:cubicBezTo>
                      <a:pt x="4406" y="5129"/>
                      <a:pt x="4745" y="2659"/>
                      <a:pt x="4745" y="2659"/>
                    </a:cubicBezTo>
                    <a:cubicBezTo>
                      <a:pt x="4745" y="2659"/>
                      <a:pt x="5735" y="2995"/>
                      <a:pt x="6356" y="2995"/>
                    </a:cubicBezTo>
                    <a:cubicBezTo>
                      <a:pt x="6607" y="2995"/>
                      <a:pt x="6797" y="2940"/>
                      <a:pt x="6837" y="2786"/>
                    </a:cubicBezTo>
                    <a:cubicBezTo>
                      <a:pt x="6977" y="2250"/>
                      <a:pt x="4691" y="1661"/>
                      <a:pt x="4691" y="1661"/>
                    </a:cubicBezTo>
                    <a:cubicBezTo>
                      <a:pt x="4691" y="1661"/>
                      <a:pt x="5221" y="118"/>
                      <a:pt x="4337" y="6"/>
                    </a:cubicBezTo>
                    <a:cubicBezTo>
                      <a:pt x="4310" y="2"/>
                      <a:pt x="4284" y="1"/>
                      <a:pt x="42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2" name="Google Shape;2072;p42"/>
              <p:cNvSpPr/>
              <p:nvPr/>
            </p:nvSpPr>
            <p:spPr>
              <a:xfrm>
                <a:off x="5435526" y="1041667"/>
                <a:ext cx="285098" cy="272867"/>
              </a:xfrm>
              <a:custGeom>
                <a:avLst/>
                <a:gdLst/>
                <a:ahLst/>
                <a:cxnLst/>
                <a:rect l="l" t="t" r="r" b="b"/>
                <a:pathLst>
                  <a:path w="4755" h="4551" extrusionOk="0">
                    <a:moveTo>
                      <a:pt x="3163" y="202"/>
                    </a:moveTo>
                    <a:cubicBezTo>
                      <a:pt x="3164" y="204"/>
                      <a:pt x="3165" y="207"/>
                      <a:pt x="3166" y="209"/>
                    </a:cubicBezTo>
                    <a:cubicBezTo>
                      <a:pt x="3177" y="231"/>
                      <a:pt x="3183" y="259"/>
                      <a:pt x="3192" y="285"/>
                    </a:cubicBezTo>
                    <a:cubicBezTo>
                      <a:pt x="3209" y="341"/>
                      <a:pt x="3220" y="401"/>
                      <a:pt x="3231" y="463"/>
                    </a:cubicBezTo>
                    <a:cubicBezTo>
                      <a:pt x="3248" y="586"/>
                      <a:pt x="3265" y="711"/>
                      <a:pt x="3276" y="836"/>
                    </a:cubicBezTo>
                    <a:cubicBezTo>
                      <a:pt x="3300" y="1091"/>
                      <a:pt x="3311" y="1347"/>
                      <a:pt x="3317" y="1599"/>
                    </a:cubicBezTo>
                    <a:lnTo>
                      <a:pt x="3319" y="1698"/>
                    </a:lnTo>
                    <a:lnTo>
                      <a:pt x="3416" y="1683"/>
                    </a:lnTo>
                    <a:cubicBezTo>
                      <a:pt x="3633" y="1648"/>
                      <a:pt x="3857" y="1627"/>
                      <a:pt x="4077" y="1627"/>
                    </a:cubicBezTo>
                    <a:cubicBezTo>
                      <a:pt x="4098" y="1627"/>
                      <a:pt x="4118" y="1627"/>
                      <a:pt x="4138" y="1627"/>
                    </a:cubicBezTo>
                    <a:cubicBezTo>
                      <a:pt x="4199" y="1627"/>
                      <a:pt x="4257" y="1632"/>
                      <a:pt x="4317" y="1638"/>
                    </a:cubicBezTo>
                    <a:cubicBezTo>
                      <a:pt x="4375" y="1645"/>
                      <a:pt x="4429" y="1655"/>
                      <a:pt x="4483" y="1673"/>
                    </a:cubicBezTo>
                    <a:cubicBezTo>
                      <a:pt x="4505" y="1683"/>
                      <a:pt x="4535" y="1692"/>
                      <a:pt x="4550" y="1703"/>
                    </a:cubicBezTo>
                    <a:cubicBezTo>
                      <a:pt x="4565" y="1713"/>
                      <a:pt x="4580" y="1713"/>
                      <a:pt x="4599" y="1746"/>
                    </a:cubicBezTo>
                    <a:lnTo>
                      <a:pt x="4612" y="1763"/>
                    </a:lnTo>
                    <a:cubicBezTo>
                      <a:pt x="4612" y="1763"/>
                      <a:pt x="4612" y="1763"/>
                      <a:pt x="4612" y="1763"/>
                    </a:cubicBezTo>
                    <a:lnTo>
                      <a:pt x="4612" y="1763"/>
                    </a:lnTo>
                    <a:lnTo>
                      <a:pt x="4614" y="1770"/>
                    </a:lnTo>
                    <a:lnTo>
                      <a:pt x="4615" y="1770"/>
                    </a:lnTo>
                    <a:lnTo>
                      <a:pt x="4615" y="1770"/>
                    </a:lnTo>
                    <a:cubicBezTo>
                      <a:pt x="4615" y="1770"/>
                      <a:pt x="4614" y="1771"/>
                      <a:pt x="4614" y="1772"/>
                    </a:cubicBezTo>
                    <a:cubicBezTo>
                      <a:pt x="4619" y="1774"/>
                      <a:pt x="4602" y="1789"/>
                      <a:pt x="4586" y="1802"/>
                    </a:cubicBezTo>
                    <a:cubicBezTo>
                      <a:pt x="4500" y="1854"/>
                      <a:pt x="4373" y="1879"/>
                      <a:pt x="4257" y="1901"/>
                    </a:cubicBezTo>
                    <a:cubicBezTo>
                      <a:pt x="4136" y="1923"/>
                      <a:pt x="4015" y="1935"/>
                      <a:pt x="3892" y="1946"/>
                    </a:cubicBezTo>
                    <a:cubicBezTo>
                      <a:pt x="3649" y="1968"/>
                      <a:pt x="3401" y="1976"/>
                      <a:pt x="3155" y="1979"/>
                    </a:cubicBezTo>
                    <a:lnTo>
                      <a:pt x="3114" y="1979"/>
                    </a:lnTo>
                    <a:lnTo>
                      <a:pt x="3117" y="2020"/>
                    </a:lnTo>
                    <a:cubicBezTo>
                      <a:pt x="3147" y="2392"/>
                      <a:pt x="3149" y="2765"/>
                      <a:pt x="3136" y="3138"/>
                    </a:cubicBezTo>
                    <a:cubicBezTo>
                      <a:pt x="3125" y="3323"/>
                      <a:pt x="3110" y="3509"/>
                      <a:pt x="3082" y="3692"/>
                    </a:cubicBezTo>
                    <a:cubicBezTo>
                      <a:pt x="3052" y="3875"/>
                      <a:pt x="3020" y="4063"/>
                      <a:pt x="2944" y="4227"/>
                    </a:cubicBezTo>
                    <a:cubicBezTo>
                      <a:pt x="2927" y="4267"/>
                      <a:pt x="2905" y="4306"/>
                      <a:pt x="2880" y="4343"/>
                    </a:cubicBezTo>
                    <a:cubicBezTo>
                      <a:pt x="2869" y="4364"/>
                      <a:pt x="2856" y="4375"/>
                      <a:pt x="2843" y="4390"/>
                    </a:cubicBezTo>
                    <a:cubicBezTo>
                      <a:pt x="2832" y="4403"/>
                      <a:pt x="2804" y="4423"/>
                      <a:pt x="2793" y="4431"/>
                    </a:cubicBezTo>
                    <a:cubicBezTo>
                      <a:pt x="2766" y="4449"/>
                      <a:pt x="2738" y="4458"/>
                      <a:pt x="2710" y="4458"/>
                    </a:cubicBezTo>
                    <a:cubicBezTo>
                      <a:pt x="2705" y="4458"/>
                      <a:pt x="2700" y="4458"/>
                      <a:pt x="2694" y="4457"/>
                    </a:cubicBezTo>
                    <a:cubicBezTo>
                      <a:pt x="2662" y="4453"/>
                      <a:pt x="2627" y="4433"/>
                      <a:pt x="2595" y="4410"/>
                    </a:cubicBezTo>
                    <a:cubicBezTo>
                      <a:pt x="2470" y="4295"/>
                      <a:pt x="2384" y="4127"/>
                      <a:pt x="2308" y="3961"/>
                    </a:cubicBezTo>
                    <a:cubicBezTo>
                      <a:pt x="2164" y="3625"/>
                      <a:pt x="2048" y="3270"/>
                      <a:pt x="1953" y="2914"/>
                    </a:cubicBezTo>
                    <a:lnTo>
                      <a:pt x="1936" y="2841"/>
                    </a:lnTo>
                    <a:lnTo>
                      <a:pt x="1860" y="2858"/>
                    </a:lnTo>
                    <a:cubicBezTo>
                      <a:pt x="1565" y="2923"/>
                      <a:pt x="1267" y="2979"/>
                      <a:pt x="968" y="3009"/>
                    </a:cubicBezTo>
                    <a:cubicBezTo>
                      <a:pt x="861" y="3016"/>
                      <a:pt x="754" y="3024"/>
                      <a:pt x="649" y="3024"/>
                    </a:cubicBezTo>
                    <a:cubicBezTo>
                      <a:pt x="606" y="3024"/>
                      <a:pt x="562" y="3023"/>
                      <a:pt x="520" y="3020"/>
                    </a:cubicBezTo>
                    <a:cubicBezTo>
                      <a:pt x="451" y="3013"/>
                      <a:pt x="375" y="3007"/>
                      <a:pt x="310" y="2985"/>
                    </a:cubicBezTo>
                    <a:cubicBezTo>
                      <a:pt x="272" y="2976"/>
                      <a:pt x="250" y="2964"/>
                      <a:pt x="224" y="2953"/>
                    </a:cubicBezTo>
                    <a:lnTo>
                      <a:pt x="203" y="2944"/>
                    </a:lnTo>
                    <a:lnTo>
                      <a:pt x="181" y="2925"/>
                    </a:lnTo>
                    <a:lnTo>
                      <a:pt x="139" y="2887"/>
                    </a:lnTo>
                    <a:lnTo>
                      <a:pt x="139" y="2887"/>
                    </a:lnTo>
                    <a:cubicBezTo>
                      <a:pt x="139" y="2887"/>
                      <a:pt x="125" y="2870"/>
                      <a:pt x="127" y="2864"/>
                    </a:cubicBezTo>
                    <a:cubicBezTo>
                      <a:pt x="121" y="2858"/>
                      <a:pt x="125" y="2851"/>
                      <a:pt x="125" y="2845"/>
                    </a:cubicBezTo>
                    <a:cubicBezTo>
                      <a:pt x="125" y="2828"/>
                      <a:pt x="149" y="2806"/>
                      <a:pt x="170" y="2785"/>
                    </a:cubicBezTo>
                    <a:cubicBezTo>
                      <a:pt x="222" y="2744"/>
                      <a:pt x="289" y="2711"/>
                      <a:pt x="356" y="2683"/>
                    </a:cubicBezTo>
                    <a:cubicBezTo>
                      <a:pt x="494" y="2625"/>
                      <a:pt x="638" y="2582"/>
                      <a:pt x="787" y="2545"/>
                    </a:cubicBezTo>
                    <a:cubicBezTo>
                      <a:pt x="1080" y="2470"/>
                      <a:pt x="1382" y="2414"/>
                      <a:pt x="1683" y="2360"/>
                    </a:cubicBezTo>
                    <a:lnTo>
                      <a:pt x="1701" y="2354"/>
                    </a:lnTo>
                    <a:lnTo>
                      <a:pt x="1688" y="2341"/>
                    </a:lnTo>
                    <a:cubicBezTo>
                      <a:pt x="1586" y="2248"/>
                      <a:pt x="1494" y="2149"/>
                      <a:pt x="1403" y="2048"/>
                    </a:cubicBezTo>
                    <a:cubicBezTo>
                      <a:pt x="1317" y="1942"/>
                      <a:pt x="1237" y="1832"/>
                      <a:pt x="1173" y="1716"/>
                    </a:cubicBezTo>
                    <a:cubicBezTo>
                      <a:pt x="1138" y="1655"/>
                      <a:pt x="1110" y="1597"/>
                      <a:pt x="1088" y="1535"/>
                    </a:cubicBezTo>
                    <a:cubicBezTo>
                      <a:pt x="1067" y="1472"/>
                      <a:pt x="1054" y="1412"/>
                      <a:pt x="1052" y="1349"/>
                    </a:cubicBezTo>
                    <a:cubicBezTo>
                      <a:pt x="1054" y="1317"/>
                      <a:pt x="1052" y="1285"/>
                      <a:pt x="1056" y="1257"/>
                    </a:cubicBezTo>
                    <a:cubicBezTo>
                      <a:pt x="1065" y="1231"/>
                      <a:pt x="1067" y="1207"/>
                      <a:pt x="1080" y="1177"/>
                    </a:cubicBezTo>
                    <a:cubicBezTo>
                      <a:pt x="1097" y="1149"/>
                      <a:pt x="1121" y="1110"/>
                      <a:pt x="1132" y="1095"/>
                    </a:cubicBezTo>
                    <a:cubicBezTo>
                      <a:pt x="1151" y="1073"/>
                      <a:pt x="1173" y="1056"/>
                      <a:pt x="1196" y="1039"/>
                    </a:cubicBezTo>
                    <a:cubicBezTo>
                      <a:pt x="1253" y="1001"/>
                      <a:pt x="1321" y="988"/>
                      <a:pt x="1393" y="988"/>
                    </a:cubicBezTo>
                    <a:cubicBezTo>
                      <a:pt x="1444" y="988"/>
                      <a:pt x="1498" y="995"/>
                      <a:pt x="1550" y="1004"/>
                    </a:cubicBezTo>
                    <a:cubicBezTo>
                      <a:pt x="1675" y="1028"/>
                      <a:pt x="1800" y="1078"/>
                      <a:pt x="1920" y="1134"/>
                    </a:cubicBezTo>
                    <a:cubicBezTo>
                      <a:pt x="2164" y="1250"/>
                      <a:pt x="2392" y="1397"/>
                      <a:pt x="2606" y="1556"/>
                    </a:cubicBezTo>
                    <a:lnTo>
                      <a:pt x="2709" y="1638"/>
                    </a:lnTo>
                    <a:lnTo>
                      <a:pt x="2739" y="1509"/>
                    </a:lnTo>
                    <a:cubicBezTo>
                      <a:pt x="2795" y="1261"/>
                      <a:pt x="2854" y="1013"/>
                      <a:pt x="2925" y="769"/>
                    </a:cubicBezTo>
                    <a:cubicBezTo>
                      <a:pt x="2961" y="649"/>
                      <a:pt x="3000" y="528"/>
                      <a:pt x="3048" y="414"/>
                    </a:cubicBezTo>
                    <a:cubicBezTo>
                      <a:pt x="3071" y="358"/>
                      <a:pt x="3095" y="304"/>
                      <a:pt x="3125" y="254"/>
                    </a:cubicBezTo>
                    <a:cubicBezTo>
                      <a:pt x="3136" y="234"/>
                      <a:pt x="3151" y="215"/>
                      <a:pt x="3163" y="202"/>
                    </a:cubicBezTo>
                    <a:close/>
                    <a:moveTo>
                      <a:pt x="3180" y="1"/>
                    </a:moveTo>
                    <a:cubicBezTo>
                      <a:pt x="3171" y="1"/>
                      <a:pt x="3163" y="1"/>
                      <a:pt x="3155" y="2"/>
                    </a:cubicBezTo>
                    <a:lnTo>
                      <a:pt x="3138" y="4"/>
                    </a:lnTo>
                    <a:lnTo>
                      <a:pt x="3136" y="4"/>
                    </a:lnTo>
                    <a:cubicBezTo>
                      <a:pt x="3132" y="7"/>
                      <a:pt x="3147" y="2"/>
                      <a:pt x="3123" y="11"/>
                    </a:cubicBezTo>
                    <a:lnTo>
                      <a:pt x="3117" y="11"/>
                    </a:lnTo>
                    <a:lnTo>
                      <a:pt x="3106" y="15"/>
                    </a:lnTo>
                    <a:cubicBezTo>
                      <a:pt x="3093" y="22"/>
                      <a:pt x="3048" y="54"/>
                      <a:pt x="3039" y="65"/>
                    </a:cubicBezTo>
                    <a:cubicBezTo>
                      <a:pt x="3007" y="97"/>
                      <a:pt x="2985" y="125"/>
                      <a:pt x="2966" y="157"/>
                    </a:cubicBezTo>
                    <a:cubicBezTo>
                      <a:pt x="2929" y="220"/>
                      <a:pt x="2901" y="282"/>
                      <a:pt x="2877" y="345"/>
                    </a:cubicBezTo>
                    <a:cubicBezTo>
                      <a:pt x="2826" y="468"/>
                      <a:pt x="2789" y="595"/>
                      <a:pt x="2750" y="718"/>
                    </a:cubicBezTo>
                    <a:cubicBezTo>
                      <a:pt x="2693" y="928"/>
                      <a:pt x="2640" y="1137"/>
                      <a:pt x="2596" y="1349"/>
                    </a:cubicBezTo>
                    <a:lnTo>
                      <a:pt x="2596" y="1349"/>
                    </a:lnTo>
                    <a:cubicBezTo>
                      <a:pt x="2401" y="1216"/>
                      <a:pt x="2199" y="1099"/>
                      <a:pt x="1981" y="1004"/>
                    </a:cubicBezTo>
                    <a:cubicBezTo>
                      <a:pt x="1851" y="948"/>
                      <a:pt x="1716" y="899"/>
                      <a:pt x="1573" y="875"/>
                    </a:cubicBezTo>
                    <a:cubicBezTo>
                      <a:pt x="1526" y="868"/>
                      <a:pt x="1476" y="863"/>
                      <a:pt x="1426" y="863"/>
                    </a:cubicBezTo>
                    <a:cubicBezTo>
                      <a:pt x="1325" y="863"/>
                      <a:pt x="1222" y="883"/>
                      <a:pt x="1132" y="944"/>
                    </a:cubicBezTo>
                    <a:cubicBezTo>
                      <a:pt x="1099" y="970"/>
                      <a:pt x="1069" y="996"/>
                      <a:pt x="1045" y="1028"/>
                    </a:cubicBezTo>
                    <a:cubicBezTo>
                      <a:pt x="1020" y="1071"/>
                      <a:pt x="1011" y="1093"/>
                      <a:pt x="992" y="1125"/>
                    </a:cubicBezTo>
                    <a:cubicBezTo>
                      <a:pt x="979" y="1157"/>
                      <a:pt x="970" y="1203"/>
                      <a:pt x="959" y="1241"/>
                    </a:cubicBezTo>
                    <a:cubicBezTo>
                      <a:pt x="955" y="1278"/>
                      <a:pt x="957" y="1317"/>
                      <a:pt x="957" y="1354"/>
                    </a:cubicBezTo>
                    <a:cubicBezTo>
                      <a:pt x="966" y="1429"/>
                      <a:pt x="983" y="1502"/>
                      <a:pt x="1011" y="1567"/>
                    </a:cubicBezTo>
                    <a:cubicBezTo>
                      <a:pt x="1037" y="1634"/>
                      <a:pt x="1069" y="1698"/>
                      <a:pt x="1110" y="1757"/>
                    </a:cubicBezTo>
                    <a:cubicBezTo>
                      <a:pt x="1185" y="1875"/>
                      <a:pt x="1274" y="1979"/>
                      <a:pt x="1371" y="2080"/>
                    </a:cubicBezTo>
                    <a:cubicBezTo>
                      <a:pt x="1464" y="2173"/>
                      <a:pt x="1560" y="2263"/>
                      <a:pt x="1662" y="2343"/>
                    </a:cubicBezTo>
                    <a:cubicBezTo>
                      <a:pt x="1364" y="2367"/>
                      <a:pt x="1065" y="2407"/>
                      <a:pt x="772" y="2457"/>
                    </a:cubicBezTo>
                    <a:cubicBezTo>
                      <a:pt x="621" y="2489"/>
                      <a:pt x="470" y="2524"/>
                      <a:pt x="321" y="2578"/>
                    </a:cubicBezTo>
                    <a:cubicBezTo>
                      <a:pt x="248" y="2604"/>
                      <a:pt x="173" y="2636"/>
                      <a:pt x="104" y="2688"/>
                    </a:cubicBezTo>
                    <a:cubicBezTo>
                      <a:pt x="67" y="2718"/>
                      <a:pt x="30" y="2748"/>
                      <a:pt x="11" y="2806"/>
                    </a:cubicBezTo>
                    <a:cubicBezTo>
                      <a:pt x="2" y="2836"/>
                      <a:pt x="0" y="2871"/>
                      <a:pt x="11" y="2899"/>
                    </a:cubicBezTo>
                    <a:cubicBezTo>
                      <a:pt x="19" y="2931"/>
                      <a:pt x="28" y="2942"/>
                      <a:pt x="54" y="2976"/>
                    </a:cubicBezTo>
                    <a:cubicBezTo>
                      <a:pt x="86" y="3000"/>
                      <a:pt x="99" y="3030"/>
                      <a:pt x="149" y="3052"/>
                    </a:cubicBezTo>
                    <a:cubicBezTo>
                      <a:pt x="190" y="3073"/>
                      <a:pt x="235" y="3097"/>
                      <a:pt x="272" y="3106"/>
                    </a:cubicBezTo>
                    <a:cubicBezTo>
                      <a:pt x="354" y="3132"/>
                      <a:pt x="431" y="3142"/>
                      <a:pt x="513" y="3151"/>
                    </a:cubicBezTo>
                    <a:cubicBezTo>
                      <a:pt x="577" y="3158"/>
                      <a:pt x="641" y="3161"/>
                      <a:pt x="705" y="3161"/>
                    </a:cubicBezTo>
                    <a:cubicBezTo>
                      <a:pt x="797" y="3161"/>
                      <a:pt x="889" y="3155"/>
                      <a:pt x="981" y="3149"/>
                    </a:cubicBezTo>
                    <a:cubicBezTo>
                      <a:pt x="1268" y="3123"/>
                      <a:pt x="1549" y="3083"/>
                      <a:pt x="1827" y="3019"/>
                    </a:cubicBezTo>
                    <a:lnTo>
                      <a:pt x="1827" y="3019"/>
                    </a:lnTo>
                    <a:cubicBezTo>
                      <a:pt x="1923" y="3358"/>
                      <a:pt x="2033" y="3691"/>
                      <a:pt x="2194" y="4011"/>
                    </a:cubicBezTo>
                    <a:cubicBezTo>
                      <a:pt x="2237" y="4097"/>
                      <a:pt x="2283" y="4181"/>
                      <a:pt x="2336" y="4261"/>
                    </a:cubicBezTo>
                    <a:cubicBezTo>
                      <a:pt x="2390" y="4343"/>
                      <a:pt x="2448" y="4420"/>
                      <a:pt x="2533" y="4485"/>
                    </a:cubicBezTo>
                    <a:cubicBezTo>
                      <a:pt x="2578" y="4515"/>
                      <a:pt x="2627" y="4543"/>
                      <a:pt x="2686" y="4550"/>
                    </a:cubicBezTo>
                    <a:cubicBezTo>
                      <a:pt x="2691" y="4550"/>
                      <a:pt x="2696" y="4550"/>
                      <a:pt x="2701" y="4550"/>
                    </a:cubicBezTo>
                    <a:cubicBezTo>
                      <a:pt x="2758" y="4550"/>
                      <a:pt x="2808" y="4530"/>
                      <a:pt x="2851" y="4500"/>
                    </a:cubicBezTo>
                    <a:cubicBezTo>
                      <a:pt x="2875" y="4477"/>
                      <a:pt x="2888" y="4468"/>
                      <a:pt x="2908" y="4446"/>
                    </a:cubicBezTo>
                    <a:cubicBezTo>
                      <a:pt x="2927" y="4425"/>
                      <a:pt x="2944" y="4403"/>
                      <a:pt x="2955" y="4382"/>
                    </a:cubicBezTo>
                    <a:cubicBezTo>
                      <a:pt x="2983" y="4339"/>
                      <a:pt x="3002" y="4295"/>
                      <a:pt x="3020" y="4250"/>
                    </a:cubicBezTo>
                    <a:cubicBezTo>
                      <a:pt x="3089" y="4067"/>
                      <a:pt x="3123" y="3882"/>
                      <a:pt x="3147" y="3696"/>
                    </a:cubicBezTo>
                    <a:cubicBezTo>
                      <a:pt x="3170" y="3507"/>
                      <a:pt x="3181" y="3321"/>
                      <a:pt x="3190" y="3132"/>
                    </a:cubicBezTo>
                    <a:cubicBezTo>
                      <a:pt x="3209" y="2773"/>
                      <a:pt x="3207" y="2412"/>
                      <a:pt x="3194" y="2051"/>
                    </a:cubicBezTo>
                    <a:lnTo>
                      <a:pt x="3194" y="2051"/>
                    </a:lnTo>
                    <a:cubicBezTo>
                      <a:pt x="3273" y="2053"/>
                      <a:pt x="3351" y="2054"/>
                      <a:pt x="3430" y="2054"/>
                    </a:cubicBezTo>
                    <a:cubicBezTo>
                      <a:pt x="3587" y="2054"/>
                      <a:pt x="3744" y="2050"/>
                      <a:pt x="3901" y="2043"/>
                    </a:cubicBezTo>
                    <a:cubicBezTo>
                      <a:pt x="4026" y="2037"/>
                      <a:pt x="4149" y="2028"/>
                      <a:pt x="4276" y="2011"/>
                    </a:cubicBezTo>
                    <a:cubicBezTo>
                      <a:pt x="4339" y="2004"/>
                      <a:pt x="4403" y="1994"/>
                      <a:pt x="4464" y="1979"/>
                    </a:cubicBezTo>
                    <a:cubicBezTo>
                      <a:pt x="4526" y="1966"/>
                      <a:pt x="4591" y="1946"/>
                      <a:pt x="4655" y="1910"/>
                    </a:cubicBezTo>
                    <a:cubicBezTo>
                      <a:pt x="4688" y="1886"/>
                      <a:pt x="4729" y="1864"/>
                      <a:pt x="4748" y="1804"/>
                    </a:cubicBezTo>
                    <a:cubicBezTo>
                      <a:pt x="4755" y="1778"/>
                      <a:pt x="4755" y="1746"/>
                      <a:pt x="4748" y="1720"/>
                    </a:cubicBezTo>
                    <a:lnTo>
                      <a:pt x="4742" y="1703"/>
                    </a:lnTo>
                    <a:lnTo>
                      <a:pt x="4742" y="1699"/>
                    </a:lnTo>
                    <a:lnTo>
                      <a:pt x="4742" y="1699"/>
                    </a:lnTo>
                    <a:cubicBezTo>
                      <a:pt x="4742" y="1699"/>
                      <a:pt x="4743" y="1700"/>
                      <a:pt x="4744" y="1700"/>
                    </a:cubicBezTo>
                    <a:cubicBezTo>
                      <a:pt x="4744" y="1700"/>
                      <a:pt x="4743" y="1698"/>
                      <a:pt x="4737" y="1688"/>
                    </a:cubicBezTo>
                    <a:lnTo>
                      <a:pt x="4733" y="1685"/>
                    </a:lnTo>
                    <a:lnTo>
                      <a:pt x="4731" y="1681"/>
                    </a:lnTo>
                    <a:lnTo>
                      <a:pt x="4718" y="1662"/>
                    </a:lnTo>
                    <a:cubicBezTo>
                      <a:pt x="4707" y="1638"/>
                      <a:pt x="4668" y="1608"/>
                      <a:pt x="4634" y="1580"/>
                    </a:cubicBezTo>
                    <a:cubicBezTo>
                      <a:pt x="4597" y="1554"/>
                      <a:pt x="4567" y="1545"/>
                      <a:pt x="4535" y="1530"/>
                    </a:cubicBezTo>
                    <a:cubicBezTo>
                      <a:pt x="4470" y="1509"/>
                      <a:pt x="4405" y="1494"/>
                      <a:pt x="4341" y="1483"/>
                    </a:cubicBezTo>
                    <a:cubicBezTo>
                      <a:pt x="4276" y="1472"/>
                      <a:pt x="4214" y="1468"/>
                      <a:pt x="4149" y="1466"/>
                    </a:cubicBezTo>
                    <a:cubicBezTo>
                      <a:pt x="4104" y="1464"/>
                      <a:pt x="4059" y="1463"/>
                      <a:pt x="4014" y="1463"/>
                    </a:cubicBezTo>
                    <a:cubicBezTo>
                      <a:pt x="3838" y="1463"/>
                      <a:pt x="3665" y="1477"/>
                      <a:pt x="3491" y="1498"/>
                    </a:cubicBezTo>
                    <a:lnTo>
                      <a:pt x="3491" y="1498"/>
                    </a:lnTo>
                    <a:cubicBezTo>
                      <a:pt x="3489" y="1272"/>
                      <a:pt x="3481" y="1045"/>
                      <a:pt x="3466" y="819"/>
                    </a:cubicBezTo>
                    <a:cubicBezTo>
                      <a:pt x="3455" y="690"/>
                      <a:pt x="3444" y="560"/>
                      <a:pt x="3423" y="427"/>
                    </a:cubicBezTo>
                    <a:cubicBezTo>
                      <a:pt x="3408" y="360"/>
                      <a:pt x="3397" y="295"/>
                      <a:pt x="3375" y="229"/>
                    </a:cubicBezTo>
                    <a:cubicBezTo>
                      <a:pt x="3364" y="194"/>
                      <a:pt x="3354" y="157"/>
                      <a:pt x="3336" y="123"/>
                    </a:cubicBezTo>
                    <a:cubicBezTo>
                      <a:pt x="3317" y="91"/>
                      <a:pt x="3300" y="39"/>
                      <a:pt x="3220" y="7"/>
                    </a:cubicBezTo>
                    <a:cubicBezTo>
                      <a:pt x="3208" y="2"/>
                      <a:pt x="3194" y="1"/>
                      <a:pt x="3180" y="1"/>
                    </a:cubicBezTo>
                    <a:close/>
                  </a:path>
                </a:pathLst>
              </a:custGeom>
              <a:solidFill>
                <a:srgbClr val="FF8E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3" name="Google Shape;2073;p42"/>
              <p:cNvSpPr/>
              <p:nvPr/>
            </p:nvSpPr>
            <p:spPr>
              <a:xfrm>
                <a:off x="5561618" y="1145395"/>
                <a:ext cx="47247" cy="95452"/>
              </a:xfrm>
              <a:custGeom>
                <a:avLst/>
                <a:gdLst/>
                <a:ahLst/>
                <a:cxnLst/>
                <a:rect l="l" t="t" r="r" b="b"/>
                <a:pathLst>
                  <a:path w="788" h="1592" extrusionOk="0">
                    <a:moveTo>
                      <a:pt x="395" y="1"/>
                    </a:moveTo>
                    <a:cubicBezTo>
                      <a:pt x="175" y="1"/>
                      <a:pt x="1" y="356"/>
                      <a:pt x="1" y="796"/>
                    </a:cubicBezTo>
                    <a:cubicBezTo>
                      <a:pt x="1" y="1236"/>
                      <a:pt x="175" y="1591"/>
                      <a:pt x="395" y="1591"/>
                    </a:cubicBezTo>
                    <a:cubicBezTo>
                      <a:pt x="611" y="1591"/>
                      <a:pt x="787" y="1236"/>
                      <a:pt x="787" y="796"/>
                    </a:cubicBezTo>
                    <a:cubicBezTo>
                      <a:pt x="787" y="361"/>
                      <a:pt x="611" y="1"/>
                      <a:pt x="395" y="1"/>
                    </a:cubicBezTo>
                    <a:close/>
                  </a:path>
                </a:pathLst>
              </a:custGeom>
              <a:solidFill>
                <a:srgbClr val="FF8E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4" name="Google Shape;2074;p42"/>
              <p:cNvSpPr/>
              <p:nvPr/>
            </p:nvSpPr>
            <p:spPr>
              <a:xfrm>
                <a:off x="6838248" y="1004493"/>
                <a:ext cx="493090" cy="282100"/>
              </a:xfrm>
              <a:custGeom>
                <a:avLst/>
                <a:gdLst/>
                <a:ahLst/>
                <a:cxnLst/>
                <a:rect l="l" t="t" r="r" b="b"/>
                <a:pathLst>
                  <a:path w="8224" h="4705" extrusionOk="0">
                    <a:moveTo>
                      <a:pt x="4052" y="1"/>
                    </a:moveTo>
                    <a:cubicBezTo>
                      <a:pt x="4017" y="1"/>
                      <a:pt x="3980" y="3"/>
                      <a:pt x="3942" y="8"/>
                    </a:cubicBezTo>
                    <a:cubicBezTo>
                      <a:pt x="3029" y="124"/>
                      <a:pt x="2632" y="2329"/>
                      <a:pt x="2632" y="2329"/>
                    </a:cubicBezTo>
                    <a:cubicBezTo>
                      <a:pt x="2632" y="2329"/>
                      <a:pt x="1467" y="2029"/>
                      <a:pt x="735" y="2029"/>
                    </a:cubicBezTo>
                    <a:cubicBezTo>
                      <a:pt x="438" y="2029"/>
                      <a:pt x="212" y="2078"/>
                      <a:pt x="164" y="2217"/>
                    </a:cubicBezTo>
                    <a:cubicBezTo>
                      <a:pt x="0" y="2693"/>
                      <a:pt x="2694" y="3219"/>
                      <a:pt x="2694" y="3219"/>
                    </a:cubicBezTo>
                    <a:cubicBezTo>
                      <a:pt x="2694" y="3219"/>
                      <a:pt x="2069" y="4599"/>
                      <a:pt x="3115" y="4700"/>
                    </a:cubicBezTo>
                    <a:cubicBezTo>
                      <a:pt x="3147" y="4703"/>
                      <a:pt x="3178" y="4705"/>
                      <a:pt x="3208" y="4705"/>
                    </a:cubicBezTo>
                    <a:cubicBezTo>
                      <a:pt x="4173" y="4705"/>
                      <a:pt x="4436" y="3159"/>
                      <a:pt x="4436" y="3159"/>
                    </a:cubicBezTo>
                    <a:cubicBezTo>
                      <a:pt x="4618" y="3474"/>
                      <a:pt x="5192" y="3597"/>
                      <a:pt x="5688" y="3597"/>
                    </a:cubicBezTo>
                    <a:cubicBezTo>
                      <a:pt x="6045" y="3597"/>
                      <a:pt x="6362" y="3533"/>
                      <a:pt x="6464" y="3431"/>
                    </a:cubicBezTo>
                    <a:cubicBezTo>
                      <a:pt x="6864" y="3028"/>
                      <a:pt x="5621" y="2480"/>
                      <a:pt x="5508" y="2480"/>
                    </a:cubicBezTo>
                    <a:cubicBezTo>
                      <a:pt x="5506" y="2480"/>
                      <a:pt x="5504" y="2480"/>
                      <a:pt x="5503" y="2480"/>
                    </a:cubicBezTo>
                    <a:cubicBezTo>
                      <a:pt x="5502" y="2480"/>
                      <a:pt x="5501" y="2480"/>
                      <a:pt x="5501" y="2480"/>
                    </a:cubicBezTo>
                    <a:cubicBezTo>
                      <a:pt x="5491" y="2480"/>
                      <a:pt x="8223" y="1657"/>
                      <a:pt x="8093" y="1297"/>
                    </a:cubicBezTo>
                    <a:cubicBezTo>
                      <a:pt x="8051" y="1182"/>
                      <a:pt x="7799" y="1143"/>
                      <a:pt x="7472" y="1143"/>
                    </a:cubicBezTo>
                    <a:cubicBezTo>
                      <a:pt x="6762" y="1143"/>
                      <a:pt x="5701" y="1329"/>
                      <a:pt x="5701" y="1329"/>
                    </a:cubicBezTo>
                    <a:cubicBezTo>
                      <a:pt x="5701" y="1329"/>
                      <a:pt x="6468" y="573"/>
                      <a:pt x="6074" y="374"/>
                    </a:cubicBezTo>
                    <a:cubicBezTo>
                      <a:pt x="6040" y="357"/>
                      <a:pt x="6003" y="349"/>
                      <a:pt x="5965" y="349"/>
                    </a:cubicBezTo>
                    <a:cubicBezTo>
                      <a:pt x="5558" y="349"/>
                      <a:pt x="4955" y="1234"/>
                      <a:pt x="4955" y="1234"/>
                    </a:cubicBezTo>
                    <a:cubicBezTo>
                      <a:pt x="4955" y="1234"/>
                      <a:pt x="4860" y="1"/>
                      <a:pt x="405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5" name="Google Shape;2075;p42"/>
              <p:cNvSpPr/>
              <p:nvPr/>
            </p:nvSpPr>
            <p:spPr>
              <a:xfrm>
                <a:off x="6929744" y="1016485"/>
                <a:ext cx="335882" cy="243787"/>
              </a:xfrm>
              <a:custGeom>
                <a:avLst/>
                <a:gdLst/>
                <a:ahLst/>
                <a:cxnLst/>
                <a:rect l="l" t="t" r="r" b="b"/>
                <a:pathLst>
                  <a:path w="5602" h="4066" extrusionOk="0">
                    <a:moveTo>
                      <a:pt x="157" y="2496"/>
                    </a:moveTo>
                    <a:lnTo>
                      <a:pt x="157" y="2496"/>
                    </a:lnTo>
                    <a:cubicBezTo>
                      <a:pt x="158" y="2497"/>
                      <a:pt x="158" y="2498"/>
                      <a:pt x="159" y="2499"/>
                    </a:cubicBezTo>
                    <a:lnTo>
                      <a:pt x="159" y="2499"/>
                    </a:lnTo>
                    <a:lnTo>
                      <a:pt x="158" y="2498"/>
                    </a:lnTo>
                    <a:lnTo>
                      <a:pt x="157" y="2496"/>
                    </a:lnTo>
                    <a:close/>
                    <a:moveTo>
                      <a:pt x="2404" y="92"/>
                    </a:moveTo>
                    <a:cubicBezTo>
                      <a:pt x="2408" y="92"/>
                      <a:pt x="2412" y="92"/>
                      <a:pt x="2416" y="92"/>
                    </a:cubicBezTo>
                    <a:cubicBezTo>
                      <a:pt x="2457" y="95"/>
                      <a:pt x="2496" y="114"/>
                      <a:pt x="2535" y="136"/>
                    </a:cubicBezTo>
                    <a:cubicBezTo>
                      <a:pt x="2684" y="235"/>
                      <a:pt x="2783" y="390"/>
                      <a:pt x="2871" y="534"/>
                    </a:cubicBezTo>
                    <a:cubicBezTo>
                      <a:pt x="3041" y="836"/>
                      <a:pt x="3179" y="1155"/>
                      <a:pt x="3289" y="1472"/>
                    </a:cubicBezTo>
                    <a:lnTo>
                      <a:pt x="3311" y="1536"/>
                    </a:lnTo>
                    <a:lnTo>
                      <a:pt x="3399" y="1521"/>
                    </a:lnTo>
                    <a:cubicBezTo>
                      <a:pt x="3746" y="1465"/>
                      <a:pt x="4100" y="1411"/>
                      <a:pt x="4453" y="1386"/>
                    </a:cubicBezTo>
                    <a:cubicBezTo>
                      <a:pt x="4577" y="1378"/>
                      <a:pt x="4702" y="1370"/>
                      <a:pt x="4826" y="1370"/>
                    </a:cubicBezTo>
                    <a:cubicBezTo>
                      <a:pt x="4877" y="1370"/>
                      <a:pt x="4928" y="1372"/>
                      <a:pt x="4979" y="1375"/>
                    </a:cubicBezTo>
                    <a:cubicBezTo>
                      <a:pt x="5065" y="1383"/>
                      <a:pt x="5151" y="1388"/>
                      <a:pt x="5229" y="1407"/>
                    </a:cubicBezTo>
                    <a:cubicBezTo>
                      <a:pt x="5272" y="1416"/>
                      <a:pt x="5298" y="1429"/>
                      <a:pt x="5330" y="1437"/>
                    </a:cubicBezTo>
                    <a:lnTo>
                      <a:pt x="5356" y="1446"/>
                    </a:lnTo>
                    <a:lnTo>
                      <a:pt x="5382" y="1461"/>
                    </a:lnTo>
                    <a:lnTo>
                      <a:pt x="5434" y="1493"/>
                    </a:lnTo>
                    <a:cubicBezTo>
                      <a:pt x="5433" y="1493"/>
                      <a:pt x="5433" y="1493"/>
                      <a:pt x="5433" y="1493"/>
                    </a:cubicBezTo>
                    <a:lnTo>
                      <a:pt x="5433" y="1493"/>
                    </a:lnTo>
                    <a:cubicBezTo>
                      <a:pt x="5430" y="1493"/>
                      <a:pt x="5449" y="1507"/>
                      <a:pt x="5447" y="1513"/>
                    </a:cubicBezTo>
                    <a:cubicBezTo>
                      <a:pt x="5453" y="1517"/>
                      <a:pt x="5449" y="1524"/>
                      <a:pt x="5449" y="1532"/>
                    </a:cubicBezTo>
                    <a:cubicBezTo>
                      <a:pt x="5447" y="1545"/>
                      <a:pt x="5421" y="1567"/>
                      <a:pt x="5393" y="1586"/>
                    </a:cubicBezTo>
                    <a:cubicBezTo>
                      <a:pt x="5335" y="1621"/>
                      <a:pt x="5255" y="1653"/>
                      <a:pt x="5175" y="1677"/>
                    </a:cubicBezTo>
                    <a:cubicBezTo>
                      <a:pt x="5013" y="1726"/>
                      <a:pt x="4841" y="1763"/>
                      <a:pt x="4669" y="1797"/>
                    </a:cubicBezTo>
                    <a:cubicBezTo>
                      <a:pt x="4322" y="1868"/>
                      <a:pt x="3968" y="1918"/>
                      <a:pt x="3613" y="1965"/>
                    </a:cubicBezTo>
                    <a:lnTo>
                      <a:pt x="3595" y="1970"/>
                    </a:lnTo>
                    <a:lnTo>
                      <a:pt x="3613" y="1980"/>
                    </a:lnTo>
                    <a:cubicBezTo>
                      <a:pt x="3731" y="2065"/>
                      <a:pt x="3843" y="2153"/>
                      <a:pt x="3947" y="2246"/>
                    </a:cubicBezTo>
                    <a:cubicBezTo>
                      <a:pt x="4052" y="2340"/>
                      <a:pt x="4145" y="2437"/>
                      <a:pt x="4220" y="2541"/>
                    </a:cubicBezTo>
                    <a:cubicBezTo>
                      <a:pt x="4259" y="2595"/>
                      <a:pt x="4291" y="2649"/>
                      <a:pt x="4317" y="2702"/>
                    </a:cubicBezTo>
                    <a:cubicBezTo>
                      <a:pt x="4345" y="2761"/>
                      <a:pt x="4358" y="2815"/>
                      <a:pt x="4365" y="2871"/>
                    </a:cubicBezTo>
                    <a:cubicBezTo>
                      <a:pt x="4360" y="2896"/>
                      <a:pt x="4365" y="2927"/>
                      <a:pt x="4356" y="2950"/>
                    </a:cubicBezTo>
                    <a:cubicBezTo>
                      <a:pt x="4345" y="2976"/>
                      <a:pt x="4343" y="2998"/>
                      <a:pt x="4326" y="3024"/>
                    </a:cubicBezTo>
                    <a:cubicBezTo>
                      <a:pt x="4307" y="3045"/>
                      <a:pt x="4281" y="3080"/>
                      <a:pt x="4268" y="3095"/>
                    </a:cubicBezTo>
                    <a:cubicBezTo>
                      <a:pt x="4246" y="3112"/>
                      <a:pt x="4218" y="3131"/>
                      <a:pt x="4192" y="3144"/>
                    </a:cubicBezTo>
                    <a:cubicBezTo>
                      <a:pt x="4126" y="3178"/>
                      <a:pt x="4047" y="3190"/>
                      <a:pt x="3963" y="3190"/>
                    </a:cubicBezTo>
                    <a:cubicBezTo>
                      <a:pt x="3902" y="3190"/>
                      <a:pt x="3838" y="3184"/>
                      <a:pt x="3776" y="3174"/>
                    </a:cubicBezTo>
                    <a:cubicBezTo>
                      <a:pt x="3628" y="3153"/>
                      <a:pt x="3483" y="3110"/>
                      <a:pt x="3341" y="3058"/>
                    </a:cubicBezTo>
                    <a:cubicBezTo>
                      <a:pt x="3056" y="2957"/>
                      <a:pt x="2785" y="2825"/>
                      <a:pt x="2535" y="2681"/>
                    </a:cubicBezTo>
                    <a:lnTo>
                      <a:pt x="2410" y="2612"/>
                    </a:lnTo>
                    <a:lnTo>
                      <a:pt x="2375" y="2728"/>
                    </a:lnTo>
                    <a:cubicBezTo>
                      <a:pt x="2309" y="2948"/>
                      <a:pt x="2242" y="3172"/>
                      <a:pt x="2156" y="3388"/>
                    </a:cubicBezTo>
                    <a:cubicBezTo>
                      <a:pt x="2112" y="3496"/>
                      <a:pt x="2063" y="3603"/>
                      <a:pt x="2009" y="3705"/>
                    </a:cubicBezTo>
                    <a:cubicBezTo>
                      <a:pt x="1983" y="3756"/>
                      <a:pt x="1953" y="3806"/>
                      <a:pt x="1919" y="3849"/>
                    </a:cubicBezTo>
                    <a:cubicBezTo>
                      <a:pt x="1903" y="3865"/>
                      <a:pt x="1886" y="3884"/>
                      <a:pt x="1871" y="3895"/>
                    </a:cubicBezTo>
                    <a:lnTo>
                      <a:pt x="1871" y="3895"/>
                    </a:lnTo>
                    <a:cubicBezTo>
                      <a:pt x="1870" y="3893"/>
                      <a:pt x="1868" y="3890"/>
                      <a:pt x="1867" y="3888"/>
                    </a:cubicBezTo>
                    <a:cubicBezTo>
                      <a:pt x="1856" y="3871"/>
                      <a:pt x="1845" y="3845"/>
                      <a:pt x="1834" y="3821"/>
                    </a:cubicBezTo>
                    <a:cubicBezTo>
                      <a:pt x="1813" y="3769"/>
                      <a:pt x="1800" y="3715"/>
                      <a:pt x="1789" y="3662"/>
                    </a:cubicBezTo>
                    <a:cubicBezTo>
                      <a:pt x="1761" y="3554"/>
                      <a:pt x="1746" y="3442"/>
                      <a:pt x="1731" y="3327"/>
                    </a:cubicBezTo>
                    <a:cubicBezTo>
                      <a:pt x="1705" y="3101"/>
                      <a:pt x="1692" y="2873"/>
                      <a:pt x="1686" y="2646"/>
                    </a:cubicBezTo>
                    <a:lnTo>
                      <a:pt x="1684" y="2558"/>
                    </a:lnTo>
                    <a:lnTo>
                      <a:pt x="1569" y="2571"/>
                    </a:lnTo>
                    <a:cubicBezTo>
                      <a:pt x="1303" y="2604"/>
                      <a:pt x="1028" y="2623"/>
                      <a:pt x="760" y="2623"/>
                    </a:cubicBezTo>
                    <a:cubicBezTo>
                      <a:pt x="746" y="2623"/>
                      <a:pt x="732" y="2623"/>
                      <a:pt x="718" y="2623"/>
                    </a:cubicBezTo>
                    <a:cubicBezTo>
                      <a:pt x="647" y="2621"/>
                      <a:pt x="578" y="2616"/>
                      <a:pt x="509" y="2612"/>
                    </a:cubicBezTo>
                    <a:cubicBezTo>
                      <a:pt x="438" y="2605"/>
                      <a:pt x="373" y="2595"/>
                      <a:pt x="313" y="2582"/>
                    </a:cubicBezTo>
                    <a:cubicBezTo>
                      <a:pt x="287" y="2573"/>
                      <a:pt x="253" y="2567"/>
                      <a:pt x="233" y="2556"/>
                    </a:cubicBezTo>
                    <a:cubicBezTo>
                      <a:pt x="218" y="2545"/>
                      <a:pt x="196" y="2545"/>
                      <a:pt x="175" y="2515"/>
                    </a:cubicBezTo>
                    <a:lnTo>
                      <a:pt x="161" y="2501"/>
                    </a:lnTo>
                    <a:lnTo>
                      <a:pt x="161" y="2501"/>
                    </a:lnTo>
                    <a:cubicBezTo>
                      <a:pt x="161" y="2501"/>
                      <a:pt x="161" y="2500"/>
                      <a:pt x="161" y="2500"/>
                    </a:cubicBezTo>
                    <a:lnTo>
                      <a:pt x="161" y="2500"/>
                    </a:lnTo>
                    <a:cubicBezTo>
                      <a:pt x="161" y="2500"/>
                      <a:pt x="161" y="2501"/>
                      <a:pt x="162" y="2502"/>
                    </a:cubicBezTo>
                    <a:lnTo>
                      <a:pt x="162" y="2498"/>
                    </a:lnTo>
                    <a:cubicBezTo>
                      <a:pt x="156" y="2493"/>
                      <a:pt x="158" y="2496"/>
                      <a:pt x="158" y="2493"/>
                    </a:cubicBezTo>
                    <a:cubicBezTo>
                      <a:pt x="156" y="2491"/>
                      <a:pt x="175" y="2476"/>
                      <a:pt x="194" y="2465"/>
                    </a:cubicBezTo>
                    <a:cubicBezTo>
                      <a:pt x="293" y="2420"/>
                      <a:pt x="442" y="2396"/>
                      <a:pt x="578" y="2377"/>
                    </a:cubicBezTo>
                    <a:cubicBezTo>
                      <a:pt x="718" y="2358"/>
                      <a:pt x="865" y="2349"/>
                      <a:pt x="1007" y="2336"/>
                    </a:cubicBezTo>
                    <a:cubicBezTo>
                      <a:pt x="1296" y="2319"/>
                      <a:pt x="1587" y="2310"/>
                      <a:pt x="1875" y="2308"/>
                    </a:cubicBezTo>
                    <a:lnTo>
                      <a:pt x="1923" y="2308"/>
                    </a:lnTo>
                    <a:lnTo>
                      <a:pt x="1921" y="2274"/>
                    </a:lnTo>
                    <a:cubicBezTo>
                      <a:pt x="1888" y="1942"/>
                      <a:pt x="1886" y="1605"/>
                      <a:pt x="1899" y="1274"/>
                    </a:cubicBezTo>
                    <a:cubicBezTo>
                      <a:pt x="1910" y="1110"/>
                      <a:pt x="1929" y="942"/>
                      <a:pt x="1962" y="778"/>
                    </a:cubicBezTo>
                    <a:cubicBezTo>
                      <a:pt x="1996" y="612"/>
                      <a:pt x="2033" y="448"/>
                      <a:pt x="2123" y="302"/>
                    </a:cubicBezTo>
                    <a:cubicBezTo>
                      <a:pt x="2145" y="265"/>
                      <a:pt x="2169" y="230"/>
                      <a:pt x="2199" y="198"/>
                    </a:cubicBezTo>
                    <a:cubicBezTo>
                      <a:pt x="2212" y="179"/>
                      <a:pt x="2227" y="168"/>
                      <a:pt x="2242" y="155"/>
                    </a:cubicBezTo>
                    <a:cubicBezTo>
                      <a:pt x="2255" y="142"/>
                      <a:pt x="2287" y="125"/>
                      <a:pt x="2298" y="118"/>
                    </a:cubicBezTo>
                    <a:cubicBezTo>
                      <a:pt x="2335" y="101"/>
                      <a:pt x="2368" y="92"/>
                      <a:pt x="2404" y="92"/>
                    </a:cubicBezTo>
                    <a:close/>
                    <a:moveTo>
                      <a:pt x="2405" y="1"/>
                    </a:moveTo>
                    <a:cubicBezTo>
                      <a:pt x="2345" y="1"/>
                      <a:pt x="2287" y="19"/>
                      <a:pt x="2240" y="45"/>
                    </a:cubicBezTo>
                    <a:cubicBezTo>
                      <a:pt x="2214" y="62"/>
                      <a:pt x="2197" y="71"/>
                      <a:pt x="2175" y="90"/>
                    </a:cubicBezTo>
                    <a:cubicBezTo>
                      <a:pt x="2153" y="110"/>
                      <a:pt x="2132" y="127"/>
                      <a:pt x="2119" y="146"/>
                    </a:cubicBezTo>
                    <a:cubicBezTo>
                      <a:pt x="2087" y="185"/>
                      <a:pt x="2063" y="224"/>
                      <a:pt x="2041" y="265"/>
                    </a:cubicBezTo>
                    <a:cubicBezTo>
                      <a:pt x="1959" y="427"/>
                      <a:pt x="1921" y="595"/>
                      <a:pt x="1891" y="761"/>
                    </a:cubicBezTo>
                    <a:cubicBezTo>
                      <a:pt x="1860" y="929"/>
                      <a:pt x="1850" y="1095"/>
                      <a:pt x="1839" y="1263"/>
                    </a:cubicBezTo>
                    <a:cubicBezTo>
                      <a:pt x="1816" y="1585"/>
                      <a:pt x="1819" y="1907"/>
                      <a:pt x="1835" y="2232"/>
                    </a:cubicBezTo>
                    <a:lnTo>
                      <a:pt x="1835" y="2232"/>
                    </a:lnTo>
                    <a:cubicBezTo>
                      <a:pt x="1723" y="2229"/>
                      <a:pt x="1611" y="2228"/>
                      <a:pt x="1499" y="2228"/>
                    </a:cubicBezTo>
                    <a:cubicBezTo>
                      <a:pt x="1334" y="2228"/>
                      <a:pt x="1170" y="2231"/>
                      <a:pt x="1005" y="2237"/>
                    </a:cubicBezTo>
                    <a:cubicBezTo>
                      <a:pt x="856" y="2243"/>
                      <a:pt x="709" y="2250"/>
                      <a:pt x="563" y="2265"/>
                    </a:cubicBezTo>
                    <a:cubicBezTo>
                      <a:pt x="490" y="2271"/>
                      <a:pt x="416" y="2280"/>
                      <a:pt x="341" y="2293"/>
                    </a:cubicBezTo>
                    <a:cubicBezTo>
                      <a:pt x="268" y="2310"/>
                      <a:pt x="192" y="2323"/>
                      <a:pt x="115" y="2358"/>
                    </a:cubicBezTo>
                    <a:cubicBezTo>
                      <a:pt x="80" y="2379"/>
                      <a:pt x="31" y="2399"/>
                      <a:pt x="9" y="2452"/>
                    </a:cubicBezTo>
                    <a:cubicBezTo>
                      <a:pt x="2" y="2476"/>
                      <a:pt x="0" y="2506"/>
                      <a:pt x="9" y="2528"/>
                    </a:cubicBezTo>
                    <a:lnTo>
                      <a:pt x="18" y="2545"/>
                    </a:lnTo>
                    <a:lnTo>
                      <a:pt x="18" y="2547"/>
                    </a:lnTo>
                    <a:cubicBezTo>
                      <a:pt x="18" y="2548"/>
                      <a:pt x="19" y="2548"/>
                      <a:pt x="19" y="2548"/>
                    </a:cubicBezTo>
                    <a:cubicBezTo>
                      <a:pt x="19" y="2548"/>
                      <a:pt x="17" y="2547"/>
                      <a:pt x="17" y="2547"/>
                    </a:cubicBezTo>
                    <a:lnTo>
                      <a:pt x="17" y="2547"/>
                    </a:lnTo>
                    <a:cubicBezTo>
                      <a:pt x="17" y="2547"/>
                      <a:pt x="18" y="2549"/>
                      <a:pt x="26" y="2558"/>
                    </a:cubicBezTo>
                    <a:lnTo>
                      <a:pt x="28" y="2560"/>
                    </a:lnTo>
                    <a:lnTo>
                      <a:pt x="35" y="2567"/>
                    </a:lnTo>
                    <a:lnTo>
                      <a:pt x="50" y="2582"/>
                    </a:lnTo>
                    <a:cubicBezTo>
                      <a:pt x="65" y="2603"/>
                      <a:pt x="108" y="2631"/>
                      <a:pt x="151" y="2655"/>
                    </a:cubicBezTo>
                    <a:cubicBezTo>
                      <a:pt x="190" y="2677"/>
                      <a:pt x="227" y="2681"/>
                      <a:pt x="265" y="2698"/>
                    </a:cubicBezTo>
                    <a:cubicBezTo>
                      <a:pt x="341" y="2720"/>
                      <a:pt x="421" y="2733"/>
                      <a:pt x="496" y="2741"/>
                    </a:cubicBezTo>
                    <a:cubicBezTo>
                      <a:pt x="569" y="2750"/>
                      <a:pt x="647" y="2754"/>
                      <a:pt x="722" y="2756"/>
                    </a:cubicBezTo>
                    <a:cubicBezTo>
                      <a:pt x="782" y="2759"/>
                      <a:pt x="842" y="2760"/>
                      <a:pt x="902" y="2760"/>
                    </a:cubicBezTo>
                    <a:cubicBezTo>
                      <a:pt x="1100" y="2760"/>
                      <a:pt x="1297" y="2748"/>
                      <a:pt x="1494" y="2729"/>
                    </a:cubicBezTo>
                    <a:lnTo>
                      <a:pt x="1494" y="2729"/>
                    </a:lnTo>
                    <a:cubicBezTo>
                      <a:pt x="1497" y="2931"/>
                      <a:pt x="1507" y="3131"/>
                      <a:pt x="1526" y="3334"/>
                    </a:cubicBezTo>
                    <a:cubicBezTo>
                      <a:pt x="1537" y="3450"/>
                      <a:pt x="1550" y="3565"/>
                      <a:pt x="1578" y="3681"/>
                    </a:cubicBezTo>
                    <a:cubicBezTo>
                      <a:pt x="1591" y="3741"/>
                      <a:pt x="1604" y="3799"/>
                      <a:pt x="1630" y="3860"/>
                    </a:cubicBezTo>
                    <a:cubicBezTo>
                      <a:pt x="1640" y="3892"/>
                      <a:pt x="1653" y="3920"/>
                      <a:pt x="1675" y="3953"/>
                    </a:cubicBezTo>
                    <a:cubicBezTo>
                      <a:pt x="1699" y="3985"/>
                      <a:pt x="1718" y="4028"/>
                      <a:pt x="1813" y="4058"/>
                    </a:cubicBezTo>
                    <a:cubicBezTo>
                      <a:pt x="1829" y="4064"/>
                      <a:pt x="1845" y="4066"/>
                      <a:pt x="1862" y="4066"/>
                    </a:cubicBezTo>
                    <a:cubicBezTo>
                      <a:pt x="1870" y="4066"/>
                      <a:pt x="1879" y="4065"/>
                      <a:pt x="1888" y="4065"/>
                    </a:cubicBezTo>
                    <a:lnTo>
                      <a:pt x="1906" y="4060"/>
                    </a:lnTo>
                    <a:lnTo>
                      <a:pt x="1910" y="4060"/>
                    </a:lnTo>
                    <a:cubicBezTo>
                      <a:pt x="1914" y="4060"/>
                      <a:pt x="1909" y="4063"/>
                      <a:pt x="1910" y="4063"/>
                    </a:cubicBezTo>
                    <a:cubicBezTo>
                      <a:pt x="1911" y="4063"/>
                      <a:pt x="1915" y="4062"/>
                      <a:pt x="1925" y="4058"/>
                    </a:cubicBezTo>
                    <a:lnTo>
                      <a:pt x="1931" y="4058"/>
                    </a:lnTo>
                    <a:lnTo>
                      <a:pt x="1944" y="4054"/>
                    </a:lnTo>
                    <a:cubicBezTo>
                      <a:pt x="1957" y="4050"/>
                      <a:pt x="2016" y="4021"/>
                      <a:pt x="2022" y="4011"/>
                    </a:cubicBezTo>
                    <a:cubicBezTo>
                      <a:pt x="2061" y="3983"/>
                      <a:pt x="2082" y="3955"/>
                      <a:pt x="2106" y="3927"/>
                    </a:cubicBezTo>
                    <a:cubicBezTo>
                      <a:pt x="2149" y="3871"/>
                      <a:pt x="2181" y="3817"/>
                      <a:pt x="2212" y="3759"/>
                    </a:cubicBezTo>
                    <a:cubicBezTo>
                      <a:pt x="2270" y="3649"/>
                      <a:pt x="2317" y="3537"/>
                      <a:pt x="2360" y="3424"/>
                    </a:cubicBezTo>
                    <a:cubicBezTo>
                      <a:pt x="2429" y="3239"/>
                      <a:pt x="2491" y="3052"/>
                      <a:pt x="2542" y="2863"/>
                    </a:cubicBezTo>
                    <a:lnTo>
                      <a:pt x="2542" y="2863"/>
                    </a:lnTo>
                    <a:cubicBezTo>
                      <a:pt x="2773" y="2981"/>
                      <a:pt x="3012" y="3083"/>
                      <a:pt x="3268" y="3170"/>
                    </a:cubicBezTo>
                    <a:cubicBezTo>
                      <a:pt x="3419" y="3220"/>
                      <a:pt x="3578" y="3265"/>
                      <a:pt x="3746" y="3284"/>
                    </a:cubicBezTo>
                    <a:cubicBezTo>
                      <a:pt x="3802" y="3292"/>
                      <a:pt x="3862" y="3297"/>
                      <a:pt x="3923" y="3297"/>
                    </a:cubicBezTo>
                    <a:cubicBezTo>
                      <a:pt x="4041" y="3297"/>
                      <a:pt x="4162" y="3278"/>
                      <a:pt x="4268" y="3224"/>
                    </a:cubicBezTo>
                    <a:cubicBezTo>
                      <a:pt x="4304" y="3202"/>
                      <a:pt x="4337" y="3174"/>
                      <a:pt x="4367" y="3149"/>
                    </a:cubicBezTo>
                    <a:cubicBezTo>
                      <a:pt x="4399" y="3110"/>
                      <a:pt x="4410" y="3090"/>
                      <a:pt x="4432" y="3062"/>
                    </a:cubicBezTo>
                    <a:cubicBezTo>
                      <a:pt x="4449" y="3034"/>
                      <a:pt x="4462" y="2996"/>
                      <a:pt x="4473" y="2959"/>
                    </a:cubicBezTo>
                    <a:cubicBezTo>
                      <a:pt x="4479" y="2924"/>
                      <a:pt x="4475" y="2892"/>
                      <a:pt x="4475" y="2858"/>
                    </a:cubicBezTo>
                    <a:cubicBezTo>
                      <a:pt x="4464" y="2793"/>
                      <a:pt x="4442" y="2728"/>
                      <a:pt x="4410" y="2668"/>
                    </a:cubicBezTo>
                    <a:cubicBezTo>
                      <a:pt x="4378" y="2610"/>
                      <a:pt x="4337" y="2554"/>
                      <a:pt x="4291" y="2502"/>
                    </a:cubicBezTo>
                    <a:cubicBezTo>
                      <a:pt x="4199" y="2396"/>
                      <a:pt x="4095" y="2302"/>
                      <a:pt x="3981" y="2213"/>
                    </a:cubicBezTo>
                    <a:cubicBezTo>
                      <a:pt x="3871" y="2129"/>
                      <a:pt x="3757" y="2052"/>
                      <a:pt x="3636" y="1978"/>
                    </a:cubicBezTo>
                    <a:cubicBezTo>
                      <a:pt x="3990" y="1961"/>
                      <a:pt x="4339" y="1922"/>
                      <a:pt x="4694" y="1868"/>
                    </a:cubicBezTo>
                    <a:cubicBezTo>
                      <a:pt x="4873" y="1840"/>
                      <a:pt x="5050" y="1808"/>
                      <a:pt x="5225" y="1761"/>
                    </a:cubicBezTo>
                    <a:cubicBezTo>
                      <a:pt x="5315" y="1733"/>
                      <a:pt x="5401" y="1707"/>
                      <a:pt x="5483" y="1661"/>
                    </a:cubicBezTo>
                    <a:cubicBezTo>
                      <a:pt x="5524" y="1636"/>
                      <a:pt x="5570" y="1610"/>
                      <a:pt x="5591" y="1556"/>
                    </a:cubicBezTo>
                    <a:cubicBezTo>
                      <a:pt x="5602" y="1528"/>
                      <a:pt x="5602" y="1500"/>
                      <a:pt x="5591" y="1474"/>
                    </a:cubicBezTo>
                    <a:cubicBezTo>
                      <a:pt x="5580" y="1446"/>
                      <a:pt x="5574" y="1435"/>
                      <a:pt x="5542" y="1405"/>
                    </a:cubicBezTo>
                    <a:cubicBezTo>
                      <a:pt x="5503" y="1383"/>
                      <a:pt x="5488" y="1355"/>
                      <a:pt x="5429" y="1338"/>
                    </a:cubicBezTo>
                    <a:cubicBezTo>
                      <a:pt x="5380" y="1317"/>
                      <a:pt x="5328" y="1295"/>
                      <a:pt x="5283" y="1289"/>
                    </a:cubicBezTo>
                    <a:cubicBezTo>
                      <a:pt x="5188" y="1265"/>
                      <a:pt x="5093" y="1256"/>
                      <a:pt x="4998" y="1248"/>
                    </a:cubicBezTo>
                    <a:cubicBezTo>
                      <a:pt x="4929" y="1243"/>
                      <a:pt x="4861" y="1241"/>
                      <a:pt x="4793" y="1241"/>
                    </a:cubicBezTo>
                    <a:cubicBezTo>
                      <a:pt x="4676" y="1241"/>
                      <a:pt x="4560" y="1247"/>
                      <a:pt x="4444" y="1252"/>
                    </a:cubicBezTo>
                    <a:cubicBezTo>
                      <a:pt x="4108" y="1274"/>
                      <a:pt x="3775" y="1310"/>
                      <a:pt x="3448" y="1366"/>
                    </a:cubicBezTo>
                    <a:lnTo>
                      <a:pt x="3448" y="1366"/>
                    </a:lnTo>
                    <a:cubicBezTo>
                      <a:pt x="3332" y="1063"/>
                      <a:pt x="3202" y="764"/>
                      <a:pt x="3013" y="480"/>
                    </a:cubicBezTo>
                    <a:cubicBezTo>
                      <a:pt x="2962" y="405"/>
                      <a:pt x="2906" y="330"/>
                      <a:pt x="2843" y="256"/>
                    </a:cubicBezTo>
                    <a:cubicBezTo>
                      <a:pt x="2783" y="185"/>
                      <a:pt x="2710" y="114"/>
                      <a:pt x="2613" y="58"/>
                    </a:cubicBezTo>
                    <a:cubicBezTo>
                      <a:pt x="2561" y="30"/>
                      <a:pt x="2503" y="6"/>
                      <a:pt x="2431" y="2"/>
                    </a:cubicBezTo>
                    <a:cubicBezTo>
                      <a:pt x="2423" y="1"/>
                      <a:pt x="2414" y="1"/>
                      <a:pt x="240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6" name="Google Shape;2076;p42"/>
              <p:cNvSpPr/>
              <p:nvPr/>
            </p:nvSpPr>
            <p:spPr>
              <a:xfrm>
                <a:off x="7061052" y="1082979"/>
                <a:ext cx="55701" cy="84960"/>
              </a:xfrm>
              <a:custGeom>
                <a:avLst/>
                <a:gdLst/>
                <a:ahLst/>
                <a:cxnLst/>
                <a:rect l="l" t="t" r="r" b="b"/>
                <a:pathLst>
                  <a:path w="929" h="1417" extrusionOk="0">
                    <a:moveTo>
                      <a:pt x="463" y="1"/>
                    </a:moveTo>
                    <a:cubicBezTo>
                      <a:pt x="207" y="1"/>
                      <a:pt x="0" y="318"/>
                      <a:pt x="0" y="708"/>
                    </a:cubicBezTo>
                    <a:cubicBezTo>
                      <a:pt x="0" y="1098"/>
                      <a:pt x="207" y="1417"/>
                      <a:pt x="463" y="1417"/>
                    </a:cubicBezTo>
                    <a:cubicBezTo>
                      <a:pt x="722" y="1417"/>
                      <a:pt x="929" y="1102"/>
                      <a:pt x="929" y="708"/>
                    </a:cubicBezTo>
                    <a:cubicBezTo>
                      <a:pt x="929" y="318"/>
                      <a:pt x="720" y="1"/>
                      <a:pt x="46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7" name="Google Shape;2077;p42"/>
              <p:cNvSpPr/>
              <p:nvPr/>
            </p:nvSpPr>
            <p:spPr>
              <a:xfrm>
                <a:off x="6292928" y="859994"/>
                <a:ext cx="437390" cy="322511"/>
              </a:xfrm>
              <a:custGeom>
                <a:avLst/>
                <a:gdLst/>
                <a:ahLst/>
                <a:cxnLst/>
                <a:rect l="l" t="t" r="r" b="b"/>
                <a:pathLst>
                  <a:path w="7295" h="5379" extrusionOk="0">
                    <a:moveTo>
                      <a:pt x="3590" y="0"/>
                    </a:moveTo>
                    <a:cubicBezTo>
                      <a:pt x="3559" y="0"/>
                      <a:pt x="3527" y="3"/>
                      <a:pt x="3494" y="8"/>
                    </a:cubicBezTo>
                    <a:cubicBezTo>
                      <a:pt x="2686" y="142"/>
                      <a:pt x="2334" y="2664"/>
                      <a:pt x="2334" y="2664"/>
                    </a:cubicBezTo>
                    <a:cubicBezTo>
                      <a:pt x="2334" y="2664"/>
                      <a:pt x="1299" y="2321"/>
                      <a:pt x="650" y="2321"/>
                    </a:cubicBezTo>
                    <a:cubicBezTo>
                      <a:pt x="387" y="2321"/>
                      <a:pt x="188" y="2377"/>
                      <a:pt x="147" y="2534"/>
                    </a:cubicBezTo>
                    <a:cubicBezTo>
                      <a:pt x="0" y="3084"/>
                      <a:pt x="2390" y="3681"/>
                      <a:pt x="2390" y="3681"/>
                    </a:cubicBezTo>
                    <a:cubicBezTo>
                      <a:pt x="2390" y="3681"/>
                      <a:pt x="1834" y="5256"/>
                      <a:pt x="2759" y="5373"/>
                    </a:cubicBezTo>
                    <a:cubicBezTo>
                      <a:pt x="2787" y="5376"/>
                      <a:pt x="2814" y="5378"/>
                      <a:pt x="2841" y="5378"/>
                    </a:cubicBezTo>
                    <a:cubicBezTo>
                      <a:pt x="3698" y="5378"/>
                      <a:pt x="3931" y="3612"/>
                      <a:pt x="3931" y="3612"/>
                    </a:cubicBezTo>
                    <a:cubicBezTo>
                      <a:pt x="4093" y="3970"/>
                      <a:pt x="4602" y="4111"/>
                      <a:pt x="5042" y="4111"/>
                    </a:cubicBezTo>
                    <a:cubicBezTo>
                      <a:pt x="5359" y="4111"/>
                      <a:pt x="5641" y="4038"/>
                      <a:pt x="5731" y="3920"/>
                    </a:cubicBezTo>
                    <a:cubicBezTo>
                      <a:pt x="6085" y="3462"/>
                      <a:pt x="4980" y="2836"/>
                      <a:pt x="4882" y="2836"/>
                    </a:cubicBezTo>
                    <a:cubicBezTo>
                      <a:pt x="4880" y="2836"/>
                      <a:pt x="4879" y="2836"/>
                      <a:pt x="4878" y="2836"/>
                    </a:cubicBezTo>
                    <a:cubicBezTo>
                      <a:pt x="4877" y="2836"/>
                      <a:pt x="4876" y="2836"/>
                      <a:pt x="4876" y="2836"/>
                    </a:cubicBezTo>
                    <a:cubicBezTo>
                      <a:pt x="4868" y="2836"/>
                      <a:pt x="7294" y="1896"/>
                      <a:pt x="7177" y="1483"/>
                    </a:cubicBezTo>
                    <a:cubicBezTo>
                      <a:pt x="7140" y="1351"/>
                      <a:pt x="6917" y="1306"/>
                      <a:pt x="6628" y="1306"/>
                    </a:cubicBezTo>
                    <a:cubicBezTo>
                      <a:pt x="5998" y="1306"/>
                      <a:pt x="5054" y="1521"/>
                      <a:pt x="5054" y="1521"/>
                    </a:cubicBezTo>
                    <a:cubicBezTo>
                      <a:pt x="5054" y="1521"/>
                      <a:pt x="5735" y="653"/>
                      <a:pt x="5386" y="426"/>
                    </a:cubicBezTo>
                    <a:cubicBezTo>
                      <a:pt x="5356" y="407"/>
                      <a:pt x="5324" y="398"/>
                      <a:pt x="5290" y="398"/>
                    </a:cubicBezTo>
                    <a:cubicBezTo>
                      <a:pt x="4930" y="398"/>
                      <a:pt x="4395" y="1409"/>
                      <a:pt x="4395" y="1409"/>
                    </a:cubicBezTo>
                    <a:cubicBezTo>
                      <a:pt x="4395" y="1409"/>
                      <a:pt x="4310" y="0"/>
                      <a:pt x="359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8" name="Google Shape;2078;p42"/>
              <p:cNvSpPr/>
              <p:nvPr/>
            </p:nvSpPr>
            <p:spPr>
              <a:xfrm>
                <a:off x="6373692" y="874144"/>
                <a:ext cx="297749" cy="278862"/>
              </a:xfrm>
              <a:custGeom>
                <a:avLst/>
                <a:gdLst/>
                <a:ahLst/>
                <a:cxnLst/>
                <a:rect l="l" t="t" r="r" b="b"/>
                <a:pathLst>
                  <a:path w="4966" h="4651" extrusionOk="0">
                    <a:moveTo>
                      <a:pt x="13" y="2912"/>
                    </a:moveTo>
                    <a:lnTo>
                      <a:pt x="13" y="2912"/>
                    </a:lnTo>
                    <a:cubicBezTo>
                      <a:pt x="13" y="2912"/>
                      <a:pt x="14" y="2912"/>
                      <a:pt x="14" y="2912"/>
                    </a:cubicBezTo>
                    <a:lnTo>
                      <a:pt x="14" y="2912"/>
                    </a:lnTo>
                    <a:cubicBezTo>
                      <a:pt x="13" y="2912"/>
                      <a:pt x="13" y="2912"/>
                      <a:pt x="13" y="2912"/>
                    </a:cubicBezTo>
                    <a:close/>
                    <a:moveTo>
                      <a:pt x="2143" y="97"/>
                    </a:moveTo>
                    <a:cubicBezTo>
                      <a:pt x="2147" y="97"/>
                      <a:pt x="2150" y="98"/>
                      <a:pt x="2153" y="98"/>
                    </a:cubicBezTo>
                    <a:cubicBezTo>
                      <a:pt x="2188" y="104"/>
                      <a:pt x="2227" y="126"/>
                      <a:pt x="2259" y="150"/>
                    </a:cubicBezTo>
                    <a:cubicBezTo>
                      <a:pt x="2390" y="264"/>
                      <a:pt x="2479" y="438"/>
                      <a:pt x="2556" y="606"/>
                    </a:cubicBezTo>
                    <a:cubicBezTo>
                      <a:pt x="2707" y="947"/>
                      <a:pt x="2830" y="1311"/>
                      <a:pt x="2927" y="1675"/>
                    </a:cubicBezTo>
                    <a:lnTo>
                      <a:pt x="2944" y="1751"/>
                    </a:lnTo>
                    <a:lnTo>
                      <a:pt x="3024" y="1734"/>
                    </a:lnTo>
                    <a:cubicBezTo>
                      <a:pt x="3330" y="1667"/>
                      <a:pt x="3645" y="1609"/>
                      <a:pt x="3957" y="1578"/>
                    </a:cubicBezTo>
                    <a:cubicBezTo>
                      <a:pt x="4069" y="1571"/>
                      <a:pt x="4179" y="1563"/>
                      <a:pt x="4289" y="1563"/>
                    </a:cubicBezTo>
                    <a:cubicBezTo>
                      <a:pt x="4334" y="1563"/>
                      <a:pt x="4380" y="1565"/>
                      <a:pt x="4425" y="1568"/>
                    </a:cubicBezTo>
                    <a:cubicBezTo>
                      <a:pt x="4500" y="1572"/>
                      <a:pt x="4576" y="1581"/>
                      <a:pt x="4645" y="1602"/>
                    </a:cubicBezTo>
                    <a:cubicBezTo>
                      <a:pt x="4686" y="1611"/>
                      <a:pt x="4707" y="1624"/>
                      <a:pt x="4738" y="1635"/>
                    </a:cubicBezTo>
                    <a:lnTo>
                      <a:pt x="4759" y="1643"/>
                    </a:lnTo>
                    <a:lnTo>
                      <a:pt x="4781" y="1663"/>
                    </a:lnTo>
                    <a:lnTo>
                      <a:pt x="4826" y="1699"/>
                    </a:lnTo>
                    <a:cubicBezTo>
                      <a:pt x="4825" y="1699"/>
                      <a:pt x="4825" y="1699"/>
                      <a:pt x="4825" y="1699"/>
                    </a:cubicBezTo>
                    <a:lnTo>
                      <a:pt x="4825" y="1699"/>
                    </a:lnTo>
                    <a:cubicBezTo>
                      <a:pt x="4819" y="1699"/>
                      <a:pt x="4839" y="1717"/>
                      <a:pt x="4837" y="1721"/>
                    </a:cubicBezTo>
                    <a:cubicBezTo>
                      <a:pt x="4841" y="1729"/>
                      <a:pt x="4839" y="1734"/>
                      <a:pt x="4839" y="1742"/>
                    </a:cubicBezTo>
                    <a:cubicBezTo>
                      <a:pt x="4839" y="1760"/>
                      <a:pt x="4815" y="1783"/>
                      <a:pt x="4791" y="1805"/>
                    </a:cubicBezTo>
                    <a:cubicBezTo>
                      <a:pt x="4738" y="1848"/>
                      <a:pt x="4666" y="1880"/>
                      <a:pt x="4597" y="1910"/>
                    </a:cubicBezTo>
                    <a:cubicBezTo>
                      <a:pt x="4453" y="1969"/>
                      <a:pt x="4300" y="2012"/>
                      <a:pt x="4147" y="2050"/>
                    </a:cubicBezTo>
                    <a:cubicBezTo>
                      <a:pt x="3839" y="2130"/>
                      <a:pt x="3524" y="2186"/>
                      <a:pt x="3209" y="2240"/>
                    </a:cubicBezTo>
                    <a:lnTo>
                      <a:pt x="3192" y="2251"/>
                    </a:lnTo>
                    <a:lnTo>
                      <a:pt x="3207" y="2266"/>
                    </a:lnTo>
                    <a:cubicBezTo>
                      <a:pt x="3311" y="2359"/>
                      <a:pt x="3412" y="2462"/>
                      <a:pt x="3503" y="2568"/>
                    </a:cubicBezTo>
                    <a:cubicBezTo>
                      <a:pt x="3595" y="2671"/>
                      <a:pt x="3677" y="2785"/>
                      <a:pt x="3746" y="2904"/>
                    </a:cubicBezTo>
                    <a:cubicBezTo>
                      <a:pt x="3781" y="2962"/>
                      <a:pt x="3806" y="3025"/>
                      <a:pt x="3832" y="3087"/>
                    </a:cubicBezTo>
                    <a:cubicBezTo>
                      <a:pt x="3856" y="3152"/>
                      <a:pt x="3869" y="3216"/>
                      <a:pt x="3871" y="3279"/>
                    </a:cubicBezTo>
                    <a:cubicBezTo>
                      <a:pt x="3869" y="3307"/>
                      <a:pt x="3871" y="3344"/>
                      <a:pt x="3865" y="3369"/>
                    </a:cubicBezTo>
                    <a:cubicBezTo>
                      <a:pt x="3854" y="3400"/>
                      <a:pt x="3854" y="3423"/>
                      <a:pt x="3837" y="3454"/>
                    </a:cubicBezTo>
                    <a:cubicBezTo>
                      <a:pt x="3822" y="3477"/>
                      <a:pt x="3796" y="3520"/>
                      <a:pt x="3785" y="3533"/>
                    </a:cubicBezTo>
                    <a:cubicBezTo>
                      <a:pt x="3768" y="3559"/>
                      <a:pt x="3742" y="3576"/>
                      <a:pt x="3718" y="3594"/>
                    </a:cubicBezTo>
                    <a:cubicBezTo>
                      <a:pt x="3659" y="3631"/>
                      <a:pt x="3587" y="3645"/>
                      <a:pt x="3512" y="3645"/>
                    </a:cubicBezTo>
                    <a:cubicBezTo>
                      <a:pt x="3459" y="3645"/>
                      <a:pt x="3403" y="3638"/>
                      <a:pt x="3350" y="3628"/>
                    </a:cubicBezTo>
                    <a:cubicBezTo>
                      <a:pt x="3218" y="3602"/>
                      <a:pt x="3089" y="3551"/>
                      <a:pt x="2962" y="3495"/>
                    </a:cubicBezTo>
                    <a:cubicBezTo>
                      <a:pt x="2712" y="3378"/>
                      <a:pt x="2468" y="3227"/>
                      <a:pt x="2248" y="3063"/>
                    </a:cubicBezTo>
                    <a:lnTo>
                      <a:pt x="2136" y="2982"/>
                    </a:lnTo>
                    <a:lnTo>
                      <a:pt x="2104" y="3117"/>
                    </a:lnTo>
                    <a:cubicBezTo>
                      <a:pt x="2046" y="3369"/>
                      <a:pt x="1985" y="3624"/>
                      <a:pt x="1910" y="3872"/>
                    </a:cubicBezTo>
                    <a:cubicBezTo>
                      <a:pt x="1873" y="3992"/>
                      <a:pt x="1832" y="4115"/>
                      <a:pt x="1785" y="4232"/>
                    </a:cubicBezTo>
                    <a:cubicBezTo>
                      <a:pt x="1759" y="4292"/>
                      <a:pt x="1733" y="4348"/>
                      <a:pt x="1703" y="4395"/>
                    </a:cubicBezTo>
                    <a:cubicBezTo>
                      <a:pt x="1692" y="4414"/>
                      <a:pt x="1676" y="4436"/>
                      <a:pt x="1663" y="4450"/>
                    </a:cubicBezTo>
                    <a:lnTo>
                      <a:pt x="1663" y="4450"/>
                    </a:lnTo>
                    <a:cubicBezTo>
                      <a:pt x="1662" y="4448"/>
                      <a:pt x="1661" y="4445"/>
                      <a:pt x="1660" y="4443"/>
                    </a:cubicBezTo>
                    <a:cubicBezTo>
                      <a:pt x="1649" y="4417"/>
                      <a:pt x="1638" y="4391"/>
                      <a:pt x="1630" y="4363"/>
                    </a:cubicBezTo>
                    <a:cubicBezTo>
                      <a:pt x="1612" y="4307"/>
                      <a:pt x="1602" y="4245"/>
                      <a:pt x="1591" y="4184"/>
                    </a:cubicBezTo>
                    <a:cubicBezTo>
                      <a:pt x="1569" y="4057"/>
                      <a:pt x="1552" y="3930"/>
                      <a:pt x="1541" y="3801"/>
                    </a:cubicBezTo>
                    <a:cubicBezTo>
                      <a:pt x="1520" y="3542"/>
                      <a:pt x="1507" y="3281"/>
                      <a:pt x="1500" y="3023"/>
                    </a:cubicBezTo>
                    <a:lnTo>
                      <a:pt x="1498" y="2921"/>
                    </a:lnTo>
                    <a:lnTo>
                      <a:pt x="1399" y="2938"/>
                    </a:lnTo>
                    <a:cubicBezTo>
                      <a:pt x="1172" y="2976"/>
                      <a:pt x="938" y="2997"/>
                      <a:pt x="708" y="2997"/>
                    </a:cubicBezTo>
                    <a:cubicBezTo>
                      <a:pt x="687" y="2997"/>
                      <a:pt x="666" y="2997"/>
                      <a:pt x="645" y="2997"/>
                    </a:cubicBezTo>
                    <a:cubicBezTo>
                      <a:pt x="580" y="2997"/>
                      <a:pt x="520" y="2992"/>
                      <a:pt x="459" y="2986"/>
                    </a:cubicBezTo>
                    <a:cubicBezTo>
                      <a:pt x="397" y="2979"/>
                      <a:pt x="336" y="2969"/>
                      <a:pt x="283" y="2951"/>
                    </a:cubicBezTo>
                    <a:cubicBezTo>
                      <a:pt x="261" y="2941"/>
                      <a:pt x="229" y="2930"/>
                      <a:pt x="214" y="2919"/>
                    </a:cubicBezTo>
                    <a:cubicBezTo>
                      <a:pt x="201" y="2908"/>
                      <a:pt x="181" y="2906"/>
                      <a:pt x="162" y="2874"/>
                    </a:cubicBezTo>
                    <a:lnTo>
                      <a:pt x="149" y="2854"/>
                    </a:lnTo>
                    <a:cubicBezTo>
                      <a:pt x="147" y="2850"/>
                      <a:pt x="149" y="2850"/>
                      <a:pt x="147" y="2846"/>
                    </a:cubicBezTo>
                    <a:cubicBezTo>
                      <a:pt x="143" y="2844"/>
                      <a:pt x="160" y="2829"/>
                      <a:pt x="179" y="2813"/>
                    </a:cubicBezTo>
                    <a:cubicBezTo>
                      <a:pt x="268" y="2760"/>
                      <a:pt x="399" y="2734"/>
                      <a:pt x="520" y="2712"/>
                    </a:cubicBezTo>
                    <a:cubicBezTo>
                      <a:pt x="645" y="2691"/>
                      <a:pt x="774" y="2676"/>
                      <a:pt x="901" y="2663"/>
                    </a:cubicBezTo>
                    <a:cubicBezTo>
                      <a:pt x="1155" y="2639"/>
                      <a:pt x="1414" y="2630"/>
                      <a:pt x="1671" y="2628"/>
                    </a:cubicBezTo>
                    <a:lnTo>
                      <a:pt x="1714" y="2628"/>
                    </a:lnTo>
                    <a:lnTo>
                      <a:pt x="1712" y="2587"/>
                    </a:lnTo>
                    <a:cubicBezTo>
                      <a:pt x="1681" y="2208"/>
                      <a:pt x="1679" y="1826"/>
                      <a:pt x="1692" y="1445"/>
                    </a:cubicBezTo>
                    <a:cubicBezTo>
                      <a:pt x="1701" y="1257"/>
                      <a:pt x="1720" y="1068"/>
                      <a:pt x="1746" y="880"/>
                    </a:cubicBezTo>
                    <a:cubicBezTo>
                      <a:pt x="1776" y="695"/>
                      <a:pt x="1811" y="503"/>
                      <a:pt x="1888" y="335"/>
                    </a:cubicBezTo>
                    <a:cubicBezTo>
                      <a:pt x="1908" y="292"/>
                      <a:pt x="1929" y="253"/>
                      <a:pt x="1957" y="216"/>
                    </a:cubicBezTo>
                    <a:cubicBezTo>
                      <a:pt x="1970" y="199"/>
                      <a:pt x="1983" y="184"/>
                      <a:pt x="1996" y="169"/>
                    </a:cubicBezTo>
                    <a:cubicBezTo>
                      <a:pt x="2007" y="156"/>
                      <a:pt x="2037" y="134"/>
                      <a:pt x="2048" y="126"/>
                    </a:cubicBezTo>
                    <a:cubicBezTo>
                      <a:pt x="2079" y="106"/>
                      <a:pt x="2112" y="97"/>
                      <a:pt x="2143" y="97"/>
                    </a:cubicBezTo>
                    <a:close/>
                    <a:moveTo>
                      <a:pt x="2142" y="0"/>
                    </a:moveTo>
                    <a:cubicBezTo>
                      <a:pt x="2085" y="0"/>
                      <a:pt x="2031" y="21"/>
                      <a:pt x="1987" y="50"/>
                    </a:cubicBezTo>
                    <a:cubicBezTo>
                      <a:pt x="1962" y="72"/>
                      <a:pt x="1951" y="81"/>
                      <a:pt x="1929" y="104"/>
                    </a:cubicBezTo>
                    <a:cubicBezTo>
                      <a:pt x="1912" y="126"/>
                      <a:pt x="1895" y="147"/>
                      <a:pt x="1880" y="169"/>
                    </a:cubicBezTo>
                    <a:cubicBezTo>
                      <a:pt x="1854" y="212"/>
                      <a:pt x="1832" y="257"/>
                      <a:pt x="1813" y="303"/>
                    </a:cubicBezTo>
                    <a:cubicBezTo>
                      <a:pt x="1740" y="490"/>
                      <a:pt x="1703" y="678"/>
                      <a:pt x="1679" y="869"/>
                    </a:cubicBezTo>
                    <a:cubicBezTo>
                      <a:pt x="1651" y="1061"/>
                      <a:pt x="1640" y="1251"/>
                      <a:pt x="1632" y="1443"/>
                    </a:cubicBezTo>
                    <a:cubicBezTo>
                      <a:pt x="1611" y="1812"/>
                      <a:pt x="1616" y="2180"/>
                      <a:pt x="1628" y="2549"/>
                    </a:cubicBezTo>
                    <a:lnTo>
                      <a:pt x="1628" y="2549"/>
                    </a:lnTo>
                    <a:cubicBezTo>
                      <a:pt x="1534" y="2546"/>
                      <a:pt x="1441" y="2545"/>
                      <a:pt x="1347" y="2545"/>
                    </a:cubicBezTo>
                    <a:cubicBezTo>
                      <a:pt x="1196" y="2545"/>
                      <a:pt x="1044" y="2549"/>
                      <a:pt x="893" y="2555"/>
                    </a:cubicBezTo>
                    <a:cubicBezTo>
                      <a:pt x="763" y="2561"/>
                      <a:pt x="634" y="2572"/>
                      <a:pt x="500" y="2587"/>
                    </a:cubicBezTo>
                    <a:cubicBezTo>
                      <a:pt x="436" y="2598"/>
                      <a:pt x="369" y="2609"/>
                      <a:pt x="304" y="2624"/>
                    </a:cubicBezTo>
                    <a:cubicBezTo>
                      <a:pt x="237" y="2639"/>
                      <a:pt x="171" y="2656"/>
                      <a:pt x="102" y="2695"/>
                    </a:cubicBezTo>
                    <a:cubicBezTo>
                      <a:pt x="69" y="2721"/>
                      <a:pt x="30" y="2744"/>
                      <a:pt x="9" y="2803"/>
                    </a:cubicBezTo>
                    <a:cubicBezTo>
                      <a:pt x="0" y="2833"/>
                      <a:pt x="0" y="2865"/>
                      <a:pt x="9" y="2889"/>
                    </a:cubicBezTo>
                    <a:lnTo>
                      <a:pt x="13" y="2908"/>
                    </a:lnTo>
                    <a:lnTo>
                      <a:pt x="13" y="2910"/>
                    </a:lnTo>
                    <a:cubicBezTo>
                      <a:pt x="14" y="2912"/>
                      <a:pt x="14" y="2912"/>
                      <a:pt x="14" y="2912"/>
                    </a:cubicBezTo>
                    <a:cubicBezTo>
                      <a:pt x="14" y="2912"/>
                      <a:pt x="14" y="2912"/>
                      <a:pt x="14" y="2912"/>
                    </a:cubicBezTo>
                    <a:lnTo>
                      <a:pt x="14" y="2912"/>
                    </a:lnTo>
                    <a:cubicBezTo>
                      <a:pt x="14" y="2913"/>
                      <a:pt x="16" y="2916"/>
                      <a:pt x="22" y="2926"/>
                    </a:cubicBezTo>
                    <a:lnTo>
                      <a:pt x="24" y="2928"/>
                    </a:lnTo>
                    <a:lnTo>
                      <a:pt x="26" y="2932"/>
                    </a:lnTo>
                    <a:lnTo>
                      <a:pt x="41" y="2951"/>
                    </a:lnTo>
                    <a:cubicBezTo>
                      <a:pt x="54" y="2975"/>
                      <a:pt x="91" y="3007"/>
                      <a:pt x="130" y="3035"/>
                    </a:cubicBezTo>
                    <a:cubicBezTo>
                      <a:pt x="164" y="3059"/>
                      <a:pt x="196" y="3070"/>
                      <a:pt x="231" y="3087"/>
                    </a:cubicBezTo>
                    <a:cubicBezTo>
                      <a:pt x="302" y="3111"/>
                      <a:pt x="369" y="3124"/>
                      <a:pt x="436" y="3135"/>
                    </a:cubicBezTo>
                    <a:cubicBezTo>
                      <a:pt x="505" y="3143"/>
                      <a:pt x="571" y="3152"/>
                      <a:pt x="638" y="3154"/>
                    </a:cubicBezTo>
                    <a:cubicBezTo>
                      <a:pt x="685" y="3156"/>
                      <a:pt x="732" y="3157"/>
                      <a:pt x="779" y="3157"/>
                    </a:cubicBezTo>
                    <a:cubicBezTo>
                      <a:pt x="963" y="3157"/>
                      <a:pt x="1144" y="3143"/>
                      <a:pt x="1327" y="3121"/>
                    </a:cubicBezTo>
                    <a:lnTo>
                      <a:pt x="1327" y="3121"/>
                    </a:lnTo>
                    <a:cubicBezTo>
                      <a:pt x="1330" y="3352"/>
                      <a:pt x="1339" y="3585"/>
                      <a:pt x="1356" y="3816"/>
                    </a:cubicBezTo>
                    <a:cubicBezTo>
                      <a:pt x="1367" y="3949"/>
                      <a:pt x="1377" y="4081"/>
                      <a:pt x="1401" y="4214"/>
                    </a:cubicBezTo>
                    <a:cubicBezTo>
                      <a:pt x="1412" y="4283"/>
                      <a:pt x="1425" y="4348"/>
                      <a:pt x="1446" y="4417"/>
                    </a:cubicBezTo>
                    <a:cubicBezTo>
                      <a:pt x="1457" y="4451"/>
                      <a:pt x="1468" y="4488"/>
                      <a:pt x="1487" y="4525"/>
                    </a:cubicBezTo>
                    <a:cubicBezTo>
                      <a:pt x="1509" y="4559"/>
                      <a:pt x="1524" y="4609"/>
                      <a:pt x="1608" y="4643"/>
                    </a:cubicBezTo>
                    <a:cubicBezTo>
                      <a:pt x="1622" y="4649"/>
                      <a:pt x="1637" y="4651"/>
                      <a:pt x="1652" y="4651"/>
                    </a:cubicBezTo>
                    <a:cubicBezTo>
                      <a:pt x="1659" y="4651"/>
                      <a:pt x="1667" y="4650"/>
                      <a:pt x="1675" y="4650"/>
                    </a:cubicBezTo>
                    <a:lnTo>
                      <a:pt x="1692" y="4645"/>
                    </a:lnTo>
                    <a:lnTo>
                      <a:pt x="1694" y="4645"/>
                    </a:lnTo>
                    <a:cubicBezTo>
                      <a:pt x="1695" y="4645"/>
                      <a:pt x="1696" y="4645"/>
                      <a:pt x="1696" y="4645"/>
                    </a:cubicBezTo>
                    <a:lnTo>
                      <a:pt x="1696" y="4645"/>
                    </a:lnTo>
                    <a:cubicBezTo>
                      <a:pt x="1696" y="4645"/>
                      <a:pt x="1694" y="4646"/>
                      <a:pt x="1694" y="4646"/>
                    </a:cubicBezTo>
                    <a:cubicBezTo>
                      <a:pt x="1694" y="4646"/>
                      <a:pt x="1697" y="4645"/>
                      <a:pt x="1707" y="4641"/>
                    </a:cubicBezTo>
                    <a:lnTo>
                      <a:pt x="1712" y="4641"/>
                    </a:lnTo>
                    <a:lnTo>
                      <a:pt x="1714" y="4639"/>
                    </a:lnTo>
                    <a:lnTo>
                      <a:pt x="1724" y="4632"/>
                    </a:lnTo>
                    <a:cubicBezTo>
                      <a:pt x="1737" y="4630"/>
                      <a:pt x="1787" y="4596"/>
                      <a:pt x="1793" y="4585"/>
                    </a:cubicBezTo>
                    <a:cubicBezTo>
                      <a:pt x="1830" y="4553"/>
                      <a:pt x="1847" y="4520"/>
                      <a:pt x="1869" y="4488"/>
                    </a:cubicBezTo>
                    <a:cubicBezTo>
                      <a:pt x="1910" y="4423"/>
                      <a:pt x="1938" y="4361"/>
                      <a:pt x="1964" y="4296"/>
                    </a:cubicBezTo>
                    <a:cubicBezTo>
                      <a:pt x="2018" y="4169"/>
                      <a:pt x="2059" y="4042"/>
                      <a:pt x="2095" y="3917"/>
                    </a:cubicBezTo>
                    <a:cubicBezTo>
                      <a:pt x="2158" y="3703"/>
                      <a:pt x="2214" y="3489"/>
                      <a:pt x="2259" y="3272"/>
                    </a:cubicBezTo>
                    <a:lnTo>
                      <a:pt x="2259" y="3272"/>
                    </a:lnTo>
                    <a:cubicBezTo>
                      <a:pt x="2463" y="3406"/>
                      <a:pt x="2674" y="3526"/>
                      <a:pt x="2901" y="3622"/>
                    </a:cubicBezTo>
                    <a:cubicBezTo>
                      <a:pt x="3037" y="3680"/>
                      <a:pt x="3177" y="3727"/>
                      <a:pt x="3328" y="3755"/>
                    </a:cubicBezTo>
                    <a:cubicBezTo>
                      <a:pt x="3376" y="3762"/>
                      <a:pt x="3428" y="3767"/>
                      <a:pt x="3480" y="3767"/>
                    </a:cubicBezTo>
                    <a:cubicBezTo>
                      <a:pt x="3586" y="3767"/>
                      <a:pt x="3695" y="3747"/>
                      <a:pt x="3791" y="3682"/>
                    </a:cubicBezTo>
                    <a:cubicBezTo>
                      <a:pt x="3824" y="3654"/>
                      <a:pt x="3856" y="3628"/>
                      <a:pt x="3880" y="3596"/>
                    </a:cubicBezTo>
                    <a:cubicBezTo>
                      <a:pt x="3910" y="3553"/>
                      <a:pt x="3916" y="3531"/>
                      <a:pt x="3936" y="3499"/>
                    </a:cubicBezTo>
                    <a:cubicBezTo>
                      <a:pt x="3953" y="3464"/>
                      <a:pt x="3962" y="3417"/>
                      <a:pt x="3970" y="3380"/>
                    </a:cubicBezTo>
                    <a:cubicBezTo>
                      <a:pt x="3977" y="3339"/>
                      <a:pt x="3975" y="3303"/>
                      <a:pt x="3975" y="3264"/>
                    </a:cubicBezTo>
                    <a:cubicBezTo>
                      <a:pt x="3966" y="3188"/>
                      <a:pt x="3947" y="3115"/>
                      <a:pt x="3916" y="3048"/>
                    </a:cubicBezTo>
                    <a:cubicBezTo>
                      <a:pt x="3888" y="2982"/>
                      <a:pt x="3854" y="2917"/>
                      <a:pt x="3813" y="2857"/>
                    </a:cubicBezTo>
                    <a:cubicBezTo>
                      <a:pt x="3731" y="2736"/>
                      <a:pt x="3638" y="2626"/>
                      <a:pt x="3537" y="2527"/>
                    </a:cubicBezTo>
                    <a:cubicBezTo>
                      <a:pt x="3444" y="2430"/>
                      <a:pt x="3341" y="2339"/>
                      <a:pt x="3233" y="2257"/>
                    </a:cubicBezTo>
                    <a:cubicBezTo>
                      <a:pt x="3546" y="2234"/>
                      <a:pt x="3858" y="2193"/>
                      <a:pt x="4160" y="2141"/>
                    </a:cubicBezTo>
                    <a:cubicBezTo>
                      <a:pt x="4319" y="2109"/>
                      <a:pt x="4475" y="2070"/>
                      <a:pt x="4632" y="2016"/>
                    </a:cubicBezTo>
                    <a:cubicBezTo>
                      <a:pt x="4710" y="1988"/>
                      <a:pt x="4787" y="1958"/>
                      <a:pt x="4860" y="1904"/>
                    </a:cubicBezTo>
                    <a:cubicBezTo>
                      <a:pt x="4895" y="1874"/>
                      <a:pt x="4936" y="1844"/>
                      <a:pt x="4955" y="1783"/>
                    </a:cubicBezTo>
                    <a:cubicBezTo>
                      <a:pt x="4962" y="1753"/>
                      <a:pt x="4966" y="1721"/>
                      <a:pt x="4955" y="1691"/>
                    </a:cubicBezTo>
                    <a:cubicBezTo>
                      <a:pt x="4944" y="1656"/>
                      <a:pt x="4936" y="1645"/>
                      <a:pt x="4908" y="1611"/>
                    </a:cubicBezTo>
                    <a:cubicBezTo>
                      <a:pt x="4875" y="1583"/>
                      <a:pt x="4863" y="1553"/>
                      <a:pt x="4811" y="1531"/>
                    </a:cubicBezTo>
                    <a:cubicBezTo>
                      <a:pt x="4768" y="1510"/>
                      <a:pt x="4722" y="1486"/>
                      <a:pt x="4681" y="1477"/>
                    </a:cubicBezTo>
                    <a:cubicBezTo>
                      <a:pt x="4600" y="1451"/>
                      <a:pt x="4516" y="1441"/>
                      <a:pt x="4431" y="1432"/>
                    </a:cubicBezTo>
                    <a:cubicBezTo>
                      <a:pt x="4362" y="1426"/>
                      <a:pt x="4292" y="1423"/>
                      <a:pt x="4222" y="1423"/>
                    </a:cubicBezTo>
                    <a:cubicBezTo>
                      <a:pt x="4127" y="1423"/>
                      <a:pt x="4032" y="1428"/>
                      <a:pt x="3938" y="1434"/>
                    </a:cubicBezTo>
                    <a:cubicBezTo>
                      <a:pt x="3642" y="1460"/>
                      <a:pt x="3351" y="1500"/>
                      <a:pt x="3058" y="1565"/>
                    </a:cubicBezTo>
                    <a:lnTo>
                      <a:pt x="3058" y="1565"/>
                    </a:lnTo>
                    <a:cubicBezTo>
                      <a:pt x="2956" y="1217"/>
                      <a:pt x="2838" y="876"/>
                      <a:pt x="2673" y="550"/>
                    </a:cubicBezTo>
                    <a:cubicBezTo>
                      <a:pt x="2630" y="462"/>
                      <a:pt x="2580" y="378"/>
                      <a:pt x="2524" y="296"/>
                    </a:cubicBezTo>
                    <a:cubicBezTo>
                      <a:pt x="2466" y="212"/>
                      <a:pt x="2403" y="130"/>
                      <a:pt x="2317" y="65"/>
                    </a:cubicBezTo>
                    <a:cubicBezTo>
                      <a:pt x="2272" y="37"/>
                      <a:pt x="2220" y="7"/>
                      <a:pt x="2158" y="1"/>
                    </a:cubicBezTo>
                    <a:cubicBezTo>
                      <a:pt x="2152" y="0"/>
                      <a:pt x="2147" y="0"/>
                      <a:pt x="214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9" name="Google Shape;2079;p42"/>
              <p:cNvSpPr/>
              <p:nvPr/>
            </p:nvSpPr>
            <p:spPr>
              <a:xfrm>
                <a:off x="6490490" y="949631"/>
                <a:ext cx="49405" cy="97371"/>
              </a:xfrm>
              <a:custGeom>
                <a:avLst/>
                <a:gdLst/>
                <a:ahLst/>
                <a:cxnLst/>
                <a:rect l="l" t="t" r="r" b="b"/>
                <a:pathLst>
                  <a:path w="824" h="1624" extrusionOk="0">
                    <a:moveTo>
                      <a:pt x="412" y="0"/>
                    </a:moveTo>
                    <a:cubicBezTo>
                      <a:pt x="184" y="0"/>
                      <a:pt x="1" y="365"/>
                      <a:pt x="1" y="813"/>
                    </a:cubicBezTo>
                    <a:cubicBezTo>
                      <a:pt x="1" y="1259"/>
                      <a:pt x="186" y="1621"/>
                      <a:pt x="412" y="1623"/>
                    </a:cubicBezTo>
                    <a:cubicBezTo>
                      <a:pt x="641" y="1623"/>
                      <a:pt x="824" y="1259"/>
                      <a:pt x="824" y="813"/>
                    </a:cubicBezTo>
                    <a:cubicBezTo>
                      <a:pt x="824" y="365"/>
                      <a:pt x="639" y="0"/>
                      <a:pt x="4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0" name="Google Shape;2080;p42"/>
              <p:cNvSpPr/>
              <p:nvPr/>
            </p:nvSpPr>
            <p:spPr>
              <a:xfrm>
                <a:off x="6375371" y="1455019"/>
                <a:ext cx="410589" cy="439488"/>
              </a:xfrm>
              <a:custGeom>
                <a:avLst/>
                <a:gdLst/>
                <a:ahLst/>
                <a:cxnLst/>
                <a:rect l="l" t="t" r="r" b="b"/>
                <a:pathLst>
                  <a:path w="6848" h="7330" extrusionOk="0">
                    <a:moveTo>
                      <a:pt x="6199" y="1"/>
                    </a:moveTo>
                    <a:cubicBezTo>
                      <a:pt x="6040" y="1"/>
                      <a:pt x="5835" y="104"/>
                      <a:pt x="5863" y="238"/>
                    </a:cubicBezTo>
                    <a:cubicBezTo>
                      <a:pt x="6296" y="2272"/>
                      <a:pt x="6304" y="6152"/>
                      <a:pt x="3828" y="6956"/>
                    </a:cubicBezTo>
                    <a:cubicBezTo>
                      <a:pt x="3655" y="7012"/>
                      <a:pt x="3488" y="7038"/>
                      <a:pt x="3327" y="7038"/>
                    </a:cubicBezTo>
                    <a:cubicBezTo>
                      <a:pt x="2188" y="7038"/>
                      <a:pt x="1379" y="5740"/>
                      <a:pt x="1024" y="4792"/>
                    </a:cubicBezTo>
                    <a:cubicBezTo>
                      <a:pt x="617" y="3712"/>
                      <a:pt x="563" y="2488"/>
                      <a:pt x="619" y="1348"/>
                    </a:cubicBezTo>
                    <a:cubicBezTo>
                      <a:pt x="624" y="1252"/>
                      <a:pt x="539" y="1213"/>
                      <a:pt x="438" y="1213"/>
                    </a:cubicBezTo>
                    <a:cubicBezTo>
                      <a:pt x="293" y="1213"/>
                      <a:pt x="114" y="1292"/>
                      <a:pt x="108" y="1406"/>
                    </a:cubicBezTo>
                    <a:cubicBezTo>
                      <a:pt x="0" y="3539"/>
                      <a:pt x="516" y="7330"/>
                      <a:pt x="3266" y="7330"/>
                    </a:cubicBezTo>
                    <a:cubicBezTo>
                      <a:pt x="3381" y="7330"/>
                      <a:pt x="3500" y="7323"/>
                      <a:pt x="3623" y="7309"/>
                    </a:cubicBezTo>
                    <a:cubicBezTo>
                      <a:pt x="6710" y="6964"/>
                      <a:pt x="6848" y="2326"/>
                      <a:pt x="6373" y="102"/>
                    </a:cubicBezTo>
                    <a:cubicBezTo>
                      <a:pt x="6358" y="31"/>
                      <a:pt x="6286" y="1"/>
                      <a:pt x="61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1" name="Google Shape;2081;p42"/>
              <p:cNvSpPr/>
              <p:nvPr/>
            </p:nvSpPr>
            <p:spPr>
              <a:xfrm>
                <a:off x="6670005" y="1828859"/>
                <a:ext cx="270768" cy="528765"/>
              </a:xfrm>
              <a:custGeom>
                <a:avLst/>
                <a:gdLst/>
                <a:ahLst/>
                <a:cxnLst/>
                <a:rect l="l" t="t" r="r" b="b"/>
                <a:pathLst>
                  <a:path w="4516" h="8819" extrusionOk="0">
                    <a:moveTo>
                      <a:pt x="1408" y="1"/>
                    </a:moveTo>
                    <a:lnTo>
                      <a:pt x="1263" y="406"/>
                    </a:lnTo>
                    <a:cubicBezTo>
                      <a:pt x="1212" y="548"/>
                      <a:pt x="0" y="3967"/>
                      <a:pt x="886" y="7421"/>
                    </a:cubicBezTo>
                    <a:cubicBezTo>
                      <a:pt x="1108" y="8290"/>
                      <a:pt x="1462" y="8760"/>
                      <a:pt x="1934" y="8814"/>
                    </a:cubicBezTo>
                    <a:cubicBezTo>
                      <a:pt x="1964" y="8816"/>
                      <a:pt x="1992" y="8818"/>
                      <a:pt x="2022" y="8818"/>
                    </a:cubicBezTo>
                    <a:cubicBezTo>
                      <a:pt x="3138" y="8818"/>
                      <a:pt x="4369" y="6497"/>
                      <a:pt x="4509" y="6225"/>
                    </a:cubicBezTo>
                    <a:lnTo>
                      <a:pt x="4197" y="6064"/>
                    </a:lnTo>
                    <a:cubicBezTo>
                      <a:pt x="3711" y="7005"/>
                      <a:pt x="2704" y="8466"/>
                      <a:pt x="2029" y="8466"/>
                    </a:cubicBezTo>
                    <a:cubicBezTo>
                      <a:pt x="2011" y="8466"/>
                      <a:pt x="1994" y="8465"/>
                      <a:pt x="1977" y="8462"/>
                    </a:cubicBezTo>
                    <a:cubicBezTo>
                      <a:pt x="1589" y="8419"/>
                      <a:pt x="1358" y="7825"/>
                      <a:pt x="1231" y="7333"/>
                    </a:cubicBezTo>
                    <a:cubicBezTo>
                      <a:pt x="546" y="4665"/>
                      <a:pt x="1179" y="1941"/>
                      <a:pt x="1470" y="932"/>
                    </a:cubicBezTo>
                    <a:cubicBezTo>
                      <a:pt x="1867" y="1641"/>
                      <a:pt x="2306" y="1986"/>
                      <a:pt x="2783" y="1990"/>
                    </a:cubicBezTo>
                    <a:cubicBezTo>
                      <a:pt x="3778" y="1973"/>
                      <a:pt x="4485" y="339"/>
                      <a:pt x="4516" y="270"/>
                    </a:cubicBezTo>
                    <a:lnTo>
                      <a:pt x="4188" y="132"/>
                    </a:lnTo>
                    <a:cubicBezTo>
                      <a:pt x="4011" y="548"/>
                      <a:pt x="3412" y="1628"/>
                      <a:pt x="2774" y="1637"/>
                    </a:cubicBezTo>
                    <a:lnTo>
                      <a:pt x="2765" y="1637"/>
                    </a:lnTo>
                    <a:cubicBezTo>
                      <a:pt x="2369" y="1637"/>
                      <a:pt x="1964" y="1206"/>
                      <a:pt x="1589" y="391"/>
                    </a:cubicBezTo>
                    <a:lnTo>
                      <a:pt x="140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2" name="Google Shape;2082;p42"/>
              <p:cNvSpPr/>
              <p:nvPr/>
            </p:nvSpPr>
            <p:spPr>
              <a:xfrm>
                <a:off x="6830693" y="1275564"/>
                <a:ext cx="469467" cy="469947"/>
              </a:xfrm>
              <a:custGeom>
                <a:avLst/>
                <a:gdLst/>
                <a:ahLst/>
                <a:cxnLst/>
                <a:rect l="l" t="t" r="r" b="b"/>
                <a:pathLst>
                  <a:path w="7830" h="7838" extrusionOk="0">
                    <a:moveTo>
                      <a:pt x="5649" y="0"/>
                    </a:moveTo>
                    <a:cubicBezTo>
                      <a:pt x="5479" y="0"/>
                      <a:pt x="5270" y="111"/>
                      <a:pt x="5327" y="229"/>
                    </a:cubicBezTo>
                    <a:cubicBezTo>
                      <a:pt x="6258" y="2162"/>
                      <a:pt x="7109" y="5673"/>
                      <a:pt x="5071" y="7220"/>
                    </a:cubicBezTo>
                    <a:cubicBezTo>
                      <a:pt x="4759" y="7456"/>
                      <a:pt x="4440" y="7554"/>
                      <a:pt x="4126" y="7554"/>
                    </a:cubicBezTo>
                    <a:cubicBezTo>
                      <a:pt x="3166" y="7554"/>
                      <a:pt x="2252" y="6634"/>
                      <a:pt x="1739" y="5884"/>
                    </a:cubicBezTo>
                    <a:cubicBezTo>
                      <a:pt x="1086" y="4931"/>
                      <a:pt x="749" y="3752"/>
                      <a:pt x="536" y="2634"/>
                    </a:cubicBezTo>
                    <a:cubicBezTo>
                      <a:pt x="524" y="2562"/>
                      <a:pt x="452" y="2532"/>
                      <a:pt x="366" y="2532"/>
                    </a:cubicBezTo>
                    <a:cubicBezTo>
                      <a:pt x="207" y="2532"/>
                      <a:pt x="1" y="2634"/>
                      <a:pt x="27" y="2770"/>
                    </a:cubicBezTo>
                    <a:cubicBezTo>
                      <a:pt x="410" y="4763"/>
                      <a:pt x="1600" y="7837"/>
                      <a:pt x="3953" y="7837"/>
                    </a:cubicBezTo>
                    <a:cubicBezTo>
                      <a:pt x="4185" y="7837"/>
                      <a:pt x="4428" y="7807"/>
                      <a:pt x="4683" y="7744"/>
                    </a:cubicBezTo>
                    <a:cubicBezTo>
                      <a:pt x="7829" y="6957"/>
                      <a:pt x="6806" y="2093"/>
                      <a:pt x="5838" y="91"/>
                    </a:cubicBezTo>
                    <a:cubicBezTo>
                      <a:pt x="5807" y="26"/>
                      <a:pt x="5733" y="0"/>
                      <a:pt x="56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3" name="Google Shape;2083;p42"/>
              <p:cNvSpPr/>
              <p:nvPr/>
            </p:nvSpPr>
            <p:spPr>
              <a:xfrm>
                <a:off x="6719471" y="2013171"/>
                <a:ext cx="136763" cy="42930"/>
              </a:xfrm>
              <a:custGeom>
                <a:avLst/>
                <a:gdLst/>
                <a:ahLst/>
                <a:cxnLst/>
                <a:rect l="l" t="t" r="r" b="b"/>
                <a:pathLst>
                  <a:path w="2281" h="716" extrusionOk="0">
                    <a:moveTo>
                      <a:pt x="42" y="0"/>
                    </a:moveTo>
                    <a:lnTo>
                      <a:pt x="1" y="171"/>
                    </a:lnTo>
                    <a:lnTo>
                      <a:pt x="2238" y="716"/>
                    </a:lnTo>
                    <a:lnTo>
                      <a:pt x="2281" y="546"/>
                    </a:lnTo>
                    <a:lnTo>
                      <a:pt x="4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4" name="Google Shape;2084;p42"/>
              <p:cNvSpPr/>
              <p:nvPr/>
            </p:nvSpPr>
            <p:spPr>
              <a:xfrm>
                <a:off x="6773493" y="1932767"/>
                <a:ext cx="36094" cy="412328"/>
              </a:xfrm>
              <a:custGeom>
                <a:avLst/>
                <a:gdLst/>
                <a:ahLst/>
                <a:cxnLst/>
                <a:rect l="l" t="t" r="r" b="b"/>
                <a:pathLst>
                  <a:path w="602" h="6877" extrusionOk="0">
                    <a:moveTo>
                      <a:pt x="425" y="1"/>
                    </a:moveTo>
                    <a:lnTo>
                      <a:pt x="1" y="6865"/>
                    </a:lnTo>
                    <a:lnTo>
                      <a:pt x="175" y="6876"/>
                    </a:lnTo>
                    <a:lnTo>
                      <a:pt x="602" y="12"/>
                    </a:lnTo>
                    <a:lnTo>
                      <a:pt x="425"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5" name="Google Shape;2085;p42"/>
              <p:cNvSpPr/>
              <p:nvPr/>
            </p:nvSpPr>
            <p:spPr>
              <a:xfrm>
                <a:off x="6723608" y="1897391"/>
                <a:ext cx="60437" cy="355128"/>
              </a:xfrm>
              <a:custGeom>
                <a:avLst/>
                <a:gdLst/>
                <a:ahLst/>
                <a:cxnLst/>
                <a:rect l="l" t="t" r="r" b="b"/>
                <a:pathLst>
                  <a:path w="1008" h="5923" extrusionOk="0">
                    <a:moveTo>
                      <a:pt x="833" y="0"/>
                    </a:moveTo>
                    <a:lnTo>
                      <a:pt x="1" y="5895"/>
                    </a:lnTo>
                    <a:lnTo>
                      <a:pt x="175" y="5923"/>
                    </a:lnTo>
                    <a:lnTo>
                      <a:pt x="1007" y="24"/>
                    </a:lnTo>
                    <a:lnTo>
                      <a:pt x="83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6" name="Google Shape;2086;p42"/>
              <p:cNvSpPr/>
              <p:nvPr/>
            </p:nvSpPr>
            <p:spPr>
              <a:xfrm>
                <a:off x="6816903" y="1935225"/>
                <a:ext cx="21285" cy="393561"/>
              </a:xfrm>
              <a:custGeom>
                <a:avLst/>
                <a:gdLst/>
                <a:ahLst/>
                <a:cxnLst/>
                <a:rect l="l" t="t" r="r" b="b"/>
                <a:pathLst>
                  <a:path w="355" h="6564" extrusionOk="0">
                    <a:moveTo>
                      <a:pt x="180" y="1"/>
                    </a:moveTo>
                    <a:lnTo>
                      <a:pt x="1" y="7"/>
                    </a:lnTo>
                    <a:lnTo>
                      <a:pt x="175" y="6563"/>
                    </a:lnTo>
                    <a:lnTo>
                      <a:pt x="354" y="6559"/>
                    </a:lnTo>
                    <a:lnTo>
                      <a:pt x="18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7" name="Google Shape;2087;p42"/>
              <p:cNvSpPr/>
              <p:nvPr/>
            </p:nvSpPr>
            <p:spPr>
              <a:xfrm>
                <a:off x="6680438" y="1857040"/>
                <a:ext cx="213569" cy="490033"/>
              </a:xfrm>
              <a:custGeom>
                <a:avLst/>
                <a:gdLst/>
                <a:ahLst/>
                <a:cxnLst/>
                <a:rect l="l" t="t" r="r" b="b"/>
                <a:pathLst>
                  <a:path w="3562" h="8173" extrusionOk="0">
                    <a:moveTo>
                      <a:pt x="1255" y="1"/>
                    </a:moveTo>
                    <a:cubicBezTo>
                      <a:pt x="1255" y="1"/>
                      <a:pt x="1" y="3471"/>
                      <a:pt x="885" y="6911"/>
                    </a:cubicBezTo>
                    <a:cubicBezTo>
                      <a:pt x="1121" y="7835"/>
                      <a:pt x="1468" y="8173"/>
                      <a:pt x="1850" y="8173"/>
                    </a:cubicBezTo>
                    <a:cubicBezTo>
                      <a:pt x="2432" y="8173"/>
                      <a:pt x="3093" y="7387"/>
                      <a:pt x="3561" y="6697"/>
                    </a:cubicBezTo>
                    <a:lnTo>
                      <a:pt x="2538" y="1343"/>
                    </a:lnTo>
                    <a:cubicBezTo>
                      <a:pt x="2137" y="1315"/>
                      <a:pt x="1697" y="960"/>
                      <a:pt x="125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aphicFrame>
        <p:nvGraphicFramePr>
          <p:cNvPr id="2" name="Table 1"/>
          <p:cNvGraphicFramePr>
            <a:graphicFrameLocks noGrp="1"/>
          </p:cNvGraphicFramePr>
          <p:nvPr>
            <p:extLst>
              <p:ext uri="{D42A27DB-BD31-4B8C-83A1-F6EECF244321}">
                <p14:modId xmlns:p14="http://schemas.microsoft.com/office/powerpoint/2010/main" val="4287899357"/>
              </p:ext>
            </p:extLst>
          </p:nvPr>
        </p:nvGraphicFramePr>
        <p:xfrm>
          <a:off x="1977462" y="1892469"/>
          <a:ext cx="8198973" cy="568920"/>
        </p:xfrm>
        <a:graphic>
          <a:graphicData uri="http://schemas.openxmlformats.org/drawingml/2006/table">
            <a:tbl>
              <a:tblPr>
                <a:noFill/>
              </a:tblPr>
              <a:tblGrid>
                <a:gridCol w="7014138">
                  <a:extLst>
                    <a:ext uri="{9D8B030D-6E8A-4147-A177-3AD203B41FA5}">
                      <a16:colId xmlns:a16="http://schemas.microsoft.com/office/drawing/2014/main" val="3264275026"/>
                    </a:ext>
                  </a:extLst>
                </a:gridCol>
                <a:gridCol w="1184835">
                  <a:extLst>
                    <a:ext uri="{9D8B030D-6E8A-4147-A177-3AD203B41FA5}">
                      <a16:colId xmlns:a16="http://schemas.microsoft.com/office/drawing/2014/main" val="3143085819"/>
                    </a:ext>
                  </a:extLst>
                </a:gridCol>
              </a:tblGrid>
              <a:tr h="568920">
                <a:tc>
                  <a:txBody>
                    <a:bodyPr/>
                    <a:lstStyle/>
                    <a:p>
                      <a:pPr marL="0" lvl="0" indent="0" algn="l" rtl="0">
                        <a:spcBef>
                          <a:spcPts val="0"/>
                        </a:spcBef>
                        <a:spcAft>
                          <a:spcPts val="0"/>
                        </a:spcAft>
                        <a:buNone/>
                      </a:pPr>
                      <a:r>
                        <a:rPr lang="en" sz="2000" b="1" dirty="0">
                          <a:solidFill>
                            <a:schemeClr val="dk2"/>
                          </a:solidFill>
                          <a:uFill>
                            <a:noFill/>
                          </a:uFill>
                          <a:latin typeface="Catamaran"/>
                          <a:ea typeface="Catamaran"/>
                          <a:cs typeface="Catamaran"/>
                          <a:sym typeface="Catamaran"/>
                        </a:rPr>
                        <a:t>I. PHÉP</a:t>
                      </a:r>
                      <a:r>
                        <a:rPr lang="en" sz="2000" b="1" baseline="0" dirty="0">
                          <a:solidFill>
                            <a:schemeClr val="dk2"/>
                          </a:solidFill>
                          <a:uFill>
                            <a:noFill/>
                          </a:uFill>
                          <a:latin typeface="Catamaran"/>
                          <a:ea typeface="Catamaran"/>
                          <a:cs typeface="Catamaran"/>
                          <a:sym typeface="Catamaran"/>
                        </a:rPr>
                        <a:t> TÍNH LŨY THỪA VỚI SỐ MŨ TỰ NHIÊN</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00"/>
                    </a:solidFill>
                  </a:tcPr>
                </a:tc>
                <a:tc>
                  <a:txBody>
                    <a:bodyPr/>
                    <a:lstStyle/>
                    <a:p>
                      <a:pPr marL="0" lvl="0" indent="0" algn="ctr" rtl="0">
                        <a:spcBef>
                          <a:spcPts val="0"/>
                        </a:spcBef>
                        <a:spcAft>
                          <a:spcPts val="1600"/>
                        </a:spcAft>
                        <a:buNone/>
                      </a:pPr>
                      <a:r>
                        <a:rPr lang="en" sz="2000" dirty="0">
                          <a:solidFill>
                            <a:schemeClr val="dk1"/>
                          </a:solidFill>
                          <a:latin typeface="Catamaran"/>
                          <a:ea typeface="Catamaran"/>
                          <a:cs typeface="Catamaran"/>
                          <a:sym typeface="Catamaran"/>
                        </a:rPr>
                        <a:t>TIẾT</a:t>
                      </a:r>
                      <a:r>
                        <a:rPr lang="en" sz="2000" baseline="0" dirty="0">
                          <a:solidFill>
                            <a:schemeClr val="dk1"/>
                          </a:solidFill>
                          <a:latin typeface="Catamaran"/>
                          <a:ea typeface="Catamaran"/>
                          <a:cs typeface="Catamaran"/>
                          <a:sym typeface="Catamaran"/>
                        </a:rPr>
                        <a:t> 1</a:t>
                      </a:r>
                      <a:endParaRPr sz="20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412381762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809302738"/>
              </p:ext>
            </p:extLst>
          </p:nvPr>
        </p:nvGraphicFramePr>
        <p:xfrm>
          <a:off x="1977462" y="2454264"/>
          <a:ext cx="8198973" cy="1701680"/>
        </p:xfrm>
        <a:graphic>
          <a:graphicData uri="http://schemas.openxmlformats.org/drawingml/2006/table">
            <a:tbl>
              <a:tblPr>
                <a:noFill/>
              </a:tblPr>
              <a:tblGrid>
                <a:gridCol w="7014138">
                  <a:extLst>
                    <a:ext uri="{9D8B030D-6E8A-4147-A177-3AD203B41FA5}">
                      <a16:colId xmlns:a16="http://schemas.microsoft.com/office/drawing/2014/main" val="3359417919"/>
                    </a:ext>
                  </a:extLst>
                </a:gridCol>
                <a:gridCol w="1184835">
                  <a:extLst>
                    <a:ext uri="{9D8B030D-6E8A-4147-A177-3AD203B41FA5}">
                      <a16:colId xmlns:a16="http://schemas.microsoft.com/office/drawing/2014/main" val="3944368664"/>
                    </a:ext>
                  </a:extLst>
                </a:gridCol>
              </a:tblGrid>
              <a:tr h="517536">
                <a:tc>
                  <a:txBody>
                    <a:bodyPr/>
                    <a:lstStyle/>
                    <a:p>
                      <a:pPr marL="0" lvl="0" indent="0" algn="l" rtl="0">
                        <a:spcBef>
                          <a:spcPts val="0"/>
                        </a:spcBef>
                        <a:spcAft>
                          <a:spcPts val="0"/>
                        </a:spcAft>
                        <a:buNone/>
                      </a:pPr>
                      <a:r>
                        <a:rPr lang="en" sz="2000" b="1" dirty="0">
                          <a:solidFill>
                            <a:schemeClr val="dk2"/>
                          </a:solidFill>
                          <a:latin typeface="Catamaran"/>
                          <a:ea typeface="Catamaran"/>
                          <a:cs typeface="Catamaran"/>
                          <a:sym typeface="Catamaran"/>
                        </a:rPr>
                        <a:t>II. TÍCH</a:t>
                      </a:r>
                      <a:r>
                        <a:rPr lang="en" sz="2000" b="1" baseline="0" dirty="0">
                          <a:solidFill>
                            <a:schemeClr val="dk2"/>
                          </a:solidFill>
                          <a:latin typeface="Catamaran"/>
                          <a:ea typeface="Catamaran"/>
                          <a:cs typeface="Catamaran"/>
                          <a:sym typeface="Catamaran"/>
                        </a:rPr>
                        <a:t> VÀ THƯƠNG CỦA HAI LŨY THỪA CÙNG CƠ SỐ</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1600"/>
                        </a:spcAft>
                        <a:buNone/>
                      </a:pPr>
                      <a:r>
                        <a:rPr lang="en" sz="2100" dirty="0">
                          <a:solidFill>
                            <a:schemeClr val="dk1"/>
                          </a:solidFill>
                          <a:latin typeface="Catamaran"/>
                          <a:ea typeface="Catamaran"/>
                          <a:cs typeface="Catamaran"/>
                          <a:sym typeface="Catamaran"/>
                        </a:rPr>
                        <a:t>TIẾT</a:t>
                      </a:r>
                      <a:r>
                        <a:rPr lang="en" sz="2100" baseline="0" dirty="0">
                          <a:solidFill>
                            <a:schemeClr val="dk1"/>
                          </a:solidFill>
                          <a:latin typeface="Catamaran"/>
                          <a:ea typeface="Catamaran"/>
                          <a:cs typeface="Catamaran"/>
                          <a:sym typeface="Catamaran"/>
                        </a:rPr>
                        <a:t> 2</a:t>
                      </a:r>
                      <a:endParaRPr sz="21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678202014"/>
                  </a:ext>
                </a:extLst>
              </a:tr>
              <a:tr h="568920">
                <a:tc>
                  <a:txBody>
                    <a:bodyPr/>
                    <a:lstStyle/>
                    <a:p>
                      <a:pPr marL="0" lvl="0" indent="0" algn="l" rtl="0">
                        <a:spcBef>
                          <a:spcPts val="0"/>
                        </a:spcBef>
                        <a:spcAft>
                          <a:spcPts val="0"/>
                        </a:spcAft>
                        <a:buNone/>
                      </a:pPr>
                      <a:r>
                        <a:rPr lang="en" sz="2000" b="1" dirty="0">
                          <a:solidFill>
                            <a:schemeClr val="dk2"/>
                          </a:solidFill>
                          <a:uFill>
                            <a:noFill/>
                          </a:uFill>
                          <a:latin typeface="Catamaran"/>
                          <a:ea typeface="Catamaran"/>
                          <a:cs typeface="Catamaran"/>
                          <a:sym typeface="Catamaran"/>
                        </a:rPr>
                        <a:t>III. LŨY</a:t>
                      </a:r>
                      <a:r>
                        <a:rPr lang="en" sz="2000" b="1" baseline="0" dirty="0">
                          <a:solidFill>
                            <a:schemeClr val="dk2"/>
                          </a:solidFill>
                          <a:uFill>
                            <a:noFill/>
                          </a:uFill>
                          <a:latin typeface="Catamaran"/>
                          <a:ea typeface="Catamaran"/>
                          <a:cs typeface="Catamaran"/>
                          <a:sym typeface="Catamaran"/>
                        </a:rPr>
                        <a:t> THỪA CỦA MỘT LŨY THỪA</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1600"/>
                        </a:spcAft>
                        <a:buNone/>
                      </a:pPr>
                      <a:r>
                        <a:rPr lang="en" sz="2100" dirty="0">
                          <a:solidFill>
                            <a:schemeClr val="dk1"/>
                          </a:solidFill>
                          <a:latin typeface="Catamaran"/>
                          <a:ea typeface="Catamaran"/>
                          <a:cs typeface="Catamaran"/>
                          <a:sym typeface="Catamaran"/>
                        </a:rPr>
                        <a:t>TIẾT</a:t>
                      </a:r>
                      <a:r>
                        <a:rPr lang="en" sz="2100" baseline="0" dirty="0">
                          <a:solidFill>
                            <a:schemeClr val="dk1"/>
                          </a:solidFill>
                          <a:latin typeface="Catamaran"/>
                          <a:ea typeface="Catamaran"/>
                          <a:cs typeface="Catamaran"/>
                          <a:sym typeface="Catamaran"/>
                        </a:rPr>
                        <a:t> 3</a:t>
                      </a:r>
                      <a:endParaRPr sz="21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2550634338"/>
                  </a:ext>
                </a:extLst>
              </a:tr>
              <a:tr h="568920">
                <a:tc>
                  <a:txBody>
                    <a:bodyPr/>
                    <a:lstStyle/>
                    <a:p>
                      <a:pPr marL="0" lvl="0" indent="0" algn="l" rtl="0">
                        <a:spcBef>
                          <a:spcPts val="0"/>
                        </a:spcBef>
                        <a:spcAft>
                          <a:spcPts val="0"/>
                        </a:spcAft>
                        <a:buNone/>
                      </a:pPr>
                      <a:r>
                        <a:rPr lang="en-US" sz="2000" b="1" dirty="0">
                          <a:solidFill>
                            <a:schemeClr val="dk2"/>
                          </a:solidFill>
                          <a:latin typeface="Catamaran"/>
                          <a:ea typeface="Catamaran"/>
                          <a:cs typeface="Catamaran"/>
                          <a:sym typeface="Catamaran"/>
                        </a:rPr>
                        <a:t>LUYỆN</a:t>
                      </a:r>
                      <a:r>
                        <a:rPr lang="en-US" sz="2000" b="1" baseline="0" dirty="0">
                          <a:solidFill>
                            <a:schemeClr val="dk2"/>
                          </a:solidFill>
                          <a:latin typeface="Catamaran"/>
                          <a:ea typeface="Catamaran"/>
                          <a:cs typeface="Catamaran"/>
                          <a:sym typeface="Catamaran"/>
                        </a:rPr>
                        <a:t> TẬP CHUNG</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1600"/>
                        </a:spcAft>
                        <a:buNone/>
                      </a:pPr>
                      <a:r>
                        <a:rPr lang="en-US" sz="2100" dirty="0">
                          <a:solidFill>
                            <a:schemeClr val="dk1"/>
                          </a:solidFill>
                          <a:latin typeface="Catamaran"/>
                          <a:ea typeface="Catamaran"/>
                          <a:cs typeface="Catamaran"/>
                          <a:sym typeface="Catamaran"/>
                        </a:rPr>
                        <a:t>TIẾT</a:t>
                      </a:r>
                      <a:r>
                        <a:rPr lang="en-US" sz="2100" baseline="0" dirty="0">
                          <a:solidFill>
                            <a:schemeClr val="dk1"/>
                          </a:solidFill>
                          <a:latin typeface="Catamaran"/>
                          <a:ea typeface="Catamaran"/>
                          <a:cs typeface="Catamaran"/>
                          <a:sym typeface="Catamaran"/>
                        </a:rPr>
                        <a:t> 4</a:t>
                      </a:r>
                      <a:endParaRPr sz="2100" dirty="0">
                        <a:solidFill>
                          <a:schemeClr val="dk1"/>
                        </a:solidFill>
                        <a:latin typeface="Catamaran"/>
                        <a:ea typeface="Catamaran"/>
                        <a:cs typeface="Catamaran"/>
                        <a:sym typeface="Catamaran"/>
                      </a:endParaRPr>
                    </a:p>
                  </a:txBody>
                  <a:tcPr marL="121900" marR="121900" marT="121900" marB="121900">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673289969"/>
                  </a:ext>
                </a:extLst>
              </a:tr>
            </a:tbl>
          </a:graphicData>
        </a:graphic>
      </p:graphicFrame>
      <p:sp>
        <p:nvSpPr>
          <p:cNvPr id="140" name="TextBox 139"/>
          <p:cNvSpPr txBox="1"/>
          <p:nvPr/>
        </p:nvSpPr>
        <p:spPr>
          <a:xfrm>
            <a:off x="10464628" y="6104187"/>
            <a:ext cx="1529979" cy="379656"/>
          </a:xfrm>
          <a:prstGeom prst="rect">
            <a:avLst/>
          </a:prstGeom>
          <a:solidFill>
            <a:srgbClr val="F4F4F4"/>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Tree>
    <p:extLst>
      <p:ext uri="{BB962C8B-B14F-4D97-AF65-F5344CB8AC3E}">
        <p14:creationId xmlns:p14="http://schemas.microsoft.com/office/powerpoint/2010/main" val="1696169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1524000" y="4800601"/>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9144001" y="-304800"/>
            <a:ext cx="1986841" cy="1828800"/>
          </a:xfrm>
          <a:prstGeom prst="rect">
            <a:avLst/>
          </a:prstGeom>
        </p:spPr>
      </p:pic>
      <p:sp>
        <p:nvSpPr>
          <p:cNvPr id="5" name="TextBox 4"/>
          <p:cNvSpPr txBox="1"/>
          <p:nvPr/>
        </p:nvSpPr>
        <p:spPr>
          <a:xfrm>
            <a:off x="3200400" y="609600"/>
            <a:ext cx="68580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spcBef>
                <a:spcPts val="600"/>
              </a:spcBef>
              <a:spcAft>
                <a:spcPts val="600"/>
              </a:spcAft>
              <a:defRPr/>
            </a:pPr>
            <a:r>
              <a:rPr lang="es-MX" sz="3200" dirty="0" err="1">
                <a:latin typeface=".VnTime"/>
                <a:ea typeface="Times New Roman"/>
                <a:cs typeface="Times New Roman"/>
              </a:rPr>
              <a:t>Khẳng</a:t>
            </a:r>
            <a:r>
              <a:rPr lang="es-MX" sz="3200" dirty="0">
                <a:latin typeface=".VnTime"/>
                <a:ea typeface="Times New Roman"/>
                <a:cs typeface="Times New Roman"/>
              </a:rPr>
              <a:t> </a:t>
            </a:r>
            <a:r>
              <a:rPr lang="es-MX" sz="3200" dirty="0" err="1">
                <a:latin typeface=".VnTime"/>
                <a:ea typeface="Times New Roman"/>
                <a:cs typeface="Times New Roman"/>
              </a:rPr>
              <a:t>định</a:t>
            </a:r>
            <a:r>
              <a:rPr lang="es-MX" sz="3200" dirty="0">
                <a:latin typeface=".VnTime"/>
                <a:ea typeface="Times New Roman"/>
                <a:cs typeface="Times New Roman"/>
              </a:rPr>
              <a:t> </a:t>
            </a:r>
            <a:r>
              <a:rPr lang="es-MX" sz="3200" dirty="0" err="1">
                <a:latin typeface=".VnTime"/>
                <a:ea typeface="Times New Roman"/>
                <a:cs typeface="Times New Roman"/>
              </a:rPr>
              <a:t>sau</a:t>
            </a:r>
            <a:r>
              <a:rPr lang="es-MX" sz="3200" dirty="0">
                <a:latin typeface=".VnTime"/>
                <a:ea typeface="Times New Roman"/>
                <a:cs typeface="Times New Roman"/>
              </a:rPr>
              <a:t> </a:t>
            </a:r>
            <a:r>
              <a:rPr lang="es-MX" sz="3200" dirty="0" err="1">
                <a:latin typeface=".VnTime"/>
                <a:ea typeface="Times New Roman"/>
                <a:cs typeface="Times New Roman"/>
              </a:rPr>
              <a:t>đây</a:t>
            </a:r>
            <a:r>
              <a:rPr lang="es-MX" sz="3200" dirty="0">
                <a:latin typeface=".VnTime"/>
                <a:ea typeface="Times New Roman"/>
                <a:cs typeface="Times New Roman"/>
              </a:rPr>
              <a:t> </a:t>
            </a:r>
            <a:r>
              <a:rPr lang="es-MX" sz="3200" dirty="0" err="1">
                <a:latin typeface=".VnTime"/>
                <a:ea typeface="Times New Roman"/>
                <a:cs typeface="Times New Roman"/>
              </a:rPr>
              <a:t>là</a:t>
            </a:r>
            <a:r>
              <a:rPr lang="es-MX" sz="3200" dirty="0">
                <a:latin typeface=".VnTime"/>
                <a:ea typeface="Times New Roman"/>
                <a:cs typeface="Times New Roman"/>
              </a:rPr>
              <a:t> </a:t>
            </a:r>
            <a:r>
              <a:rPr lang="es-MX" sz="3200" dirty="0" err="1">
                <a:latin typeface=".VnTime"/>
                <a:ea typeface="Times New Roman"/>
                <a:cs typeface="Times New Roman"/>
              </a:rPr>
              <a:t>đúng</a:t>
            </a:r>
            <a:r>
              <a:rPr lang="es-MX" sz="3200" dirty="0">
                <a:latin typeface=".VnTime"/>
                <a:ea typeface="Times New Roman"/>
                <a:cs typeface="Times New Roman"/>
              </a:rPr>
              <a:t> hay </a:t>
            </a:r>
            <a:r>
              <a:rPr lang="es-MX" sz="3200" dirty="0" err="1">
                <a:latin typeface=".VnTime"/>
                <a:ea typeface="Times New Roman"/>
                <a:cs typeface="Times New Roman"/>
              </a:rPr>
              <a:t>sai</a:t>
            </a:r>
            <a:r>
              <a:rPr lang="es-MX" sz="3200" dirty="0">
                <a:latin typeface=".VnTime"/>
                <a:ea typeface="Times New Roman"/>
                <a:cs typeface="Times New Roman"/>
              </a:rPr>
              <a:t>? 2</a:t>
            </a:r>
            <a:r>
              <a:rPr lang="es-MX" sz="3200" baseline="30000" dirty="0">
                <a:latin typeface=".VnTime"/>
                <a:ea typeface="Times New Roman"/>
                <a:cs typeface="Times New Roman"/>
              </a:rPr>
              <a:t>3</a:t>
            </a:r>
            <a:r>
              <a:rPr lang="es-MX" sz="3200" dirty="0">
                <a:latin typeface=".VnTime"/>
                <a:ea typeface="Times New Roman"/>
                <a:cs typeface="Times New Roman"/>
              </a:rPr>
              <a:t>.2</a:t>
            </a:r>
            <a:r>
              <a:rPr lang="es-MX" sz="3200" baseline="30000" dirty="0">
                <a:latin typeface=".VnTime"/>
                <a:ea typeface="Times New Roman"/>
                <a:cs typeface="Times New Roman"/>
              </a:rPr>
              <a:t>4</a:t>
            </a:r>
            <a:r>
              <a:rPr lang="es-MX" sz="3200" dirty="0">
                <a:latin typeface=".VnTime"/>
                <a:ea typeface="Times New Roman"/>
                <a:cs typeface="Times New Roman"/>
              </a:rPr>
              <a:t> = (2</a:t>
            </a:r>
            <a:r>
              <a:rPr lang="es-MX" sz="3200" baseline="30000" dirty="0">
                <a:latin typeface=".VnTime"/>
                <a:ea typeface="Times New Roman"/>
                <a:cs typeface="Times New Roman"/>
              </a:rPr>
              <a:t>3</a:t>
            </a:r>
            <a:r>
              <a:rPr lang="es-MX" sz="3200" dirty="0">
                <a:latin typeface=".VnTime"/>
                <a:ea typeface="Times New Roman"/>
                <a:cs typeface="Times New Roman"/>
              </a:rPr>
              <a:t>)</a:t>
            </a:r>
            <a:r>
              <a:rPr lang="es-MX" sz="3200" baseline="30000" dirty="0">
                <a:latin typeface=".VnTime"/>
                <a:ea typeface="Times New Roman"/>
                <a:cs typeface="Times New Roman"/>
              </a:rPr>
              <a:t>4</a:t>
            </a:r>
            <a:r>
              <a:rPr lang="es-MX" sz="3200" dirty="0">
                <a:latin typeface=".VnTime"/>
                <a:ea typeface="Times New Roman"/>
                <a:cs typeface="Times New Roman"/>
              </a:rPr>
              <a:t>=2</a:t>
            </a:r>
            <a:r>
              <a:rPr lang="es-MX" sz="3200" baseline="30000" dirty="0">
                <a:latin typeface=".VnTime"/>
                <a:ea typeface="Times New Roman"/>
                <a:cs typeface="Times New Roman"/>
              </a:rPr>
              <a:t>12</a:t>
            </a:r>
            <a:endParaRPr lang="en-US" sz="3200" dirty="0">
              <a:latin typeface=".VnCentury Schoolbook"/>
              <a:ea typeface="Times New Roman"/>
              <a:cs typeface="Times New Roman"/>
            </a:endParaRPr>
          </a:p>
        </p:txBody>
      </p:sp>
      <p:sp>
        <p:nvSpPr>
          <p:cNvPr id="6" name="TextBox 5"/>
          <p:cNvSpPr txBox="1"/>
          <p:nvPr/>
        </p:nvSpPr>
        <p:spPr>
          <a:xfrm>
            <a:off x="4038600" y="3810001"/>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Sai.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s-MX" sz="3200" dirty="0">
                <a:latin typeface=".VnTime"/>
                <a:ea typeface="Times New Roman"/>
                <a:cs typeface="Times New Roman"/>
              </a:rPr>
              <a:t>2</a:t>
            </a:r>
            <a:r>
              <a:rPr lang="es-MX" sz="3200" baseline="30000" dirty="0">
                <a:latin typeface=".VnTime"/>
                <a:ea typeface="Times New Roman"/>
                <a:cs typeface="Times New Roman"/>
              </a:rPr>
              <a:t>3</a:t>
            </a:r>
            <a:r>
              <a:rPr lang="es-MX" sz="3200" dirty="0">
                <a:latin typeface=".VnTime"/>
                <a:ea typeface="Times New Roman"/>
                <a:cs typeface="Times New Roman"/>
              </a:rPr>
              <a:t>.2</a:t>
            </a:r>
            <a:r>
              <a:rPr lang="es-MX" sz="3200" baseline="30000" dirty="0">
                <a:latin typeface=".VnTime"/>
                <a:ea typeface="Times New Roman"/>
                <a:cs typeface="Times New Roman"/>
              </a:rPr>
              <a:t>4</a:t>
            </a:r>
            <a:r>
              <a:rPr lang="es-MX" sz="3200" dirty="0">
                <a:latin typeface=".VnTime"/>
                <a:ea typeface="Times New Roman"/>
                <a:cs typeface="Times New Roman"/>
              </a:rPr>
              <a:t> = 2</a:t>
            </a:r>
            <a:r>
              <a:rPr lang="es-MX" sz="3200" baseline="30000" dirty="0">
                <a:latin typeface=".VnTime"/>
                <a:ea typeface="Times New Roman"/>
                <a:cs typeface="Times New Roman"/>
              </a:rPr>
              <a:t>3+4</a:t>
            </a:r>
            <a:r>
              <a:rPr lang="es-MX" sz="3200" dirty="0">
                <a:latin typeface=".VnTime"/>
                <a:ea typeface="Times New Roman"/>
                <a:cs typeface="Times New Roman"/>
              </a:rPr>
              <a:t>=2</a:t>
            </a:r>
            <a:r>
              <a:rPr lang="es-MX" sz="3200" baseline="30000" dirty="0">
                <a:latin typeface=".VnTime"/>
                <a:ea typeface="Times New Roman"/>
                <a:cs typeface="Times New Roman"/>
              </a:rPr>
              <a:t>7</a:t>
            </a:r>
            <a:endParaRPr lang="en-US" sz="3200" dirty="0">
              <a:latin typeface="Times New Roman" pitchFamily="18" charset="0"/>
              <a:cs typeface="Times New Roman" pitchFamily="18" charset="0"/>
            </a:endParaRPr>
          </a:p>
        </p:txBody>
      </p:sp>
      <p:grpSp>
        <p:nvGrpSpPr>
          <p:cNvPr id="19" name="times up"/>
          <p:cNvGrpSpPr/>
          <p:nvPr/>
        </p:nvGrpSpPr>
        <p:grpSpPr>
          <a:xfrm>
            <a:off x="1587476" y="1734399"/>
            <a:ext cx="1205624" cy="362438"/>
            <a:chOff x="4284637" y="-304827"/>
            <a:chExt cx="2669678" cy="697560"/>
          </a:xfrm>
        </p:grpSpPr>
        <p:sp>
          <p:nvSpPr>
            <p:cNvPr id="20" name="Rounded Rectangle 19"/>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1" name="Rounded Rectangle 20"/>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2" name="Rectangle 21"/>
          <p:cNvSpPr/>
          <p:nvPr/>
        </p:nvSpPr>
        <p:spPr>
          <a:xfrm>
            <a:off x="1902590" y="-17211"/>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2323" y="287170"/>
            <a:ext cx="1370670" cy="1366322"/>
          </a:xfrm>
          <a:prstGeom prst="rect">
            <a:avLst/>
          </a:prstGeom>
        </p:spPr>
      </p:pic>
      <p:grpSp>
        <p:nvGrpSpPr>
          <p:cNvPr id="24" name="Clock hand spin">
            <a:extLst>
              <a:ext uri="{FF2B5EF4-FFF2-40B4-BE49-F238E27FC236}">
                <a16:creationId xmlns:a16="http://schemas.microsoft.com/office/drawing/2014/main" id="{BB0445D5-A6E5-40E7-BBDD-5E3EFA13BDED}"/>
              </a:ext>
            </a:extLst>
          </p:cNvPr>
          <p:cNvGrpSpPr/>
          <p:nvPr/>
        </p:nvGrpSpPr>
        <p:grpSpPr>
          <a:xfrm rot="1786145">
            <a:off x="1924809" y="864541"/>
            <a:ext cx="525701" cy="509437"/>
            <a:chOff x="840573" y="2379277"/>
            <a:chExt cx="3829048" cy="3849975"/>
          </a:xfrm>
        </p:grpSpPr>
        <p:sp>
          <p:nvSpPr>
            <p:cNvPr id="25"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26"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27" name="TextBox 26"/>
          <p:cNvSpPr txBox="1"/>
          <p:nvPr/>
        </p:nvSpPr>
        <p:spPr>
          <a:xfrm>
            <a:off x="2345093" y="909904"/>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28" name="TextBox 27"/>
          <p:cNvSpPr txBox="1"/>
          <p:nvPr/>
        </p:nvSpPr>
        <p:spPr>
          <a:xfrm>
            <a:off x="2092507" y="1163551"/>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29" name="TextBox 28"/>
          <p:cNvSpPr txBox="1"/>
          <p:nvPr/>
        </p:nvSpPr>
        <p:spPr>
          <a:xfrm>
            <a:off x="1746782" y="947474"/>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30" name="TextBox 29"/>
          <p:cNvSpPr txBox="1"/>
          <p:nvPr/>
        </p:nvSpPr>
        <p:spPr>
          <a:xfrm>
            <a:off x="2030679" y="663683"/>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402042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2"/>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24"/>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3000" fill="hold"/>
                                        <p:tgtEl>
                                          <p:spTgt spid="19"/>
                                        </p:tgtEl>
                                        <p:attrNameLst>
                                          <p:attrName>ppt_w</p:attrName>
                                        </p:attrNameLst>
                                      </p:cBhvr>
                                      <p:tavLst>
                                        <p:tav tm="0">
                                          <p:val>
                                            <p:fltVal val="0"/>
                                          </p:val>
                                        </p:tav>
                                        <p:tav tm="100000">
                                          <p:val>
                                            <p:strVal val="#ppt_w"/>
                                          </p:val>
                                        </p:tav>
                                      </p:tavLst>
                                    </p:anim>
                                    <p:anim calcmode="lin" valueType="num">
                                      <p:cBhvr>
                                        <p:cTn id="24" dur="3000" fill="hold"/>
                                        <p:tgtEl>
                                          <p:spTgt spid="19"/>
                                        </p:tgtEl>
                                        <p:attrNameLst>
                                          <p:attrName>ppt_h</p:attrName>
                                        </p:attrNameLst>
                                      </p:cBhvr>
                                      <p:tavLst>
                                        <p:tav tm="0">
                                          <p:val>
                                            <p:fltVal val="0"/>
                                          </p:val>
                                        </p:tav>
                                        <p:tav tm="100000">
                                          <p:val>
                                            <p:strVal val="#ppt_h"/>
                                          </p:val>
                                        </p:tav>
                                      </p:tavLst>
                                    </p:anim>
                                    <p:animEffect transition="in" filter="fade">
                                      <p:cBhvr>
                                        <p:cTn id="25" dur="3000"/>
                                        <p:tgtEl>
                                          <p:spTgt spid="19"/>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2"/>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1524000" y="4800601"/>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9144001" y="-304800"/>
            <a:ext cx="1986841" cy="18288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870556" y="580484"/>
                <a:ext cx="7187844" cy="111940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kern="0" dirty="0">
                    <a:solidFill>
                      <a:schemeClr val="tx1"/>
                    </a:solidFill>
                    <a:latin typeface="Times New Roman" panose="02020603050405020304" pitchFamily="18" charset="0"/>
                    <a:cs typeface="Times New Roman" panose="02020603050405020304" pitchFamily="18" charset="0"/>
                    <a:sym typeface="Arial"/>
                  </a:rPr>
                  <a:t>Viết </a:t>
                </a:r>
                <a:r>
                  <a:rPr lang="vi-VN" sz="3200" kern="0" dirty="0">
                    <a:solidFill>
                      <a:schemeClr val="tx1"/>
                    </a:solidFill>
                    <a:latin typeface="Times New Roman" panose="02020603050405020304" pitchFamily="18" charset="0"/>
                    <a:cs typeface="Times New Roman" panose="02020603050405020304" pitchFamily="18" charset="0"/>
                    <a:sym typeface="Arial"/>
                  </a:rPr>
                  <a:t>kết quả</a:t>
                </a:r>
                <a:r>
                  <a:rPr lang="en-US" sz="3200" kern="0" dirty="0">
                    <a:solidFill>
                      <a:schemeClr val="tx1"/>
                    </a:solidFill>
                    <a:latin typeface="Times New Roman" panose="02020603050405020304" pitchFamily="18" charset="0"/>
                    <a:cs typeface="Times New Roman" panose="02020603050405020304" pitchFamily="18" charset="0"/>
                    <a:sym typeface="Arial"/>
                  </a:rPr>
                  <a:t> </a:t>
                </a:r>
                <a:r>
                  <a:rPr lang="en-US" sz="3200" kern="0" dirty="0" err="1">
                    <a:solidFill>
                      <a:schemeClr val="tx1"/>
                    </a:solidFill>
                    <a:latin typeface="Times New Roman" panose="02020603050405020304" pitchFamily="18" charset="0"/>
                    <a:cs typeface="Times New Roman" panose="02020603050405020304" pitchFamily="18" charset="0"/>
                    <a:sym typeface="Arial"/>
                  </a:rPr>
                  <a:t>của</a:t>
                </a:r>
                <a:r>
                  <a:rPr lang="vi-VN" sz="3200" kern="0" dirty="0">
                    <a:solidFill>
                      <a:schemeClr val="tx1"/>
                    </a:solidFill>
                    <a:latin typeface="Times New Roman" panose="02020603050405020304" pitchFamily="18" charset="0"/>
                    <a:cs typeface="Times New Roman" panose="02020603050405020304" pitchFamily="18" charset="0"/>
                    <a:sym typeface="Arial"/>
                  </a:rPr>
                  <a:t> phép tính </a:t>
                </a:r>
                <a:r>
                  <a:rPr lang="en-US" sz="3200" kern="0" dirty="0" err="1">
                    <a:solidFill>
                      <a:schemeClr val="tx1"/>
                    </a:solidFill>
                    <a:latin typeface="Times New Roman" panose="02020603050405020304" pitchFamily="18" charset="0"/>
                    <a:cs typeface="Times New Roman" panose="02020603050405020304" pitchFamily="18" charset="0"/>
                    <a:sym typeface="Arial"/>
                  </a:rPr>
                  <a:t>sau</a:t>
                </a:r>
                <a:r>
                  <a:rPr lang="en-US" sz="3200" kern="0" dirty="0">
                    <a:solidFill>
                      <a:schemeClr val="tx1"/>
                    </a:solidFill>
                    <a:latin typeface="Times New Roman" panose="02020603050405020304" pitchFamily="18" charset="0"/>
                    <a:cs typeface="Times New Roman" panose="02020603050405020304" pitchFamily="18" charset="0"/>
                    <a:sym typeface="Arial"/>
                  </a:rPr>
                  <a:t> </a:t>
                </a:r>
                <a:r>
                  <a:rPr lang="en-US" sz="3200" kern="0" dirty="0" err="1">
                    <a:solidFill>
                      <a:schemeClr val="tx1"/>
                    </a:solidFill>
                    <a:latin typeface="Times New Roman" panose="02020603050405020304" pitchFamily="18" charset="0"/>
                    <a:cs typeface="Times New Roman" panose="02020603050405020304" pitchFamily="18" charset="0"/>
                    <a:sym typeface="Arial"/>
                  </a:rPr>
                  <a:t>dưới</a:t>
                </a:r>
                <a:r>
                  <a:rPr lang="en-US" sz="3200" kern="0" dirty="0">
                    <a:solidFill>
                      <a:schemeClr val="tx1"/>
                    </a:solidFill>
                    <a:latin typeface="Times New Roman" panose="02020603050405020304" pitchFamily="18" charset="0"/>
                    <a:cs typeface="Times New Roman" panose="02020603050405020304" pitchFamily="18" charset="0"/>
                    <a:sym typeface="Arial"/>
                  </a:rPr>
                  <a:t> </a:t>
                </a:r>
                <a:r>
                  <a:rPr lang="en-US" sz="3200" kern="0" dirty="0" err="1">
                    <a:solidFill>
                      <a:schemeClr val="tx1"/>
                    </a:solidFill>
                    <a:latin typeface="Times New Roman" panose="02020603050405020304" pitchFamily="18" charset="0"/>
                    <a:cs typeface="Times New Roman" panose="02020603050405020304" pitchFamily="18" charset="0"/>
                    <a:sym typeface="Arial"/>
                  </a:rPr>
                  <a:t>dạng</a:t>
                </a:r>
                <a:r>
                  <a:rPr lang="en-US" sz="3200" kern="0" dirty="0">
                    <a:solidFill>
                      <a:schemeClr val="tx1"/>
                    </a:solidFill>
                    <a:latin typeface="Times New Roman" panose="02020603050405020304" pitchFamily="18" charset="0"/>
                    <a:cs typeface="Times New Roman" panose="02020603050405020304" pitchFamily="18" charset="0"/>
                    <a:sym typeface="Arial"/>
                  </a:rPr>
                  <a:t> </a:t>
                </a:r>
                <a:r>
                  <a:rPr lang="en-US" sz="3200" kern="0" dirty="0" err="1">
                    <a:solidFill>
                      <a:schemeClr val="tx1"/>
                    </a:solidFill>
                    <a:latin typeface="Times New Roman" panose="02020603050405020304" pitchFamily="18" charset="0"/>
                    <a:cs typeface="Times New Roman" panose="02020603050405020304" pitchFamily="18" charset="0"/>
                    <a:sym typeface="Arial"/>
                  </a:rPr>
                  <a:t>một</a:t>
                </a:r>
                <a:r>
                  <a:rPr lang="en-US" sz="3200" kern="0" dirty="0">
                    <a:solidFill>
                      <a:schemeClr val="tx1"/>
                    </a:solidFill>
                    <a:latin typeface="Times New Roman" panose="02020603050405020304" pitchFamily="18" charset="0"/>
                    <a:cs typeface="Times New Roman" panose="02020603050405020304" pitchFamily="18" charset="0"/>
                    <a:sym typeface="Arial"/>
                  </a:rPr>
                  <a:t> </a:t>
                </a:r>
                <a:r>
                  <a:rPr lang="en-US" sz="3200" kern="0" dirty="0" err="1">
                    <a:solidFill>
                      <a:schemeClr val="tx1"/>
                    </a:solidFill>
                    <a:latin typeface="Times New Roman" panose="02020603050405020304" pitchFamily="18" charset="0"/>
                    <a:cs typeface="Times New Roman" panose="02020603050405020304" pitchFamily="18" charset="0"/>
                    <a:sym typeface="Arial"/>
                  </a:rPr>
                  <a:t>lũy</a:t>
                </a:r>
                <a:r>
                  <a:rPr lang="en-US" sz="3200" kern="0" dirty="0">
                    <a:solidFill>
                      <a:schemeClr val="tx1"/>
                    </a:solidFill>
                    <a:latin typeface="Times New Roman" panose="02020603050405020304" pitchFamily="18" charset="0"/>
                    <a:cs typeface="Times New Roman" panose="02020603050405020304" pitchFamily="18" charset="0"/>
                    <a:sym typeface="Arial"/>
                  </a:rPr>
                  <a:t> </a:t>
                </a:r>
                <a:r>
                  <a:rPr lang="en-US" sz="3200" kern="0" dirty="0" err="1">
                    <a:solidFill>
                      <a:schemeClr val="tx1"/>
                    </a:solidFill>
                    <a:latin typeface="Times New Roman" panose="02020603050405020304" pitchFamily="18" charset="0"/>
                    <a:cs typeface="Times New Roman" panose="02020603050405020304" pitchFamily="18" charset="0"/>
                    <a:sym typeface="Arial"/>
                  </a:rPr>
                  <a:t>thừa</a:t>
                </a:r>
                <a:r>
                  <a:rPr lang="en-US" sz="3200" kern="0" dirty="0">
                    <a:solidFill>
                      <a:schemeClr val="tx1"/>
                    </a:solidFill>
                    <a:latin typeface="Times New Roman" panose="02020603050405020304" pitchFamily="18" charset="0"/>
                    <a:cs typeface="Times New Roman" panose="02020603050405020304" pitchFamily="18" charset="0"/>
                    <a:sym typeface="Arial"/>
                  </a:rPr>
                  <a:t>: </a:t>
                </a:r>
                <a14:m>
                  <m:oMath xmlns:m="http://schemas.openxmlformats.org/officeDocument/2006/math">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(−0,75)</m:t>
                        </m:r>
                      </m:e>
                      <m:sup>
                        <m:r>
                          <a:rPr lang="en-US" sz="3200" i="1">
                            <a:solidFill>
                              <a:prstClr val="black"/>
                            </a:solidFill>
                            <a:latin typeface="Cambria Math" panose="02040503050406030204" pitchFamily="18" charset="0"/>
                            <a:cs typeface="Times New Roman" pitchFamily="18" charset="0"/>
                          </a:rPr>
                          <m:t>3</m:t>
                        </m:r>
                      </m:sup>
                    </m:sSup>
                    <m:r>
                      <a:rPr lang="en-US" sz="3200" i="1">
                        <a:solidFill>
                          <a:prstClr val="black"/>
                        </a:solidFill>
                        <a:latin typeface="Cambria Math" panose="02040503050406030204" pitchFamily="18" charset="0"/>
                        <a:cs typeface="Times New Roman" pitchFamily="18" charset="0"/>
                      </a:rPr>
                      <m:t>:</m:t>
                    </m:r>
                    <m:d>
                      <m:dPr>
                        <m:ctrlPr>
                          <a:rPr lang="en-US" sz="3200" i="1">
                            <a:solidFill>
                              <a:prstClr val="black"/>
                            </a:solidFill>
                            <a:latin typeface="Cambria Math" panose="02040503050406030204" pitchFamily="18" charset="0"/>
                            <a:cs typeface="Times New Roman" pitchFamily="18" charset="0"/>
                          </a:rPr>
                        </m:ctrlPr>
                      </m:dPr>
                      <m:e>
                        <m:r>
                          <a:rPr lang="en-US" sz="3200" i="1">
                            <a:solidFill>
                              <a:prstClr val="black"/>
                            </a:solidFill>
                            <a:latin typeface="Cambria Math" panose="02040503050406030204" pitchFamily="18" charset="0"/>
                            <a:cs typeface="Times New Roman" pitchFamily="18" charset="0"/>
                          </a:rPr>
                          <m:t>−0,75</m:t>
                        </m:r>
                      </m:e>
                    </m:d>
                  </m:oMath>
                </a14:m>
                <a:endParaRPr lang="en-US" sz="3200" dirty="0">
                  <a:solidFill>
                    <a:schemeClr val="tx1"/>
                  </a:solidFill>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870556" y="580484"/>
                <a:ext cx="7187844" cy="111940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894670" y="2594984"/>
                <a:ext cx="5284632" cy="20621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Đáp </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14:m>
                  <m:oMath xmlns:m="http://schemas.openxmlformats.org/officeDocument/2006/math">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(−0,75)</m:t>
                        </m:r>
                      </m:e>
                      <m:sup>
                        <m:r>
                          <a:rPr lang="en-US" sz="3200" i="1">
                            <a:solidFill>
                              <a:prstClr val="black"/>
                            </a:solidFill>
                            <a:latin typeface="Cambria Math" panose="02040503050406030204" pitchFamily="18" charset="0"/>
                            <a:cs typeface="Times New Roman" pitchFamily="18" charset="0"/>
                          </a:rPr>
                          <m:t>3</m:t>
                        </m:r>
                      </m:sup>
                    </m:sSup>
                    <m:r>
                      <a:rPr lang="en-US" sz="3200" i="1">
                        <a:solidFill>
                          <a:prstClr val="black"/>
                        </a:solidFill>
                        <a:latin typeface="Cambria Math" panose="02040503050406030204" pitchFamily="18" charset="0"/>
                        <a:cs typeface="Times New Roman" pitchFamily="18" charset="0"/>
                      </a:rPr>
                      <m:t>:</m:t>
                    </m:r>
                    <m:d>
                      <m:dPr>
                        <m:ctrlPr>
                          <a:rPr lang="en-US" sz="3200" i="1">
                            <a:solidFill>
                              <a:prstClr val="black"/>
                            </a:solidFill>
                            <a:latin typeface="Cambria Math" panose="02040503050406030204" pitchFamily="18" charset="0"/>
                            <a:cs typeface="Times New Roman" pitchFamily="18" charset="0"/>
                          </a:rPr>
                        </m:ctrlPr>
                      </m:dPr>
                      <m:e>
                        <m:r>
                          <a:rPr lang="en-US" sz="3200" i="1">
                            <a:solidFill>
                              <a:prstClr val="black"/>
                            </a:solidFill>
                            <a:latin typeface="Cambria Math" panose="02040503050406030204" pitchFamily="18" charset="0"/>
                            <a:cs typeface="Times New Roman" pitchFamily="18" charset="0"/>
                          </a:rPr>
                          <m:t>−0,75</m:t>
                        </m:r>
                      </m:e>
                    </m:d>
                  </m:oMath>
                </a14:m>
                <a:endParaRPr lang="en-US" sz="3200" dirty="0">
                  <a:solidFill>
                    <a:prstClr val="black"/>
                  </a:solidFill>
                  <a:latin typeface="Times New Roman" pitchFamily="18" charset="0"/>
                  <a:cs typeface="Times New Roman" pitchFamily="18" charset="0"/>
                </a:endParaRPr>
              </a:p>
              <a:p>
                <a:r>
                  <a:rPr lang="en-US" sz="3200" dirty="0">
                    <a:solidFill>
                      <a:prstClr val="black"/>
                    </a:solidFill>
                    <a:latin typeface="Times New Roman" pitchFamily="18" charset="0"/>
                    <a:cs typeface="Times New Roman" pitchFamily="18" charset="0"/>
                  </a:rPr>
                  <a:t>            =</a:t>
                </a:r>
                <a14:m>
                  <m:oMath xmlns:m="http://schemas.openxmlformats.org/officeDocument/2006/math">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(−0,75)</m:t>
                        </m:r>
                      </m:e>
                      <m:sup>
                        <m:r>
                          <a:rPr lang="en-US" sz="3200" i="1">
                            <a:solidFill>
                              <a:prstClr val="black"/>
                            </a:solidFill>
                            <a:latin typeface="Cambria Math" panose="02040503050406030204" pitchFamily="18" charset="0"/>
                            <a:cs typeface="Times New Roman" pitchFamily="18" charset="0"/>
                          </a:rPr>
                          <m:t>3</m:t>
                        </m:r>
                      </m:sup>
                    </m:sSup>
                    <m:r>
                      <a:rPr lang="en-US" sz="3200" i="1">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r>
                              <a:rPr lang="en-US" sz="3200" i="1">
                                <a:solidFill>
                                  <a:prstClr val="black"/>
                                </a:solidFill>
                                <a:latin typeface="Cambria Math" panose="02040503050406030204" pitchFamily="18" charset="0"/>
                                <a:cs typeface="Times New Roman" pitchFamily="18" charset="0"/>
                              </a:rPr>
                              <m:t>−0,75</m:t>
                            </m:r>
                          </m:e>
                        </m:d>
                      </m:e>
                      <m:sup>
                        <m:r>
                          <a:rPr lang="en-US" sz="3200" i="1">
                            <a:solidFill>
                              <a:prstClr val="black"/>
                            </a:solidFill>
                            <a:latin typeface="Cambria Math" panose="02040503050406030204" pitchFamily="18" charset="0"/>
                            <a:cs typeface="Times New Roman" pitchFamily="18" charset="0"/>
                          </a:rPr>
                          <m:t>1</m:t>
                        </m:r>
                      </m:sup>
                    </m:sSup>
                  </m:oMath>
                </a14:m>
                <a:endParaRPr lang="en-US" sz="3200" dirty="0">
                  <a:solidFill>
                    <a:prstClr val="black"/>
                  </a:solidFill>
                  <a:latin typeface="Times New Roman" pitchFamily="18" charset="0"/>
                  <a:cs typeface="Times New Roman" pitchFamily="18" charset="0"/>
                </a:endParaRPr>
              </a:p>
              <a:p>
                <a:r>
                  <a:rPr lang="en-US" sz="3200" dirty="0">
                    <a:solidFill>
                      <a:prstClr val="black"/>
                    </a:solidFill>
                    <a:latin typeface="Times New Roman" pitchFamily="18" charset="0"/>
                    <a:cs typeface="Times New Roman" pitchFamily="18" charset="0"/>
                  </a:rPr>
                  <a:t>            =</a:t>
                </a:r>
                <a14:m>
                  <m:oMath xmlns:m="http://schemas.openxmlformats.org/officeDocument/2006/math">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(−0,75)</m:t>
                        </m:r>
                      </m:e>
                      <m:sup>
                        <m:r>
                          <a:rPr lang="en-US" sz="3200" i="1">
                            <a:solidFill>
                              <a:prstClr val="black"/>
                            </a:solidFill>
                            <a:latin typeface="Cambria Math" panose="02040503050406030204" pitchFamily="18" charset="0"/>
                            <a:cs typeface="Times New Roman" pitchFamily="18" charset="0"/>
                          </a:rPr>
                          <m:t>3−1</m:t>
                        </m:r>
                      </m:sup>
                    </m:sSup>
                  </m:oMath>
                </a14:m>
                <a:endParaRPr lang="en-US" sz="3200" dirty="0">
                  <a:solidFill>
                    <a:prstClr val="black"/>
                  </a:solidFill>
                  <a:latin typeface="Times New Roman" pitchFamily="18" charset="0"/>
                  <a:cs typeface="Times New Roman" pitchFamily="18" charset="0"/>
                </a:endParaRPr>
              </a:p>
              <a:p>
                <a:r>
                  <a:rPr lang="en-US" sz="3200" dirty="0">
                    <a:solidFill>
                      <a:prstClr val="black"/>
                    </a:solidFill>
                    <a:latin typeface="Times New Roman" pitchFamily="18" charset="0"/>
                    <a:cs typeface="Times New Roman" pitchFamily="18" charset="0"/>
                  </a:rPr>
                  <a:t>            =</a:t>
                </a:r>
                <a14:m>
                  <m:oMath xmlns:m="http://schemas.openxmlformats.org/officeDocument/2006/math">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(−0,75)</m:t>
                        </m:r>
                      </m:e>
                      <m:sup>
                        <m:r>
                          <a:rPr lang="en-US" sz="3200" i="1">
                            <a:solidFill>
                              <a:prstClr val="black"/>
                            </a:solidFill>
                            <a:latin typeface="Cambria Math" panose="02040503050406030204" pitchFamily="18" charset="0"/>
                            <a:cs typeface="Times New Roman" pitchFamily="18" charset="0"/>
                          </a:rPr>
                          <m:t>2</m:t>
                        </m:r>
                      </m:sup>
                    </m:sSup>
                  </m:oMath>
                </a14:m>
                <a:endParaRPr lang="en-US" sz="3200" dirty="0">
                  <a:solidFill>
                    <a:prstClr val="black"/>
                  </a:solidFill>
                  <a:latin typeface="Times New Roman" pitchFamily="18" charset="0"/>
                  <a:cs typeface="Times New Roman"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894670" y="2594984"/>
                <a:ext cx="5284632" cy="2062103"/>
              </a:xfrm>
              <a:prstGeom prst="rect">
                <a:avLst/>
              </a:prstGeom>
              <a:blipFill>
                <a:blip r:embed="rId9"/>
                <a:stretch>
                  <a:fillRect/>
                </a:stretch>
              </a:blipFill>
            </p:spPr>
            <p:txBody>
              <a:bodyPr/>
              <a:lstStyle/>
              <a:p>
                <a:r>
                  <a:rPr lang="en-US">
                    <a:noFill/>
                  </a:rPr>
                  <a:t> </a:t>
                </a:r>
              </a:p>
            </p:txBody>
          </p:sp>
        </mc:Fallback>
      </mc:AlternateContent>
      <p:grpSp>
        <p:nvGrpSpPr>
          <p:cNvPr id="7" name="times up"/>
          <p:cNvGrpSpPr/>
          <p:nvPr/>
        </p:nvGrpSpPr>
        <p:grpSpPr>
          <a:xfrm>
            <a:off x="1609153" y="1748254"/>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1924267" y="-3356"/>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4000" y="301025"/>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1946486" y="878396"/>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2366770" y="923759"/>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2114184" y="1177406"/>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768459" y="961329"/>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2052356" y="677538"/>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1524000" y="4800601"/>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9144001" y="-304800"/>
            <a:ext cx="1986841" cy="18288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124200" y="609600"/>
                <a:ext cx="71628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Cho </a:t>
                </a:r>
                <a14:m>
                  <m:oMath xmlns:m="http://schemas.openxmlformats.org/officeDocument/2006/math">
                    <m:r>
                      <a:rPr lang="en-US" sz="3200" i="1">
                        <a:solidFill>
                          <a:prstClr val="black"/>
                        </a:solidFill>
                        <a:latin typeface="Cambria Math" panose="02040503050406030204" pitchFamily="18" charset="0"/>
                        <a:cs typeface="Times New Roman" pitchFamily="18" charset="0"/>
                      </a:rPr>
                      <m:t>𝑥</m:t>
                    </m:r>
                  </m:oMath>
                </a14:m>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số</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hữu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tỉ</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Hãy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viết</a:t>
                </a:r>
                <a:r>
                  <a:rPr lang="en-US" sz="3200" dirty="0">
                    <a:solidFill>
                      <a:prstClr val="black"/>
                    </a:solidFill>
                    <a:latin typeface="Times New Roman" pitchFamily="18" charset="0"/>
                    <a:cs typeface="Times New Roman" pitchFamily="18" charset="0"/>
                  </a:rPr>
                  <a:t> </a:t>
                </a:r>
                <a14:m>
                  <m:oMath xmlns:m="http://schemas.openxmlformats.org/officeDocument/2006/math">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𝑥</m:t>
                        </m:r>
                      </m:e>
                      <m:sup>
                        <m:r>
                          <a:rPr lang="en-US" sz="3200" i="1">
                            <a:solidFill>
                              <a:prstClr val="black"/>
                            </a:solidFill>
                            <a:latin typeface="Cambria Math" panose="02040503050406030204" pitchFamily="18" charset="0"/>
                            <a:cs typeface="Times New Roman" pitchFamily="18" charset="0"/>
                          </a:rPr>
                          <m:t>12</m:t>
                        </m:r>
                      </m:sup>
                    </m:sSup>
                  </m:oMath>
                </a14:m>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dưới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dạng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lũy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thừa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14:m>
                  <m:oMath xmlns:m="http://schemas.openxmlformats.org/officeDocument/2006/math">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𝑥</m:t>
                        </m:r>
                      </m:e>
                      <m:sup>
                        <m:r>
                          <a:rPr lang="en-US" sz="3200" i="1">
                            <a:solidFill>
                              <a:prstClr val="black"/>
                            </a:solidFill>
                            <a:latin typeface="Cambria Math" panose="02040503050406030204" pitchFamily="18" charset="0"/>
                            <a:cs typeface="Times New Roman" pitchFamily="18" charset="0"/>
                          </a:rPr>
                          <m:t>3</m:t>
                        </m:r>
                      </m:sup>
                    </m:sSup>
                  </m:oMath>
                </a14:m>
                <a:r>
                  <a:rPr lang="en-US" sz="3200" dirty="0">
                    <a:solidFill>
                      <a:prstClr val="black"/>
                    </a:solidFill>
                    <a:latin typeface="Times New Roman" pitchFamily="18" charset="0"/>
                    <a:cs typeface="Times New Roman" pitchFamily="18"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3124200" y="609600"/>
                <a:ext cx="7162800" cy="107721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124201" y="3048001"/>
                <a:ext cx="49530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Đáp </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14:m>
                  <m:oMath xmlns:m="http://schemas.openxmlformats.org/officeDocument/2006/math">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𝑥</m:t>
                        </m:r>
                      </m:e>
                      <m:sup>
                        <m:r>
                          <a:rPr lang="en-US" sz="3200" i="1">
                            <a:solidFill>
                              <a:prstClr val="black"/>
                            </a:solidFill>
                            <a:latin typeface="Cambria Math" panose="02040503050406030204" pitchFamily="18" charset="0"/>
                            <a:cs typeface="Times New Roman" pitchFamily="18" charset="0"/>
                          </a:rPr>
                          <m:t>12</m:t>
                        </m:r>
                      </m:sup>
                    </m:sSup>
                    <m:r>
                      <a:rPr lang="en-US" sz="3200" i="1">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𝑥</m:t>
                        </m:r>
                      </m:e>
                      <m:sup>
                        <m:r>
                          <a:rPr lang="en-US" sz="3200" i="1">
                            <a:solidFill>
                              <a:prstClr val="black"/>
                            </a:solidFill>
                            <a:latin typeface="Cambria Math" panose="02040503050406030204" pitchFamily="18" charset="0"/>
                            <a:cs typeface="Times New Roman" pitchFamily="18" charset="0"/>
                          </a:rPr>
                          <m:t>3.4</m:t>
                        </m:r>
                      </m:sup>
                    </m:sSup>
                    <m:r>
                      <a:rPr lang="en-US" sz="3200" i="1">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𝑥</m:t>
                                </m:r>
                              </m:e>
                              <m:sup>
                                <m:r>
                                  <a:rPr lang="en-US" sz="3200" i="1">
                                    <a:solidFill>
                                      <a:prstClr val="black"/>
                                    </a:solidFill>
                                    <a:latin typeface="Cambria Math" panose="02040503050406030204" pitchFamily="18" charset="0"/>
                                    <a:cs typeface="Times New Roman" pitchFamily="18" charset="0"/>
                                  </a:rPr>
                                  <m:t>3</m:t>
                                </m:r>
                              </m:sup>
                            </m:sSup>
                          </m:e>
                        </m:d>
                      </m:e>
                      <m:sup>
                        <m:r>
                          <a:rPr lang="en-US" sz="3200" i="1">
                            <a:solidFill>
                              <a:prstClr val="black"/>
                            </a:solidFill>
                            <a:latin typeface="Cambria Math" panose="02040503050406030204" pitchFamily="18" charset="0"/>
                            <a:cs typeface="Times New Roman" pitchFamily="18" charset="0"/>
                          </a:rPr>
                          <m:t>4</m:t>
                        </m:r>
                      </m:sup>
                    </m:sSup>
                  </m:oMath>
                </a14:m>
                <a:endParaRPr lang="en-US" sz="3200" dirty="0">
                  <a:solidFill>
                    <a:prstClr val="black"/>
                  </a:solidFill>
                  <a:latin typeface="Times New Roman" pitchFamily="18" charset="0"/>
                  <a:cs typeface="Times New Roman"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124201" y="3048001"/>
                <a:ext cx="4953000" cy="584775"/>
              </a:xfrm>
              <a:prstGeom prst="rect">
                <a:avLst/>
              </a:prstGeom>
              <a:blipFill>
                <a:blip r:embed="rId9"/>
                <a:stretch>
                  <a:fillRect/>
                </a:stretch>
              </a:blipFill>
            </p:spPr>
            <p:txBody>
              <a:bodyPr/>
              <a:lstStyle/>
              <a:p>
                <a:r>
                  <a:rPr lang="en-US">
                    <a:noFill/>
                  </a:rPr>
                  <a:t> </a:t>
                </a:r>
              </a:p>
            </p:txBody>
          </p:sp>
        </mc:Fallback>
      </mc:AlternateContent>
      <p:grpSp>
        <p:nvGrpSpPr>
          <p:cNvPr id="7" name="times up"/>
          <p:cNvGrpSpPr/>
          <p:nvPr/>
        </p:nvGrpSpPr>
        <p:grpSpPr>
          <a:xfrm>
            <a:off x="1597921" y="1803672"/>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1913035" y="52063"/>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12768" y="356443"/>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1935254" y="933814"/>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2355538" y="979177"/>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2102952" y="1232824"/>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757227" y="1016747"/>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2041124" y="732956"/>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1524000" y="4800601"/>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9144001" y="-304800"/>
            <a:ext cx="1986841" cy="18288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843518" y="691392"/>
                <a:ext cx="7162800" cy="135331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kern="0" dirty="0" err="1">
                    <a:solidFill>
                      <a:schemeClr val="tx1"/>
                    </a:solidFill>
                    <a:latin typeface="Times New Roman" panose="02020603050405020304" pitchFamily="18" charset="0"/>
                    <a:cs typeface="Times New Roman" panose="02020603050405020304" pitchFamily="18" charset="0"/>
                    <a:sym typeface="Arial"/>
                  </a:rPr>
                  <a:t>Viết</a:t>
                </a:r>
                <a:r>
                  <a:rPr lang="en-US" sz="3200" kern="0" dirty="0">
                    <a:solidFill>
                      <a:schemeClr val="tx1"/>
                    </a:solidFill>
                    <a:latin typeface="Times New Roman" panose="02020603050405020304" pitchFamily="18" charset="0"/>
                    <a:cs typeface="Times New Roman" panose="02020603050405020304" pitchFamily="18" charset="0"/>
                    <a:sym typeface="Arial"/>
                  </a:rPr>
                  <a:t> </a:t>
                </a:r>
                <a:r>
                  <a:rPr lang="vi-VN" sz="3200" kern="0" dirty="0">
                    <a:solidFill>
                      <a:schemeClr val="tx1"/>
                    </a:solidFill>
                    <a:latin typeface="Times New Roman" panose="02020603050405020304" pitchFamily="18" charset="0"/>
                    <a:cs typeface="Times New Roman" panose="02020603050405020304" pitchFamily="18" charset="0"/>
                    <a:sym typeface="Arial"/>
                  </a:rPr>
                  <a:t>kết quả</a:t>
                </a:r>
                <a:r>
                  <a:rPr lang="en-US" sz="3200" kern="0" dirty="0">
                    <a:solidFill>
                      <a:schemeClr val="tx1"/>
                    </a:solidFill>
                    <a:latin typeface="Times New Roman" panose="02020603050405020304" pitchFamily="18" charset="0"/>
                    <a:cs typeface="Times New Roman" panose="02020603050405020304" pitchFamily="18" charset="0"/>
                    <a:sym typeface="Arial"/>
                  </a:rPr>
                  <a:t> </a:t>
                </a:r>
                <a:r>
                  <a:rPr lang="en-US" sz="3200" kern="0" dirty="0" err="1">
                    <a:solidFill>
                      <a:schemeClr val="tx1"/>
                    </a:solidFill>
                    <a:latin typeface="Times New Roman" panose="02020603050405020304" pitchFamily="18" charset="0"/>
                    <a:cs typeface="Times New Roman" panose="02020603050405020304" pitchFamily="18" charset="0"/>
                    <a:sym typeface="Arial"/>
                  </a:rPr>
                  <a:t>của</a:t>
                </a:r>
                <a:r>
                  <a:rPr lang="vi-VN" sz="3200" kern="0" dirty="0">
                    <a:solidFill>
                      <a:schemeClr val="tx1"/>
                    </a:solidFill>
                    <a:latin typeface="Times New Roman" panose="02020603050405020304" pitchFamily="18" charset="0"/>
                    <a:cs typeface="Times New Roman" panose="02020603050405020304" pitchFamily="18" charset="0"/>
                    <a:sym typeface="Arial"/>
                  </a:rPr>
                  <a:t> phép tính </a:t>
                </a:r>
                <a:r>
                  <a:rPr lang="en-US" sz="3200" kern="0" dirty="0" err="1">
                    <a:solidFill>
                      <a:schemeClr val="tx1"/>
                    </a:solidFill>
                    <a:latin typeface="Times New Roman" panose="02020603050405020304" pitchFamily="18" charset="0"/>
                    <a:cs typeface="Times New Roman" panose="02020603050405020304" pitchFamily="18" charset="0"/>
                    <a:sym typeface="Arial"/>
                  </a:rPr>
                  <a:t>sau</a:t>
                </a:r>
                <a:r>
                  <a:rPr lang="en-US" sz="3200" kern="0" dirty="0">
                    <a:solidFill>
                      <a:schemeClr val="tx1"/>
                    </a:solidFill>
                    <a:latin typeface="Times New Roman" panose="02020603050405020304" pitchFamily="18" charset="0"/>
                    <a:cs typeface="Times New Roman" panose="02020603050405020304" pitchFamily="18" charset="0"/>
                    <a:sym typeface="Arial"/>
                  </a:rPr>
                  <a:t> </a:t>
                </a:r>
                <a:r>
                  <a:rPr lang="en-US" sz="3200" kern="0" dirty="0" err="1">
                    <a:solidFill>
                      <a:schemeClr val="tx1"/>
                    </a:solidFill>
                    <a:latin typeface="Times New Roman" panose="02020603050405020304" pitchFamily="18" charset="0"/>
                    <a:cs typeface="Times New Roman" panose="02020603050405020304" pitchFamily="18" charset="0"/>
                    <a:sym typeface="Arial"/>
                  </a:rPr>
                  <a:t>dưới</a:t>
                </a:r>
                <a:r>
                  <a:rPr lang="en-US" sz="3200" kern="0" dirty="0">
                    <a:solidFill>
                      <a:schemeClr val="tx1"/>
                    </a:solidFill>
                    <a:latin typeface="Times New Roman" panose="02020603050405020304" pitchFamily="18" charset="0"/>
                    <a:cs typeface="Times New Roman" panose="02020603050405020304" pitchFamily="18" charset="0"/>
                    <a:sym typeface="Arial"/>
                  </a:rPr>
                  <a:t> </a:t>
                </a:r>
                <a:r>
                  <a:rPr lang="en-US" sz="3200" kern="0" dirty="0" err="1">
                    <a:solidFill>
                      <a:schemeClr val="tx1"/>
                    </a:solidFill>
                    <a:latin typeface="Times New Roman" panose="02020603050405020304" pitchFamily="18" charset="0"/>
                    <a:cs typeface="Times New Roman" panose="02020603050405020304" pitchFamily="18" charset="0"/>
                    <a:sym typeface="Arial"/>
                  </a:rPr>
                  <a:t>dạng</a:t>
                </a:r>
                <a:r>
                  <a:rPr lang="en-US" sz="3200" kern="0" dirty="0">
                    <a:solidFill>
                      <a:schemeClr val="tx1"/>
                    </a:solidFill>
                    <a:latin typeface="Times New Roman" panose="02020603050405020304" pitchFamily="18" charset="0"/>
                    <a:cs typeface="Times New Roman" panose="02020603050405020304" pitchFamily="18" charset="0"/>
                    <a:sym typeface="Arial"/>
                  </a:rPr>
                  <a:t> </a:t>
                </a:r>
                <a:r>
                  <a:rPr lang="en-US" sz="3200" kern="0" dirty="0" err="1">
                    <a:solidFill>
                      <a:schemeClr val="tx1"/>
                    </a:solidFill>
                    <a:latin typeface="Times New Roman" panose="02020603050405020304" pitchFamily="18" charset="0"/>
                    <a:cs typeface="Times New Roman" panose="02020603050405020304" pitchFamily="18" charset="0"/>
                    <a:sym typeface="Arial"/>
                  </a:rPr>
                  <a:t>một</a:t>
                </a:r>
                <a:r>
                  <a:rPr lang="en-US" sz="3200" kern="0" dirty="0">
                    <a:solidFill>
                      <a:schemeClr val="tx1"/>
                    </a:solidFill>
                    <a:latin typeface="Times New Roman" panose="02020603050405020304" pitchFamily="18" charset="0"/>
                    <a:cs typeface="Times New Roman" panose="02020603050405020304" pitchFamily="18" charset="0"/>
                    <a:sym typeface="Arial"/>
                  </a:rPr>
                  <a:t> </a:t>
                </a:r>
                <a:r>
                  <a:rPr lang="en-US" sz="3200" kern="0" dirty="0" err="1">
                    <a:solidFill>
                      <a:schemeClr val="tx1"/>
                    </a:solidFill>
                    <a:latin typeface="Times New Roman" panose="02020603050405020304" pitchFamily="18" charset="0"/>
                    <a:cs typeface="Times New Roman" panose="02020603050405020304" pitchFamily="18" charset="0"/>
                    <a:sym typeface="Arial"/>
                  </a:rPr>
                  <a:t>lũy</a:t>
                </a:r>
                <a:r>
                  <a:rPr lang="en-US" sz="3200" kern="0" dirty="0">
                    <a:solidFill>
                      <a:schemeClr val="tx1"/>
                    </a:solidFill>
                    <a:latin typeface="Times New Roman" panose="02020603050405020304" pitchFamily="18" charset="0"/>
                    <a:cs typeface="Times New Roman" panose="02020603050405020304" pitchFamily="18" charset="0"/>
                    <a:sym typeface="Arial"/>
                  </a:rPr>
                  <a:t> </a:t>
                </a:r>
                <a:r>
                  <a:rPr lang="en-US" sz="3200" kern="0" dirty="0" err="1">
                    <a:solidFill>
                      <a:schemeClr val="tx1"/>
                    </a:solidFill>
                    <a:latin typeface="Times New Roman" panose="02020603050405020304" pitchFamily="18" charset="0"/>
                    <a:cs typeface="Times New Roman" panose="02020603050405020304" pitchFamily="18" charset="0"/>
                    <a:sym typeface="Arial"/>
                  </a:rPr>
                  <a:t>thừa</a:t>
                </a:r>
                <a:r>
                  <a:rPr lang="en-US" sz="3200" kern="0" dirty="0">
                    <a:solidFill>
                      <a:schemeClr val="tx1"/>
                    </a:solidFill>
                    <a:latin typeface="Times New Roman" panose="02020603050405020304" pitchFamily="18" charset="0"/>
                    <a:cs typeface="Times New Roman" panose="02020603050405020304" pitchFamily="18" charset="0"/>
                    <a:sym typeface="Arial"/>
                  </a:rPr>
                  <a:t>: </a:t>
                </a:r>
                <a14:m>
                  <m:oMath xmlns:m="http://schemas.openxmlformats.org/officeDocument/2006/math">
                    <m:f>
                      <m:fPr>
                        <m:ctrlPr>
                          <a:rPr lang="en-US" sz="3200" i="1">
                            <a:solidFill>
                              <a:prstClr val="black"/>
                            </a:solidFill>
                            <a:latin typeface="Cambria Math" panose="02040503050406030204" pitchFamily="18" charset="0"/>
                            <a:cs typeface="Times New Roman" pitchFamily="18" charset="0"/>
                          </a:rPr>
                        </m:ctrlPr>
                      </m:fPr>
                      <m:num>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50</m:t>
                            </m:r>
                          </m:e>
                          <m:sup>
                            <m:r>
                              <a:rPr lang="en-US" sz="3200" i="1">
                                <a:solidFill>
                                  <a:prstClr val="black"/>
                                </a:solidFill>
                                <a:latin typeface="Cambria Math" panose="02040503050406030204" pitchFamily="18" charset="0"/>
                                <a:cs typeface="Times New Roman" pitchFamily="18" charset="0"/>
                              </a:rPr>
                              <m:t>3</m:t>
                            </m:r>
                          </m:sup>
                        </m:sSup>
                      </m:num>
                      <m:den>
                        <m:r>
                          <a:rPr lang="en-US" sz="3200" i="1">
                            <a:solidFill>
                              <a:prstClr val="black"/>
                            </a:solidFill>
                            <a:latin typeface="Cambria Math" panose="02040503050406030204" pitchFamily="18" charset="0"/>
                            <a:cs typeface="Times New Roman" pitchFamily="18" charset="0"/>
                          </a:rPr>
                          <m:t>125</m:t>
                        </m:r>
                      </m:den>
                    </m:f>
                  </m:oMath>
                </a14:m>
                <a:endParaRPr lang="en-US" sz="3200" dirty="0">
                  <a:solidFill>
                    <a:prstClr val="black"/>
                  </a:solidFill>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843518" y="691392"/>
                <a:ext cx="7162800" cy="135331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867431" y="3352800"/>
                <a:ext cx="5895109" cy="92653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Đáp </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14:m>
                  <m:oMath xmlns:m="http://schemas.openxmlformats.org/officeDocument/2006/math">
                    <m:f>
                      <m:fPr>
                        <m:ctrlPr>
                          <a:rPr lang="en-US" sz="3200" i="1">
                            <a:solidFill>
                              <a:prstClr val="black"/>
                            </a:solidFill>
                            <a:latin typeface="Cambria Math" panose="02040503050406030204" pitchFamily="18" charset="0"/>
                            <a:cs typeface="Times New Roman" pitchFamily="18" charset="0"/>
                          </a:rPr>
                        </m:ctrlPr>
                      </m:fPr>
                      <m:num>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50</m:t>
                            </m:r>
                          </m:e>
                          <m:sup>
                            <m:r>
                              <a:rPr lang="en-US" sz="3200" i="1">
                                <a:solidFill>
                                  <a:prstClr val="black"/>
                                </a:solidFill>
                                <a:latin typeface="Cambria Math" panose="02040503050406030204" pitchFamily="18" charset="0"/>
                                <a:cs typeface="Times New Roman" pitchFamily="18" charset="0"/>
                              </a:rPr>
                              <m:t>3</m:t>
                            </m:r>
                          </m:sup>
                        </m:sSup>
                      </m:num>
                      <m:den>
                        <m:r>
                          <a:rPr lang="en-US" sz="3200" i="1">
                            <a:solidFill>
                              <a:prstClr val="black"/>
                            </a:solidFill>
                            <a:latin typeface="Cambria Math" panose="02040503050406030204" pitchFamily="18" charset="0"/>
                            <a:cs typeface="Times New Roman" pitchFamily="18" charset="0"/>
                          </a:rPr>
                          <m:t>125</m:t>
                        </m:r>
                      </m:den>
                    </m:f>
                    <m:r>
                      <a:rPr lang="en-US" sz="3200" i="1">
                        <a:solidFill>
                          <a:prstClr val="black"/>
                        </a:solidFill>
                        <a:latin typeface="Cambria Math" panose="02040503050406030204" pitchFamily="18" charset="0"/>
                        <a:cs typeface="Times New Roman" pitchFamily="18" charset="0"/>
                      </a:rPr>
                      <m:t>=</m:t>
                    </m:r>
                    <m:f>
                      <m:fPr>
                        <m:ctrlPr>
                          <a:rPr lang="en-US" sz="3200" i="1">
                            <a:solidFill>
                              <a:prstClr val="black"/>
                            </a:solidFill>
                            <a:latin typeface="Cambria Math" panose="02040503050406030204" pitchFamily="18" charset="0"/>
                            <a:cs typeface="Times New Roman" pitchFamily="18" charset="0"/>
                          </a:rPr>
                        </m:ctrlPr>
                      </m:fPr>
                      <m:num>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50</m:t>
                            </m:r>
                          </m:e>
                          <m:sup>
                            <m:r>
                              <a:rPr lang="en-US" sz="3200" i="1">
                                <a:solidFill>
                                  <a:prstClr val="black"/>
                                </a:solidFill>
                                <a:latin typeface="Cambria Math" panose="02040503050406030204" pitchFamily="18" charset="0"/>
                                <a:cs typeface="Times New Roman" pitchFamily="18" charset="0"/>
                              </a:rPr>
                              <m:t>3</m:t>
                            </m:r>
                          </m:sup>
                        </m:sSup>
                      </m:num>
                      <m:den>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5</m:t>
                            </m:r>
                          </m:e>
                          <m:sup>
                            <m:r>
                              <a:rPr lang="en-US" sz="3200" i="1">
                                <a:solidFill>
                                  <a:prstClr val="black"/>
                                </a:solidFill>
                                <a:latin typeface="Cambria Math" panose="02040503050406030204" pitchFamily="18" charset="0"/>
                                <a:cs typeface="Times New Roman" pitchFamily="18" charset="0"/>
                              </a:rPr>
                              <m:t>3</m:t>
                            </m:r>
                          </m:sup>
                        </m:sSup>
                      </m:den>
                    </m:f>
                    <m:r>
                      <a:rPr lang="en-US" sz="3200" i="1">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f>
                              <m:fPr>
                                <m:ctrlPr>
                                  <a:rPr lang="en-US" sz="3200" i="1">
                                    <a:solidFill>
                                      <a:prstClr val="black"/>
                                    </a:solidFill>
                                    <a:latin typeface="Cambria Math" panose="02040503050406030204" pitchFamily="18" charset="0"/>
                                    <a:cs typeface="Times New Roman" pitchFamily="18" charset="0"/>
                                  </a:rPr>
                                </m:ctrlPr>
                              </m:fPr>
                              <m:num>
                                <m:r>
                                  <a:rPr lang="en-US" sz="3200" i="1">
                                    <a:solidFill>
                                      <a:prstClr val="black"/>
                                    </a:solidFill>
                                    <a:latin typeface="Cambria Math" panose="02040503050406030204" pitchFamily="18" charset="0"/>
                                    <a:cs typeface="Times New Roman" pitchFamily="18" charset="0"/>
                                  </a:rPr>
                                  <m:t>50</m:t>
                                </m:r>
                              </m:num>
                              <m:den>
                                <m:r>
                                  <a:rPr lang="en-US" sz="3200" i="1">
                                    <a:solidFill>
                                      <a:prstClr val="black"/>
                                    </a:solidFill>
                                    <a:latin typeface="Cambria Math" panose="02040503050406030204" pitchFamily="18" charset="0"/>
                                    <a:cs typeface="Times New Roman" pitchFamily="18" charset="0"/>
                                  </a:rPr>
                                  <m:t>5</m:t>
                                </m:r>
                              </m:den>
                            </m:f>
                          </m:e>
                        </m:d>
                      </m:e>
                      <m:sup>
                        <m:r>
                          <a:rPr lang="en-US" sz="3200" i="1">
                            <a:solidFill>
                              <a:prstClr val="black"/>
                            </a:solidFill>
                            <a:latin typeface="Cambria Math" panose="02040503050406030204" pitchFamily="18" charset="0"/>
                            <a:cs typeface="Times New Roman" pitchFamily="18" charset="0"/>
                          </a:rPr>
                          <m:t>3</m:t>
                        </m:r>
                      </m:sup>
                    </m:sSup>
                    <m:r>
                      <a:rPr lang="en-US" sz="3200" i="1">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10</m:t>
                        </m:r>
                      </m:e>
                      <m:sup>
                        <m:r>
                          <a:rPr lang="en-US" sz="3200" i="1">
                            <a:solidFill>
                              <a:prstClr val="black"/>
                            </a:solidFill>
                            <a:latin typeface="Cambria Math" panose="02040503050406030204" pitchFamily="18" charset="0"/>
                            <a:cs typeface="Times New Roman" pitchFamily="18" charset="0"/>
                          </a:rPr>
                          <m:t>3</m:t>
                        </m:r>
                      </m:sup>
                    </m:sSup>
                  </m:oMath>
                </a14:m>
                <a:endParaRPr lang="en-US" sz="3200" dirty="0">
                  <a:solidFill>
                    <a:prstClr val="black"/>
                  </a:solidFill>
                  <a:latin typeface="Times New Roman" pitchFamily="18" charset="0"/>
                  <a:cs typeface="Times New Roman"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867431" y="3352800"/>
                <a:ext cx="5895109" cy="926536"/>
              </a:xfrm>
              <a:prstGeom prst="rect">
                <a:avLst/>
              </a:prstGeom>
              <a:blipFill>
                <a:blip r:embed="rId9"/>
                <a:stretch>
                  <a:fillRect/>
                </a:stretch>
              </a:blipFill>
            </p:spPr>
            <p:txBody>
              <a:bodyPr/>
              <a:lstStyle/>
              <a:p>
                <a:r>
                  <a:rPr lang="en-US">
                    <a:noFill/>
                  </a:rPr>
                  <a:t> </a:t>
                </a:r>
              </a:p>
            </p:txBody>
          </p:sp>
        </mc:Fallback>
      </mc:AlternateContent>
      <p:grpSp>
        <p:nvGrpSpPr>
          <p:cNvPr id="7" name="times up"/>
          <p:cNvGrpSpPr/>
          <p:nvPr/>
        </p:nvGrpSpPr>
        <p:grpSpPr>
          <a:xfrm>
            <a:off x="1545260" y="1762108"/>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1860374" y="10499"/>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60107" y="314879"/>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1882593" y="892250"/>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2302877" y="937613"/>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2050291" y="1191260"/>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704566" y="975183"/>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1988463" y="691392"/>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1524000" y="4800601"/>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9144001" y="-304800"/>
            <a:ext cx="1986841" cy="18288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048000" y="623455"/>
                <a:ext cx="2743200" cy="92653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Tính: </a:t>
                </a:r>
                <a14:m>
                  <m:oMath xmlns:m="http://schemas.openxmlformats.org/officeDocument/2006/math">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f>
                              <m:fPr>
                                <m:ctrlPr>
                                  <a:rPr lang="en-US" sz="3200" i="1">
                                    <a:solidFill>
                                      <a:prstClr val="black"/>
                                    </a:solidFill>
                                    <a:latin typeface="Cambria Math" panose="02040503050406030204" pitchFamily="18" charset="0"/>
                                    <a:cs typeface="Times New Roman" pitchFamily="18" charset="0"/>
                                  </a:rPr>
                                </m:ctrlPr>
                              </m:fPr>
                              <m:num>
                                <m:r>
                                  <a:rPr lang="en-US" sz="3200" i="1">
                                    <a:solidFill>
                                      <a:prstClr val="black"/>
                                    </a:solidFill>
                                    <a:latin typeface="Cambria Math" panose="02040503050406030204" pitchFamily="18" charset="0"/>
                                    <a:cs typeface="Times New Roman" pitchFamily="18" charset="0"/>
                                  </a:rPr>
                                  <m:t>3</m:t>
                                </m:r>
                              </m:num>
                              <m:den>
                                <m:r>
                                  <a:rPr lang="en-US" sz="3200" i="1">
                                    <a:solidFill>
                                      <a:prstClr val="black"/>
                                    </a:solidFill>
                                    <a:latin typeface="Cambria Math" panose="02040503050406030204" pitchFamily="18" charset="0"/>
                                    <a:cs typeface="Times New Roman" pitchFamily="18" charset="0"/>
                                  </a:rPr>
                                  <m:t>7</m:t>
                                </m:r>
                              </m:den>
                            </m:f>
                            <m:r>
                              <a:rPr lang="en-US" sz="3200" i="1">
                                <a:solidFill>
                                  <a:prstClr val="black"/>
                                </a:solidFill>
                                <a:latin typeface="Cambria Math" panose="02040503050406030204" pitchFamily="18" charset="0"/>
                                <a:cs typeface="Times New Roman" pitchFamily="18" charset="0"/>
                              </a:rPr>
                              <m:t>+</m:t>
                            </m:r>
                            <m:f>
                              <m:fPr>
                                <m:ctrlPr>
                                  <a:rPr lang="en-US" sz="3200" i="1">
                                    <a:solidFill>
                                      <a:prstClr val="black"/>
                                    </a:solidFill>
                                    <a:latin typeface="Cambria Math" panose="02040503050406030204" pitchFamily="18" charset="0"/>
                                    <a:cs typeface="Times New Roman" pitchFamily="18" charset="0"/>
                                  </a:rPr>
                                </m:ctrlPr>
                              </m:fPr>
                              <m:num>
                                <m:r>
                                  <a:rPr lang="en-US" sz="3200" i="1">
                                    <a:solidFill>
                                      <a:prstClr val="black"/>
                                    </a:solidFill>
                                    <a:latin typeface="Cambria Math" panose="02040503050406030204" pitchFamily="18" charset="0"/>
                                    <a:cs typeface="Times New Roman" pitchFamily="18" charset="0"/>
                                  </a:rPr>
                                  <m:t>1</m:t>
                                </m:r>
                              </m:num>
                              <m:den>
                                <m:r>
                                  <a:rPr lang="en-US" sz="3200" i="1">
                                    <a:solidFill>
                                      <a:prstClr val="black"/>
                                    </a:solidFill>
                                    <a:latin typeface="Cambria Math" panose="02040503050406030204" pitchFamily="18" charset="0"/>
                                    <a:cs typeface="Times New Roman" pitchFamily="18" charset="0"/>
                                  </a:rPr>
                                  <m:t>2</m:t>
                                </m:r>
                              </m:den>
                            </m:f>
                          </m:e>
                        </m:d>
                      </m:e>
                      <m:sup>
                        <m:r>
                          <a:rPr lang="en-US" sz="3200" i="1">
                            <a:solidFill>
                              <a:prstClr val="black"/>
                            </a:solidFill>
                            <a:latin typeface="Cambria Math" panose="02040503050406030204" pitchFamily="18" charset="0"/>
                            <a:cs typeface="Times New Roman" pitchFamily="18" charset="0"/>
                          </a:rPr>
                          <m:t>2</m:t>
                        </m:r>
                      </m:sup>
                    </m:sSup>
                  </m:oMath>
                </a14:m>
                <a:endParaRPr lang="en-US" sz="3200" dirty="0">
                  <a:solidFill>
                    <a:prstClr val="black"/>
                  </a:solidFill>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048000" y="623455"/>
                <a:ext cx="2743200" cy="92653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048000" y="2819400"/>
                <a:ext cx="7086600" cy="92653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Đáp </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a:t>
                </a:r>
                <a14:m>
                  <m:oMath xmlns:m="http://schemas.openxmlformats.org/officeDocument/2006/math">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f>
                              <m:fPr>
                                <m:ctrlPr>
                                  <a:rPr lang="en-US" sz="3200" i="1">
                                    <a:solidFill>
                                      <a:prstClr val="black"/>
                                    </a:solidFill>
                                    <a:latin typeface="Cambria Math" panose="02040503050406030204" pitchFamily="18" charset="0"/>
                                    <a:cs typeface="Times New Roman" pitchFamily="18" charset="0"/>
                                  </a:rPr>
                                </m:ctrlPr>
                              </m:fPr>
                              <m:num>
                                <m:r>
                                  <a:rPr lang="en-US" sz="3200" i="1">
                                    <a:solidFill>
                                      <a:prstClr val="black"/>
                                    </a:solidFill>
                                    <a:latin typeface="Cambria Math" panose="02040503050406030204" pitchFamily="18" charset="0"/>
                                    <a:cs typeface="Times New Roman" pitchFamily="18" charset="0"/>
                                  </a:rPr>
                                  <m:t>3</m:t>
                                </m:r>
                              </m:num>
                              <m:den>
                                <m:r>
                                  <a:rPr lang="en-US" sz="3200" i="1">
                                    <a:solidFill>
                                      <a:prstClr val="black"/>
                                    </a:solidFill>
                                    <a:latin typeface="Cambria Math" panose="02040503050406030204" pitchFamily="18" charset="0"/>
                                    <a:cs typeface="Times New Roman" pitchFamily="18" charset="0"/>
                                  </a:rPr>
                                  <m:t>7</m:t>
                                </m:r>
                              </m:den>
                            </m:f>
                            <m:r>
                              <a:rPr lang="en-US" sz="3200" i="1">
                                <a:solidFill>
                                  <a:prstClr val="black"/>
                                </a:solidFill>
                                <a:latin typeface="Cambria Math" panose="02040503050406030204" pitchFamily="18" charset="0"/>
                                <a:cs typeface="Times New Roman" pitchFamily="18" charset="0"/>
                              </a:rPr>
                              <m:t>+</m:t>
                            </m:r>
                            <m:f>
                              <m:fPr>
                                <m:ctrlPr>
                                  <a:rPr lang="en-US" sz="3200" i="1">
                                    <a:solidFill>
                                      <a:prstClr val="black"/>
                                    </a:solidFill>
                                    <a:latin typeface="Cambria Math" panose="02040503050406030204" pitchFamily="18" charset="0"/>
                                    <a:cs typeface="Times New Roman" pitchFamily="18" charset="0"/>
                                  </a:rPr>
                                </m:ctrlPr>
                              </m:fPr>
                              <m:num>
                                <m:r>
                                  <a:rPr lang="en-US" sz="3200" i="1">
                                    <a:solidFill>
                                      <a:prstClr val="black"/>
                                    </a:solidFill>
                                    <a:latin typeface="Cambria Math" panose="02040503050406030204" pitchFamily="18" charset="0"/>
                                    <a:cs typeface="Times New Roman" pitchFamily="18" charset="0"/>
                                  </a:rPr>
                                  <m:t>1</m:t>
                                </m:r>
                              </m:num>
                              <m:den>
                                <m:r>
                                  <a:rPr lang="en-US" sz="3200" i="1">
                                    <a:solidFill>
                                      <a:prstClr val="black"/>
                                    </a:solidFill>
                                    <a:latin typeface="Cambria Math" panose="02040503050406030204" pitchFamily="18" charset="0"/>
                                    <a:cs typeface="Times New Roman" pitchFamily="18" charset="0"/>
                                  </a:rPr>
                                  <m:t>2</m:t>
                                </m:r>
                              </m:den>
                            </m:f>
                          </m:e>
                        </m:d>
                      </m:e>
                      <m:sup>
                        <m:r>
                          <a:rPr lang="en-US" sz="3200" i="1">
                            <a:solidFill>
                              <a:prstClr val="black"/>
                            </a:solidFill>
                            <a:latin typeface="Cambria Math" panose="02040503050406030204" pitchFamily="18" charset="0"/>
                            <a:cs typeface="Times New Roman" pitchFamily="18" charset="0"/>
                          </a:rPr>
                          <m:t>2</m:t>
                        </m:r>
                      </m:sup>
                    </m:sSup>
                    <m:r>
                      <a:rPr lang="en-US" sz="3200" i="1">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f>
                              <m:fPr>
                                <m:ctrlPr>
                                  <a:rPr lang="en-US" sz="3200" i="1">
                                    <a:solidFill>
                                      <a:prstClr val="black"/>
                                    </a:solidFill>
                                    <a:latin typeface="Cambria Math" panose="02040503050406030204" pitchFamily="18" charset="0"/>
                                    <a:cs typeface="Times New Roman" pitchFamily="18" charset="0"/>
                                  </a:rPr>
                                </m:ctrlPr>
                              </m:fPr>
                              <m:num>
                                <m:r>
                                  <a:rPr lang="en-US" sz="3200" i="1">
                                    <a:solidFill>
                                      <a:prstClr val="black"/>
                                    </a:solidFill>
                                    <a:latin typeface="Cambria Math" panose="02040503050406030204" pitchFamily="18" charset="0"/>
                                    <a:cs typeface="Times New Roman" pitchFamily="18" charset="0"/>
                                  </a:rPr>
                                  <m:t>13</m:t>
                                </m:r>
                              </m:num>
                              <m:den>
                                <m:r>
                                  <a:rPr lang="en-US" sz="3200" i="1">
                                    <a:solidFill>
                                      <a:prstClr val="black"/>
                                    </a:solidFill>
                                    <a:latin typeface="Cambria Math" panose="02040503050406030204" pitchFamily="18" charset="0"/>
                                    <a:cs typeface="Times New Roman" pitchFamily="18" charset="0"/>
                                  </a:rPr>
                                  <m:t>14</m:t>
                                </m:r>
                              </m:den>
                            </m:f>
                          </m:e>
                        </m:d>
                      </m:e>
                      <m:sup>
                        <m:r>
                          <a:rPr lang="en-US" sz="3200" i="1">
                            <a:solidFill>
                              <a:prstClr val="black"/>
                            </a:solidFill>
                            <a:latin typeface="Cambria Math" panose="02040503050406030204" pitchFamily="18" charset="0"/>
                            <a:cs typeface="Times New Roman" pitchFamily="18" charset="0"/>
                          </a:rPr>
                          <m:t>2</m:t>
                        </m:r>
                      </m:sup>
                    </m:sSup>
                    <m:r>
                      <a:rPr lang="en-US" sz="3200" i="1">
                        <a:solidFill>
                          <a:prstClr val="black"/>
                        </a:solidFill>
                        <a:latin typeface="Cambria Math" panose="02040503050406030204" pitchFamily="18" charset="0"/>
                        <a:cs typeface="Times New Roman" pitchFamily="18" charset="0"/>
                      </a:rPr>
                      <m:t>=</m:t>
                    </m:r>
                    <m:f>
                      <m:fPr>
                        <m:ctrlPr>
                          <a:rPr lang="en-US" sz="3200" i="1">
                            <a:solidFill>
                              <a:prstClr val="black"/>
                            </a:solidFill>
                            <a:latin typeface="Cambria Math" panose="02040503050406030204" pitchFamily="18" charset="0"/>
                            <a:cs typeface="Times New Roman" pitchFamily="18" charset="0"/>
                          </a:rPr>
                        </m:ctrlPr>
                      </m:fPr>
                      <m:num>
                        <m:r>
                          <a:rPr lang="en-US" sz="3200" i="1">
                            <a:solidFill>
                              <a:prstClr val="black"/>
                            </a:solidFill>
                            <a:latin typeface="Cambria Math" panose="02040503050406030204" pitchFamily="18" charset="0"/>
                            <a:cs typeface="Times New Roman" pitchFamily="18" charset="0"/>
                          </a:rPr>
                          <m:t>13</m:t>
                        </m:r>
                      </m:num>
                      <m:den>
                        <m:r>
                          <a:rPr lang="en-US" sz="3200" i="1">
                            <a:solidFill>
                              <a:prstClr val="black"/>
                            </a:solidFill>
                            <a:latin typeface="Cambria Math" panose="02040503050406030204" pitchFamily="18" charset="0"/>
                            <a:cs typeface="Times New Roman" pitchFamily="18" charset="0"/>
                          </a:rPr>
                          <m:t>14</m:t>
                        </m:r>
                      </m:den>
                    </m:f>
                    <m:r>
                      <a:rPr lang="en-US" sz="3200" i="1">
                        <a:solidFill>
                          <a:prstClr val="black"/>
                        </a:solidFill>
                        <a:latin typeface="Cambria Math" panose="02040503050406030204" pitchFamily="18" charset="0"/>
                        <a:ea typeface="Cambria Math" panose="02040503050406030204" pitchFamily="18" charset="0"/>
                        <a:cs typeface="Times New Roman" pitchFamily="18" charset="0"/>
                      </a:rPr>
                      <m:t>∙</m:t>
                    </m:r>
                    <m:f>
                      <m:fPr>
                        <m:ctrlPr>
                          <a:rPr lang="en-US" sz="3200" i="1">
                            <a:solidFill>
                              <a:prstClr val="black"/>
                            </a:solidFill>
                            <a:latin typeface="Cambria Math" panose="02040503050406030204" pitchFamily="18" charset="0"/>
                            <a:cs typeface="Times New Roman" pitchFamily="18" charset="0"/>
                          </a:rPr>
                        </m:ctrlPr>
                      </m:fPr>
                      <m:num>
                        <m:r>
                          <a:rPr lang="en-US" sz="3200" i="1">
                            <a:solidFill>
                              <a:prstClr val="black"/>
                            </a:solidFill>
                            <a:latin typeface="Cambria Math" panose="02040503050406030204" pitchFamily="18" charset="0"/>
                            <a:cs typeface="Times New Roman" pitchFamily="18" charset="0"/>
                          </a:rPr>
                          <m:t>13</m:t>
                        </m:r>
                      </m:num>
                      <m:den>
                        <m:r>
                          <a:rPr lang="en-US" sz="3200" i="1">
                            <a:solidFill>
                              <a:prstClr val="black"/>
                            </a:solidFill>
                            <a:latin typeface="Cambria Math" panose="02040503050406030204" pitchFamily="18" charset="0"/>
                            <a:cs typeface="Times New Roman" pitchFamily="18" charset="0"/>
                          </a:rPr>
                          <m:t>14</m:t>
                        </m:r>
                      </m:den>
                    </m:f>
                  </m:oMath>
                </a14:m>
                <a:r>
                  <a:rPr lang="en-US" sz="3200" dirty="0">
                    <a:solidFill>
                      <a:prstClr val="black"/>
                    </a:solidFill>
                    <a:latin typeface="Times New Roman" pitchFamily="18" charset="0"/>
                    <a:cs typeface="Times New Roman" pitchFamily="18" charset="0"/>
                  </a:rPr>
                  <a:t> </a:t>
                </a:r>
                <a14:m>
                  <m:oMath xmlns:m="http://schemas.openxmlformats.org/officeDocument/2006/math">
                    <m:r>
                      <a:rPr lang="en-US" sz="3200" i="1">
                        <a:solidFill>
                          <a:prstClr val="black"/>
                        </a:solidFill>
                        <a:latin typeface="Cambria Math" panose="02040503050406030204" pitchFamily="18" charset="0"/>
                        <a:cs typeface="Times New Roman" pitchFamily="18" charset="0"/>
                      </a:rPr>
                      <m:t>= </m:t>
                    </m:r>
                    <m:f>
                      <m:fPr>
                        <m:ctrlPr>
                          <a:rPr lang="en-US" sz="3200" i="1">
                            <a:solidFill>
                              <a:prstClr val="black"/>
                            </a:solidFill>
                            <a:latin typeface="Cambria Math" panose="02040503050406030204" pitchFamily="18" charset="0"/>
                            <a:cs typeface="Times New Roman" pitchFamily="18" charset="0"/>
                          </a:rPr>
                        </m:ctrlPr>
                      </m:fPr>
                      <m:num>
                        <m:r>
                          <a:rPr lang="en-US" sz="3200" i="1">
                            <a:solidFill>
                              <a:prstClr val="black"/>
                            </a:solidFill>
                            <a:latin typeface="Cambria Math" panose="02040503050406030204" pitchFamily="18" charset="0"/>
                            <a:cs typeface="Times New Roman" pitchFamily="18" charset="0"/>
                          </a:rPr>
                          <m:t>169</m:t>
                        </m:r>
                      </m:num>
                      <m:den>
                        <m:r>
                          <a:rPr lang="en-US" sz="3200" i="1">
                            <a:solidFill>
                              <a:prstClr val="black"/>
                            </a:solidFill>
                            <a:latin typeface="Cambria Math" panose="02040503050406030204" pitchFamily="18" charset="0"/>
                            <a:cs typeface="Times New Roman" pitchFamily="18" charset="0"/>
                          </a:rPr>
                          <m:t>196</m:t>
                        </m:r>
                      </m:den>
                    </m:f>
                  </m:oMath>
                </a14:m>
                <a:endParaRPr lang="en-US" sz="3200" dirty="0">
                  <a:solidFill>
                    <a:prstClr val="black"/>
                  </a:solidFill>
                  <a:latin typeface="Times New Roman" pitchFamily="18" charset="0"/>
                  <a:cs typeface="Times New Roman"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048000" y="2819400"/>
                <a:ext cx="7086600" cy="926536"/>
              </a:xfrm>
              <a:prstGeom prst="rect">
                <a:avLst/>
              </a:prstGeom>
              <a:blipFill>
                <a:blip r:embed="rId9"/>
                <a:stretch>
                  <a:fillRect/>
                </a:stretch>
              </a:blipFill>
            </p:spPr>
            <p:txBody>
              <a:bodyPr/>
              <a:lstStyle/>
              <a:p>
                <a:r>
                  <a:rPr lang="en-US">
                    <a:noFill/>
                  </a:rPr>
                  <a:t> </a:t>
                </a:r>
              </a:p>
            </p:txBody>
          </p:sp>
        </mc:Fallback>
      </mc:AlternateContent>
      <p:grpSp>
        <p:nvGrpSpPr>
          <p:cNvPr id="7" name="times up"/>
          <p:cNvGrpSpPr/>
          <p:nvPr/>
        </p:nvGrpSpPr>
        <p:grpSpPr>
          <a:xfrm>
            <a:off x="1609153" y="1789817"/>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1924267" y="3820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4000" y="342588"/>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1946486" y="919959"/>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2366770" y="965322"/>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2114184" y="1218969"/>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768459" y="1002892"/>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2052356" y="719101"/>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1524000" y="4800601"/>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9144001" y="-304800"/>
            <a:ext cx="1986841" cy="18288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895600" y="623455"/>
                <a:ext cx="6248400" cy="141897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a:solidFill>
                      <a:prstClr val="black"/>
                    </a:solidFill>
                    <a:latin typeface="Times New Roman" pitchFamily="18" charset="0"/>
                    <a:cs typeface="Times New Roman" pitchFamily="18" charset="0"/>
                  </a:rPr>
                  <a:t>Khẳng </a:t>
                </a:r>
                <a:r>
                  <a:rPr lang="en-US" sz="3200" dirty="0" err="1">
                    <a:solidFill>
                      <a:prstClr val="black"/>
                    </a:solidFill>
                    <a:latin typeface="Times New Roman" pitchFamily="18" charset="0"/>
                    <a:cs typeface="Times New Roman" pitchFamily="18" charset="0"/>
                  </a:rPr>
                  <a:t>định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sau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đây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đúng</a:t>
                </a:r>
                <a:r>
                  <a:rPr lang="en-US" sz="3200" dirty="0">
                    <a:solidFill>
                      <a:prstClr val="black"/>
                    </a:solidFill>
                    <a:latin typeface="Times New Roman" pitchFamily="18" charset="0"/>
                    <a:cs typeface="Times New Roman" pitchFamily="18" charset="0"/>
                  </a:rPr>
                  <a:t> hay </a:t>
                </a:r>
                <a:r>
                  <a:rPr lang="en-US" sz="3200" dirty="0" err="1">
                    <a:solidFill>
                      <a:prstClr val="black"/>
                    </a:solidFill>
                    <a:latin typeface="Times New Roman" pitchFamily="18" charset="0"/>
                    <a:cs typeface="Times New Roman" pitchFamily="18" charset="0"/>
                  </a:rPr>
                  <a:t>sai</a:t>
                </a:r>
                <a:r>
                  <a:rPr lang="en-US" sz="3200" dirty="0">
                    <a:solidFill>
                      <a:prstClr val="black"/>
                    </a:solidFill>
                    <a:latin typeface="Times New Roman" pitchFamily="18" charset="0"/>
                    <a:cs typeface="Times New Roman" pitchFamily="18" charset="0"/>
                  </a:rPr>
                  <a:t>? </a:t>
                </a:r>
                <a14:m>
                  <m:oMath xmlns:m="http://schemas.openxmlformats.org/officeDocument/2006/math">
                    <m:f>
                      <m:fPr>
                        <m:ctrlPr>
                          <a:rPr lang="en-US" sz="3200" i="1">
                            <a:solidFill>
                              <a:prstClr val="black"/>
                            </a:solidFill>
                            <a:latin typeface="Cambria Math" panose="02040503050406030204" pitchFamily="18" charset="0"/>
                            <a:cs typeface="Times New Roman" pitchFamily="18" charset="0"/>
                          </a:rPr>
                        </m:ctrlPr>
                      </m:fPr>
                      <m:num>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8</m:t>
                            </m:r>
                          </m:e>
                          <m:sup>
                            <m:r>
                              <a:rPr lang="en-US" sz="3200" i="1">
                                <a:solidFill>
                                  <a:prstClr val="black"/>
                                </a:solidFill>
                                <a:latin typeface="Cambria Math" panose="02040503050406030204" pitchFamily="18" charset="0"/>
                                <a:cs typeface="Times New Roman" pitchFamily="18" charset="0"/>
                              </a:rPr>
                              <m:t>10</m:t>
                            </m:r>
                          </m:sup>
                        </m:sSup>
                      </m:num>
                      <m:den>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4</m:t>
                            </m:r>
                          </m:e>
                          <m:sup>
                            <m:r>
                              <a:rPr lang="en-US" sz="3200" i="1">
                                <a:solidFill>
                                  <a:prstClr val="black"/>
                                </a:solidFill>
                                <a:latin typeface="Cambria Math" panose="02040503050406030204" pitchFamily="18" charset="0"/>
                                <a:cs typeface="Times New Roman" pitchFamily="18" charset="0"/>
                              </a:rPr>
                              <m:t>8</m:t>
                            </m:r>
                          </m:sup>
                        </m:sSup>
                      </m:den>
                    </m:f>
                    <m:r>
                      <a:rPr lang="en-US" sz="3200" i="1">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f>
                              <m:fPr>
                                <m:ctrlPr>
                                  <a:rPr lang="en-US" sz="3200" i="1">
                                    <a:solidFill>
                                      <a:prstClr val="black"/>
                                    </a:solidFill>
                                    <a:latin typeface="Cambria Math" panose="02040503050406030204" pitchFamily="18" charset="0"/>
                                    <a:cs typeface="Times New Roman" pitchFamily="18" charset="0"/>
                                  </a:rPr>
                                </m:ctrlPr>
                              </m:fPr>
                              <m:num>
                                <m:r>
                                  <a:rPr lang="en-US" sz="3200" i="1">
                                    <a:solidFill>
                                      <a:prstClr val="black"/>
                                    </a:solidFill>
                                    <a:latin typeface="Cambria Math" panose="02040503050406030204" pitchFamily="18" charset="0"/>
                                    <a:cs typeface="Times New Roman" pitchFamily="18" charset="0"/>
                                  </a:rPr>
                                  <m:t>8</m:t>
                                </m:r>
                              </m:num>
                              <m:den>
                                <m:r>
                                  <a:rPr lang="en-US" sz="3200" i="1">
                                    <a:solidFill>
                                      <a:prstClr val="black"/>
                                    </a:solidFill>
                                    <a:latin typeface="Cambria Math" panose="02040503050406030204" pitchFamily="18" charset="0"/>
                                    <a:cs typeface="Times New Roman" pitchFamily="18" charset="0"/>
                                  </a:rPr>
                                  <m:t>4</m:t>
                                </m:r>
                              </m:den>
                            </m:f>
                          </m:e>
                        </m:d>
                      </m:e>
                      <m:sup>
                        <m:r>
                          <a:rPr lang="en-US" sz="3200" i="1">
                            <a:solidFill>
                              <a:prstClr val="black"/>
                            </a:solidFill>
                            <a:latin typeface="Cambria Math" panose="02040503050406030204" pitchFamily="18" charset="0"/>
                            <a:cs typeface="Times New Roman" pitchFamily="18" charset="0"/>
                          </a:rPr>
                          <m:t>10−8</m:t>
                        </m:r>
                      </m:sup>
                    </m:sSup>
                    <m:r>
                      <a:rPr lang="en-US" sz="3200" i="1">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i="1">
                            <a:solidFill>
                              <a:prstClr val="black"/>
                            </a:solidFill>
                            <a:latin typeface="Cambria Math" panose="02040503050406030204" pitchFamily="18" charset="0"/>
                            <a:cs typeface="Times New Roman" pitchFamily="18" charset="0"/>
                          </a:rPr>
                          <m:t>2</m:t>
                        </m:r>
                      </m:sup>
                    </m:sSup>
                  </m:oMath>
                </a14:m>
                <a:endParaRPr lang="en-US" sz="3200" dirty="0">
                  <a:solidFill>
                    <a:prstClr val="black"/>
                  </a:solidFill>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895600" y="623455"/>
                <a:ext cx="6248400" cy="141897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895601" y="3185558"/>
                <a:ext cx="7619999" cy="1505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Sai. </a:t>
                </a:r>
              </a:p>
              <a:p>
                <a:r>
                  <a:rPr lang="en-US" sz="3200" dirty="0" err="1">
                    <a:solidFill>
                      <a:prstClr val="black"/>
                    </a:solidFill>
                    <a:latin typeface="Times New Roman" pitchFamily="18" charset="0"/>
                    <a:cs typeface="Times New Roman" pitchFamily="18" charset="0"/>
                  </a:rPr>
                  <a:t>Vì</a:t>
                </a:r>
                <a:r>
                  <a:rPr lang="en-US" sz="3200" dirty="0">
                    <a:solidFill>
                      <a:prstClr val="black"/>
                    </a:solidFill>
                    <a:latin typeface="Times New Roman" pitchFamily="18" charset="0"/>
                    <a:cs typeface="Times New Roman" pitchFamily="18" charset="0"/>
                  </a:rPr>
                  <a:t> </a:t>
                </a:r>
                <a14:m>
                  <m:oMath xmlns:m="http://schemas.openxmlformats.org/officeDocument/2006/math">
                    <m:f>
                      <m:fPr>
                        <m:ctrlPr>
                          <a:rPr lang="en-US" sz="3200" i="1">
                            <a:solidFill>
                              <a:prstClr val="black"/>
                            </a:solidFill>
                            <a:latin typeface="Cambria Math" panose="02040503050406030204" pitchFamily="18" charset="0"/>
                            <a:cs typeface="Times New Roman" pitchFamily="18" charset="0"/>
                          </a:rPr>
                        </m:ctrlPr>
                      </m:fPr>
                      <m:num>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8</m:t>
                            </m:r>
                          </m:e>
                          <m:sup>
                            <m:r>
                              <a:rPr lang="en-US" sz="3200" i="1">
                                <a:solidFill>
                                  <a:prstClr val="black"/>
                                </a:solidFill>
                                <a:latin typeface="Cambria Math" panose="02040503050406030204" pitchFamily="18" charset="0"/>
                                <a:cs typeface="Times New Roman" pitchFamily="18" charset="0"/>
                              </a:rPr>
                              <m:t>10</m:t>
                            </m:r>
                          </m:sup>
                        </m:sSup>
                      </m:num>
                      <m:den>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4</m:t>
                            </m:r>
                          </m:e>
                          <m:sup>
                            <m:r>
                              <a:rPr lang="en-US" sz="3200" i="1">
                                <a:solidFill>
                                  <a:prstClr val="black"/>
                                </a:solidFill>
                                <a:latin typeface="Cambria Math" panose="02040503050406030204" pitchFamily="18" charset="0"/>
                                <a:cs typeface="Times New Roman" pitchFamily="18" charset="0"/>
                              </a:rPr>
                              <m:t>8</m:t>
                            </m:r>
                          </m:sup>
                        </m:sSup>
                      </m:den>
                    </m:f>
                    <m:r>
                      <a:rPr lang="en-US" sz="3200" i="1">
                        <a:solidFill>
                          <a:prstClr val="black"/>
                        </a:solidFill>
                        <a:latin typeface="Cambria Math" panose="02040503050406030204" pitchFamily="18" charset="0"/>
                        <a:cs typeface="Times New Roman" pitchFamily="18" charset="0"/>
                      </a:rPr>
                      <m:t>=</m:t>
                    </m:r>
                    <m:f>
                      <m:fPr>
                        <m:ctrlPr>
                          <a:rPr lang="en-US" sz="3200" i="1">
                            <a:solidFill>
                              <a:prstClr val="black"/>
                            </a:solidFill>
                            <a:latin typeface="Cambria Math" panose="02040503050406030204" pitchFamily="18" charset="0"/>
                            <a:cs typeface="Times New Roman" pitchFamily="18" charset="0"/>
                          </a:rPr>
                        </m:ctrlPr>
                      </m:fPr>
                      <m:num>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i="1">
                                        <a:solidFill>
                                          <a:prstClr val="black"/>
                                        </a:solidFill>
                                        <a:latin typeface="Cambria Math" panose="02040503050406030204" pitchFamily="18" charset="0"/>
                                        <a:cs typeface="Times New Roman" pitchFamily="18" charset="0"/>
                                      </a:rPr>
                                      <m:t>3</m:t>
                                    </m:r>
                                  </m:sup>
                                </m:sSup>
                              </m:e>
                            </m:d>
                          </m:e>
                          <m:sup>
                            <m:r>
                              <a:rPr lang="en-US" sz="3200" i="1">
                                <a:solidFill>
                                  <a:prstClr val="black"/>
                                </a:solidFill>
                                <a:latin typeface="Cambria Math" panose="02040503050406030204" pitchFamily="18" charset="0"/>
                                <a:cs typeface="Times New Roman" pitchFamily="18" charset="0"/>
                              </a:rPr>
                              <m:t>10</m:t>
                            </m:r>
                          </m:sup>
                        </m:sSup>
                      </m:num>
                      <m:den>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i="1">
                                        <a:solidFill>
                                          <a:prstClr val="black"/>
                                        </a:solidFill>
                                        <a:latin typeface="Cambria Math" panose="02040503050406030204" pitchFamily="18" charset="0"/>
                                        <a:cs typeface="Times New Roman" pitchFamily="18" charset="0"/>
                                      </a:rPr>
                                      <m:t>2</m:t>
                                    </m:r>
                                  </m:sup>
                                </m:sSup>
                              </m:e>
                            </m:d>
                          </m:e>
                          <m:sup>
                            <m:r>
                              <a:rPr lang="en-US" sz="3200" i="1">
                                <a:solidFill>
                                  <a:prstClr val="black"/>
                                </a:solidFill>
                                <a:latin typeface="Cambria Math" panose="02040503050406030204" pitchFamily="18" charset="0"/>
                                <a:cs typeface="Times New Roman" pitchFamily="18" charset="0"/>
                              </a:rPr>
                              <m:t>8</m:t>
                            </m:r>
                          </m:sup>
                        </m:sSup>
                      </m:den>
                    </m:f>
                    <m:r>
                      <a:rPr lang="en-US" sz="3200" i="1">
                        <a:solidFill>
                          <a:prstClr val="black"/>
                        </a:solidFill>
                        <a:latin typeface="Cambria Math" panose="02040503050406030204" pitchFamily="18" charset="0"/>
                        <a:cs typeface="Times New Roman" pitchFamily="18" charset="0"/>
                      </a:rPr>
                      <m:t>=</m:t>
                    </m:r>
                    <m:f>
                      <m:fPr>
                        <m:ctrlPr>
                          <a:rPr lang="en-US" sz="3200" i="1">
                            <a:solidFill>
                              <a:prstClr val="black"/>
                            </a:solidFill>
                            <a:latin typeface="Cambria Math" panose="02040503050406030204" pitchFamily="18" charset="0"/>
                            <a:cs typeface="Times New Roman" pitchFamily="18" charset="0"/>
                          </a:rPr>
                        </m:ctrlPr>
                      </m:fPr>
                      <m:num>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i="1">
                                <a:solidFill>
                                  <a:prstClr val="black"/>
                                </a:solidFill>
                                <a:latin typeface="Cambria Math" panose="02040503050406030204" pitchFamily="18" charset="0"/>
                                <a:cs typeface="Times New Roman" pitchFamily="18" charset="0"/>
                              </a:rPr>
                              <m:t>3.10</m:t>
                            </m:r>
                          </m:sup>
                        </m:sSup>
                      </m:num>
                      <m:den>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i="1">
                                <a:solidFill>
                                  <a:prstClr val="black"/>
                                </a:solidFill>
                                <a:latin typeface="Cambria Math" panose="02040503050406030204" pitchFamily="18" charset="0"/>
                                <a:cs typeface="Times New Roman" pitchFamily="18" charset="0"/>
                              </a:rPr>
                              <m:t>2.8</m:t>
                            </m:r>
                          </m:sup>
                        </m:sSup>
                      </m:den>
                    </m:f>
                    <m:r>
                      <a:rPr lang="en-US" sz="3200" i="1">
                        <a:solidFill>
                          <a:prstClr val="black"/>
                        </a:solidFill>
                        <a:latin typeface="Cambria Math" panose="02040503050406030204" pitchFamily="18" charset="0"/>
                        <a:cs typeface="Times New Roman" pitchFamily="18" charset="0"/>
                      </a:rPr>
                      <m:t>=</m:t>
                    </m:r>
                    <m:f>
                      <m:fPr>
                        <m:ctrlPr>
                          <a:rPr lang="en-US" sz="3200" i="1">
                            <a:solidFill>
                              <a:prstClr val="black"/>
                            </a:solidFill>
                            <a:latin typeface="Cambria Math" panose="02040503050406030204" pitchFamily="18" charset="0"/>
                            <a:cs typeface="Times New Roman" pitchFamily="18" charset="0"/>
                          </a:rPr>
                        </m:ctrlPr>
                      </m:fPr>
                      <m:num>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i="1">
                                <a:solidFill>
                                  <a:prstClr val="black"/>
                                </a:solidFill>
                                <a:latin typeface="Cambria Math" panose="02040503050406030204" pitchFamily="18" charset="0"/>
                                <a:cs typeface="Times New Roman" pitchFamily="18" charset="0"/>
                              </a:rPr>
                              <m:t>30</m:t>
                            </m:r>
                          </m:sup>
                        </m:sSup>
                      </m:num>
                      <m:den>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i="1">
                                <a:solidFill>
                                  <a:prstClr val="black"/>
                                </a:solidFill>
                                <a:latin typeface="Cambria Math" panose="02040503050406030204" pitchFamily="18" charset="0"/>
                                <a:cs typeface="Times New Roman" pitchFamily="18" charset="0"/>
                              </a:rPr>
                              <m:t>16</m:t>
                            </m:r>
                          </m:sup>
                        </m:sSup>
                      </m:den>
                    </m:f>
                    <m:r>
                      <a:rPr lang="en-US" sz="3200" i="1">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i="1">
                            <a:solidFill>
                              <a:prstClr val="black"/>
                            </a:solidFill>
                            <a:latin typeface="Cambria Math" panose="02040503050406030204" pitchFamily="18" charset="0"/>
                            <a:cs typeface="Times New Roman" pitchFamily="18" charset="0"/>
                          </a:rPr>
                          <m:t>30−16</m:t>
                        </m:r>
                      </m:sup>
                    </m:sSup>
                    <m:r>
                      <a:rPr lang="en-US" sz="3200" i="1">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i="1">
                            <a:solidFill>
                              <a:prstClr val="black"/>
                            </a:solidFill>
                            <a:latin typeface="Cambria Math" panose="02040503050406030204" pitchFamily="18" charset="0"/>
                            <a:cs typeface="Times New Roman" pitchFamily="18" charset="0"/>
                          </a:rPr>
                          <m:t>14</m:t>
                        </m:r>
                      </m:sup>
                    </m:sSup>
                  </m:oMath>
                </a14:m>
                <a:endParaRPr lang="en-US" sz="3200" dirty="0">
                  <a:solidFill>
                    <a:prstClr val="black"/>
                  </a:solidFill>
                  <a:latin typeface="Times New Roman" pitchFamily="18" charset="0"/>
                  <a:cs typeface="Times New Roman"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895601" y="3185558"/>
                <a:ext cx="7619999" cy="1505220"/>
              </a:xfrm>
              <a:prstGeom prst="rect">
                <a:avLst/>
              </a:prstGeom>
              <a:blipFill>
                <a:blip r:embed="rId9"/>
                <a:stretch>
                  <a:fillRect/>
                </a:stretch>
              </a:blipFill>
            </p:spPr>
            <p:txBody>
              <a:bodyPr/>
              <a:lstStyle/>
              <a:p>
                <a:r>
                  <a:rPr lang="en-US">
                    <a:noFill/>
                  </a:rPr>
                  <a:t> </a:t>
                </a:r>
              </a:p>
            </p:txBody>
          </p:sp>
        </mc:Fallback>
      </mc:AlternateContent>
      <p:grpSp>
        <p:nvGrpSpPr>
          <p:cNvPr id="7" name="times up"/>
          <p:cNvGrpSpPr/>
          <p:nvPr/>
        </p:nvGrpSpPr>
        <p:grpSpPr>
          <a:xfrm>
            <a:off x="1545260" y="1789817"/>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1860374" y="3820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60107" y="342588"/>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1882593" y="919959"/>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2302877" y="965322"/>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2050291" y="1218969"/>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704566" y="1002892"/>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1988463" y="719101"/>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1524000" y="4800601"/>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9144001" y="-304800"/>
            <a:ext cx="1986841" cy="1828800"/>
          </a:xfrm>
          <a:prstGeom prst="rect">
            <a:avLst/>
          </a:prstGeom>
        </p:spPr>
      </p:pic>
      <p:sp>
        <p:nvSpPr>
          <p:cNvPr id="5" name="TextBox 4"/>
          <p:cNvSpPr txBox="1"/>
          <p:nvPr/>
        </p:nvSpPr>
        <p:spPr>
          <a:xfrm>
            <a:off x="2895600" y="637311"/>
            <a:ext cx="9220200" cy="255454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Hai </a:t>
            </a:r>
            <a:r>
              <a:rPr lang="en-US" sz="3200" dirty="0" err="1">
                <a:solidFill>
                  <a:prstClr val="black"/>
                </a:solidFill>
                <a:latin typeface="Times New Roman" pitchFamily="18" charset="0"/>
                <a:cs typeface="Times New Roman" pitchFamily="18" charset="0"/>
              </a:rPr>
              <a:t>mảnh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vườn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dạng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hình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vuông</a:t>
            </a:r>
            <a:r>
              <a:rPr lang="en-US" sz="3200" dirty="0">
                <a:solidFill>
                  <a:prstClr val="black"/>
                </a:solidFill>
                <a:latin typeface="Times New Roman" pitchFamily="18" charset="0"/>
                <a:cs typeface="Times New Roman" pitchFamily="18" charset="0"/>
              </a:rPr>
              <a:t>. </a:t>
            </a:r>
          </a:p>
          <a:p>
            <a:r>
              <a:rPr lang="en-US" sz="3200" dirty="0" err="1">
                <a:solidFill>
                  <a:prstClr val="black"/>
                </a:solidFill>
                <a:latin typeface="Times New Roman" pitchFamily="18" charset="0"/>
                <a:cs typeface="Times New Roman" pitchFamily="18" charset="0"/>
              </a:rPr>
              <a:t>Mảnh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vườn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cạnh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19,5m, </a:t>
            </a:r>
            <a:r>
              <a:rPr lang="en-US" sz="3200" dirty="0" err="1">
                <a:solidFill>
                  <a:prstClr val="black"/>
                </a:solidFill>
                <a:latin typeface="Times New Roman" pitchFamily="18" charset="0"/>
                <a:cs typeface="Times New Roman" pitchFamily="18" charset="0"/>
              </a:rPr>
              <a:t>mảnh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vườn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hai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cạnh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6,5m. </a:t>
            </a:r>
          </a:p>
          <a:p>
            <a:r>
              <a:rPr lang="en-US" sz="3200" dirty="0" err="1">
                <a:solidFill>
                  <a:prstClr val="black"/>
                </a:solidFill>
                <a:latin typeface="Times New Roman" pitchFamily="18" charset="0"/>
                <a:cs typeface="Times New Roman" pitchFamily="18" charset="0"/>
              </a:rPr>
              <a:t>Hỏi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Diện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tích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vườn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gấp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bao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nhiêu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lần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diện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tích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vườn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hai</a:t>
            </a:r>
            <a:r>
              <a:rPr lang="en-US" sz="3200" dirty="0">
                <a:solidFill>
                  <a:prstClr val="black"/>
                </a:solidFill>
                <a:latin typeface="Times New Roman" pitchFamily="18" charset="0"/>
                <a:cs typeface="Times New Roman" pitchFamily="18" charset="0"/>
              </a:rPr>
              <a:t>?</a:t>
            </a:r>
          </a:p>
        </p:txBody>
      </p:sp>
      <mc:AlternateContent xmlns:mc="http://schemas.openxmlformats.org/markup-compatibility/2006" xmlns:a14="http://schemas.microsoft.com/office/drawing/2010/main">
        <mc:Choice Requires="a14">
          <p:sp>
            <p:nvSpPr>
              <p:cNvPr id="6" name="TextBox 5"/>
              <p:cNvSpPr txBox="1"/>
              <p:nvPr/>
            </p:nvSpPr>
            <p:spPr>
              <a:xfrm>
                <a:off x="2894669" y="3772481"/>
                <a:ext cx="9221131" cy="293471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Đáp </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p>
              <a:p>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Diện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tích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vườn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14:m>
                  <m:oMath xmlns:m="http://schemas.openxmlformats.org/officeDocument/2006/math">
                    <m:sSup>
                      <m:sSupPr>
                        <m:ctrlPr>
                          <a:rPr lang="en-US" sz="3200" i="1" smtClean="0">
                            <a:solidFill>
                              <a:prstClr val="black"/>
                            </a:solidFill>
                            <a:latin typeface="Cambria Math" panose="02040503050406030204" pitchFamily="18" charset="0"/>
                            <a:cs typeface="Times New Roman" pitchFamily="18" charset="0"/>
                          </a:rPr>
                        </m:ctrlPr>
                      </m:sSupPr>
                      <m:e>
                        <m:d>
                          <m:dPr>
                            <m:ctrlPr>
                              <a:rPr lang="en-US" sz="3200" i="1" smtClean="0">
                                <a:solidFill>
                                  <a:prstClr val="black"/>
                                </a:solidFill>
                                <a:latin typeface="Cambria Math" panose="02040503050406030204" pitchFamily="18" charset="0"/>
                                <a:cs typeface="Times New Roman" pitchFamily="18" charset="0"/>
                              </a:rPr>
                            </m:ctrlPr>
                          </m:dPr>
                          <m:e>
                            <m:r>
                              <a:rPr lang="en-US" sz="3200" i="1">
                                <a:solidFill>
                                  <a:prstClr val="black"/>
                                </a:solidFill>
                                <a:latin typeface="Cambria Math" panose="02040503050406030204" pitchFamily="18" charset="0"/>
                                <a:cs typeface="Times New Roman" pitchFamily="18" charset="0"/>
                              </a:rPr>
                              <m:t>19,5</m:t>
                            </m:r>
                            <m:r>
                              <m:rPr>
                                <m:nor/>
                              </m:rPr>
                              <a:rPr lang="en-US" sz="3200" dirty="0">
                                <a:solidFill>
                                  <a:prstClr val="black"/>
                                </a:solidFill>
                                <a:latin typeface="Times New Roman" pitchFamily="18" charset="0"/>
                                <a:cs typeface="Times New Roman" pitchFamily="18" charset="0"/>
                              </a:rPr>
                              <m:t> </m:t>
                            </m:r>
                          </m:e>
                        </m:d>
                      </m:e>
                      <m:sup>
                        <m:r>
                          <a:rPr lang="en-US" sz="3200" b="0" i="1" smtClean="0">
                            <a:solidFill>
                              <a:prstClr val="black"/>
                            </a:solidFill>
                            <a:latin typeface="Cambria Math" panose="02040503050406030204" pitchFamily="18" charset="0"/>
                            <a:cs typeface="Times New Roman" pitchFamily="18" charset="0"/>
                          </a:rPr>
                          <m:t>2</m:t>
                        </m:r>
                      </m:sup>
                    </m:sSup>
                    <m:r>
                      <a:rPr lang="en-US" sz="3200" b="0" i="1" smtClean="0">
                        <a:solidFill>
                          <a:prstClr val="black"/>
                        </a:solidFill>
                        <a:latin typeface="Cambria Math" panose="02040503050406030204" pitchFamily="18" charset="0"/>
                        <a:cs typeface="Times New Roman" pitchFamily="18" charset="0"/>
                      </a:rPr>
                      <m:t> </m:t>
                    </m:r>
                    <m:d>
                      <m:dPr>
                        <m:ctrlPr>
                          <a:rPr lang="en-US" sz="3200" b="0" i="1" smtClean="0">
                            <a:solidFill>
                              <a:prstClr val="black"/>
                            </a:solidFill>
                            <a:latin typeface="Cambria Math" panose="02040503050406030204" pitchFamily="18" charset="0"/>
                            <a:cs typeface="Times New Roman" pitchFamily="18" charset="0"/>
                          </a:rPr>
                        </m:ctrlPr>
                      </m:dPr>
                      <m:e>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𝑚</m:t>
                            </m:r>
                          </m:e>
                          <m:sup>
                            <m:r>
                              <a:rPr lang="en-US" sz="3200" i="1">
                                <a:solidFill>
                                  <a:prstClr val="black"/>
                                </a:solidFill>
                                <a:latin typeface="Cambria Math" panose="02040503050406030204" pitchFamily="18" charset="0"/>
                                <a:cs typeface="Times New Roman" pitchFamily="18" charset="0"/>
                              </a:rPr>
                              <m:t>2</m:t>
                            </m:r>
                          </m:sup>
                        </m:sSup>
                      </m:e>
                    </m:d>
                  </m:oMath>
                </a14:m>
                <a:endParaRPr lang="en-US" sz="3200" dirty="0">
                  <a:solidFill>
                    <a:prstClr val="black"/>
                  </a:solidFill>
                  <a:latin typeface="Times New Roman" pitchFamily="18" charset="0"/>
                  <a:cs typeface="Times New Roman" pitchFamily="18" charset="0"/>
                </a:endParaRPr>
              </a:p>
              <a:p>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Diện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tích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vườn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hai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14:m>
                  <m:oMath xmlns:m="http://schemas.openxmlformats.org/officeDocument/2006/math">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r>
                              <a:rPr lang="en-US" sz="3200" b="0" i="1" smtClean="0">
                                <a:solidFill>
                                  <a:prstClr val="black"/>
                                </a:solidFill>
                                <a:latin typeface="Cambria Math" panose="02040503050406030204" pitchFamily="18" charset="0"/>
                                <a:cs typeface="Times New Roman" pitchFamily="18" charset="0"/>
                              </a:rPr>
                              <m:t>6</m:t>
                            </m:r>
                            <m:r>
                              <a:rPr lang="en-US" sz="3200" i="1">
                                <a:solidFill>
                                  <a:prstClr val="black"/>
                                </a:solidFill>
                                <a:latin typeface="Cambria Math" panose="02040503050406030204" pitchFamily="18" charset="0"/>
                                <a:cs typeface="Times New Roman" pitchFamily="18" charset="0"/>
                              </a:rPr>
                              <m:t>,5</m:t>
                            </m:r>
                            <m:r>
                              <m:rPr>
                                <m:nor/>
                              </m:rPr>
                              <a:rPr lang="en-US" sz="3200" dirty="0">
                                <a:solidFill>
                                  <a:prstClr val="black"/>
                                </a:solidFill>
                                <a:latin typeface="Times New Roman" pitchFamily="18" charset="0"/>
                                <a:cs typeface="Times New Roman" pitchFamily="18" charset="0"/>
                              </a:rPr>
                              <m:t> </m:t>
                            </m:r>
                          </m:e>
                        </m:d>
                      </m:e>
                      <m:sup>
                        <m:r>
                          <a:rPr lang="en-US" sz="3200" i="1">
                            <a:solidFill>
                              <a:prstClr val="black"/>
                            </a:solidFill>
                            <a:latin typeface="Cambria Math" panose="02040503050406030204" pitchFamily="18" charset="0"/>
                            <a:cs typeface="Times New Roman" pitchFamily="18" charset="0"/>
                          </a:rPr>
                          <m:t>2</m:t>
                        </m:r>
                      </m:sup>
                    </m:sSup>
                    <m:r>
                      <a:rPr lang="en-US" sz="3200" i="1">
                        <a:solidFill>
                          <a:prstClr val="black"/>
                        </a:solidFill>
                        <a:latin typeface="Cambria Math" panose="02040503050406030204" pitchFamily="18" charset="0"/>
                        <a:cs typeface="Times New Roman" pitchFamily="18" charset="0"/>
                      </a:rPr>
                      <m:t> </m:t>
                    </m:r>
                    <m:d>
                      <m:dPr>
                        <m:ctrlPr>
                          <a:rPr lang="en-US" sz="3200" i="1">
                            <a:solidFill>
                              <a:prstClr val="black"/>
                            </a:solidFill>
                            <a:latin typeface="Cambria Math" panose="02040503050406030204" pitchFamily="18" charset="0"/>
                            <a:cs typeface="Times New Roman" pitchFamily="18" charset="0"/>
                          </a:rPr>
                        </m:ctrlPr>
                      </m:dPr>
                      <m:e>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𝑚</m:t>
                            </m:r>
                          </m:e>
                          <m:sup>
                            <m:r>
                              <a:rPr lang="en-US" sz="3200" i="1">
                                <a:solidFill>
                                  <a:prstClr val="black"/>
                                </a:solidFill>
                                <a:latin typeface="Cambria Math" panose="02040503050406030204" pitchFamily="18" charset="0"/>
                                <a:cs typeface="Times New Roman" pitchFamily="18" charset="0"/>
                              </a:rPr>
                              <m:t>2</m:t>
                            </m:r>
                          </m:sup>
                        </m:sSup>
                      </m:e>
                    </m:d>
                  </m:oMath>
                </a14:m>
                <a:endParaRPr lang="en-US" sz="3200" dirty="0">
                  <a:solidFill>
                    <a:prstClr val="black"/>
                  </a:solidFill>
                  <a:latin typeface="Times New Roman" pitchFamily="18" charset="0"/>
                  <a:cs typeface="Times New Roman" pitchFamily="18" charset="0"/>
                </a:endParaRPr>
              </a:p>
              <a:p>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Diện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tích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vườn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gấp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diện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tích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vườn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hai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số</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lần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14:m>
                  <m:oMath xmlns:m="http://schemas.openxmlformats.org/officeDocument/2006/math">
                    <m:f>
                      <m:fPr>
                        <m:ctrlPr>
                          <a:rPr lang="en-US" sz="3200" i="1" smtClean="0">
                            <a:solidFill>
                              <a:prstClr val="black"/>
                            </a:solidFill>
                            <a:latin typeface="Cambria Math" panose="02040503050406030204" pitchFamily="18" charset="0"/>
                            <a:cs typeface="Times New Roman" pitchFamily="18" charset="0"/>
                          </a:rPr>
                        </m:ctrlPr>
                      </m:fPr>
                      <m:num>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r>
                                  <a:rPr lang="en-US" sz="3200" i="1">
                                    <a:solidFill>
                                      <a:prstClr val="black"/>
                                    </a:solidFill>
                                    <a:latin typeface="Cambria Math" panose="02040503050406030204" pitchFamily="18" charset="0"/>
                                    <a:cs typeface="Times New Roman" pitchFamily="18" charset="0"/>
                                  </a:rPr>
                                  <m:t>19,5</m:t>
                                </m:r>
                                <m:r>
                                  <m:rPr>
                                    <m:nor/>
                                  </m:rPr>
                                  <a:rPr lang="en-US" sz="3200" dirty="0">
                                    <a:solidFill>
                                      <a:prstClr val="black"/>
                                    </a:solidFill>
                                    <a:latin typeface="Times New Roman" pitchFamily="18" charset="0"/>
                                    <a:cs typeface="Times New Roman" pitchFamily="18" charset="0"/>
                                  </a:rPr>
                                  <m:t> </m:t>
                                </m:r>
                              </m:e>
                            </m:d>
                          </m:e>
                          <m:sup>
                            <m:r>
                              <a:rPr lang="en-US" sz="3200" i="1">
                                <a:solidFill>
                                  <a:prstClr val="black"/>
                                </a:solidFill>
                                <a:latin typeface="Cambria Math" panose="02040503050406030204" pitchFamily="18" charset="0"/>
                                <a:cs typeface="Times New Roman" pitchFamily="18" charset="0"/>
                              </a:rPr>
                              <m:t>2</m:t>
                            </m:r>
                          </m:sup>
                        </m:sSup>
                      </m:num>
                      <m:den>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r>
                                  <a:rPr lang="en-US" sz="3200" i="1">
                                    <a:solidFill>
                                      <a:prstClr val="black"/>
                                    </a:solidFill>
                                    <a:latin typeface="Cambria Math" panose="02040503050406030204" pitchFamily="18" charset="0"/>
                                    <a:cs typeface="Times New Roman" pitchFamily="18" charset="0"/>
                                  </a:rPr>
                                  <m:t>6,5</m:t>
                                </m:r>
                                <m:r>
                                  <m:rPr>
                                    <m:nor/>
                                  </m:rPr>
                                  <a:rPr lang="en-US" sz="3200" dirty="0">
                                    <a:solidFill>
                                      <a:prstClr val="black"/>
                                    </a:solidFill>
                                    <a:latin typeface="Times New Roman" pitchFamily="18" charset="0"/>
                                    <a:cs typeface="Times New Roman" pitchFamily="18" charset="0"/>
                                  </a:rPr>
                                  <m:t> </m:t>
                                </m:r>
                              </m:e>
                            </m:d>
                          </m:e>
                          <m:sup>
                            <m:r>
                              <a:rPr lang="en-US" sz="3200" i="1">
                                <a:solidFill>
                                  <a:prstClr val="black"/>
                                </a:solidFill>
                                <a:latin typeface="Cambria Math" panose="02040503050406030204" pitchFamily="18" charset="0"/>
                                <a:cs typeface="Times New Roman" pitchFamily="18" charset="0"/>
                              </a:rPr>
                              <m:t>2</m:t>
                            </m:r>
                          </m:sup>
                        </m:sSup>
                      </m:den>
                    </m:f>
                    <m:r>
                      <a:rPr lang="en-US" sz="3200" b="0" i="1" smtClean="0">
                        <a:solidFill>
                          <a:prstClr val="black"/>
                        </a:solidFill>
                        <a:latin typeface="Cambria Math" panose="02040503050406030204" pitchFamily="18" charset="0"/>
                        <a:cs typeface="Times New Roman" pitchFamily="18" charset="0"/>
                      </a:rPr>
                      <m:t>=</m:t>
                    </m:r>
                    <m:sSup>
                      <m:sSupPr>
                        <m:ctrlPr>
                          <a:rPr lang="en-US" sz="3200" b="0" i="1" smtClean="0">
                            <a:solidFill>
                              <a:prstClr val="black"/>
                            </a:solidFill>
                            <a:latin typeface="Cambria Math" panose="02040503050406030204" pitchFamily="18" charset="0"/>
                            <a:cs typeface="Times New Roman" pitchFamily="18" charset="0"/>
                          </a:rPr>
                        </m:ctrlPr>
                      </m:sSupPr>
                      <m:e>
                        <m:d>
                          <m:dPr>
                            <m:ctrlPr>
                              <a:rPr lang="en-US" sz="3200" b="0" i="1" smtClean="0">
                                <a:solidFill>
                                  <a:prstClr val="black"/>
                                </a:solidFill>
                                <a:latin typeface="Cambria Math" panose="02040503050406030204" pitchFamily="18" charset="0"/>
                                <a:cs typeface="Times New Roman" pitchFamily="18" charset="0"/>
                              </a:rPr>
                            </m:ctrlPr>
                          </m:dPr>
                          <m:e>
                            <m:f>
                              <m:fPr>
                                <m:ctrlPr>
                                  <a:rPr lang="en-US" sz="3200" b="0" i="1" smtClean="0">
                                    <a:solidFill>
                                      <a:prstClr val="black"/>
                                    </a:solidFill>
                                    <a:latin typeface="Cambria Math" panose="02040503050406030204" pitchFamily="18" charset="0"/>
                                    <a:cs typeface="Times New Roman" pitchFamily="18" charset="0"/>
                                  </a:rPr>
                                </m:ctrlPr>
                              </m:fPr>
                              <m:num>
                                <m:r>
                                  <a:rPr lang="en-US" sz="3200" b="0" i="1" smtClean="0">
                                    <a:solidFill>
                                      <a:prstClr val="black"/>
                                    </a:solidFill>
                                    <a:latin typeface="Cambria Math" panose="02040503050406030204" pitchFamily="18" charset="0"/>
                                    <a:cs typeface="Times New Roman" pitchFamily="18" charset="0"/>
                                  </a:rPr>
                                  <m:t>19,5</m:t>
                                </m:r>
                              </m:num>
                              <m:den>
                                <m:r>
                                  <a:rPr lang="en-US" sz="3200" b="0" i="1" smtClean="0">
                                    <a:solidFill>
                                      <a:prstClr val="black"/>
                                    </a:solidFill>
                                    <a:latin typeface="Cambria Math" panose="02040503050406030204" pitchFamily="18" charset="0"/>
                                    <a:cs typeface="Times New Roman" pitchFamily="18" charset="0"/>
                                  </a:rPr>
                                  <m:t>6,5</m:t>
                                </m:r>
                              </m:den>
                            </m:f>
                          </m:e>
                        </m:d>
                      </m:e>
                      <m:sup>
                        <m:r>
                          <a:rPr lang="en-US" sz="3200" b="0" i="1" smtClean="0">
                            <a:solidFill>
                              <a:prstClr val="black"/>
                            </a:solidFill>
                            <a:latin typeface="Cambria Math" panose="02040503050406030204" pitchFamily="18" charset="0"/>
                            <a:cs typeface="Times New Roman" pitchFamily="18" charset="0"/>
                          </a:rPr>
                          <m:t>2</m:t>
                        </m:r>
                      </m:sup>
                    </m:sSup>
                    <m:r>
                      <a:rPr lang="en-US" sz="3200" b="0" i="1" smtClean="0">
                        <a:solidFill>
                          <a:prstClr val="black"/>
                        </a:solidFill>
                        <a:latin typeface="Cambria Math" panose="02040503050406030204" pitchFamily="18" charset="0"/>
                        <a:cs typeface="Times New Roman" pitchFamily="18" charset="0"/>
                      </a:rPr>
                      <m:t>=</m:t>
                    </m:r>
                    <m:sSup>
                      <m:sSupPr>
                        <m:ctrlPr>
                          <a:rPr lang="en-US" sz="3200" b="0" i="1" smtClean="0">
                            <a:solidFill>
                              <a:prstClr val="black"/>
                            </a:solidFill>
                            <a:latin typeface="Cambria Math" panose="02040503050406030204" pitchFamily="18" charset="0"/>
                            <a:cs typeface="Times New Roman" pitchFamily="18" charset="0"/>
                          </a:rPr>
                        </m:ctrlPr>
                      </m:sSupPr>
                      <m:e>
                        <m:r>
                          <a:rPr lang="en-US" sz="3200" b="0" i="1" smtClean="0">
                            <a:solidFill>
                              <a:prstClr val="black"/>
                            </a:solidFill>
                            <a:latin typeface="Cambria Math" panose="02040503050406030204" pitchFamily="18" charset="0"/>
                            <a:cs typeface="Times New Roman" pitchFamily="18" charset="0"/>
                          </a:rPr>
                          <m:t>3</m:t>
                        </m:r>
                      </m:e>
                      <m:sup>
                        <m:r>
                          <a:rPr lang="en-US" sz="3200" b="0" i="1" smtClean="0">
                            <a:solidFill>
                              <a:prstClr val="black"/>
                            </a:solidFill>
                            <a:latin typeface="Cambria Math" panose="02040503050406030204" pitchFamily="18" charset="0"/>
                            <a:cs typeface="Times New Roman" pitchFamily="18" charset="0"/>
                          </a:rPr>
                          <m:t>2</m:t>
                        </m:r>
                      </m:sup>
                    </m:sSup>
                    <m:r>
                      <a:rPr lang="en-US" sz="3200" b="0" i="1" smtClean="0">
                        <a:solidFill>
                          <a:prstClr val="black"/>
                        </a:solidFill>
                        <a:latin typeface="Cambria Math" panose="02040503050406030204" pitchFamily="18" charset="0"/>
                        <a:cs typeface="Times New Roman" pitchFamily="18" charset="0"/>
                      </a:rPr>
                      <m:t>=9</m:t>
                    </m:r>
                  </m:oMath>
                </a14:m>
                <a:endParaRPr lang="en-US" sz="3200" dirty="0">
                  <a:solidFill>
                    <a:prstClr val="black"/>
                  </a:solidFill>
                  <a:latin typeface="Times New Roman" pitchFamily="18" charset="0"/>
                  <a:cs typeface="Times New Roman"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894669" y="3772481"/>
                <a:ext cx="9221131" cy="2934714"/>
              </a:xfrm>
              <a:prstGeom prst="rect">
                <a:avLst/>
              </a:prstGeom>
              <a:blipFill>
                <a:blip r:embed="rId8"/>
                <a:stretch>
                  <a:fillRect/>
                </a:stretch>
              </a:blipFill>
            </p:spPr>
            <p:txBody>
              <a:bodyPr/>
              <a:lstStyle/>
              <a:p>
                <a:r>
                  <a:rPr lang="en-US">
                    <a:noFill/>
                  </a:rPr>
                  <a:t> </a:t>
                </a:r>
              </a:p>
            </p:txBody>
          </p:sp>
        </mc:Fallback>
      </mc:AlternateContent>
      <p:grpSp>
        <p:nvGrpSpPr>
          <p:cNvPr id="7" name="times up"/>
          <p:cNvGrpSpPr/>
          <p:nvPr/>
        </p:nvGrpSpPr>
        <p:grpSpPr>
          <a:xfrm>
            <a:off x="1609153" y="1762108"/>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1924267" y="10499"/>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4000" y="314879"/>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1946486" y="892250"/>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2366770" y="937613"/>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2114184" y="1191260"/>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768459" y="975183"/>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2052356" y="691392"/>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1524000" y="4800601"/>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9144001" y="-304800"/>
            <a:ext cx="1986841" cy="18288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124199" y="609601"/>
                <a:ext cx="6809509" cy="111940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Khẳng </a:t>
                </a:r>
                <a:r>
                  <a:rPr lang="en-US" sz="3200" dirty="0" err="1">
                    <a:solidFill>
                      <a:prstClr val="black"/>
                    </a:solidFill>
                    <a:latin typeface="Times New Roman" pitchFamily="18" charset="0"/>
                    <a:cs typeface="Times New Roman" pitchFamily="18" charset="0"/>
                  </a:rPr>
                  <a:t>định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sau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đây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đúng</a:t>
                </a:r>
                <a:r>
                  <a:rPr lang="en-US" sz="3200" dirty="0">
                    <a:solidFill>
                      <a:prstClr val="black"/>
                    </a:solidFill>
                    <a:latin typeface="Times New Roman" pitchFamily="18" charset="0"/>
                    <a:cs typeface="Times New Roman" pitchFamily="18" charset="0"/>
                  </a:rPr>
                  <a:t> hay </a:t>
                </a:r>
                <a:r>
                  <a:rPr lang="en-US" sz="3200" dirty="0" err="1">
                    <a:solidFill>
                      <a:prstClr val="black"/>
                    </a:solidFill>
                    <a:latin typeface="Times New Roman" pitchFamily="18" charset="0"/>
                    <a:cs typeface="Times New Roman" pitchFamily="18" charset="0"/>
                  </a:rPr>
                  <a:t>sai</a:t>
                </a:r>
                <a:r>
                  <a:rPr lang="en-US" sz="3200" dirty="0">
                    <a:solidFill>
                      <a:prstClr val="black"/>
                    </a:solidFill>
                    <a:latin typeface="Times New Roman" pitchFamily="18" charset="0"/>
                    <a:cs typeface="Times New Roman" pitchFamily="18" charset="0"/>
                  </a:rPr>
                  <a:t>?</a:t>
                </a:r>
              </a:p>
              <a:p>
                <a:pPr algn="ctr"/>
                <a14:m>
                  <m:oMath xmlns:m="http://schemas.openxmlformats.org/officeDocument/2006/math">
                    <m:sSup>
                      <m:sSupPr>
                        <m:ctrlPr>
                          <a:rPr lang="en-US" sz="3200" i="1" smtClean="0">
                            <a:solidFill>
                              <a:prstClr val="black"/>
                            </a:solidFill>
                            <a:latin typeface="Cambria Math" panose="02040503050406030204" pitchFamily="18" charset="0"/>
                            <a:cs typeface="Times New Roman" pitchFamily="18" charset="0"/>
                          </a:rPr>
                        </m:ctrlPr>
                      </m:sSupPr>
                      <m:e>
                        <m:d>
                          <m:dPr>
                            <m:ctrlPr>
                              <a:rPr lang="en-US" sz="3200" i="1" smtClean="0">
                                <a:solidFill>
                                  <a:prstClr val="black"/>
                                </a:solidFill>
                                <a:latin typeface="Cambria Math" panose="02040503050406030204" pitchFamily="18" charset="0"/>
                                <a:cs typeface="Times New Roman" pitchFamily="18" charset="0"/>
                              </a:rPr>
                            </m:ctrlPr>
                          </m:dPr>
                          <m:e>
                            <m:r>
                              <a:rPr lang="en-US" sz="3200" b="0" i="1" smtClean="0">
                                <a:solidFill>
                                  <a:prstClr val="black"/>
                                </a:solidFill>
                                <a:latin typeface="Cambria Math" panose="02040503050406030204" pitchFamily="18" charset="0"/>
                                <a:cs typeface="Times New Roman" pitchFamily="18" charset="0"/>
                              </a:rPr>
                              <m:t>−25,7</m:t>
                            </m:r>
                          </m:e>
                        </m:d>
                      </m:e>
                      <m:sup>
                        <m:r>
                          <a:rPr lang="en-US" sz="3200" b="0" i="1" smtClean="0">
                            <a:solidFill>
                              <a:prstClr val="black"/>
                            </a:solidFill>
                            <a:latin typeface="Cambria Math" panose="02040503050406030204" pitchFamily="18" charset="0"/>
                            <a:cs typeface="Times New Roman" pitchFamily="18" charset="0"/>
                          </a:rPr>
                          <m:t>0</m:t>
                        </m:r>
                      </m:sup>
                    </m:sSup>
                    <m:r>
                      <a:rPr lang="en-US" sz="3200" b="0" i="1" smtClean="0">
                        <a:solidFill>
                          <a:prstClr val="black"/>
                        </a:solidFill>
                        <a:latin typeface="Cambria Math" panose="02040503050406030204" pitchFamily="18" charset="0"/>
                        <a:cs typeface="Times New Roman" pitchFamily="18" charset="0"/>
                      </a:rPr>
                      <m:t>=0</m:t>
                    </m:r>
                  </m:oMath>
                </a14:m>
                <a:r>
                  <a:rPr lang="en-US" sz="3200" dirty="0">
                    <a:solidFill>
                      <a:prstClr val="black"/>
                    </a:solidFill>
                    <a:latin typeface="Times New Roman" pitchFamily="18" charset="0"/>
                    <a:cs typeface="Times New Roman" pitchFamily="18"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3124199" y="609601"/>
                <a:ext cx="6809509" cy="111940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124199" y="3124200"/>
                <a:ext cx="8610601"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Sai. </a:t>
                </a:r>
                <a:r>
                  <a:rPr lang="en-US" sz="3200" dirty="0" err="1">
                    <a:solidFill>
                      <a:prstClr val="black"/>
                    </a:solidFill>
                    <a:latin typeface="Times New Roman" pitchFamily="18" charset="0"/>
                    <a:cs typeface="Times New Roman" pitchFamily="18" charset="0"/>
                  </a:rPr>
                  <a:t>Vì</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quy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ước</a:t>
                </a:r>
                <a:r>
                  <a:rPr lang="en-US" sz="3200" dirty="0">
                    <a:solidFill>
                      <a:prstClr val="black"/>
                    </a:solidFill>
                    <a:latin typeface="Times New Roman" pitchFamily="18" charset="0"/>
                    <a:cs typeface="Times New Roman" pitchFamily="18" charset="0"/>
                  </a:rPr>
                  <a:t> </a:t>
                </a:r>
                <a14:m>
                  <m:oMath xmlns:m="http://schemas.openxmlformats.org/officeDocument/2006/math">
                    <m:sSup>
                      <m:sSupPr>
                        <m:ctrlPr>
                          <a:rPr lang="en-US" sz="3200" i="1" kern="0">
                            <a:solidFill>
                              <a:srgbClr val="002933"/>
                            </a:solidFill>
                            <a:latin typeface="Cambria Math" panose="02040503050406030204" pitchFamily="18" charset="0"/>
                            <a:sym typeface="Arial"/>
                          </a:rPr>
                        </m:ctrlPr>
                      </m:sSupPr>
                      <m:e>
                        <m:r>
                          <a:rPr lang="en-US" sz="3200" i="1" kern="0">
                            <a:solidFill>
                              <a:srgbClr val="002933"/>
                            </a:solidFill>
                            <a:latin typeface="Cambria Math" panose="02040503050406030204" pitchFamily="18" charset="0"/>
                            <a:sym typeface="Arial"/>
                          </a:rPr>
                          <m:t>𝑥</m:t>
                        </m:r>
                      </m:e>
                      <m:sup>
                        <m:r>
                          <a:rPr lang="en-US" sz="3200" i="1" kern="0">
                            <a:solidFill>
                              <a:srgbClr val="002933"/>
                            </a:solidFill>
                            <a:latin typeface="Cambria Math" panose="02040503050406030204" pitchFamily="18" charset="0"/>
                            <a:sym typeface="Arial"/>
                          </a:rPr>
                          <m:t>0</m:t>
                        </m:r>
                      </m:sup>
                    </m:sSup>
                    <m:r>
                      <a:rPr lang="en-US" sz="3200" i="1" kern="0">
                        <a:solidFill>
                          <a:srgbClr val="002933"/>
                        </a:solidFill>
                        <a:latin typeface="Cambria Math" panose="02040503050406030204" pitchFamily="18" charset="0"/>
                        <a:sym typeface="Arial"/>
                      </a:rPr>
                      <m:t>=1</m:t>
                    </m:r>
                  </m:oMath>
                </a14:m>
                <a:r>
                  <a:rPr lang="en-US" sz="3200" kern="0" dirty="0">
                    <a:solidFill>
                      <a:srgbClr val="002933"/>
                    </a:solidFill>
                    <a:latin typeface="Arial"/>
                    <a:cs typeface="Arial"/>
                    <a:sym typeface="Arial"/>
                  </a:rPr>
                  <a:t> (</a:t>
                </a:r>
                <a14:m>
                  <m:oMath xmlns:m="http://schemas.openxmlformats.org/officeDocument/2006/math">
                    <m:r>
                      <a:rPr lang="en-US" sz="3200" i="1" kern="0" dirty="0">
                        <a:solidFill>
                          <a:srgbClr val="002933"/>
                        </a:solidFill>
                        <a:latin typeface="Cambria Math" panose="02040503050406030204" pitchFamily="18" charset="0"/>
                        <a:sym typeface="Arial"/>
                      </a:rPr>
                      <m:t>𝑥</m:t>
                    </m:r>
                    <m:r>
                      <a:rPr lang="en-US" sz="3200" i="1" kern="0" dirty="0">
                        <a:solidFill>
                          <a:srgbClr val="002933"/>
                        </a:solidFill>
                        <a:latin typeface="Cambria Math" panose="02040503050406030204" pitchFamily="18" charset="0"/>
                        <a:ea typeface="Cambria Math" panose="02040503050406030204" pitchFamily="18" charset="0"/>
                        <a:sym typeface="Arial"/>
                      </a:rPr>
                      <m:t>≠0</m:t>
                    </m:r>
                  </m:oMath>
                </a14:m>
                <a:r>
                  <a:rPr lang="en-US" sz="3200" kern="0" dirty="0">
                    <a:solidFill>
                      <a:srgbClr val="002933"/>
                    </a:solidFill>
                    <a:latin typeface="Arial"/>
                    <a:cs typeface="Arial"/>
                    <a:sym typeface="Arial"/>
                  </a:rPr>
                  <a:t>) </a:t>
                </a:r>
                <a:r>
                  <a:rPr lang="en-US" sz="3200" kern="0" dirty="0" err="1">
                    <a:solidFill>
                      <a:srgbClr val="002933"/>
                    </a:solidFill>
                    <a:latin typeface="Times New Roman" panose="02020603050405020304" pitchFamily="18" charset="0"/>
                    <a:cs typeface="Times New Roman" panose="02020603050405020304" pitchFamily="18" charset="0"/>
                    <a:sym typeface="Arial"/>
                  </a:rPr>
                  <a:t>nên</a:t>
                </a:r>
                <a:r>
                  <a:rPr lang="en-US" sz="3200" kern="0" dirty="0">
                    <a:solidFill>
                      <a:srgbClr val="002933"/>
                    </a:solidFill>
                    <a:latin typeface="Arial"/>
                    <a:cs typeface="Arial"/>
                    <a:sym typeface="Arial"/>
                  </a:rPr>
                  <a:t> </a:t>
                </a:r>
                <a14:m>
                  <m:oMath xmlns:m="http://schemas.openxmlformats.org/officeDocument/2006/math">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r>
                              <a:rPr lang="en-US" sz="3200" i="1">
                                <a:solidFill>
                                  <a:prstClr val="black"/>
                                </a:solidFill>
                                <a:latin typeface="Cambria Math" panose="02040503050406030204" pitchFamily="18" charset="0"/>
                                <a:cs typeface="Times New Roman" pitchFamily="18" charset="0"/>
                              </a:rPr>
                              <m:t>−25,7</m:t>
                            </m:r>
                          </m:e>
                        </m:d>
                      </m:e>
                      <m:sup>
                        <m:r>
                          <a:rPr lang="en-US" sz="3200" i="1">
                            <a:solidFill>
                              <a:prstClr val="black"/>
                            </a:solidFill>
                            <a:latin typeface="Cambria Math" panose="02040503050406030204" pitchFamily="18" charset="0"/>
                            <a:cs typeface="Times New Roman" pitchFamily="18" charset="0"/>
                          </a:rPr>
                          <m:t>0</m:t>
                        </m:r>
                      </m:sup>
                    </m:sSup>
                    <m:r>
                      <a:rPr lang="en-US" sz="3200" i="1">
                        <a:solidFill>
                          <a:prstClr val="black"/>
                        </a:solidFill>
                        <a:latin typeface="Cambria Math" panose="02040503050406030204" pitchFamily="18" charset="0"/>
                        <a:cs typeface="Times New Roman" pitchFamily="18" charset="0"/>
                      </a:rPr>
                      <m:t>=</m:t>
                    </m:r>
                    <m:r>
                      <a:rPr lang="en-US" sz="3200" b="0" i="1" smtClean="0">
                        <a:solidFill>
                          <a:prstClr val="black"/>
                        </a:solidFill>
                        <a:latin typeface="Cambria Math" panose="02040503050406030204" pitchFamily="18" charset="0"/>
                        <a:cs typeface="Times New Roman" pitchFamily="18" charset="0"/>
                      </a:rPr>
                      <m:t>1</m:t>
                    </m:r>
                  </m:oMath>
                </a14:m>
                <a:r>
                  <a:rPr lang="en-US" sz="3200" dirty="0">
                    <a:solidFill>
                      <a:prstClr val="black"/>
                    </a:solidFill>
                    <a:latin typeface="Times New Roman" pitchFamily="18" charset="0"/>
                    <a:cs typeface="Times New Roman" pitchFamily="18" charset="0"/>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3124199" y="3124200"/>
                <a:ext cx="8610601" cy="584775"/>
              </a:xfrm>
              <a:prstGeom prst="rect">
                <a:avLst/>
              </a:prstGeom>
              <a:blipFill>
                <a:blip r:embed="rId9"/>
                <a:stretch>
                  <a:fillRect/>
                </a:stretch>
              </a:blipFill>
            </p:spPr>
            <p:txBody>
              <a:bodyPr/>
              <a:lstStyle/>
              <a:p>
                <a:r>
                  <a:rPr lang="en-US">
                    <a:noFill/>
                  </a:rPr>
                  <a:t> </a:t>
                </a:r>
              </a:p>
            </p:txBody>
          </p:sp>
        </mc:Fallback>
      </mc:AlternateContent>
      <p:grpSp>
        <p:nvGrpSpPr>
          <p:cNvPr id="7" name="times up"/>
          <p:cNvGrpSpPr/>
          <p:nvPr/>
        </p:nvGrpSpPr>
        <p:grpSpPr>
          <a:xfrm>
            <a:off x="1528099" y="1762108"/>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1843213" y="10499"/>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42946" y="314879"/>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1865432" y="892250"/>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2285716" y="937613"/>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2033130" y="1191260"/>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687405" y="975183"/>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1971302" y="691392"/>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1524000" y="4800601"/>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9144001" y="-304800"/>
            <a:ext cx="1986841" cy="18288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047999" y="623456"/>
                <a:ext cx="5625093" cy="141897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Hãy </a:t>
                </a:r>
                <a:r>
                  <a:rPr lang="en-US" sz="3200" dirty="0" err="1">
                    <a:solidFill>
                      <a:prstClr val="black"/>
                    </a:solidFill>
                    <a:latin typeface="Times New Roman" pitchFamily="18" charset="0"/>
                    <a:cs typeface="Times New Roman" pitchFamily="18" charset="0"/>
                  </a:rPr>
                  <a:t>chọn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đáp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đúng</a:t>
                </a:r>
                <a:r>
                  <a:rPr lang="en-US" sz="3200" dirty="0">
                    <a:solidFill>
                      <a:prstClr val="black"/>
                    </a:solidFill>
                    <a:latin typeface="Times New Roman" pitchFamily="18" charset="0"/>
                    <a:cs typeface="Times New Roman" pitchFamily="18" charset="0"/>
                  </a:rPr>
                  <a:t>.</a:t>
                </a:r>
              </a:p>
              <a:p>
                <a:r>
                  <a:rPr lang="en-US" sz="3200" dirty="0" err="1">
                    <a:solidFill>
                      <a:prstClr val="black"/>
                    </a:solidFill>
                    <a:latin typeface="Times New Roman" pitchFamily="18" charset="0"/>
                    <a:cs typeface="Times New Roman" pitchFamily="18" charset="0"/>
                  </a:rPr>
                  <a:t>Tìm</a:t>
                </a:r>
                <a:r>
                  <a:rPr lang="en-US" sz="3200" dirty="0">
                    <a:solidFill>
                      <a:prstClr val="black"/>
                    </a:solidFill>
                    <a:latin typeface="Times New Roman" pitchFamily="18" charset="0"/>
                    <a:cs typeface="Times New Roman" pitchFamily="18" charset="0"/>
                  </a:rPr>
                  <a:t> </a:t>
                </a:r>
                <a14:m>
                  <m:oMath xmlns:m="http://schemas.openxmlformats.org/officeDocument/2006/math">
                    <m:r>
                      <a:rPr lang="en-US" sz="3200" b="0" i="1" smtClean="0">
                        <a:solidFill>
                          <a:prstClr val="black"/>
                        </a:solidFill>
                        <a:latin typeface="Cambria Math" panose="02040503050406030204" pitchFamily="18" charset="0"/>
                        <a:cs typeface="Times New Roman" pitchFamily="18" charset="0"/>
                      </a:rPr>
                      <m:t>𝑥</m:t>
                    </m:r>
                  </m:oMath>
                </a14:m>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biết</a:t>
                </a:r>
                <a:r>
                  <a:rPr lang="en-US" sz="3200" dirty="0">
                    <a:solidFill>
                      <a:prstClr val="black"/>
                    </a:solidFill>
                    <a:latin typeface="Times New Roman" pitchFamily="18" charset="0"/>
                    <a:cs typeface="Times New Roman" pitchFamily="18" charset="0"/>
                  </a:rPr>
                  <a:t>: </a:t>
                </a:r>
                <a14:m>
                  <m:oMath xmlns:m="http://schemas.openxmlformats.org/officeDocument/2006/math">
                    <m:sSup>
                      <m:sSupPr>
                        <m:ctrlPr>
                          <a:rPr lang="en-US" sz="3200" i="1" smtClean="0">
                            <a:solidFill>
                              <a:prstClr val="black"/>
                            </a:solidFill>
                            <a:latin typeface="Cambria Math" panose="02040503050406030204" pitchFamily="18" charset="0"/>
                            <a:cs typeface="Times New Roman" pitchFamily="18" charset="0"/>
                          </a:rPr>
                        </m:ctrlPr>
                      </m:sSupPr>
                      <m:e>
                        <m:d>
                          <m:dPr>
                            <m:ctrlPr>
                              <a:rPr lang="en-US" sz="3200" i="1" smtClean="0">
                                <a:solidFill>
                                  <a:prstClr val="black"/>
                                </a:solidFill>
                                <a:latin typeface="Cambria Math" panose="02040503050406030204" pitchFamily="18" charset="0"/>
                                <a:cs typeface="Times New Roman" pitchFamily="18" charset="0"/>
                              </a:rPr>
                            </m:ctrlPr>
                          </m:dPr>
                          <m:e>
                            <m:f>
                              <m:fPr>
                                <m:ctrlPr>
                                  <a:rPr lang="en-US" sz="3200" i="1" smtClean="0">
                                    <a:solidFill>
                                      <a:prstClr val="black"/>
                                    </a:solidFill>
                                    <a:latin typeface="Cambria Math" panose="02040503050406030204" pitchFamily="18" charset="0"/>
                                    <a:cs typeface="Times New Roman" pitchFamily="18" charset="0"/>
                                  </a:rPr>
                                </m:ctrlPr>
                              </m:fPr>
                              <m:num>
                                <m:r>
                                  <a:rPr lang="en-US" sz="3200" b="0" i="1" smtClean="0">
                                    <a:solidFill>
                                      <a:prstClr val="black"/>
                                    </a:solidFill>
                                    <a:latin typeface="Cambria Math" panose="02040503050406030204" pitchFamily="18" charset="0"/>
                                    <a:cs typeface="Times New Roman" pitchFamily="18" charset="0"/>
                                  </a:rPr>
                                  <m:t>−2</m:t>
                                </m:r>
                              </m:num>
                              <m:den>
                                <m:r>
                                  <a:rPr lang="en-US" sz="3200" b="0" i="1" smtClean="0">
                                    <a:solidFill>
                                      <a:prstClr val="black"/>
                                    </a:solidFill>
                                    <a:latin typeface="Cambria Math" panose="02040503050406030204" pitchFamily="18" charset="0"/>
                                    <a:cs typeface="Times New Roman" pitchFamily="18" charset="0"/>
                                  </a:rPr>
                                  <m:t>3</m:t>
                                </m:r>
                              </m:den>
                            </m:f>
                          </m:e>
                        </m:d>
                      </m:e>
                      <m:sup>
                        <m:r>
                          <a:rPr lang="en-US" sz="3200" b="0" i="1" smtClean="0">
                            <a:solidFill>
                              <a:prstClr val="black"/>
                            </a:solidFill>
                            <a:latin typeface="Cambria Math" panose="02040503050406030204" pitchFamily="18" charset="0"/>
                            <a:cs typeface="Times New Roman" pitchFamily="18" charset="0"/>
                          </a:rPr>
                          <m:t>11</m:t>
                        </m:r>
                      </m:sup>
                    </m:sSup>
                    <m:r>
                      <a:rPr lang="en-US" sz="3200" b="0" i="1" smtClean="0">
                        <a:solidFill>
                          <a:prstClr val="black"/>
                        </a:solidFill>
                        <a:latin typeface="Cambria Math" panose="02040503050406030204" pitchFamily="18" charset="0"/>
                        <a:cs typeface="Times New Roman" pitchFamily="18" charset="0"/>
                      </a:rPr>
                      <m:t>:</m:t>
                    </m:r>
                    <m:r>
                      <a:rPr lang="en-US" sz="3200" b="0" i="1" smtClean="0">
                        <a:solidFill>
                          <a:prstClr val="black"/>
                        </a:solidFill>
                        <a:latin typeface="Cambria Math" panose="02040503050406030204" pitchFamily="18" charset="0"/>
                        <a:cs typeface="Times New Roman" pitchFamily="18" charset="0"/>
                      </a:rPr>
                      <m:t>𝑥</m:t>
                    </m:r>
                    <m:r>
                      <a:rPr lang="en-US" sz="3200" b="0" i="1" smtClean="0">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f>
                              <m:fPr>
                                <m:ctrlPr>
                                  <a:rPr lang="en-US" sz="3200" i="1">
                                    <a:solidFill>
                                      <a:prstClr val="black"/>
                                    </a:solidFill>
                                    <a:latin typeface="Cambria Math" panose="02040503050406030204" pitchFamily="18" charset="0"/>
                                    <a:cs typeface="Times New Roman" pitchFamily="18" charset="0"/>
                                  </a:rPr>
                                </m:ctrlPr>
                              </m:fPr>
                              <m:num>
                                <m:r>
                                  <a:rPr lang="en-US" sz="3200" i="1">
                                    <a:solidFill>
                                      <a:prstClr val="black"/>
                                    </a:solidFill>
                                    <a:latin typeface="Cambria Math" panose="02040503050406030204" pitchFamily="18" charset="0"/>
                                    <a:cs typeface="Times New Roman" pitchFamily="18" charset="0"/>
                                  </a:rPr>
                                  <m:t>−2</m:t>
                                </m:r>
                              </m:num>
                              <m:den>
                                <m:r>
                                  <a:rPr lang="en-US" sz="3200" i="1">
                                    <a:solidFill>
                                      <a:prstClr val="black"/>
                                    </a:solidFill>
                                    <a:latin typeface="Cambria Math" panose="02040503050406030204" pitchFamily="18" charset="0"/>
                                    <a:cs typeface="Times New Roman" pitchFamily="18" charset="0"/>
                                  </a:rPr>
                                  <m:t>3</m:t>
                                </m:r>
                              </m:den>
                            </m:f>
                          </m:e>
                        </m:d>
                      </m:e>
                      <m:sup>
                        <m:r>
                          <a:rPr lang="en-US" sz="3200" b="0" i="1" smtClean="0">
                            <a:solidFill>
                              <a:prstClr val="black"/>
                            </a:solidFill>
                            <a:latin typeface="Cambria Math" panose="02040503050406030204" pitchFamily="18" charset="0"/>
                            <a:cs typeface="Times New Roman" pitchFamily="18" charset="0"/>
                          </a:rPr>
                          <m:t>9</m:t>
                        </m:r>
                      </m:sup>
                    </m:sSup>
                  </m:oMath>
                </a14:m>
                <a:endParaRPr lang="en-US" sz="3200" dirty="0">
                  <a:solidFill>
                    <a:prstClr val="black"/>
                  </a:solidFill>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047999" y="623456"/>
                <a:ext cx="5625093" cy="141897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052481" y="2516334"/>
                <a:ext cx="2052920" cy="78874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 </a:t>
                </a:r>
                <a14:m>
                  <m:oMath xmlns:m="http://schemas.openxmlformats.org/officeDocument/2006/math">
                    <m:r>
                      <a:rPr lang="en-US" sz="3200" b="0" i="1" smtClean="0">
                        <a:solidFill>
                          <a:prstClr val="black"/>
                        </a:solidFill>
                        <a:latin typeface="Cambria Math" panose="02040503050406030204" pitchFamily="18" charset="0"/>
                        <a:cs typeface="Times New Roman" pitchFamily="18" charset="0"/>
                      </a:rPr>
                      <m:t>𝑥</m:t>
                    </m:r>
                    <m:r>
                      <a:rPr lang="en-US" sz="3200" b="0" i="1" smtClean="0">
                        <a:solidFill>
                          <a:prstClr val="black"/>
                        </a:solidFill>
                        <a:latin typeface="Cambria Math" panose="02040503050406030204" pitchFamily="18" charset="0"/>
                        <a:cs typeface="Times New Roman" pitchFamily="18" charset="0"/>
                      </a:rPr>
                      <m:t>=</m:t>
                    </m:r>
                    <m:f>
                      <m:fPr>
                        <m:ctrlPr>
                          <a:rPr lang="en-US" sz="3200" b="0" i="1" smtClean="0">
                            <a:solidFill>
                              <a:prstClr val="black"/>
                            </a:solidFill>
                            <a:latin typeface="Cambria Math" panose="02040503050406030204" pitchFamily="18" charset="0"/>
                            <a:cs typeface="Times New Roman" pitchFamily="18" charset="0"/>
                          </a:rPr>
                        </m:ctrlPr>
                      </m:fPr>
                      <m:num>
                        <m:r>
                          <a:rPr lang="en-US" sz="3200" b="0" i="1" smtClean="0">
                            <a:solidFill>
                              <a:prstClr val="black"/>
                            </a:solidFill>
                            <a:latin typeface="Cambria Math" panose="02040503050406030204" pitchFamily="18" charset="0"/>
                            <a:cs typeface="Times New Roman" pitchFamily="18" charset="0"/>
                          </a:rPr>
                          <m:t>4</m:t>
                        </m:r>
                      </m:num>
                      <m:den>
                        <m:r>
                          <a:rPr lang="en-US" sz="3200" b="0" i="1" smtClean="0">
                            <a:solidFill>
                              <a:prstClr val="black"/>
                            </a:solidFill>
                            <a:latin typeface="Cambria Math" panose="02040503050406030204" pitchFamily="18" charset="0"/>
                            <a:cs typeface="Times New Roman" pitchFamily="18" charset="0"/>
                          </a:rPr>
                          <m:t>9</m:t>
                        </m:r>
                      </m:den>
                    </m:f>
                  </m:oMath>
                </a14:m>
                <a:endParaRPr lang="en-US" sz="3200" dirty="0">
                  <a:solidFill>
                    <a:prstClr val="black"/>
                  </a:solidFill>
                  <a:latin typeface="Times New Roman" pitchFamily="18" charset="0"/>
                  <a:cs typeface="Times New Roman"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052481" y="2516334"/>
                <a:ext cx="2052920" cy="788742"/>
              </a:xfrm>
              <a:prstGeom prst="rect">
                <a:avLst/>
              </a:prstGeom>
              <a:blipFill>
                <a:blip r:embed="rId9"/>
                <a:stretch>
                  <a:fillRect/>
                </a:stretch>
              </a:blipFill>
            </p:spPr>
            <p:txBody>
              <a:bodyPr/>
              <a:lstStyle/>
              <a:p>
                <a:r>
                  <a:rPr lang="en-US">
                    <a:noFill/>
                  </a:rPr>
                  <a:t> </a:t>
                </a:r>
              </a:p>
            </p:txBody>
          </p:sp>
        </mc:Fallback>
      </mc:AlternateContent>
      <p:grpSp>
        <p:nvGrpSpPr>
          <p:cNvPr id="7" name="times up"/>
          <p:cNvGrpSpPr/>
          <p:nvPr/>
        </p:nvGrpSpPr>
        <p:grpSpPr>
          <a:xfrm>
            <a:off x="1546842" y="1734399"/>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1861956" y="-17211"/>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61689" y="287170"/>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1884175" y="864541"/>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2304459" y="909904"/>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2051873" y="1163551"/>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706148" y="947474"/>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1990045" y="663683"/>
            <a:ext cx="371406" cy="246221"/>
          </a:xfrm>
          <a:prstGeom prst="rect">
            <a:avLst/>
          </a:prstGeom>
          <a:noFill/>
        </p:spPr>
        <p:txBody>
          <a:bodyPr wrap="square" rtlCol="0">
            <a:spAutoFit/>
          </a:bodyPr>
          <a:lstStyle/>
          <a:p>
            <a:pPr>
              <a:defRPr/>
            </a:pPr>
            <a:r>
              <a:rPr lang="en-US" sz="1000" b="1" kern="0" dirty="0">
                <a:solidFill>
                  <a:srgbClr val="99B2C8"/>
                </a:solidFill>
              </a:rPr>
              <a:t>12</a:t>
            </a:r>
          </a:p>
        </p:txBody>
      </p:sp>
      <mc:AlternateContent xmlns:mc="http://schemas.openxmlformats.org/markup-compatibility/2006" xmlns:a14="http://schemas.microsoft.com/office/drawing/2010/main">
        <mc:Choice Requires="a14">
          <p:sp>
            <p:nvSpPr>
              <p:cNvPr id="19" name="TextBox 18"/>
              <p:cNvSpPr txBox="1"/>
              <p:nvPr/>
            </p:nvSpPr>
            <p:spPr>
              <a:xfrm>
                <a:off x="3047998" y="3431290"/>
                <a:ext cx="2057403" cy="79137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a:t>
                </a:r>
                <a14:m>
                  <m:oMath xmlns:m="http://schemas.openxmlformats.org/officeDocument/2006/math">
                    <m:r>
                      <a:rPr lang="en-US" sz="3200" i="1">
                        <a:solidFill>
                          <a:prstClr val="black"/>
                        </a:solidFill>
                        <a:latin typeface="Cambria Math" panose="02040503050406030204" pitchFamily="18" charset="0"/>
                        <a:cs typeface="Times New Roman" pitchFamily="18" charset="0"/>
                      </a:rPr>
                      <m:t>𝑥</m:t>
                    </m:r>
                    <m:r>
                      <a:rPr lang="en-US" sz="3200" i="1">
                        <a:solidFill>
                          <a:prstClr val="black"/>
                        </a:solidFill>
                        <a:latin typeface="Cambria Math" panose="02040503050406030204" pitchFamily="18" charset="0"/>
                        <a:cs typeface="Times New Roman" pitchFamily="18" charset="0"/>
                      </a:rPr>
                      <m:t>=</m:t>
                    </m:r>
                    <m:f>
                      <m:fPr>
                        <m:ctrlPr>
                          <a:rPr lang="en-US" sz="3200" i="1">
                            <a:solidFill>
                              <a:prstClr val="black"/>
                            </a:solidFill>
                            <a:latin typeface="Cambria Math" panose="02040503050406030204" pitchFamily="18" charset="0"/>
                            <a:cs typeface="Times New Roman" pitchFamily="18" charset="0"/>
                          </a:rPr>
                        </m:ctrlPr>
                      </m:fPr>
                      <m:num>
                        <m:r>
                          <a:rPr lang="en-US" sz="3200" b="0" i="1" smtClean="0">
                            <a:solidFill>
                              <a:prstClr val="black"/>
                            </a:solidFill>
                            <a:latin typeface="Cambria Math" panose="02040503050406030204" pitchFamily="18" charset="0"/>
                            <a:cs typeface="Times New Roman" pitchFamily="18" charset="0"/>
                          </a:rPr>
                          <m:t>−2</m:t>
                        </m:r>
                      </m:num>
                      <m:den>
                        <m:r>
                          <a:rPr lang="en-US" sz="3200" b="0" i="1" smtClean="0">
                            <a:solidFill>
                              <a:prstClr val="black"/>
                            </a:solidFill>
                            <a:latin typeface="Cambria Math" panose="02040503050406030204" pitchFamily="18" charset="0"/>
                            <a:cs typeface="Times New Roman" pitchFamily="18" charset="0"/>
                          </a:rPr>
                          <m:t>3</m:t>
                        </m:r>
                      </m:den>
                    </m:f>
                  </m:oMath>
                </a14:m>
                <a:endParaRPr lang="en-US" sz="3200" dirty="0">
                  <a:solidFill>
                    <a:prstClr val="black"/>
                  </a:solidFill>
                  <a:latin typeface="Times New Roman" pitchFamily="18" charset="0"/>
                  <a:cs typeface="Times New Roman"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047998" y="3431290"/>
                <a:ext cx="2057403" cy="79137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045757" y="4351538"/>
                <a:ext cx="2057402" cy="7893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 </a:t>
                </a:r>
                <a14:m>
                  <m:oMath xmlns:m="http://schemas.openxmlformats.org/officeDocument/2006/math">
                    <m:r>
                      <a:rPr lang="en-US" sz="3200" i="1">
                        <a:solidFill>
                          <a:prstClr val="black"/>
                        </a:solidFill>
                        <a:latin typeface="Cambria Math" panose="02040503050406030204" pitchFamily="18" charset="0"/>
                        <a:cs typeface="Times New Roman" pitchFamily="18" charset="0"/>
                      </a:rPr>
                      <m:t>𝑥</m:t>
                    </m:r>
                    <m:r>
                      <a:rPr lang="en-US" sz="3200" i="1">
                        <a:solidFill>
                          <a:prstClr val="black"/>
                        </a:solidFill>
                        <a:latin typeface="Cambria Math" panose="02040503050406030204" pitchFamily="18" charset="0"/>
                        <a:cs typeface="Times New Roman" pitchFamily="18" charset="0"/>
                      </a:rPr>
                      <m:t>=</m:t>
                    </m:r>
                    <m:f>
                      <m:fPr>
                        <m:ctrlPr>
                          <a:rPr lang="en-US" sz="3200" i="1">
                            <a:solidFill>
                              <a:prstClr val="black"/>
                            </a:solidFill>
                            <a:latin typeface="Cambria Math" panose="02040503050406030204" pitchFamily="18" charset="0"/>
                            <a:cs typeface="Times New Roman" pitchFamily="18" charset="0"/>
                          </a:rPr>
                        </m:ctrlPr>
                      </m:fPr>
                      <m:num>
                        <m:r>
                          <a:rPr lang="en-US" sz="3200" b="0" i="1" smtClean="0">
                            <a:solidFill>
                              <a:prstClr val="black"/>
                            </a:solidFill>
                            <a:latin typeface="Cambria Math" panose="02040503050406030204" pitchFamily="18" charset="0"/>
                            <a:cs typeface="Times New Roman" pitchFamily="18" charset="0"/>
                          </a:rPr>
                          <m:t>−</m:t>
                        </m:r>
                        <m:r>
                          <a:rPr lang="en-US" sz="3200" i="1">
                            <a:solidFill>
                              <a:prstClr val="black"/>
                            </a:solidFill>
                            <a:latin typeface="Cambria Math" panose="02040503050406030204" pitchFamily="18" charset="0"/>
                            <a:cs typeface="Times New Roman" pitchFamily="18" charset="0"/>
                          </a:rPr>
                          <m:t>4</m:t>
                        </m:r>
                      </m:num>
                      <m:den>
                        <m:r>
                          <a:rPr lang="en-US" sz="3200" i="1">
                            <a:solidFill>
                              <a:prstClr val="black"/>
                            </a:solidFill>
                            <a:latin typeface="Cambria Math" panose="02040503050406030204" pitchFamily="18" charset="0"/>
                            <a:cs typeface="Times New Roman" pitchFamily="18" charset="0"/>
                          </a:rPr>
                          <m:t>9</m:t>
                        </m:r>
                      </m:den>
                    </m:f>
                  </m:oMath>
                </a14:m>
                <a:endParaRPr lang="en-US" sz="3200" dirty="0">
                  <a:solidFill>
                    <a:prstClr val="black"/>
                  </a:solidFill>
                  <a:latin typeface="Times New Roman" pitchFamily="18" charset="0"/>
                  <a:cs typeface="Times New Roman"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045757" y="4351538"/>
                <a:ext cx="2057402" cy="78931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045757" y="5268994"/>
                <a:ext cx="2590802" cy="92653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 </a:t>
                </a:r>
                <a14:m>
                  <m:oMath xmlns:m="http://schemas.openxmlformats.org/officeDocument/2006/math">
                    <m:r>
                      <a:rPr lang="en-US" sz="3200" i="1">
                        <a:solidFill>
                          <a:prstClr val="black"/>
                        </a:solidFill>
                        <a:latin typeface="Cambria Math" panose="02040503050406030204" pitchFamily="18" charset="0"/>
                        <a:cs typeface="Times New Roman" pitchFamily="18" charset="0"/>
                      </a:rPr>
                      <m:t>𝑥</m:t>
                    </m:r>
                    <m:r>
                      <a:rPr lang="en-US" sz="3200" i="1">
                        <a:solidFill>
                          <a:prstClr val="black"/>
                        </a:solidFill>
                        <a:latin typeface="Cambria Math" panose="02040503050406030204" pitchFamily="18" charset="0"/>
                        <a:cs typeface="Times New Roman" pitchFamily="18" charset="0"/>
                      </a:rPr>
                      <m:t>=</m:t>
                    </m:r>
                    <m:sSup>
                      <m:sSupPr>
                        <m:ctrlPr>
                          <a:rPr lang="en-US" sz="3200" i="1" smtClean="0">
                            <a:solidFill>
                              <a:prstClr val="black"/>
                            </a:solidFill>
                            <a:latin typeface="Cambria Math" panose="02040503050406030204" pitchFamily="18" charset="0"/>
                            <a:cs typeface="Times New Roman" pitchFamily="18" charset="0"/>
                          </a:rPr>
                        </m:ctrlPr>
                      </m:sSupPr>
                      <m:e>
                        <m:d>
                          <m:dPr>
                            <m:ctrlPr>
                              <a:rPr lang="en-US" sz="3200" i="1" smtClean="0">
                                <a:solidFill>
                                  <a:prstClr val="black"/>
                                </a:solidFill>
                                <a:latin typeface="Cambria Math" panose="02040503050406030204" pitchFamily="18" charset="0"/>
                                <a:cs typeface="Times New Roman" pitchFamily="18" charset="0"/>
                              </a:rPr>
                            </m:ctrlPr>
                          </m:dPr>
                          <m:e>
                            <m:f>
                              <m:fPr>
                                <m:ctrlPr>
                                  <a:rPr lang="en-US" sz="3200" i="1">
                                    <a:solidFill>
                                      <a:prstClr val="black"/>
                                    </a:solidFill>
                                    <a:latin typeface="Cambria Math" panose="02040503050406030204" pitchFamily="18" charset="0"/>
                                    <a:cs typeface="Times New Roman" pitchFamily="18" charset="0"/>
                                  </a:rPr>
                                </m:ctrlPr>
                              </m:fPr>
                              <m:num>
                                <m:r>
                                  <a:rPr lang="en-US" sz="3200" i="1">
                                    <a:solidFill>
                                      <a:prstClr val="black"/>
                                    </a:solidFill>
                                    <a:latin typeface="Cambria Math" panose="02040503050406030204" pitchFamily="18" charset="0"/>
                                    <a:cs typeface="Times New Roman" pitchFamily="18" charset="0"/>
                                  </a:rPr>
                                  <m:t>−2</m:t>
                                </m:r>
                              </m:num>
                              <m:den>
                                <m:r>
                                  <a:rPr lang="en-US" sz="3200" i="1">
                                    <a:solidFill>
                                      <a:prstClr val="black"/>
                                    </a:solidFill>
                                    <a:latin typeface="Cambria Math" panose="02040503050406030204" pitchFamily="18" charset="0"/>
                                    <a:cs typeface="Times New Roman" pitchFamily="18" charset="0"/>
                                  </a:rPr>
                                  <m:t>3</m:t>
                                </m:r>
                              </m:den>
                            </m:f>
                          </m:e>
                        </m:d>
                      </m:e>
                      <m:sup>
                        <m:r>
                          <a:rPr lang="en-US" sz="3200" b="0" i="1" smtClean="0">
                            <a:solidFill>
                              <a:prstClr val="black"/>
                            </a:solidFill>
                            <a:latin typeface="Cambria Math" panose="02040503050406030204" pitchFamily="18" charset="0"/>
                            <a:cs typeface="Times New Roman" pitchFamily="18" charset="0"/>
                          </a:rPr>
                          <m:t>20</m:t>
                        </m:r>
                      </m:sup>
                    </m:sSup>
                  </m:oMath>
                </a14:m>
                <a:endParaRPr lang="en-US" sz="3200" dirty="0">
                  <a:solidFill>
                    <a:prstClr val="black"/>
                  </a:solidFill>
                  <a:latin typeface="Times New Roman" pitchFamily="18" charset="0"/>
                  <a:cs typeface="Times New Roman"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045757" y="5268994"/>
                <a:ext cx="2590802" cy="926536"/>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1000"/>
                                        <p:tgtEl>
                                          <p:spTgt spid="19"/>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ircle(in)">
                                      <p:cBhvr>
                                        <p:cTn id="20" dur="1000"/>
                                        <p:tgtEl>
                                          <p:spTgt spid="20"/>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1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mph" presetSubtype="0" fill="hold" nodeType="clickEffect">
                                  <p:stCondLst>
                                    <p:cond delay="0"/>
                                  </p:stCondLst>
                                  <p:childTnLst>
                                    <p:animClr clrSpc="hsl" dir="cw">
                                      <p:cBhvr override="childStyle">
                                        <p:cTn id="27" dur="500" fill="hold"/>
                                        <p:tgtEl>
                                          <p:spTgt spid="6"/>
                                        </p:tgtEl>
                                        <p:attrNameLst>
                                          <p:attrName>style.color</p:attrName>
                                        </p:attrNameLst>
                                      </p:cBhvr>
                                      <p:by>
                                        <p:hsl h="7200000" s="0" l="0"/>
                                      </p:by>
                                    </p:animClr>
                                    <p:animClr clrSpc="hsl" dir="cw">
                                      <p:cBhvr>
                                        <p:cTn id="28" dur="500" fill="hold"/>
                                        <p:tgtEl>
                                          <p:spTgt spid="6"/>
                                        </p:tgtEl>
                                        <p:attrNameLst>
                                          <p:attrName>fillcolor</p:attrName>
                                        </p:attrNameLst>
                                      </p:cBhvr>
                                      <p:by>
                                        <p:hsl h="7200000" s="0" l="0"/>
                                      </p:by>
                                    </p:animClr>
                                    <p:animClr clrSpc="hsl" dir="cw">
                                      <p:cBhvr>
                                        <p:cTn id="29" dur="500" fill="hold"/>
                                        <p:tgtEl>
                                          <p:spTgt spid="6"/>
                                        </p:tgtEl>
                                        <p:attrNameLst>
                                          <p:attrName>stroke.color</p:attrName>
                                        </p:attrNameLst>
                                      </p:cBhvr>
                                      <p:by>
                                        <p:hsl h="7200000" s="0" l="0"/>
                                      </p:by>
                                    </p:animClr>
                                    <p:set>
                                      <p:cBhvr>
                                        <p:cTn id="30"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0"/>
                    </p:tgtEl>
                  </p:cond>
                </p:stCondLst>
                <p:endSync evt="end" delay="0">
                  <p:rtn val="all"/>
                </p:endSync>
                <p:childTnLst>
                  <p:par>
                    <p:cTn id="32" fill="hold">
                      <p:stCondLst>
                        <p:cond delay="0"/>
                      </p:stCondLst>
                      <p:childTnLst>
                        <p:par>
                          <p:cTn id="33" fill="hold">
                            <p:stCondLst>
                              <p:cond delay="0"/>
                            </p:stCondLst>
                            <p:childTnLst>
                              <p:par>
                                <p:cTn id="34" presetID="8" presetClass="emph" presetSubtype="0" fill="hold" nodeType="clickEffect">
                                  <p:stCondLst>
                                    <p:cond delay="0"/>
                                  </p:stCondLst>
                                  <p:childTnLst>
                                    <p:animRot by="21600000">
                                      <p:cBhvr>
                                        <p:cTn id="35" dur="10000" fill="hold"/>
                                        <p:tgtEl>
                                          <p:spTgt spid="12"/>
                                        </p:tgtEl>
                                        <p:attrNameLst>
                                          <p:attrName>r</p:attrName>
                                        </p:attrNameLst>
                                      </p:cBhvr>
                                    </p:animRot>
                                  </p:childTnLst>
                                </p:cTn>
                              </p:par>
                            </p:childTnLst>
                          </p:cTn>
                        </p:par>
                        <p:par>
                          <p:cTn id="36" fill="hold">
                            <p:stCondLst>
                              <p:cond delay="10000"/>
                            </p:stCondLst>
                            <p:childTnLst>
                              <p:par>
                                <p:cTn id="37" presetID="53" presetClass="entr" presetSubtype="16"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3000" fill="hold"/>
                                        <p:tgtEl>
                                          <p:spTgt spid="7"/>
                                        </p:tgtEl>
                                        <p:attrNameLst>
                                          <p:attrName>ppt_w</p:attrName>
                                        </p:attrNameLst>
                                      </p:cBhvr>
                                      <p:tavLst>
                                        <p:tav tm="0">
                                          <p:val>
                                            <p:fltVal val="0"/>
                                          </p:val>
                                        </p:tav>
                                        <p:tav tm="100000">
                                          <p:val>
                                            <p:strVal val="#ppt_w"/>
                                          </p:val>
                                        </p:tav>
                                      </p:tavLst>
                                    </p:anim>
                                    <p:anim calcmode="lin" valueType="num">
                                      <p:cBhvr>
                                        <p:cTn id="40" dur="3000" fill="hold"/>
                                        <p:tgtEl>
                                          <p:spTgt spid="7"/>
                                        </p:tgtEl>
                                        <p:attrNameLst>
                                          <p:attrName>ppt_h</p:attrName>
                                        </p:attrNameLst>
                                      </p:cBhvr>
                                      <p:tavLst>
                                        <p:tav tm="0">
                                          <p:val>
                                            <p:fltVal val="0"/>
                                          </p:val>
                                        </p:tav>
                                        <p:tav tm="100000">
                                          <p:val>
                                            <p:strVal val="#ppt_h"/>
                                          </p:val>
                                        </p:tav>
                                      </p:tavLst>
                                    </p:anim>
                                    <p:animEffect transition="in" filter="fade">
                                      <p:cBhvr>
                                        <p:cTn id="41" dur="3000"/>
                                        <p:tgtEl>
                                          <p:spTgt spid="7"/>
                                        </p:tgtEl>
                                      </p:cBhvr>
                                    </p:animEffect>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19" grpId="0" animBg="1"/>
      <p:bldP spid="20"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1524000" y="4800601"/>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9144001" y="-304800"/>
            <a:ext cx="1986841" cy="18288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325091" y="623456"/>
                <a:ext cx="6123709" cy="8639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Tính </a:t>
                </a:r>
                <a:r>
                  <a:rPr lang="en-US" sz="3200" dirty="0" err="1">
                    <a:solidFill>
                      <a:prstClr val="black"/>
                    </a:solidFill>
                    <a:latin typeface="Times New Roman" pitchFamily="18" charset="0"/>
                    <a:cs typeface="Times New Roman" pitchFamily="18" charset="0"/>
                  </a:rPr>
                  <a:t>giá</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trị</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biểu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thức</a:t>
                </a:r>
                <a:r>
                  <a:rPr lang="en-US" sz="3200" dirty="0">
                    <a:solidFill>
                      <a:prstClr val="black"/>
                    </a:solidFill>
                    <a:latin typeface="Times New Roman" pitchFamily="18" charset="0"/>
                    <a:cs typeface="Times New Roman" pitchFamily="18" charset="0"/>
                  </a:rPr>
                  <a:t>: </a:t>
                </a:r>
                <a14:m>
                  <m:oMath xmlns:m="http://schemas.openxmlformats.org/officeDocument/2006/math">
                    <m:f>
                      <m:fPr>
                        <m:ctrlPr>
                          <a:rPr lang="en-US" sz="3200" i="1" smtClean="0">
                            <a:solidFill>
                              <a:prstClr val="black"/>
                            </a:solidFill>
                            <a:latin typeface="Cambria Math" panose="02040503050406030204" pitchFamily="18" charset="0"/>
                            <a:cs typeface="Times New Roman" pitchFamily="18" charset="0"/>
                          </a:rPr>
                        </m:ctrlPr>
                      </m:fPr>
                      <m:num>
                        <m:sSup>
                          <m:sSupPr>
                            <m:ctrlPr>
                              <a:rPr lang="en-US" sz="3200" i="1" smtClean="0">
                                <a:solidFill>
                                  <a:prstClr val="black"/>
                                </a:solidFill>
                                <a:latin typeface="Cambria Math" panose="02040503050406030204" pitchFamily="18" charset="0"/>
                                <a:cs typeface="Times New Roman" pitchFamily="18" charset="0"/>
                              </a:rPr>
                            </m:ctrlPr>
                          </m:sSupPr>
                          <m:e>
                            <m:r>
                              <a:rPr lang="en-US" sz="3200" b="0" i="1" smtClean="0">
                                <a:solidFill>
                                  <a:prstClr val="black"/>
                                </a:solidFill>
                                <a:latin typeface="Cambria Math" panose="02040503050406030204" pitchFamily="18" charset="0"/>
                                <a:cs typeface="Times New Roman" pitchFamily="18" charset="0"/>
                              </a:rPr>
                              <m:t>2</m:t>
                            </m:r>
                          </m:e>
                          <m:sup>
                            <m:r>
                              <a:rPr lang="en-US" sz="3200" b="0" i="1" smtClean="0">
                                <a:solidFill>
                                  <a:prstClr val="black"/>
                                </a:solidFill>
                                <a:latin typeface="Cambria Math" panose="02040503050406030204" pitchFamily="18" charset="0"/>
                                <a:cs typeface="Times New Roman" pitchFamily="18" charset="0"/>
                              </a:rPr>
                              <m:t>3</m:t>
                            </m:r>
                          </m:sup>
                        </m:sSup>
                        <m:r>
                          <a:rPr lang="en-US" sz="3200" b="0" i="1" smtClean="0">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b="0" i="1" smtClean="0">
                                <a:solidFill>
                                  <a:prstClr val="black"/>
                                </a:solidFill>
                                <a:latin typeface="Cambria Math" panose="02040503050406030204" pitchFamily="18" charset="0"/>
                                <a:cs typeface="Times New Roman" pitchFamily="18" charset="0"/>
                              </a:rPr>
                              <m:t>4</m:t>
                            </m:r>
                          </m:sup>
                        </m:sSup>
                        <m:r>
                          <a:rPr lang="en-US" sz="3200" b="0" i="1" smtClean="0">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b="0" i="1" smtClean="0">
                                <a:solidFill>
                                  <a:prstClr val="black"/>
                                </a:solidFill>
                                <a:latin typeface="Cambria Math" panose="02040503050406030204" pitchFamily="18" charset="0"/>
                                <a:cs typeface="Times New Roman" pitchFamily="18" charset="0"/>
                              </a:rPr>
                              <m:t>5</m:t>
                            </m:r>
                          </m:sup>
                        </m:sSup>
                      </m:num>
                      <m:den>
                        <m:sSup>
                          <m:sSupPr>
                            <m:ctrlPr>
                              <a:rPr lang="en-US" sz="3200" i="1" smtClean="0">
                                <a:solidFill>
                                  <a:prstClr val="black"/>
                                </a:solidFill>
                                <a:latin typeface="Cambria Math" panose="02040503050406030204" pitchFamily="18" charset="0"/>
                                <a:cs typeface="Times New Roman" pitchFamily="18" charset="0"/>
                              </a:rPr>
                            </m:ctrlPr>
                          </m:sSupPr>
                          <m:e>
                            <m:r>
                              <a:rPr lang="en-US" sz="3200" b="0" i="1" smtClean="0">
                                <a:solidFill>
                                  <a:prstClr val="black"/>
                                </a:solidFill>
                                <a:latin typeface="Cambria Math" panose="02040503050406030204" pitchFamily="18" charset="0"/>
                                <a:cs typeface="Times New Roman" pitchFamily="18" charset="0"/>
                              </a:rPr>
                              <m:t>7</m:t>
                            </m:r>
                          </m:e>
                          <m:sup>
                            <m:r>
                              <a:rPr lang="en-US" sz="3200" b="0" i="1" smtClean="0">
                                <a:solidFill>
                                  <a:prstClr val="black"/>
                                </a:solidFill>
                                <a:latin typeface="Cambria Math" panose="02040503050406030204" pitchFamily="18" charset="0"/>
                                <a:cs typeface="Times New Roman" pitchFamily="18" charset="0"/>
                              </a:rPr>
                              <m:t>2</m:t>
                            </m:r>
                          </m:sup>
                        </m:sSup>
                      </m:den>
                    </m:f>
                  </m:oMath>
                </a14:m>
                <a:endParaRPr lang="en-US" sz="3200" dirty="0">
                  <a:solidFill>
                    <a:prstClr val="black"/>
                  </a:solidFill>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325091" y="623456"/>
                <a:ext cx="6123709" cy="8639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19182" y="2872520"/>
                <a:ext cx="6739218" cy="86587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Đáp </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14:m>
                  <m:oMath xmlns:m="http://schemas.openxmlformats.org/officeDocument/2006/math">
                    <m:f>
                      <m:fPr>
                        <m:ctrlPr>
                          <a:rPr lang="en-US" sz="3200" i="1">
                            <a:solidFill>
                              <a:prstClr val="black"/>
                            </a:solidFill>
                            <a:latin typeface="Cambria Math" panose="02040503050406030204" pitchFamily="18" charset="0"/>
                            <a:cs typeface="Times New Roman" pitchFamily="18" charset="0"/>
                          </a:rPr>
                        </m:ctrlPr>
                      </m:fPr>
                      <m:num>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i="1">
                                <a:solidFill>
                                  <a:prstClr val="black"/>
                                </a:solidFill>
                                <a:latin typeface="Cambria Math" panose="02040503050406030204" pitchFamily="18" charset="0"/>
                                <a:cs typeface="Times New Roman" pitchFamily="18" charset="0"/>
                              </a:rPr>
                              <m:t>3</m:t>
                            </m:r>
                          </m:sup>
                        </m:sSup>
                        <m:r>
                          <a:rPr lang="en-US" sz="3200" i="1">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i="1">
                                <a:solidFill>
                                  <a:prstClr val="black"/>
                                </a:solidFill>
                                <a:latin typeface="Cambria Math" panose="02040503050406030204" pitchFamily="18" charset="0"/>
                                <a:cs typeface="Times New Roman" pitchFamily="18" charset="0"/>
                              </a:rPr>
                              <m:t>4</m:t>
                            </m:r>
                          </m:sup>
                        </m:sSup>
                        <m:r>
                          <a:rPr lang="en-US" sz="3200" i="1">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i="1">
                                <a:solidFill>
                                  <a:prstClr val="black"/>
                                </a:solidFill>
                                <a:latin typeface="Cambria Math" panose="02040503050406030204" pitchFamily="18" charset="0"/>
                                <a:cs typeface="Times New Roman" pitchFamily="18" charset="0"/>
                              </a:rPr>
                              <m:t>5</m:t>
                            </m:r>
                          </m:sup>
                        </m:sSup>
                      </m:num>
                      <m:den>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7</m:t>
                            </m:r>
                          </m:e>
                          <m:sup>
                            <m:r>
                              <a:rPr lang="en-US" sz="3200" i="1">
                                <a:solidFill>
                                  <a:prstClr val="black"/>
                                </a:solidFill>
                                <a:latin typeface="Cambria Math" panose="02040503050406030204" pitchFamily="18" charset="0"/>
                                <a:cs typeface="Times New Roman" pitchFamily="18" charset="0"/>
                              </a:rPr>
                              <m:t>2</m:t>
                            </m:r>
                          </m:sup>
                        </m:sSup>
                      </m:den>
                    </m:f>
                    <m:r>
                      <a:rPr lang="en-US" sz="3200" b="0" i="1" smtClean="0">
                        <a:solidFill>
                          <a:prstClr val="black"/>
                        </a:solidFill>
                        <a:latin typeface="Cambria Math" panose="02040503050406030204" pitchFamily="18" charset="0"/>
                        <a:cs typeface="Times New Roman" pitchFamily="18" charset="0"/>
                      </a:rPr>
                      <m:t>=</m:t>
                    </m:r>
                    <m:f>
                      <m:fPr>
                        <m:ctrlPr>
                          <a:rPr lang="en-US" sz="3200" b="0" i="1" smtClean="0">
                            <a:solidFill>
                              <a:prstClr val="black"/>
                            </a:solidFill>
                            <a:latin typeface="Cambria Math" panose="02040503050406030204" pitchFamily="18" charset="0"/>
                            <a:cs typeface="Times New Roman" pitchFamily="18" charset="0"/>
                          </a:rPr>
                        </m:ctrlPr>
                      </m:fPr>
                      <m:num>
                        <m:r>
                          <a:rPr lang="en-US" sz="3200" b="0" i="1" smtClean="0">
                            <a:solidFill>
                              <a:prstClr val="black"/>
                            </a:solidFill>
                            <a:latin typeface="Cambria Math" panose="02040503050406030204" pitchFamily="18" charset="0"/>
                            <a:cs typeface="Times New Roman" pitchFamily="18" charset="0"/>
                          </a:rPr>
                          <m:t>8+16+32</m:t>
                        </m:r>
                      </m:num>
                      <m:den>
                        <m:r>
                          <a:rPr lang="en-US" sz="3200" b="0" i="1" smtClean="0">
                            <a:solidFill>
                              <a:prstClr val="black"/>
                            </a:solidFill>
                            <a:latin typeface="Cambria Math" panose="02040503050406030204" pitchFamily="18" charset="0"/>
                            <a:cs typeface="Times New Roman" pitchFamily="18" charset="0"/>
                          </a:rPr>
                          <m:t>49</m:t>
                        </m:r>
                      </m:den>
                    </m:f>
                    <m:r>
                      <a:rPr lang="en-US" sz="3200" b="0" i="1" smtClean="0">
                        <a:solidFill>
                          <a:prstClr val="black"/>
                        </a:solidFill>
                        <a:latin typeface="Cambria Math" panose="02040503050406030204" pitchFamily="18" charset="0"/>
                        <a:cs typeface="Times New Roman" pitchFamily="18" charset="0"/>
                      </a:rPr>
                      <m:t>=</m:t>
                    </m:r>
                    <m:f>
                      <m:fPr>
                        <m:ctrlPr>
                          <a:rPr lang="en-US" sz="3200" b="0" i="1" smtClean="0">
                            <a:solidFill>
                              <a:prstClr val="black"/>
                            </a:solidFill>
                            <a:latin typeface="Cambria Math" panose="02040503050406030204" pitchFamily="18" charset="0"/>
                            <a:cs typeface="Times New Roman" pitchFamily="18" charset="0"/>
                          </a:rPr>
                        </m:ctrlPr>
                      </m:fPr>
                      <m:num>
                        <m:r>
                          <a:rPr lang="en-US" sz="3200" b="0" i="1" smtClean="0">
                            <a:solidFill>
                              <a:prstClr val="black"/>
                            </a:solidFill>
                            <a:latin typeface="Cambria Math" panose="02040503050406030204" pitchFamily="18" charset="0"/>
                            <a:cs typeface="Times New Roman" pitchFamily="18" charset="0"/>
                          </a:rPr>
                          <m:t>56</m:t>
                        </m:r>
                      </m:num>
                      <m:den>
                        <m:r>
                          <a:rPr lang="en-US" sz="3200" b="0" i="1" smtClean="0">
                            <a:solidFill>
                              <a:prstClr val="black"/>
                            </a:solidFill>
                            <a:latin typeface="Cambria Math" panose="02040503050406030204" pitchFamily="18" charset="0"/>
                            <a:cs typeface="Times New Roman" pitchFamily="18" charset="0"/>
                          </a:rPr>
                          <m:t>49</m:t>
                        </m:r>
                      </m:den>
                    </m:f>
                    <m:r>
                      <a:rPr lang="en-US" sz="3200" b="0" i="1" smtClean="0">
                        <a:solidFill>
                          <a:prstClr val="black"/>
                        </a:solidFill>
                        <a:latin typeface="Cambria Math" panose="02040503050406030204" pitchFamily="18" charset="0"/>
                        <a:cs typeface="Times New Roman" pitchFamily="18" charset="0"/>
                      </a:rPr>
                      <m:t>=</m:t>
                    </m:r>
                    <m:f>
                      <m:fPr>
                        <m:ctrlPr>
                          <a:rPr lang="en-US" sz="3200" b="0" i="1" smtClean="0">
                            <a:solidFill>
                              <a:prstClr val="black"/>
                            </a:solidFill>
                            <a:latin typeface="Cambria Math" panose="02040503050406030204" pitchFamily="18" charset="0"/>
                            <a:cs typeface="Times New Roman" pitchFamily="18" charset="0"/>
                          </a:rPr>
                        </m:ctrlPr>
                      </m:fPr>
                      <m:num>
                        <m:r>
                          <a:rPr lang="en-US" sz="3200" b="0" i="1" smtClean="0">
                            <a:solidFill>
                              <a:prstClr val="black"/>
                            </a:solidFill>
                            <a:latin typeface="Cambria Math" panose="02040503050406030204" pitchFamily="18" charset="0"/>
                            <a:cs typeface="Times New Roman" pitchFamily="18" charset="0"/>
                          </a:rPr>
                          <m:t>8</m:t>
                        </m:r>
                      </m:num>
                      <m:den>
                        <m:r>
                          <a:rPr lang="en-US" sz="3200" b="0" i="1" smtClean="0">
                            <a:solidFill>
                              <a:prstClr val="black"/>
                            </a:solidFill>
                            <a:latin typeface="Cambria Math" panose="02040503050406030204" pitchFamily="18" charset="0"/>
                            <a:cs typeface="Times New Roman" pitchFamily="18" charset="0"/>
                          </a:rPr>
                          <m:t>7</m:t>
                        </m:r>
                      </m:den>
                    </m:f>
                  </m:oMath>
                </a14:m>
                <a:r>
                  <a:rPr lang="en-US" sz="3200" dirty="0">
                    <a:solidFill>
                      <a:prstClr val="black"/>
                    </a:solidFill>
                    <a:latin typeface="Times New Roman" pitchFamily="18" charset="0"/>
                    <a:cs typeface="Times New Roman" pitchFamily="18" charset="0"/>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3319182" y="2872520"/>
                <a:ext cx="6739218" cy="865878"/>
              </a:xfrm>
              <a:prstGeom prst="rect">
                <a:avLst/>
              </a:prstGeom>
              <a:blipFill>
                <a:blip r:embed="rId9"/>
                <a:stretch>
                  <a:fillRect/>
                </a:stretch>
              </a:blipFill>
            </p:spPr>
            <p:txBody>
              <a:bodyPr/>
              <a:lstStyle/>
              <a:p>
                <a:r>
                  <a:rPr lang="en-US">
                    <a:noFill/>
                  </a:rPr>
                  <a:t> </a:t>
                </a:r>
              </a:p>
            </p:txBody>
          </p:sp>
        </mc:Fallback>
      </mc:AlternateContent>
      <p:grpSp>
        <p:nvGrpSpPr>
          <p:cNvPr id="7" name="times up"/>
          <p:cNvGrpSpPr/>
          <p:nvPr/>
        </p:nvGrpSpPr>
        <p:grpSpPr>
          <a:xfrm>
            <a:off x="1589446" y="1734399"/>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1904560" y="-17211"/>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04293" y="287170"/>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1926779" y="864541"/>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2347063" y="909904"/>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2094477" y="1163551"/>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748752" y="947474"/>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2032649" y="663683"/>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solidFill>
                  <a:schemeClr val="accent4"/>
                </a:solidFill>
                <a:latin typeface="Catamaran" panose="020B0604020202020204" charset="0"/>
                <a:cs typeface="Catamaran" panose="020B0604020202020204" charset="0"/>
              </a:rPr>
              <a:t>HOẠT ĐỘNG KHỞI ĐỘNG</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2159763" y="1401509"/>
            <a:ext cx="9656416" cy="1204295"/>
          </a:xfrm>
          <a:prstGeom prst="rect">
            <a:avLst/>
          </a:prstGeom>
          <a:solidFill>
            <a:srgbClr val="AFE23D"/>
          </a:solidFill>
        </p:spPr>
        <p:txBody>
          <a:bodyPr spcFirstLastPara="1" wrap="square" lIns="121900" tIns="121900" rIns="121900" bIns="121900" anchor="t" anchorCtr="0">
            <a:noAutofit/>
          </a:bodyPr>
          <a:lstStyle/>
          <a:p>
            <a:pPr marL="0" indent="0" algn="l"/>
            <a:r>
              <a:rPr lang="en" sz="2800" dirty="0">
                <a:solidFill>
                  <a:srgbClr val="C22960"/>
                </a:solidFill>
                <a:latin typeface="Catamaran" panose="020B0604020202020204" charset="0"/>
                <a:cs typeface="Catamaran" panose="020B0604020202020204" charset="0"/>
              </a:rPr>
              <a:t>Cho hình lập phương có cạnh dài 8,5 cm. </a:t>
            </a:r>
          </a:p>
          <a:p>
            <a:pPr marL="0" indent="0" algn="l"/>
            <a:r>
              <a:rPr lang="en" sz="2800" dirty="0">
                <a:solidFill>
                  <a:srgbClr val="C22960"/>
                </a:solidFill>
                <a:latin typeface="Catamaran" panose="020B0604020202020204" charset="0"/>
                <a:cs typeface="Catamaran" panose="020B0604020202020204" charset="0"/>
              </a:rPr>
              <a:t>Tính diện tích một mặt và thể tích của hình lập phương? </a:t>
            </a:r>
            <a:endParaRPr sz="2800" dirty="0">
              <a:solidFill>
                <a:srgbClr val="C22960"/>
              </a:solidFill>
              <a:latin typeface="Catamaran" panose="020B0604020202020204" charset="0"/>
              <a:cs typeface="Catamaran" panose="020B0604020202020204" charset="0"/>
            </a:endParaRP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2" name="Picture 21"/>
          <p:cNvPicPr>
            <a:picLocks noChangeAspect="1"/>
          </p:cNvPicPr>
          <p:nvPr/>
        </p:nvPicPr>
        <p:blipFill>
          <a:blip r:embed="rId3">
            <a:extLst>
              <a:ext uri="{BEBA8EAE-BF5A-486C-A8C5-ECC9F3942E4B}">
                <a14:imgProps xmlns:a14="http://schemas.microsoft.com/office/drawing/2010/main">
                  <a14:imgLayer r:embed="rId4">
                    <a14:imgEffect>
                      <a14:backgroundRemoval t="0" b="97917" l="5503" r="94497">
                        <a14:foregroundMark x1="65881" y1="40799" x2="65881" y2="40799"/>
                        <a14:foregroundMark x1="65409" y1="9896" x2="65409" y2="9896"/>
                        <a14:foregroundMark x1="67296" y1="62153" x2="67296" y2="62153"/>
                        <a14:foregroundMark x1="53459" y1="70660" x2="53459" y2="70660"/>
                        <a14:foregroundMark x1="78774" y1="77604" x2="78774" y2="77604"/>
                        <a14:foregroundMark x1="39780" y1="71875" x2="39780" y2="71875"/>
                        <a14:foregroundMark x1="24371" y1="75174" x2="24371" y2="75174"/>
                        <a14:foregroundMark x1="66352" y1="17882" x2="66352" y2="17882"/>
                        <a14:foregroundMark x1="64937" y1="5903" x2="64937" y2="5903"/>
                        <a14:foregroundMark x1="65881" y1="3299" x2="65881" y2="3299"/>
                        <a14:foregroundMark x1="65409" y1="14931" x2="65409" y2="14931"/>
                        <a14:foregroundMark x1="65409" y1="20833" x2="65409" y2="20833"/>
                        <a14:foregroundMark x1="65881" y1="24132" x2="65881" y2="24132"/>
                        <a14:foregroundMark x1="65881" y1="30729" x2="65881" y2="30729"/>
                        <a14:foregroundMark x1="65881" y1="37326" x2="65881" y2="37326"/>
                        <a14:foregroundMark x1="65409" y1="49826" x2="65409" y2="49826"/>
                        <a14:foregroundMark x1="65881" y1="57813" x2="65881" y2="57813"/>
                        <a14:foregroundMark x1="66824" y1="65625" x2="66824" y2="65625"/>
                        <a14:foregroundMark x1="61635" y1="69444" x2="61635" y2="69444"/>
                        <a14:foregroundMark x1="57547" y1="69271" x2="57547" y2="69271"/>
                        <a14:foregroundMark x1="46855" y1="71528" x2="46855" y2="71528"/>
                        <a14:foregroundMark x1="68396" y1="69271" x2="68396" y2="69271"/>
                        <a14:foregroundMark x1="71069" y1="71528" x2="71069" y2="71528"/>
                        <a14:foregroundMark x1="72956" y1="74132" x2="72956" y2="74132"/>
                        <a14:foregroundMark x1="76258" y1="75174" x2="76258" y2="75174"/>
                        <a14:foregroundMark x1="80503" y1="79861" x2="80503" y2="79861"/>
                        <a14:foregroundMark x1="85063" y1="81597" x2="85063" y2="81597"/>
                        <a14:foregroundMark x1="86950" y1="84375" x2="86950" y2="84375"/>
                        <a14:foregroundMark x1="90566" y1="85590" x2="90566" y2="85590"/>
                        <a14:foregroundMark x1="82862" y1="80903" x2="82862" y2="80903"/>
                        <a14:foregroundMark x1="11635" y1="76736" x2="11635" y2="76736"/>
                        <a14:foregroundMark x1="15094" y1="76389" x2="15094" y2="76389"/>
                        <a14:foregroundMark x1="18239" y1="74653" x2="18239" y2="74653"/>
                        <a14:foregroundMark x1="20912" y1="75694" x2="20912" y2="75694"/>
                        <a14:foregroundMark x1="24528" y1="75174" x2="24528" y2="75174"/>
                        <a14:foregroundMark x1="28931" y1="74653" x2="28931" y2="74653"/>
                        <a14:foregroundMark x1="31289" y1="74132" x2="31289" y2="74132"/>
                        <a14:foregroundMark x1="32862" y1="73264" x2="32862" y2="73264"/>
                        <a14:foregroundMark x1="63836" y1="69271" x2="63836" y2="69271"/>
                        <a14:foregroundMark x1="65881" y1="67882" x2="65881" y2="67882"/>
                        <a14:foregroundMark x1="44025" y1="71007" x2="44025" y2="71007"/>
                        <a14:foregroundMark x1="49686" y1="70660" x2="49686" y2="70660"/>
                        <a14:foregroundMark x1="54088" y1="70660" x2="54088" y2="70660"/>
                        <a14:foregroundMark x1="56132" y1="70486" x2="56132" y2="70486"/>
                        <a14:foregroundMark x1="58491" y1="69271" x2="58491" y2="69271"/>
                        <a14:foregroundMark x1="60220" y1="68924" x2="60220" y2="68924"/>
                        <a14:foregroundMark x1="62579" y1="68403" x2="62579" y2="68403"/>
                        <a14:foregroundMark x1="51730" y1="70139" x2="51730" y2="70139"/>
                        <a14:foregroundMark x1="48742" y1="70660" x2="48742" y2="70660"/>
                        <a14:foregroundMark x1="41038" y1="72396" x2="41038" y2="72396"/>
                        <a14:foregroundMark x1="38050" y1="72396" x2="38050" y2="72396"/>
                        <a14:foregroundMark x1="37421" y1="72743" x2="37421" y2="72743"/>
                        <a14:foregroundMark x1="26572" y1="75694" x2="26572" y2="75694"/>
                        <a14:foregroundMark x1="25472" y1="75694" x2="25472" y2="75694"/>
                        <a14:foregroundMark x1="16667" y1="76389" x2="16667" y2="76389"/>
                        <a14:foregroundMark x1="65252" y1="55035" x2="65252" y2="55035"/>
                        <a14:foregroundMark x1="65252" y1="49826" x2="65252" y2="49826"/>
                        <a14:foregroundMark x1="65409" y1="45833" x2="65409" y2="45833"/>
                        <a14:foregroundMark x1="65409" y1="42188" x2="65409" y2="42188"/>
                        <a14:foregroundMark x1="65409" y1="37500" x2="65409" y2="37500"/>
                        <a14:foregroundMark x1="66195" y1="33854" x2="66195" y2="33854"/>
                        <a14:foregroundMark x1="66195" y1="33333" x2="66195" y2="33333"/>
                        <a14:foregroundMark x1="65409" y1="29340" x2="65409" y2="29340"/>
                        <a14:foregroundMark x1="65881" y1="59549" x2="65881" y2="59549"/>
                        <a14:foregroundMark x1="66195" y1="61806" x2="66195" y2="63715"/>
                        <a14:foregroundMark x1="65409" y1="65625" x2="65409" y2="65625"/>
                        <a14:foregroundMark x1="66195" y1="67708" x2="66195" y2="67708"/>
                        <a14:foregroundMark x1="88522" y1="84896" x2="88522" y2="84896"/>
                        <a14:foregroundMark x1="89780" y1="85590" x2="89780" y2="85590"/>
                        <a14:foregroundMark x1="88050" y1="83333" x2="88050" y2="83333"/>
                        <a14:foregroundMark x1="86478" y1="83333" x2="86478" y2="83333"/>
                        <a14:foregroundMark x1="85535" y1="82986" x2="85535" y2="82986"/>
                        <a14:foregroundMark x1="84906" y1="82118" x2="84906" y2="82118"/>
                        <a14:foregroundMark x1="83491" y1="80729" x2="83491" y2="80729"/>
                        <a14:foregroundMark x1="83491" y1="80729" x2="83491" y2="80729"/>
                        <a14:foregroundMark x1="76887" y1="78993" x2="76887" y2="78993"/>
                        <a14:foregroundMark x1="80189" y1="78472" x2="80189" y2="78472"/>
                        <a14:foregroundMark x1="81289" y1="80208" x2="81289" y2="80208"/>
                        <a14:foregroundMark x1="81289" y1="80208" x2="81289" y2="80208"/>
                        <a14:foregroundMark x1="79403" y1="77431" x2="79403" y2="77431"/>
                        <a14:foregroundMark x1="78302" y1="76389" x2="78302" y2="76389"/>
                        <a14:foregroundMark x1="74057" y1="72743" x2="74057" y2="72743"/>
                        <a14:foregroundMark x1="73585" y1="72222" x2="73585" y2="72222"/>
                        <a14:foregroundMark x1="73428" y1="72222" x2="73428" y2="72222"/>
                        <a14:foregroundMark x1="73428" y1="72222" x2="73428" y2="72222"/>
                        <a14:foregroundMark x1="73428" y1="72222" x2="73428" y2="72222"/>
                        <a14:foregroundMark x1="72013" y1="71181" x2="72013" y2="71181"/>
                        <a14:foregroundMark x1="70440" y1="70660" x2="70440" y2="70660"/>
                        <a14:foregroundMark x1="70126" y1="70486" x2="70126" y2="70486"/>
                        <a14:foregroundMark x1="69969" y1="70486" x2="69969" y2="70486"/>
                        <a14:foregroundMark x1="68553" y1="69444" x2="68553" y2="69444"/>
                        <a14:foregroundMark x1="66824" y1="67882" x2="66824" y2="67882"/>
                        <a14:foregroundMark x1="66509" y1="67535" x2="66509" y2="67535"/>
                        <a14:foregroundMark x1="65409" y1="67708" x2="65409" y2="67708"/>
                        <a14:foregroundMark x1="64780" y1="67708" x2="64780" y2="67708"/>
                        <a14:foregroundMark x1="64780" y1="67708" x2="64780" y2="67708"/>
                        <a14:foregroundMark x1="64937" y1="64236" x2="64937" y2="64236"/>
                        <a14:foregroundMark x1="65409" y1="61458" x2="65409" y2="61458"/>
                        <a14:foregroundMark x1="65409" y1="59549" x2="65409" y2="59549"/>
                        <a14:foregroundMark x1="65409" y1="58681" x2="65409" y2="58681"/>
                        <a14:foregroundMark x1="65252" y1="56771" x2="65252" y2="56771"/>
                        <a14:foregroundMark x1="65252" y1="55729" x2="65252" y2="55729"/>
                        <a14:foregroundMark x1="65252" y1="54167" x2="65252" y2="54167"/>
                        <a14:foregroundMark x1="65723" y1="52951" x2="65723" y2="52951"/>
                        <a14:foregroundMark x1="65723" y1="52778" x2="65723" y2="52778"/>
                        <a14:foregroundMark x1="65881" y1="51563" x2="65881" y2="51563"/>
                        <a14:foregroundMark x1="66195" y1="50521" x2="66195" y2="50521"/>
                        <a14:foregroundMark x1="66509" y1="50000" x2="66509" y2="50000"/>
                        <a14:foregroundMark x1="66509" y1="48090" x2="66509" y2="48090"/>
                        <a14:foregroundMark x1="66509" y1="44097" x2="66509" y2="44097"/>
                        <a14:foregroundMark x1="66509" y1="40451" x2="66509" y2="40451"/>
                        <a14:foregroundMark x1="66509" y1="39063" x2="66509" y2="39063"/>
                        <a14:foregroundMark x1="66509" y1="38715" x2="66509" y2="38715"/>
                        <a14:foregroundMark x1="66824" y1="36285" x2="66824" y2="36285"/>
                        <a14:foregroundMark x1="66824" y1="33507" x2="66824" y2="33507"/>
                        <a14:foregroundMark x1="66824" y1="32118" x2="66824" y2="32118"/>
                        <a14:foregroundMark x1="66824" y1="32118" x2="66824" y2="32118"/>
                        <a14:foregroundMark x1="42138" y1="72396" x2="42138" y2="72396"/>
                        <a14:foregroundMark x1="42138" y1="72396" x2="42138" y2="72396"/>
                        <a14:foregroundMark x1="45283" y1="71528" x2="45283" y2="71528"/>
                        <a14:foregroundMark x1="48742" y1="69444" x2="48742" y2="69444"/>
                        <a14:foregroundMark x1="75314" y1="75000" x2="75314" y2="75000"/>
                        <a14:foregroundMark x1="76572" y1="76910" x2="76572" y2="76910"/>
                        <a14:foregroundMark x1="75000" y1="73438" x2="75000" y2="73438"/>
                        <a14:foregroundMark x1="64151" y1="68403" x2="64151" y2="68403"/>
                        <a14:foregroundMark x1="64151" y1="68403" x2="62893" y2="68403"/>
                        <a14:foregroundMark x1="46541" y1="71701" x2="63679" y2="69271"/>
                        <a14:foregroundMark x1="68868" y1="69965" x2="90094" y2="86111"/>
                        <a14:backgroundMark x1="21855" y1="6597" x2="21855" y2="6597"/>
                        <a14:backgroundMark x1="26887" y1="5903" x2="26887" y2="5903"/>
                        <a14:backgroundMark x1="35063" y1="4340" x2="35063" y2="4340"/>
                        <a14:backgroundMark x1="41195" y1="3819" x2="41195" y2="3819"/>
                        <a14:backgroundMark x1="48742" y1="2951" x2="48742" y2="2951"/>
                        <a14:backgroundMark x1="55346" y1="1389" x2="55346" y2="1389"/>
                        <a14:backgroundMark x1="60849" y1="1389" x2="60849" y2="1389"/>
                        <a14:backgroundMark x1="69969" y1="3125" x2="69969" y2="3125"/>
                        <a14:backgroundMark x1="75000" y1="6597" x2="75000" y2="6597"/>
                        <a14:backgroundMark x1="82390" y1="12153" x2="82390" y2="12153"/>
                        <a14:backgroundMark x1="85849" y1="14931" x2="85849" y2="14931"/>
                        <a14:backgroundMark x1="94025" y1="23611" x2="94025" y2="23611"/>
                        <a14:backgroundMark x1="94182" y1="32118" x2="94182" y2="32118"/>
                        <a14:backgroundMark x1="94025" y1="42014" x2="94025" y2="42014"/>
                        <a14:backgroundMark x1="94182" y1="53819" x2="94182" y2="53819"/>
                        <a14:backgroundMark x1="94811" y1="63889" x2="94811" y2="63889"/>
                        <a14:backgroundMark x1="91509" y1="90972" x2="91509" y2="90972"/>
                        <a14:backgroundMark x1="86006" y1="91840" x2="86006" y2="91840"/>
                        <a14:backgroundMark x1="78774" y1="93924" x2="78774" y2="93924"/>
                        <a14:backgroundMark x1="72484" y1="95139" x2="72484" y2="95139"/>
                        <a14:backgroundMark x1="66352" y1="95660" x2="66352" y2="95660"/>
                        <a14:backgroundMark x1="58962" y1="96701" x2="58962" y2="96701"/>
                        <a14:backgroundMark x1="30031" y1="96875" x2="30031" y2="96875"/>
                        <a14:backgroundMark x1="25472" y1="92361" x2="25472" y2="92361"/>
                        <a14:backgroundMark x1="20755" y1="89583" x2="20755" y2="89583"/>
                        <a14:backgroundMark x1="15094" y1="85590" x2="15094" y2="85590"/>
                      </a14:backgroundRemoval>
                    </a14:imgEffect>
                  </a14:imgLayer>
                </a14:imgProps>
              </a:ext>
            </a:extLst>
          </a:blip>
          <a:stretch>
            <a:fillRect/>
          </a:stretch>
        </p:blipFill>
        <p:spPr>
          <a:xfrm>
            <a:off x="343843" y="2670120"/>
            <a:ext cx="3368060" cy="3050317"/>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4021527" y="2743727"/>
                <a:ext cx="8019124" cy="954107"/>
              </a:xfrm>
              <a:prstGeom prst="rect">
                <a:avLst/>
              </a:prstGeom>
              <a:noFill/>
            </p:spPr>
            <p:txBody>
              <a:bodyPr wrap="square" rtlCol="0">
                <a:spAutoFit/>
              </a:bodyPr>
              <a:lstStyle/>
              <a:p>
                <a:pPr defTabSz="1219170">
                  <a:buClr>
                    <a:srgbClr val="000000"/>
                  </a:buClr>
                </a:pPr>
                <a:r>
                  <a:rPr lang="en-US" sz="2800" kern="0" dirty="0">
                    <a:solidFill>
                      <a:srgbClr val="000000"/>
                    </a:solidFill>
                    <a:latin typeface="Catamaran" panose="020B0604020202020204" charset="0"/>
                    <a:cs typeface="Catamaran" panose="020B0604020202020204" charset="0"/>
                    <a:sym typeface="Arial"/>
                  </a:rPr>
                  <a:t>Diện </a:t>
                </a:r>
                <a:r>
                  <a:rPr lang="en-US" sz="2800" kern="0" dirty="0" err="1">
                    <a:solidFill>
                      <a:srgbClr val="000000"/>
                    </a:solidFill>
                    <a:latin typeface="Catamaran" panose="020B0604020202020204" charset="0"/>
                    <a:cs typeface="Catamaran" panose="020B0604020202020204" charset="0"/>
                    <a:sym typeface="Arial"/>
                  </a:rPr>
                  <a:t>tích</a:t>
                </a:r>
                <a:r>
                  <a:rPr lang="en-US" sz="2800" kern="0" dirty="0">
                    <a:solidFill>
                      <a:srgbClr val="000000"/>
                    </a:solidFill>
                    <a:latin typeface="Catamaran" panose="020B0604020202020204" charset="0"/>
                    <a:cs typeface="Catamaran" panose="020B0604020202020204" charset="0"/>
                    <a:sym typeface="Arial"/>
                  </a:rPr>
                  <a:t> </a:t>
                </a:r>
                <a:r>
                  <a:rPr lang="en-US" sz="2800" kern="0" dirty="0" err="1">
                    <a:solidFill>
                      <a:srgbClr val="000000"/>
                    </a:solidFill>
                    <a:latin typeface="Catamaran" panose="020B0604020202020204" charset="0"/>
                    <a:cs typeface="Catamaran" panose="020B0604020202020204" charset="0"/>
                    <a:sym typeface="Arial"/>
                  </a:rPr>
                  <a:t>một</a:t>
                </a:r>
                <a:r>
                  <a:rPr lang="en-US" sz="2800" kern="0" dirty="0">
                    <a:solidFill>
                      <a:srgbClr val="000000"/>
                    </a:solidFill>
                    <a:latin typeface="Catamaran" panose="020B0604020202020204" charset="0"/>
                    <a:cs typeface="Catamaran" panose="020B0604020202020204" charset="0"/>
                    <a:sym typeface="Arial"/>
                  </a:rPr>
                  <a:t> </a:t>
                </a:r>
                <a:r>
                  <a:rPr lang="en-US" sz="2800" kern="0" dirty="0" err="1">
                    <a:solidFill>
                      <a:srgbClr val="000000"/>
                    </a:solidFill>
                    <a:latin typeface="Catamaran" panose="020B0604020202020204" charset="0"/>
                    <a:cs typeface="Catamaran" panose="020B0604020202020204" charset="0"/>
                    <a:sym typeface="Arial"/>
                  </a:rPr>
                  <a:t>mặt</a:t>
                </a:r>
                <a:r>
                  <a:rPr lang="en-US" sz="2800" kern="0" dirty="0">
                    <a:solidFill>
                      <a:srgbClr val="000000"/>
                    </a:solidFill>
                    <a:latin typeface="Catamaran" panose="020B0604020202020204" charset="0"/>
                    <a:cs typeface="Catamaran" panose="020B0604020202020204" charset="0"/>
                    <a:sym typeface="Arial"/>
                  </a:rPr>
                  <a:t> </a:t>
                </a:r>
                <a:r>
                  <a:rPr lang="en-US" sz="2800" kern="0" dirty="0" err="1">
                    <a:solidFill>
                      <a:srgbClr val="000000"/>
                    </a:solidFill>
                    <a:latin typeface="Catamaran" panose="020B0604020202020204" charset="0"/>
                    <a:cs typeface="Catamaran" panose="020B0604020202020204" charset="0"/>
                    <a:sym typeface="Arial"/>
                  </a:rPr>
                  <a:t>của</a:t>
                </a:r>
                <a:r>
                  <a:rPr lang="en-US" sz="2800" kern="0" dirty="0">
                    <a:solidFill>
                      <a:srgbClr val="000000"/>
                    </a:solidFill>
                    <a:latin typeface="Catamaran" panose="020B0604020202020204" charset="0"/>
                    <a:cs typeface="Catamaran" panose="020B0604020202020204" charset="0"/>
                    <a:sym typeface="Arial"/>
                  </a:rPr>
                  <a:t> </a:t>
                </a:r>
                <a:r>
                  <a:rPr lang="en-US" sz="2800" kern="0" dirty="0" err="1">
                    <a:solidFill>
                      <a:srgbClr val="000000"/>
                    </a:solidFill>
                    <a:latin typeface="Catamaran" panose="020B0604020202020204" charset="0"/>
                    <a:cs typeface="Catamaran" panose="020B0604020202020204" charset="0"/>
                    <a:sym typeface="Arial"/>
                  </a:rPr>
                  <a:t>hình</a:t>
                </a:r>
                <a:r>
                  <a:rPr lang="en-US" sz="2800" kern="0" dirty="0">
                    <a:solidFill>
                      <a:srgbClr val="000000"/>
                    </a:solidFill>
                    <a:latin typeface="Catamaran" panose="020B0604020202020204" charset="0"/>
                    <a:cs typeface="Catamaran" panose="020B0604020202020204" charset="0"/>
                    <a:sym typeface="Arial"/>
                  </a:rPr>
                  <a:t> </a:t>
                </a:r>
                <a:r>
                  <a:rPr lang="en-US" sz="2800" kern="0" dirty="0" err="1">
                    <a:solidFill>
                      <a:srgbClr val="000000"/>
                    </a:solidFill>
                    <a:latin typeface="Catamaran" panose="020B0604020202020204" charset="0"/>
                    <a:cs typeface="Catamaran" panose="020B0604020202020204" charset="0"/>
                    <a:sym typeface="Arial"/>
                  </a:rPr>
                  <a:t>lập</a:t>
                </a:r>
                <a:r>
                  <a:rPr lang="en-US" sz="2800" kern="0" dirty="0">
                    <a:solidFill>
                      <a:srgbClr val="000000"/>
                    </a:solidFill>
                    <a:latin typeface="Catamaran" panose="020B0604020202020204" charset="0"/>
                    <a:cs typeface="Catamaran" panose="020B0604020202020204" charset="0"/>
                    <a:sym typeface="Arial"/>
                  </a:rPr>
                  <a:t> </a:t>
                </a:r>
                <a:r>
                  <a:rPr lang="en-US" sz="2800" kern="0" dirty="0" err="1">
                    <a:solidFill>
                      <a:srgbClr val="000000"/>
                    </a:solidFill>
                    <a:latin typeface="Catamaran" panose="020B0604020202020204" charset="0"/>
                    <a:cs typeface="Catamaran" panose="020B0604020202020204" charset="0"/>
                    <a:sym typeface="Arial"/>
                  </a:rPr>
                  <a:t>phương</a:t>
                </a:r>
                <a:r>
                  <a:rPr lang="en-US" sz="2800" kern="0" dirty="0">
                    <a:solidFill>
                      <a:srgbClr val="000000"/>
                    </a:solidFill>
                    <a:latin typeface="Catamaran" panose="020B0604020202020204" charset="0"/>
                    <a:cs typeface="Catamaran" panose="020B0604020202020204" charset="0"/>
                    <a:sym typeface="Arial"/>
                  </a:rPr>
                  <a:t> </a:t>
                </a:r>
                <a:r>
                  <a:rPr lang="en-US" sz="2800" kern="0" dirty="0" err="1">
                    <a:solidFill>
                      <a:srgbClr val="000000"/>
                    </a:solidFill>
                    <a:latin typeface="Catamaran" panose="020B0604020202020204" charset="0"/>
                    <a:cs typeface="Catamaran" panose="020B0604020202020204" charset="0"/>
                    <a:sym typeface="Arial"/>
                  </a:rPr>
                  <a:t>là</a:t>
                </a:r>
                <a:r>
                  <a:rPr lang="en-US" sz="2800" kern="0" dirty="0">
                    <a:solidFill>
                      <a:srgbClr val="000000"/>
                    </a:solidFill>
                    <a:latin typeface="Catamaran" panose="020B0604020202020204" charset="0"/>
                    <a:cs typeface="Catamaran" panose="020B0604020202020204" charset="0"/>
                    <a:sym typeface="Arial"/>
                  </a:rPr>
                  <a:t>: </a:t>
                </a:r>
                <a14:m>
                  <m:oMath xmlns:m="http://schemas.openxmlformats.org/officeDocument/2006/math">
                    <m:r>
                      <a:rPr lang="en-US" sz="2800" i="1" kern="0">
                        <a:solidFill>
                          <a:srgbClr val="000000"/>
                        </a:solidFill>
                        <a:latin typeface="Cambria Math" panose="02040503050406030204" pitchFamily="18" charset="0"/>
                        <a:sym typeface="Arial"/>
                      </a:rPr>
                      <m:t>8,5 . 8,5 </m:t>
                    </m:r>
                    <m:sSup>
                      <m:sSupPr>
                        <m:ctrlPr>
                          <a:rPr lang="en-US" sz="2800" i="1" kern="0">
                            <a:solidFill>
                              <a:srgbClr val="000000"/>
                            </a:solidFill>
                            <a:latin typeface="Cambria Math" panose="02040503050406030204" pitchFamily="18" charset="0"/>
                            <a:sym typeface="Arial"/>
                          </a:rPr>
                        </m:ctrlPr>
                      </m:sSupPr>
                      <m:e>
                        <m:r>
                          <a:rPr lang="en-US" sz="2800" i="1" kern="0">
                            <a:solidFill>
                              <a:srgbClr val="000000"/>
                            </a:solidFill>
                            <a:latin typeface="Cambria Math" panose="02040503050406030204" pitchFamily="18" charset="0"/>
                            <a:sym typeface="Arial"/>
                          </a:rPr>
                          <m:t>(</m:t>
                        </m:r>
                        <m:r>
                          <a:rPr lang="en-US" sz="2800" i="1" kern="0">
                            <a:solidFill>
                              <a:srgbClr val="000000"/>
                            </a:solidFill>
                            <a:latin typeface="Cambria Math" panose="02040503050406030204" pitchFamily="18" charset="0"/>
                            <a:sym typeface="Arial"/>
                          </a:rPr>
                          <m:t>𝑐𝑚</m:t>
                        </m:r>
                      </m:e>
                      <m:sup>
                        <m:r>
                          <a:rPr lang="en-US" sz="2800" i="1" kern="0">
                            <a:solidFill>
                              <a:srgbClr val="000000"/>
                            </a:solidFill>
                            <a:latin typeface="Cambria Math" panose="02040503050406030204" pitchFamily="18" charset="0"/>
                            <a:sym typeface="Arial"/>
                          </a:rPr>
                          <m:t>2</m:t>
                        </m:r>
                      </m:sup>
                    </m:sSup>
                    <m:r>
                      <a:rPr lang="en-US" sz="2800" i="1" kern="0">
                        <a:solidFill>
                          <a:srgbClr val="000000"/>
                        </a:solidFill>
                        <a:latin typeface="Cambria Math" panose="02040503050406030204" pitchFamily="18" charset="0"/>
                        <a:sym typeface="Arial"/>
                      </a:rPr>
                      <m:t>)</m:t>
                    </m:r>
                  </m:oMath>
                </a14:m>
                <a:endParaRPr lang="en-US" sz="2800" kern="0" dirty="0">
                  <a:solidFill>
                    <a:srgbClr val="000000"/>
                  </a:solidFill>
                  <a:latin typeface="Arial"/>
                  <a:cs typeface="Arial"/>
                  <a:sym typeface="Aria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021527" y="2743727"/>
                <a:ext cx="8019124" cy="954107"/>
              </a:xfrm>
              <a:prstGeom prst="rect">
                <a:avLst/>
              </a:prstGeom>
              <a:blipFill>
                <a:blip r:embed="rId5"/>
                <a:stretch>
                  <a:fillRect l="-1597" t="-63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 name="TextBox 193"/>
              <p:cNvSpPr txBox="1"/>
              <p:nvPr/>
            </p:nvSpPr>
            <p:spPr>
              <a:xfrm>
                <a:off x="4021527" y="3819957"/>
                <a:ext cx="8019124" cy="954107"/>
              </a:xfrm>
              <a:prstGeom prst="rect">
                <a:avLst/>
              </a:prstGeom>
              <a:noFill/>
            </p:spPr>
            <p:txBody>
              <a:bodyPr wrap="square" rtlCol="0">
                <a:spAutoFit/>
              </a:bodyPr>
              <a:lstStyle/>
              <a:p>
                <a:pPr defTabSz="1219170">
                  <a:buClr>
                    <a:srgbClr val="000000"/>
                  </a:buClr>
                </a:pPr>
                <a:r>
                  <a:rPr lang="en-US" sz="2800" kern="0" dirty="0">
                    <a:solidFill>
                      <a:srgbClr val="000000"/>
                    </a:solidFill>
                    <a:latin typeface="Catamaran" panose="020B0604020202020204" charset="0"/>
                    <a:cs typeface="Catamaran" panose="020B0604020202020204" charset="0"/>
                    <a:sym typeface="Arial"/>
                  </a:rPr>
                  <a:t>Thể </a:t>
                </a:r>
                <a:r>
                  <a:rPr lang="en-US" sz="2800" kern="0" dirty="0" err="1">
                    <a:solidFill>
                      <a:srgbClr val="000000"/>
                    </a:solidFill>
                    <a:latin typeface="Catamaran" panose="020B0604020202020204" charset="0"/>
                    <a:cs typeface="Catamaran" panose="020B0604020202020204" charset="0"/>
                    <a:sym typeface="Arial"/>
                  </a:rPr>
                  <a:t>tích</a:t>
                </a:r>
                <a:r>
                  <a:rPr lang="en-US" sz="2800" kern="0" dirty="0">
                    <a:solidFill>
                      <a:srgbClr val="000000"/>
                    </a:solidFill>
                    <a:latin typeface="Catamaran" panose="020B0604020202020204" charset="0"/>
                    <a:cs typeface="Catamaran" panose="020B0604020202020204" charset="0"/>
                    <a:sym typeface="Arial"/>
                  </a:rPr>
                  <a:t> </a:t>
                </a:r>
                <a:r>
                  <a:rPr lang="en-US" sz="2800" kern="0" dirty="0" err="1">
                    <a:solidFill>
                      <a:srgbClr val="000000"/>
                    </a:solidFill>
                    <a:latin typeface="Catamaran" panose="020B0604020202020204" charset="0"/>
                    <a:cs typeface="Catamaran" panose="020B0604020202020204" charset="0"/>
                    <a:sym typeface="Arial"/>
                  </a:rPr>
                  <a:t>của</a:t>
                </a:r>
                <a:r>
                  <a:rPr lang="en-US" sz="2800" kern="0" dirty="0">
                    <a:solidFill>
                      <a:srgbClr val="000000"/>
                    </a:solidFill>
                    <a:latin typeface="Catamaran" panose="020B0604020202020204" charset="0"/>
                    <a:cs typeface="Catamaran" panose="020B0604020202020204" charset="0"/>
                    <a:sym typeface="Arial"/>
                  </a:rPr>
                  <a:t> </a:t>
                </a:r>
                <a:r>
                  <a:rPr lang="en-US" sz="2800" kern="0" dirty="0" err="1">
                    <a:solidFill>
                      <a:srgbClr val="000000"/>
                    </a:solidFill>
                    <a:latin typeface="Catamaran" panose="020B0604020202020204" charset="0"/>
                    <a:cs typeface="Catamaran" panose="020B0604020202020204" charset="0"/>
                    <a:sym typeface="Arial"/>
                  </a:rPr>
                  <a:t>hình</a:t>
                </a:r>
                <a:r>
                  <a:rPr lang="en-US" sz="2800" kern="0" dirty="0">
                    <a:solidFill>
                      <a:srgbClr val="000000"/>
                    </a:solidFill>
                    <a:latin typeface="Catamaran" panose="020B0604020202020204" charset="0"/>
                    <a:cs typeface="Catamaran" panose="020B0604020202020204" charset="0"/>
                    <a:sym typeface="Arial"/>
                  </a:rPr>
                  <a:t> </a:t>
                </a:r>
                <a:r>
                  <a:rPr lang="en-US" sz="2800" kern="0" dirty="0" err="1">
                    <a:solidFill>
                      <a:srgbClr val="000000"/>
                    </a:solidFill>
                    <a:latin typeface="Catamaran" panose="020B0604020202020204" charset="0"/>
                    <a:cs typeface="Catamaran" panose="020B0604020202020204" charset="0"/>
                    <a:sym typeface="Arial"/>
                  </a:rPr>
                  <a:t>lập</a:t>
                </a:r>
                <a:r>
                  <a:rPr lang="en-US" sz="2800" kern="0" dirty="0">
                    <a:solidFill>
                      <a:srgbClr val="000000"/>
                    </a:solidFill>
                    <a:latin typeface="Catamaran" panose="020B0604020202020204" charset="0"/>
                    <a:cs typeface="Catamaran" panose="020B0604020202020204" charset="0"/>
                    <a:sym typeface="Arial"/>
                  </a:rPr>
                  <a:t> </a:t>
                </a:r>
                <a:r>
                  <a:rPr lang="en-US" sz="2800" kern="0" dirty="0" err="1">
                    <a:solidFill>
                      <a:srgbClr val="000000"/>
                    </a:solidFill>
                    <a:latin typeface="Catamaran" panose="020B0604020202020204" charset="0"/>
                    <a:cs typeface="Catamaran" panose="020B0604020202020204" charset="0"/>
                    <a:sym typeface="Arial"/>
                  </a:rPr>
                  <a:t>phương</a:t>
                </a:r>
                <a:r>
                  <a:rPr lang="en-US" sz="2800" kern="0" dirty="0">
                    <a:solidFill>
                      <a:srgbClr val="000000"/>
                    </a:solidFill>
                    <a:latin typeface="Catamaran" panose="020B0604020202020204" charset="0"/>
                    <a:cs typeface="Catamaran" panose="020B0604020202020204" charset="0"/>
                    <a:sym typeface="Arial"/>
                  </a:rPr>
                  <a:t> </a:t>
                </a:r>
                <a:r>
                  <a:rPr lang="en-US" sz="2800" kern="0" dirty="0" err="1">
                    <a:solidFill>
                      <a:srgbClr val="000000"/>
                    </a:solidFill>
                    <a:latin typeface="Catamaran" panose="020B0604020202020204" charset="0"/>
                    <a:cs typeface="Catamaran" panose="020B0604020202020204" charset="0"/>
                    <a:sym typeface="Arial"/>
                  </a:rPr>
                  <a:t>là</a:t>
                </a:r>
                <a:r>
                  <a:rPr lang="en-US" sz="2800" kern="0" dirty="0">
                    <a:solidFill>
                      <a:srgbClr val="000000"/>
                    </a:solidFill>
                    <a:latin typeface="Catamaran" panose="020B0604020202020204" charset="0"/>
                    <a:cs typeface="Catamaran" panose="020B0604020202020204" charset="0"/>
                    <a:sym typeface="Arial"/>
                  </a:rPr>
                  <a:t>: </a:t>
                </a:r>
                <a14:m>
                  <m:oMath xmlns:m="http://schemas.openxmlformats.org/officeDocument/2006/math">
                    <m:r>
                      <a:rPr lang="en-US" sz="2800" i="1" kern="0">
                        <a:solidFill>
                          <a:srgbClr val="000000"/>
                        </a:solidFill>
                        <a:latin typeface="Cambria Math" panose="02040503050406030204" pitchFamily="18" charset="0"/>
                        <a:sym typeface="Arial"/>
                      </a:rPr>
                      <m:t>8,5 . 8,5. </m:t>
                    </m:r>
                    <m:sSup>
                      <m:sSupPr>
                        <m:ctrlPr>
                          <a:rPr lang="en-US" sz="2800" i="1" kern="0">
                            <a:solidFill>
                              <a:srgbClr val="000000"/>
                            </a:solidFill>
                            <a:latin typeface="Cambria Math" panose="02040503050406030204" pitchFamily="18" charset="0"/>
                            <a:sym typeface="Arial"/>
                          </a:rPr>
                        </m:ctrlPr>
                      </m:sSupPr>
                      <m:e>
                        <m:r>
                          <a:rPr lang="en-US" sz="2800" i="1" kern="0">
                            <a:solidFill>
                              <a:srgbClr val="000000"/>
                            </a:solidFill>
                            <a:latin typeface="Cambria Math" panose="02040503050406030204" pitchFamily="18" charset="0"/>
                            <a:sym typeface="Arial"/>
                          </a:rPr>
                          <m:t>8,5 (</m:t>
                        </m:r>
                        <m:r>
                          <a:rPr lang="en-US" sz="2800" i="1" kern="0">
                            <a:solidFill>
                              <a:srgbClr val="000000"/>
                            </a:solidFill>
                            <a:latin typeface="Cambria Math" panose="02040503050406030204" pitchFamily="18" charset="0"/>
                            <a:sym typeface="Arial"/>
                          </a:rPr>
                          <m:t>𝑐𝑚</m:t>
                        </m:r>
                      </m:e>
                      <m:sup>
                        <m:r>
                          <a:rPr lang="en-US" sz="2800" i="1" kern="0">
                            <a:solidFill>
                              <a:srgbClr val="000000"/>
                            </a:solidFill>
                            <a:latin typeface="Cambria Math" panose="02040503050406030204" pitchFamily="18" charset="0"/>
                            <a:sym typeface="Arial"/>
                          </a:rPr>
                          <m:t>3</m:t>
                        </m:r>
                      </m:sup>
                    </m:sSup>
                    <m:r>
                      <a:rPr lang="en-US" sz="2800" i="1" kern="0">
                        <a:solidFill>
                          <a:srgbClr val="000000"/>
                        </a:solidFill>
                        <a:latin typeface="Cambria Math" panose="02040503050406030204" pitchFamily="18" charset="0"/>
                        <a:sym typeface="Arial"/>
                      </a:rPr>
                      <m:t>)</m:t>
                    </m:r>
                  </m:oMath>
                </a14:m>
                <a:endParaRPr lang="en-US" sz="2800" kern="0" dirty="0">
                  <a:solidFill>
                    <a:srgbClr val="000000"/>
                  </a:solidFill>
                  <a:latin typeface="Arial"/>
                  <a:cs typeface="Arial"/>
                  <a:sym typeface="Arial"/>
                </a:endParaRPr>
              </a:p>
            </p:txBody>
          </p:sp>
        </mc:Choice>
        <mc:Fallback xmlns="">
          <p:sp>
            <p:nvSpPr>
              <p:cNvPr id="194" name="TextBox 193"/>
              <p:cNvSpPr txBox="1">
                <a:spLocks noRot="1" noChangeAspect="1" noMove="1" noResize="1" noEditPoints="1" noAdjustHandles="1" noChangeArrowheads="1" noChangeShapeType="1" noTextEdit="1"/>
              </p:cNvSpPr>
              <p:nvPr/>
            </p:nvSpPr>
            <p:spPr>
              <a:xfrm>
                <a:off x="4021527" y="3819957"/>
                <a:ext cx="8019124" cy="954107"/>
              </a:xfrm>
              <a:prstGeom prst="rect">
                <a:avLst/>
              </a:prstGeom>
              <a:blipFill>
                <a:blip r:embed="rId6"/>
                <a:stretch>
                  <a:fillRect l="-1597" t="-7051"/>
                </a:stretch>
              </a:blipFill>
            </p:spPr>
            <p:txBody>
              <a:bodyPr/>
              <a:lstStyle/>
              <a:p>
                <a:r>
                  <a:rPr lang="en-US">
                    <a:noFill/>
                  </a:rPr>
                  <a:t> </a:t>
                </a:r>
              </a:p>
            </p:txBody>
          </p:sp>
        </mc:Fallback>
      </mc:AlternateContent>
      <p:sp>
        <p:nvSpPr>
          <p:cNvPr id="24" name="Rounded Rectangle 23"/>
          <p:cNvSpPr/>
          <p:nvPr/>
        </p:nvSpPr>
        <p:spPr>
          <a:xfrm>
            <a:off x="3886200" y="5071635"/>
            <a:ext cx="7929979" cy="822567"/>
          </a:xfrm>
          <a:prstGeom prst="roundRect">
            <a:avLst/>
          </a:prstGeom>
          <a:solidFill>
            <a:schemeClr val="accent3">
              <a:lumMod val="20000"/>
              <a:lumOff val="80000"/>
            </a:schemeClr>
          </a:solidFill>
          <a:effectLst>
            <a:outerShdw dist="76200" dir="192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kern="0" dirty="0" err="1">
                <a:solidFill>
                  <a:srgbClr val="C22960"/>
                </a:solidFill>
                <a:latin typeface="Catamaran" panose="020B0604020202020204" charset="0"/>
                <a:cs typeface="Catamaran" panose="020B0604020202020204" charset="0"/>
                <a:sym typeface="Arial"/>
              </a:rPr>
              <a:t>Có</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thể</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viết</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các</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kết</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quả</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trên</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như</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thế</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nào</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cho</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gọn</a:t>
            </a:r>
            <a:r>
              <a:rPr lang="en-US" sz="2667" kern="0" dirty="0">
                <a:solidFill>
                  <a:srgbClr val="C22960"/>
                </a:solidFill>
                <a:latin typeface="Catamaran" panose="020B0604020202020204" charset="0"/>
                <a:cs typeface="Catamaran" panose="020B0604020202020204" charset="0"/>
                <a:sym typeface="Arial"/>
              </a:rPr>
              <a:t>?</a:t>
            </a:r>
          </a:p>
        </p:txBody>
      </p:sp>
      <mc:AlternateContent xmlns:mc="http://schemas.openxmlformats.org/markup-compatibility/2006" xmlns:a14="http://schemas.microsoft.com/office/drawing/2010/main">
        <mc:Choice Requires="a14">
          <p:sp>
            <p:nvSpPr>
              <p:cNvPr id="25" name="Rectangle 24"/>
              <p:cNvSpPr/>
              <p:nvPr/>
            </p:nvSpPr>
            <p:spPr>
              <a:xfrm>
                <a:off x="6331736" y="3232235"/>
                <a:ext cx="2277996" cy="523220"/>
              </a:xfrm>
              <a:prstGeom prst="rect">
                <a:avLst/>
              </a:prstGeom>
            </p:spPr>
            <p:txBody>
              <a:bodyPr wrap="none">
                <a:spAutoFit/>
              </a:bodyPr>
              <a:lstStyle/>
              <a:p>
                <a:pPr defTabSz="1219170">
                  <a:buClr>
                    <a:srgbClr val="000000"/>
                  </a:buClr>
                </a:pPr>
                <a14:m>
                  <m:oMath xmlns:m="http://schemas.openxmlformats.org/officeDocument/2006/math">
                    <m:sSup>
                      <m:sSupPr>
                        <m:ctrlPr>
                          <a:rPr lang="en-US" sz="2800" i="1" kern="0">
                            <a:solidFill>
                              <a:srgbClr val="FF0000"/>
                            </a:solidFill>
                            <a:latin typeface="Cambria Math" panose="02040503050406030204" pitchFamily="18" charset="0"/>
                            <a:sym typeface="Arial"/>
                          </a:rPr>
                        </m:ctrlPr>
                      </m:sSupPr>
                      <m:e>
                        <m:sSup>
                          <m:sSupPr>
                            <m:ctrlPr>
                              <a:rPr lang="en-US" sz="2800" i="1" kern="0">
                                <a:solidFill>
                                  <a:srgbClr val="FF0000"/>
                                </a:solidFill>
                                <a:latin typeface="Cambria Math" panose="02040503050406030204" pitchFamily="18" charset="0"/>
                                <a:sym typeface="Arial"/>
                              </a:rPr>
                            </m:ctrlPr>
                          </m:sSupPr>
                          <m:e>
                            <m:r>
                              <a:rPr lang="en-US" sz="2800" i="1" kern="0">
                                <a:solidFill>
                                  <a:srgbClr val="FF0000"/>
                                </a:solidFill>
                                <a:latin typeface="Cambria Math" panose="02040503050406030204" pitchFamily="18" charset="0"/>
                                <a:sym typeface="Arial"/>
                              </a:rPr>
                              <m:t>=8,5</m:t>
                            </m:r>
                          </m:e>
                          <m:sup>
                            <m:r>
                              <a:rPr lang="en-US" sz="2800" i="1" kern="0">
                                <a:solidFill>
                                  <a:srgbClr val="FF0000"/>
                                </a:solidFill>
                                <a:latin typeface="Cambria Math" panose="02040503050406030204" pitchFamily="18" charset="0"/>
                                <a:sym typeface="Arial"/>
                              </a:rPr>
                              <m:t>2</m:t>
                            </m:r>
                          </m:sup>
                        </m:sSup>
                        <m:r>
                          <a:rPr lang="en-US" sz="2800" i="1" kern="0">
                            <a:solidFill>
                              <a:srgbClr val="FF0000"/>
                            </a:solidFill>
                            <a:latin typeface="Cambria Math" panose="02040503050406030204" pitchFamily="18" charset="0"/>
                            <a:sym typeface="Arial"/>
                          </a:rPr>
                          <m:t> (</m:t>
                        </m:r>
                        <m:r>
                          <a:rPr lang="en-US" sz="2800" i="1" kern="0">
                            <a:solidFill>
                              <a:srgbClr val="FF0000"/>
                            </a:solidFill>
                            <a:latin typeface="Cambria Math" panose="02040503050406030204" pitchFamily="18" charset="0"/>
                            <a:sym typeface="Arial"/>
                          </a:rPr>
                          <m:t>𝑐𝑚</m:t>
                        </m:r>
                      </m:e>
                      <m:sup>
                        <m:r>
                          <a:rPr lang="en-US" sz="2800" i="1" kern="0">
                            <a:solidFill>
                              <a:srgbClr val="FF0000"/>
                            </a:solidFill>
                            <a:latin typeface="Cambria Math" panose="02040503050406030204" pitchFamily="18" charset="0"/>
                            <a:sym typeface="Arial"/>
                          </a:rPr>
                          <m:t>2</m:t>
                        </m:r>
                      </m:sup>
                    </m:sSup>
                  </m:oMath>
                </a14:m>
                <a:r>
                  <a:rPr lang="en-US" sz="2800" kern="0" dirty="0">
                    <a:solidFill>
                      <a:srgbClr val="FF0000"/>
                    </a:solidFill>
                    <a:latin typeface="Arial"/>
                    <a:cs typeface="Arial"/>
                    <a:sym typeface="Arial"/>
                  </a:rPr>
                  <a:t>)</a:t>
                </a:r>
              </a:p>
            </p:txBody>
          </p:sp>
        </mc:Choice>
        <mc:Fallback xmlns="">
          <p:sp>
            <p:nvSpPr>
              <p:cNvPr id="25" name="Rectangle 24"/>
              <p:cNvSpPr>
                <a:spLocks noRot="1" noChangeAspect="1" noMove="1" noResize="1" noEditPoints="1" noAdjustHandles="1" noChangeArrowheads="1" noChangeShapeType="1" noTextEdit="1"/>
              </p:cNvSpPr>
              <p:nvPr/>
            </p:nvSpPr>
            <p:spPr>
              <a:xfrm>
                <a:off x="6331736" y="3232235"/>
                <a:ext cx="2277996" cy="523220"/>
              </a:xfrm>
              <a:prstGeom prst="rect">
                <a:avLst/>
              </a:prstGeom>
              <a:blipFill>
                <a:blip r:embed="rId7"/>
                <a:stretch>
                  <a:fillRect t="-11628" r="-455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7" name="Rectangle 196"/>
              <p:cNvSpPr/>
              <p:nvPr/>
            </p:nvSpPr>
            <p:spPr>
              <a:xfrm>
                <a:off x="6960640" y="4295259"/>
                <a:ext cx="2277996" cy="523220"/>
              </a:xfrm>
              <a:prstGeom prst="rect">
                <a:avLst/>
              </a:prstGeom>
            </p:spPr>
            <p:txBody>
              <a:bodyPr wrap="none">
                <a:spAutoFit/>
              </a:bodyPr>
              <a:lstStyle/>
              <a:p>
                <a:pPr defTabSz="1219170">
                  <a:buClr>
                    <a:srgbClr val="000000"/>
                  </a:buClr>
                </a:pPr>
                <a14:m>
                  <m:oMath xmlns:m="http://schemas.openxmlformats.org/officeDocument/2006/math">
                    <m:sSup>
                      <m:sSupPr>
                        <m:ctrlPr>
                          <a:rPr lang="en-US" sz="2800" i="1" kern="0">
                            <a:solidFill>
                              <a:srgbClr val="FF0000"/>
                            </a:solidFill>
                            <a:latin typeface="Cambria Math" panose="02040503050406030204" pitchFamily="18" charset="0"/>
                            <a:sym typeface="Arial"/>
                          </a:rPr>
                        </m:ctrlPr>
                      </m:sSupPr>
                      <m:e>
                        <m:sSup>
                          <m:sSupPr>
                            <m:ctrlPr>
                              <a:rPr lang="en-US" sz="2800" i="1" kern="0">
                                <a:solidFill>
                                  <a:srgbClr val="FF0000"/>
                                </a:solidFill>
                                <a:latin typeface="Cambria Math" panose="02040503050406030204" pitchFamily="18" charset="0"/>
                                <a:sym typeface="Arial"/>
                              </a:rPr>
                            </m:ctrlPr>
                          </m:sSupPr>
                          <m:e>
                            <m:r>
                              <a:rPr lang="en-US" sz="2800" i="1" kern="0">
                                <a:solidFill>
                                  <a:srgbClr val="FF0000"/>
                                </a:solidFill>
                                <a:latin typeface="Cambria Math" panose="02040503050406030204" pitchFamily="18" charset="0"/>
                                <a:sym typeface="Arial"/>
                              </a:rPr>
                              <m:t>=8,5</m:t>
                            </m:r>
                          </m:e>
                          <m:sup>
                            <m:r>
                              <a:rPr lang="en-US" sz="2800" i="1" kern="0">
                                <a:solidFill>
                                  <a:srgbClr val="FF0000"/>
                                </a:solidFill>
                                <a:latin typeface="Cambria Math" panose="02040503050406030204" pitchFamily="18" charset="0"/>
                                <a:sym typeface="Arial"/>
                              </a:rPr>
                              <m:t>3</m:t>
                            </m:r>
                          </m:sup>
                        </m:sSup>
                        <m:r>
                          <a:rPr lang="en-US" sz="2800" i="1" kern="0">
                            <a:solidFill>
                              <a:srgbClr val="FF0000"/>
                            </a:solidFill>
                            <a:latin typeface="Cambria Math" panose="02040503050406030204" pitchFamily="18" charset="0"/>
                            <a:sym typeface="Arial"/>
                          </a:rPr>
                          <m:t> (</m:t>
                        </m:r>
                        <m:r>
                          <a:rPr lang="en-US" sz="2800" i="1" kern="0">
                            <a:solidFill>
                              <a:srgbClr val="FF0000"/>
                            </a:solidFill>
                            <a:latin typeface="Cambria Math" panose="02040503050406030204" pitchFamily="18" charset="0"/>
                            <a:sym typeface="Arial"/>
                          </a:rPr>
                          <m:t>𝑐𝑚</m:t>
                        </m:r>
                      </m:e>
                      <m:sup>
                        <m:r>
                          <a:rPr lang="en-US" sz="2800" i="1" kern="0">
                            <a:solidFill>
                              <a:srgbClr val="FF0000"/>
                            </a:solidFill>
                            <a:latin typeface="Cambria Math" panose="02040503050406030204" pitchFamily="18" charset="0"/>
                            <a:sym typeface="Arial"/>
                          </a:rPr>
                          <m:t>3</m:t>
                        </m:r>
                      </m:sup>
                    </m:sSup>
                  </m:oMath>
                </a14:m>
                <a:r>
                  <a:rPr lang="en-US" sz="2800" kern="0" dirty="0">
                    <a:solidFill>
                      <a:srgbClr val="FF0000"/>
                    </a:solidFill>
                    <a:latin typeface="Arial"/>
                    <a:cs typeface="Arial"/>
                    <a:sym typeface="Arial"/>
                  </a:rPr>
                  <a:t>)</a:t>
                </a:r>
              </a:p>
            </p:txBody>
          </p:sp>
        </mc:Choice>
        <mc:Fallback xmlns="">
          <p:sp>
            <p:nvSpPr>
              <p:cNvPr id="197" name="Rectangle 196"/>
              <p:cNvSpPr>
                <a:spLocks noRot="1" noChangeAspect="1" noMove="1" noResize="1" noEditPoints="1" noAdjustHandles="1" noChangeArrowheads="1" noChangeShapeType="1" noTextEdit="1"/>
              </p:cNvSpPr>
              <p:nvPr/>
            </p:nvSpPr>
            <p:spPr>
              <a:xfrm>
                <a:off x="6960640" y="4295259"/>
                <a:ext cx="2277996" cy="523220"/>
              </a:xfrm>
              <a:prstGeom prst="rect">
                <a:avLst/>
              </a:prstGeom>
              <a:blipFill>
                <a:blip r:embed="rId8"/>
                <a:stretch>
                  <a:fillRect t="-12941" r="-4278" b="-32941"/>
                </a:stretch>
              </a:blipFill>
            </p:spPr>
            <p:txBody>
              <a:bodyPr/>
              <a:lstStyle/>
              <a:p>
                <a:r>
                  <a:rPr lang="en-US">
                    <a:noFill/>
                  </a:rPr>
                  <a:t> </a:t>
                </a:r>
              </a:p>
            </p:txBody>
          </p:sp>
        </mc:Fallback>
      </mc:AlternateContent>
      <p:sp>
        <p:nvSpPr>
          <p:cNvPr id="198" name="Rounded Rectangle 197"/>
          <p:cNvSpPr/>
          <p:nvPr/>
        </p:nvSpPr>
        <p:spPr>
          <a:xfrm>
            <a:off x="4021527" y="5071634"/>
            <a:ext cx="7507676" cy="822567"/>
          </a:xfrm>
          <a:prstGeom prst="roundRect">
            <a:avLst/>
          </a:prstGeom>
          <a:solidFill>
            <a:schemeClr val="accent3">
              <a:lumMod val="20000"/>
              <a:lumOff val="80000"/>
            </a:schemeClr>
          </a:solidFill>
          <a:effectLst>
            <a:outerShdw dist="76200" dir="192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kern="0" dirty="0" err="1">
                <a:solidFill>
                  <a:srgbClr val="C22960"/>
                </a:solidFill>
                <a:latin typeface="Catamaran" panose="020B0604020202020204" charset="0"/>
                <a:cs typeface="Catamaran" panose="020B0604020202020204" charset="0"/>
                <a:sym typeface="Arial"/>
              </a:rPr>
              <a:t>Lũy</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thừa</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của</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một</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số</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hữu</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tỉ</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với</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số</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mũ</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tự</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nhiên</a:t>
            </a:r>
            <a:endParaRPr lang="en-US" sz="2667" kern="0" dirty="0">
              <a:solidFill>
                <a:srgbClr val="C22960"/>
              </a:solidFill>
              <a:latin typeface="Catamaran" panose="020B0604020202020204" charset="0"/>
              <a:cs typeface="Catamaran" panose="020B0604020202020204" charset="0"/>
              <a:sym typeface="Arial"/>
            </a:endParaRPr>
          </a:p>
        </p:txBody>
      </p:sp>
    </p:spTree>
    <p:extLst>
      <p:ext uri="{BB962C8B-B14F-4D97-AF65-F5344CB8AC3E}">
        <p14:creationId xmlns:p14="http://schemas.microsoft.com/office/powerpoint/2010/main" val="12385498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7"/>
                                        </p:tgtEl>
                                        <p:attrNameLst>
                                          <p:attrName>style.visibility</p:attrName>
                                        </p:attrNameLst>
                                      </p:cBhvr>
                                      <p:to>
                                        <p:strVal val="visible"/>
                                      </p:to>
                                    </p:set>
                                    <p:animEffect transition="in" filter="wipe(left)">
                                      <p:cBhvr>
                                        <p:cTn id="25" dur="500"/>
                                        <p:tgtEl>
                                          <p:spTgt spid="19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24"/>
                                        </p:tgtEl>
                                        <p:attrNameLst>
                                          <p:attrName>style.visibility</p:attrName>
                                        </p:attrNameLst>
                                      </p:cBhvr>
                                      <p:to>
                                        <p:strVal val="hidden"/>
                                      </p:to>
                                    </p:set>
                                  </p:childTnLst>
                                </p:cTn>
                              </p:par>
                              <p:par>
                                <p:cTn id="30" presetID="53" presetClass="entr" presetSubtype="16" fill="hold" grpId="0" nodeType="withEffect">
                                  <p:stCondLst>
                                    <p:cond delay="0"/>
                                  </p:stCondLst>
                                  <p:childTnLst>
                                    <p:set>
                                      <p:cBhvr>
                                        <p:cTn id="31" dur="1" fill="hold">
                                          <p:stCondLst>
                                            <p:cond delay="0"/>
                                          </p:stCondLst>
                                        </p:cTn>
                                        <p:tgtEl>
                                          <p:spTgt spid="198"/>
                                        </p:tgtEl>
                                        <p:attrNameLst>
                                          <p:attrName>style.visibility</p:attrName>
                                        </p:attrNameLst>
                                      </p:cBhvr>
                                      <p:to>
                                        <p:strVal val="visible"/>
                                      </p:to>
                                    </p:set>
                                    <p:anim calcmode="lin" valueType="num">
                                      <p:cBhvr>
                                        <p:cTn id="32" dur="500" fill="hold"/>
                                        <p:tgtEl>
                                          <p:spTgt spid="198"/>
                                        </p:tgtEl>
                                        <p:attrNameLst>
                                          <p:attrName>ppt_w</p:attrName>
                                        </p:attrNameLst>
                                      </p:cBhvr>
                                      <p:tavLst>
                                        <p:tav tm="0">
                                          <p:val>
                                            <p:fltVal val="0"/>
                                          </p:val>
                                        </p:tav>
                                        <p:tav tm="100000">
                                          <p:val>
                                            <p:strVal val="#ppt_w"/>
                                          </p:val>
                                        </p:tav>
                                      </p:tavLst>
                                    </p:anim>
                                    <p:anim calcmode="lin" valueType="num">
                                      <p:cBhvr>
                                        <p:cTn id="33" dur="500" fill="hold"/>
                                        <p:tgtEl>
                                          <p:spTgt spid="198"/>
                                        </p:tgtEl>
                                        <p:attrNameLst>
                                          <p:attrName>ppt_h</p:attrName>
                                        </p:attrNameLst>
                                      </p:cBhvr>
                                      <p:tavLst>
                                        <p:tav tm="0">
                                          <p:val>
                                            <p:fltVal val="0"/>
                                          </p:val>
                                        </p:tav>
                                        <p:tav tm="100000">
                                          <p:val>
                                            <p:strVal val="#ppt_h"/>
                                          </p:val>
                                        </p:tav>
                                      </p:tavLst>
                                    </p:anim>
                                    <p:animEffect transition="in" filter="fade">
                                      <p:cBhvr>
                                        <p:cTn id="34"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4" grpId="0"/>
      <p:bldP spid="24" grpId="0" animBg="1"/>
      <p:bldP spid="24" grpId="1" animBg="1"/>
      <p:bldP spid="25" grpId="0"/>
      <p:bldP spid="197" grpId="0"/>
      <p:bldP spid="19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3" name="Rounded Rectangle 2"/>
          <p:cNvSpPr/>
          <p:nvPr/>
        </p:nvSpPr>
        <p:spPr>
          <a:xfrm>
            <a:off x="954055" y="2075288"/>
            <a:ext cx="10812174" cy="1828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LUYỆN TẬP- VẬN DỤNG</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2022728" y="1273014"/>
            <a:ext cx="3757801" cy="635706"/>
          </a:xfrm>
          <a:prstGeom prst="rect">
            <a:avLst/>
          </a:prstGeom>
          <a:solidFill>
            <a:srgbClr val="AFE23D"/>
          </a:solidFill>
        </p:spPr>
        <p:txBody>
          <a:bodyPr spcFirstLastPara="1" wrap="square" lIns="121900" tIns="121900" rIns="121900" bIns="121900" anchor="t" anchorCtr="0">
            <a:noAutofit/>
          </a:bodyPr>
          <a:lstStyle/>
          <a:p>
            <a:pPr defTabSz="1219170">
              <a:buClr>
                <a:srgbClr val="000000"/>
              </a:buClr>
            </a:pPr>
            <a:r>
              <a:rPr lang="en-US" sz="2800" dirty="0" err="1">
                <a:solidFill>
                  <a:srgbClr val="C22960"/>
                </a:solidFill>
                <a:latin typeface="Catamaran" panose="020B0604020202020204" charset="0"/>
                <a:cs typeface="Catamaran" panose="020B0604020202020204" charset="0"/>
              </a:rPr>
              <a:t>Bài</a:t>
            </a:r>
            <a:r>
              <a:rPr lang="en-US" sz="2800" dirty="0">
                <a:solidFill>
                  <a:srgbClr val="C22960"/>
                </a:solidFill>
                <a:latin typeface="Catamaran" panose="020B0604020202020204" charset="0"/>
                <a:cs typeface="Catamaran" panose="020B0604020202020204" charset="0"/>
              </a:rPr>
              <a:t> 6 SGK </a:t>
            </a:r>
            <a:r>
              <a:rPr lang="en-US" sz="2800" dirty="0" err="1">
                <a:solidFill>
                  <a:srgbClr val="C22960"/>
                </a:solidFill>
                <a:latin typeface="Catamaran" panose="020B0604020202020204" charset="0"/>
                <a:cs typeface="Catamaran" panose="020B0604020202020204" charset="0"/>
              </a:rPr>
              <a:t>trang</a:t>
            </a:r>
            <a:r>
              <a:rPr lang="en-US" sz="2800" dirty="0">
                <a:solidFill>
                  <a:srgbClr val="C22960"/>
                </a:solidFill>
                <a:latin typeface="Catamaran" panose="020B0604020202020204" charset="0"/>
                <a:cs typeface="Catamaran" panose="020B0604020202020204" charset="0"/>
              </a:rPr>
              <a:t> 20.</a:t>
            </a:r>
            <a:r>
              <a:rPr lang="en-US" sz="3200" dirty="0">
                <a:solidFill>
                  <a:srgbClr val="00B0F0"/>
                </a:solidFill>
                <a:latin typeface="Catamaran" panose="020B0604020202020204"/>
                <a:cs typeface="Catamaran" panose="020B0604020202020204" charset="0"/>
                <a:sym typeface="Arial"/>
              </a:rPr>
              <a:t> </a:t>
            </a:r>
            <a:endParaRPr lang="en-US" sz="2800" dirty="0">
              <a:solidFill>
                <a:srgbClr val="C22960"/>
              </a:solidFill>
              <a:latin typeface="Catamaran" panose="020B0604020202020204" charset="0"/>
              <a:cs typeface="Catamaran" panose="020B0604020202020204" charset="0"/>
            </a:endParaRP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028602" y="2095491"/>
                <a:ext cx="10812174" cy="1815882"/>
              </a:xfrm>
              <a:prstGeom prst="rect">
                <a:avLst/>
              </a:prstGeom>
            </p:spPr>
            <p:txBody>
              <a:bodyPr wrap="square">
                <a:spAutoFit/>
              </a:bodyPr>
              <a:lstStyle/>
              <a:p>
                <a:pPr defTabSz="1219170">
                  <a:buClr>
                    <a:srgbClr val="000000"/>
                  </a:buClr>
                </a:pPr>
                <a:r>
                  <a:rPr lang="en-US" sz="2800" dirty="0">
                    <a:solidFill>
                      <a:srgbClr val="00B0F0"/>
                    </a:solidFill>
                    <a:latin typeface="Catamaran" panose="020B0604020202020204"/>
                    <a:cs typeface="Catamaran" panose="020B0604020202020204" charset="0"/>
                    <a:sym typeface="Arial"/>
                  </a:rPr>
                  <a:t>T</a:t>
                </a:r>
                <a:r>
                  <a:rPr lang="vi-VN" sz="2800" dirty="0">
                    <a:solidFill>
                      <a:srgbClr val="00B0F0"/>
                    </a:solidFill>
                  </a:rPr>
                  <a:t>rên bản đồ có tỉ lệ 1 : 100 000, một cánh đồng lúa có dạng hình vuông với độ dài cạnh là 0,7 cm. </a:t>
                </a:r>
                <a:endParaRPr lang="en-US" sz="2800" dirty="0">
                  <a:solidFill>
                    <a:srgbClr val="00B0F0"/>
                  </a:solidFill>
                  <a:latin typeface="Catamaran" panose="020B0604020202020204"/>
                </a:endParaRPr>
              </a:p>
              <a:p>
                <a:pPr defTabSz="1219170">
                  <a:buClr>
                    <a:srgbClr val="000000"/>
                  </a:buClr>
                </a:pPr>
                <a:r>
                  <a:rPr lang="vi-VN" sz="2800" dirty="0">
                    <a:solidFill>
                      <a:srgbClr val="00B0F0"/>
                    </a:solidFill>
                  </a:rPr>
                  <a:t>Tính diện tích thực tế theo đơn vị mét vuông của cánh đồng lúa đó (viết kết quả dưới dạng </a:t>
                </a:r>
                <a14:m>
                  <m:oMath xmlns:m="http://schemas.openxmlformats.org/officeDocument/2006/math">
                    <m:r>
                      <a:rPr lang="en-US" sz="2800" i="1">
                        <a:solidFill>
                          <a:srgbClr val="00B0F0"/>
                        </a:solidFill>
                        <a:latin typeface="Cambria Math" panose="02040503050406030204" pitchFamily="18" charset="0"/>
                      </a:rPr>
                      <m:t>𝑎</m:t>
                    </m:r>
                    <m:r>
                      <a:rPr lang="en-US" sz="2800" i="1">
                        <a:solidFill>
                          <a:srgbClr val="00B0F0"/>
                        </a:solidFill>
                        <a:latin typeface="Cambria Math" panose="02040503050406030204" pitchFamily="18" charset="0"/>
                      </a:rPr>
                      <m:t>.</m:t>
                    </m:r>
                    <m:sSup>
                      <m:sSupPr>
                        <m:ctrlPr>
                          <a:rPr lang="en-US" sz="2800" i="1">
                            <a:solidFill>
                              <a:srgbClr val="00B0F0"/>
                            </a:solidFill>
                            <a:latin typeface="Cambria Math" panose="02040503050406030204" pitchFamily="18" charset="0"/>
                          </a:rPr>
                        </m:ctrlPr>
                      </m:sSupPr>
                      <m:e>
                        <m:r>
                          <a:rPr lang="en-US" sz="2800" i="1">
                            <a:solidFill>
                              <a:srgbClr val="00B0F0"/>
                            </a:solidFill>
                            <a:latin typeface="Cambria Math" panose="02040503050406030204" pitchFamily="18" charset="0"/>
                          </a:rPr>
                          <m:t>10</m:t>
                        </m:r>
                      </m:e>
                      <m:sup>
                        <m:r>
                          <a:rPr lang="en-US" sz="2800" i="1">
                            <a:solidFill>
                              <a:srgbClr val="00B0F0"/>
                            </a:solidFill>
                            <a:latin typeface="Cambria Math" panose="02040503050406030204" pitchFamily="18" charset="0"/>
                          </a:rPr>
                          <m:t>𝑛</m:t>
                        </m:r>
                      </m:sup>
                    </m:sSup>
                  </m:oMath>
                </a14:m>
                <a:r>
                  <a:rPr lang="vi-VN" sz="2800" dirty="0">
                    <a:solidFill>
                      <a:srgbClr val="00B0F0"/>
                    </a:solidFill>
                  </a:rPr>
                  <a:t> với</a:t>
                </a:r>
                <a:r>
                  <a:rPr lang="en-US" sz="2800" dirty="0">
                    <a:solidFill>
                      <a:srgbClr val="00B0F0"/>
                    </a:solidFill>
                    <a:latin typeface="Catamaran" panose="020B0604020202020204"/>
                  </a:rPr>
                  <a:t> </a:t>
                </a:r>
                <a14:m>
                  <m:oMath xmlns:m="http://schemas.openxmlformats.org/officeDocument/2006/math">
                    <m:r>
                      <a:rPr lang="en-US" sz="2800" i="1">
                        <a:solidFill>
                          <a:srgbClr val="00B0F0"/>
                        </a:solidFill>
                        <a:latin typeface="Cambria Math" panose="02040503050406030204" pitchFamily="18" charset="0"/>
                      </a:rPr>
                      <m:t>1</m:t>
                    </m:r>
                    <m:r>
                      <a:rPr lang="en-US" sz="2800" i="1">
                        <a:solidFill>
                          <a:srgbClr val="00B0F0"/>
                        </a:solidFill>
                        <a:latin typeface="Cambria Math" panose="02040503050406030204" pitchFamily="18" charset="0"/>
                        <a:ea typeface="Cambria Math" panose="02040503050406030204" pitchFamily="18" charset="0"/>
                      </a:rPr>
                      <m:t>≤</m:t>
                    </m:r>
                    <m:r>
                      <a:rPr lang="en-US" sz="2800" i="1">
                        <a:solidFill>
                          <a:srgbClr val="00B0F0"/>
                        </a:solidFill>
                        <a:latin typeface="Cambria Math" panose="02040503050406030204" pitchFamily="18" charset="0"/>
                        <a:ea typeface="Cambria Math" panose="02040503050406030204" pitchFamily="18" charset="0"/>
                      </a:rPr>
                      <m:t>𝑎</m:t>
                    </m:r>
                    <m:r>
                      <a:rPr lang="en-US" sz="2800" i="1" smtClean="0">
                        <a:solidFill>
                          <a:srgbClr val="00B0F0"/>
                        </a:solidFill>
                        <a:latin typeface="Cambria Math" panose="02040503050406030204" pitchFamily="18" charset="0"/>
                        <a:ea typeface="Cambria Math" panose="02040503050406030204" pitchFamily="18" charset="0"/>
                      </a:rPr>
                      <m:t>&lt;</m:t>
                    </m:r>
                    <m:r>
                      <a:rPr lang="en-US" sz="2800" i="1">
                        <a:solidFill>
                          <a:srgbClr val="00B0F0"/>
                        </a:solidFill>
                        <a:latin typeface="Cambria Math" panose="02040503050406030204" pitchFamily="18" charset="0"/>
                        <a:ea typeface="Cambria Math" panose="02040503050406030204" pitchFamily="18" charset="0"/>
                      </a:rPr>
                      <m:t>10</m:t>
                    </m:r>
                  </m:oMath>
                </a14:m>
                <a:r>
                  <a:rPr lang="vi-VN" sz="2800" dirty="0">
                    <a:solidFill>
                      <a:srgbClr val="00B0F0"/>
                    </a:solidFill>
                  </a:rPr>
                  <a:t>)</a:t>
                </a:r>
                <a:endParaRPr lang="en-US" sz="2800" dirty="0">
                  <a:solidFill>
                    <a:srgbClr val="00B0F0"/>
                  </a:solidFill>
                  <a:latin typeface="Catamaran" panose="020B0604020202020204"/>
                  <a:cs typeface="Catamaran" panose="020B0604020202020204"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1028602" y="2095491"/>
                <a:ext cx="10812174" cy="1815882"/>
              </a:xfrm>
              <a:prstGeom prst="rect">
                <a:avLst/>
              </a:prstGeom>
              <a:blipFill>
                <a:blip r:embed="rId4"/>
                <a:stretch>
                  <a:fillRect l="-1184" t="-4027" r="-959" b="-8054"/>
                </a:stretch>
              </a:blipFill>
            </p:spPr>
            <p:txBody>
              <a:bodyPr/>
              <a:lstStyle/>
              <a:p>
                <a:r>
                  <a:rPr lang="en-US">
                    <a:noFill/>
                  </a:rPr>
                  <a:t> </a:t>
                </a:r>
              </a:p>
            </p:txBody>
          </p:sp>
        </mc:Fallback>
      </mc:AlternateContent>
      <p:sp>
        <p:nvSpPr>
          <p:cNvPr id="59" name="Rectangle 58"/>
          <p:cNvSpPr/>
          <p:nvPr/>
        </p:nvSpPr>
        <p:spPr>
          <a:xfrm>
            <a:off x="992247" y="4061483"/>
            <a:ext cx="10672299" cy="2492990"/>
          </a:xfrm>
          <a:prstGeom prst="rect">
            <a:avLst/>
          </a:prstGeom>
        </p:spPr>
        <p:txBody>
          <a:bodyPr wrap="square">
            <a:spAutoFit/>
          </a:bodyPr>
          <a:lstStyle/>
          <a:p>
            <a:pPr algn="ctr"/>
            <a:r>
              <a:rPr lang="en-US" sz="2600" b="1" dirty="0" err="1">
                <a:solidFill>
                  <a:srgbClr val="000000"/>
                </a:solidFill>
                <a:latin typeface="Catamaran" panose="020B0604020202020204"/>
              </a:rPr>
              <a:t>Bài</a:t>
            </a:r>
            <a:r>
              <a:rPr lang="en-US" sz="2600" b="1" dirty="0">
                <a:solidFill>
                  <a:srgbClr val="000000"/>
                </a:solidFill>
                <a:latin typeface="Catamaran" panose="020B0604020202020204"/>
              </a:rPr>
              <a:t> </a:t>
            </a:r>
            <a:r>
              <a:rPr lang="en-US" sz="2600" b="1" dirty="0" err="1">
                <a:solidFill>
                  <a:srgbClr val="000000"/>
                </a:solidFill>
                <a:latin typeface="Catamaran" panose="020B0604020202020204"/>
              </a:rPr>
              <a:t>giải</a:t>
            </a:r>
            <a:r>
              <a:rPr lang="en-US" sz="2600" b="1" dirty="0">
                <a:solidFill>
                  <a:srgbClr val="000000"/>
                </a:solidFill>
                <a:latin typeface="Catamaran" panose="020B0604020202020204"/>
              </a:rPr>
              <a:t>:</a:t>
            </a:r>
          </a:p>
          <a:p>
            <a:pPr algn="just"/>
            <a:r>
              <a:rPr lang="en-US" sz="2600" dirty="0" err="1">
                <a:solidFill>
                  <a:srgbClr val="000000"/>
                </a:solidFill>
                <a:latin typeface="Catamaran" panose="020B0604020202020204"/>
              </a:rPr>
              <a:t>Độ</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dài</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một</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cạnh</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của</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cánh</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đồng</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hình</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vuông</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trên</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thực</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tế</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là</a:t>
            </a:r>
            <a:r>
              <a:rPr lang="en-US" sz="2600" dirty="0">
                <a:solidFill>
                  <a:srgbClr val="000000"/>
                </a:solidFill>
                <a:latin typeface="Catamaran" panose="020B0604020202020204"/>
              </a:rPr>
              <a:t>:</a:t>
            </a:r>
          </a:p>
          <a:p>
            <a:pPr algn="just"/>
            <a:r>
              <a:rPr lang="en-US" sz="2600" dirty="0">
                <a:solidFill>
                  <a:srgbClr val="000000"/>
                </a:solidFill>
                <a:latin typeface="Catamaran" panose="020B0604020202020204"/>
              </a:rPr>
              <a:t>0,7 . 100 000 = 70 000 (cm) = 700 (m).</a:t>
            </a:r>
          </a:p>
          <a:p>
            <a:pPr algn="just"/>
            <a:r>
              <a:rPr lang="en-US" sz="2600" dirty="0" err="1">
                <a:solidFill>
                  <a:srgbClr val="000000"/>
                </a:solidFill>
                <a:latin typeface="Catamaran" panose="020B0604020202020204"/>
              </a:rPr>
              <a:t>Diện</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tích</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của</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cánh</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đồng</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hình</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vuông</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trên</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thực</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tế</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là</a:t>
            </a:r>
            <a:r>
              <a:rPr lang="en-US" sz="2600" dirty="0">
                <a:solidFill>
                  <a:srgbClr val="000000"/>
                </a:solidFill>
                <a:latin typeface="Catamaran" panose="020B0604020202020204"/>
              </a:rPr>
              <a:t>:</a:t>
            </a:r>
          </a:p>
          <a:p>
            <a:pPr algn="just"/>
            <a:r>
              <a:rPr lang="en-US" sz="2600" dirty="0">
                <a:solidFill>
                  <a:srgbClr val="000000"/>
                </a:solidFill>
                <a:latin typeface="Catamaran" panose="020B0604020202020204"/>
              </a:rPr>
              <a:t>700</a:t>
            </a:r>
            <a:r>
              <a:rPr lang="en-US" sz="2600" baseline="30000" dirty="0">
                <a:solidFill>
                  <a:srgbClr val="000000"/>
                </a:solidFill>
                <a:latin typeface="Catamaran" panose="020B0604020202020204"/>
              </a:rPr>
              <a:t>2</a:t>
            </a:r>
            <a:r>
              <a:rPr lang="en-US" sz="2600" dirty="0">
                <a:solidFill>
                  <a:srgbClr val="000000"/>
                </a:solidFill>
                <a:latin typeface="Catamaran" panose="020B0604020202020204"/>
              </a:rPr>
              <a:t> = 490 000 (m</a:t>
            </a:r>
            <a:r>
              <a:rPr lang="en-US" sz="2600" baseline="30000" dirty="0">
                <a:solidFill>
                  <a:srgbClr val="000000"/>
                </a:solidFill>
                <a:latin typeface="Catamaran" panose="020B0604020202020204"/>
              </a:rPr>
              <a:t>2</a:t>
            </a:r>
            <a:r>
              <a:rPr lang="en-US" sz="2600" dirty="0">
                <a:solidFill>
                  <a:srgbClr val="000000"/>
                </a:solidFill>
                <a:latin typeface="Catamaran" panose="020B0604020202020204"/>
              </a:rPr>
              <a:t>) = 4,9 . 10</a:t>
            </a:r>
            <a:r>
              <a:rPr lang="en-US" sz="2600" baseline="30000" dirty="0">
                <a:solidFill>
                  <a:srgbClr val="000000"/>
                </a:solidFill>
                <a:latin typeface="Catamaran" panose="020B0604020202020204"/>
              </a:rPr>
              <a:t>5 </a:t>
            </a:r>
            <a:r>
              <a:rPr lang="en-US" sz="2600" dirty="0">
                <a:solidFill>
                  <a:srgbClr val="000000"/>
                </a:solidFill>
                <a:latin typeface="Catamaran" panose="020B0604020202020204"/>
              </a:rPr>
              <a:t>(m</a:t>
            </a:r>
            <a:r>
              <a:rPr lang="en-US" sz="2600" baseline="30000" dirty="0">
                <a:solidFill>
                  <a:srgbClr val="000000"/>
                </a:solidFill>
                <a:latin typeface="Catamaran" panose="020B0604020202020204"/>
              </a:rPr>
              <a:t>2</a:t>
            </a:r>
            <a:r>
              <a:rPr lang="en-US" sz="2600" dirty="0">
                <a:solidFill>
                  <a:srgbClr val="000000"/>
                </a:solidFill>
                <a:latin typeface="Catamaran" panose="020B0604020202020204"/>
              </a:rPr>
              <a:t>).</a:t>
            </a:r>
          </a:p>
          <a:p>
            <a:pPr algn="just"/>
            <a:r>
              <a:rPr lang="en-US" sz="2600" dirty="0" err="1">
                <a:solidFill>
                  <a:srgbClr val="000000"/>
                </a:solidFill>
                <a:latin typeface="Catamaran" panose="020B0604020202020204"/>
              </a:rPr>
              <a:t>Vậy</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diện</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tích</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thực</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tế</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của</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cánh</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đồng</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lúa</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đó</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là</a:t>
            </a:r>
            <a:r>
              <a:rPr lang="en-US" sz="2600" dirty="0">
                <a:solidFill>
                  <a:srgbClr val="000000"/>
                </a:solidFill>
                <a:latin typeface="Catamaran" panose="020B0604020202020204"/>
              </a:rPr>
              <a:t> 4,9 . 10</a:t>
            </a:r>
            <a:r>
              <a:rPr lang="en-US" sz="2600" baseline="30000" dirty="0">
                <a:solidFill>
                  <a:srgbClr val="000000"/>
                </a:solidFill>
                <a:latin typeface="Catamaran" panose="020B0604020202020204"/>
              </a:rPr>
              <a:t>5 </a:t>
            </a:r>
            <a:r>
              <a:rPr lang="en-US" sz="2600" dirty="0">
                <a:solidFill>
                  <a:srgbClr val="000000"/>
                </a:solidFill>
                <a:latin typeface="Catamaran" panose="020B0604020202020204"/>
              </a:rPr>
              <a:t>m</a:t>
            </a:r>
            <a:r>
              <a:rPr lang="en-US" sz="2600" baseline="30000" dirty="0">
                <a:solidFill>
                  <a:srgbClr val="000000"/>
                </a:solidFill>
                <a:latin typeface="Catamaran" panose="020B0604020202020204"/>
              </a:rPr>
              <a:t>2</a:t>
            </a:r>
            <a:r>
              <a:rPr lang="en-US" sz="2600" dirty="0">
                <a:solidFill>
                  <a:srgbClr val="000000"/>
                </a:solidFill>
                <a:latin typeface="Catamaran" panose="020B0604020202020204"/>
              </a:rPr>
              <a:t>.</a:t>
            </a:r>
            <a:endParaRPr lang="en-US" sz="2600" b="0" i="0" dirty="0">
              <a:solidFill>
                <a:srgbClr val="000000"/>
              </a:solidFill>
              <a:effectLst/>
              <a:latin typeface="Catamaran" panose="020B0604020202020204"/>
            </a:endParaRPr>
          </a:p>
        </p:txBody>
      </p:sp>
    </p:spTree>
    <p:extLst>
      <p:ext uri="{BB962C8B-B14F-4D97-AF65-F5344CB8AC3E}">
        <p14:creationId xmlns:p14="http://schemas.microsoft.com/office/powerpoint/2010/main" val="222903644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LUYỆN TẬP- VẬN DỤNG</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2033399" y="1293740"/>
            <a:ext cx="3529201" cy="611621"/>
          </a:xfrm>
          <a:prstGeom prst="rect">
            <a:avLst/>
          </a:prstGeom>
          <a:solidFill>
            <a:srgbClr val="AFE23D"/>
          </a:solidFill>
        </p:spPr>
        <p:txBody>
          <a:bodyPr spcFirstLastPara="1" wrap="square" lIns="121900" tIns="121900" rIns="121900" bIns="121900" anchor="t" anchorCtr="0">
            <a:noAutofit/>
          </a:bodyPr>
          <a:lstStyle/>
          <a:p>
            <a:pPr marL="0" indent="0" algn="l"/>
            <a:r>
              <a:rPr lang="en-US" sz="2800" dirty="0" err="1">
                <a:solidFill>
                  <a:srgbClr val="C22960"/>
                </a:solidFill>
                <a:latin typeface="Catamaran" panose="020B0604020202020204" charset="0"/>
                <a:cs typeface="Catamaran" panose="020B0604020202020204" charset="0"/>
              </a:rPr>
              <a:t>Bài</a:t>
            </a:r>
            <a:r>
              <a:rPr lang="en-US" sz="2800" dirty="0">
                <a:solidFill>
                  <a:srgbClr val="C22960"/>
                </a:solidFill>
                <a:latin typeface="Catamaran" panose="020B0604020202020204" charset="0"/>
                <a:cs typeface="Catamaran" panose="020B0604020202020204" charset="0"/>
              </a:rPr>
              <a:t> 7 SGK </a:t>
            </a:r>
            <a:r>
              <a:rPr lang="en-US" sz="2800" dirty="0" err="1">
                <a:solidFill>
                  <a:srgbClr val="C22960"/>
                </a:solidFill>
                <a:latin typeface="Catamaran" panose="020B0604020202020204" charset="0"/>
                <a:cs typeface="Catamaran" panose="020B0604020202020204" charset="0"/>
              </a:rPr>
              <a:t>trang</a:t>
            </a:r>
            <a:r>
              <a:rPr lang="en-US" sz="2800" dirty="0">
                <a:solidFill>
                  <a:srgbClr val="C22960"/>
                </a:solidFill>
                <a:latin typeface="Catamaran" panose="020B0604020202020204" charset="0"/>
                <a:cs typeface="Catamaran" panose="020B0604020202020204" charset="0"/>
              </a:rPr>
              <a:t> 20.</a:t>
            </a: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56" name="Rounded Rectangle 55"/>
          <p:cNvSpPr/>
          <p:nvPr/>
        </p:nvSpPr>
        <p:spPr>
          <a:xfrm>
            <a:off x="533400" y="2075288"/>
            <a:ext cx="11232829" cy="1828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96607" y="2095491"/>
            <a:ext cx="11067939" cy="1815882"/>
          </a:xfrm>
          <a:prstGeom prst="rect">
            <a:avLst/>
          </a:prstGeom>
        </p:spPr>
        <p:txBody>
          <a:bodyPr wrap="square">
            <a:spAutoFit/>
          </a:bodyPr>
          <a:lstStyle/>
          <a:p>
            <a:r>
              <a:rPr lang="vi-VN" dirty="0"/>
              <a:t> </a:t>
            </a:r>
            <a:r>
              <a:rPr lang="vi-VN" sz="2800" dirty="0">
                <a:solidFill>
                  <a:srgbClr val="00B0F0"/>
                </a:solidFill>
              </a:rPr>
              <a:t>Biết vận tốc ánh sáng xấp xỉ bằng 299 792 458 m/s và ánh sáng Mặt Trời cần khoảng 8 phút 19 giây mới đến được Trái Đất. </a:t>
            </a:r>
            <a:endParaRPr lang="en-US" sz="2800" dirty="0">
              <a:solidFill>
                <a:srgbClr val="00B0F0"/>
              </a:solidFill>
            </a:endParaRPr>
          </a:p>
          <a:p>
            <a:r>
              <a:rPr lang="vi-VN" sz="2800" dirty="0">
                <a:solidFill>
                  <a:srgbClr val="00B0F0"/>
                </a:solidFill>
              </a:rPr>
              <a:t>(</a:t>
            </a:r>
            <a:r>
              <a:rPr lang="vi-VN" sz="2800" i="1" dirty="0">
                <a:solidFill>
                  <a:srgbClr val="00B0F0"/>
                </a:solidFill>
              </a:rPr>
              <a:t>Nguồn: https://vi.wikipedia.org</a:t>
            </a:r>
            <a:r>
              <a:rPr lang="vi-VN" sz="2800" dirty="0">
                <a:solidFill>
                  <a:srgbClr val="00B0F0"/>
                </a:solidFill>
              </a:rPr>
              <a:t>).</a:t>
            </a:r>
          </a:p>
          <a:p>
            <a:r>
              <a:rPr lang="vi-VN" sz="2800" dirty="0">
                <a:solidFill>
                  <a:srgbClr val="00B0F0"/>
                </a:solidFill>
              </a:rPr>
              <a:t>Khoảng cách giữa Mặt Trời và Trái Đất xấp xỉ bằng bao nhiêu k</a:t>
            </a:r>
            <a:r>
              <a:rPr lang="en-US" sz="2800" dirty="0">
                <a:solidFill>
                  <a:srgbClr val="00B0F0"/>
                </a:solidFill>
              </a:rPr>
              <a:t>m</a:t>
            </a:r>
            <a:r>
              <a:rPr lang="vi-VN" sz="2800" dirty="0">
                <a:solidFill>
                  <a:srgbClr val="00B0F0"/>
                </a:solidFill>
              </a:rPr>
              <a:t>?</a:t>
            </a:r>
          </a:p>
        </p:txBody>
      </p:sp>
      <p:sp>
        <p:nvSpPr>
          <p:cNvPr id="2" name="Rectangle 1"/>
          <p:cNvSpPr/>
          <p:nvPr/>
        </p:nvSpPr>
        <p:spPr>
          <a:xfrm>
            <a:off x="533401" y="4061483"/>
            <a:ext cx="11131146" cy="2492990"/>
          </a:xfrm>
          <a:prstGeom prst="rect">
            <a:avLst/>
          </a:prstGeom>
        </p:spPr>
        <p:txBody>
          <a:bodyPr wrap="square">
            <a:spAutoFit/>
          </a:bodyPr>
          <a:lstStyle/>
          <a:p>
            <a:pPr algn="ctr"/>
            <a:r>
              <a:rPr lang="en-US" sz="2600" b="1" dirty="0" err="1">
                <a:solidFill>
                  <a:srgbClr val="000000"/>
                </a:solidFill>
                <a:latin typeface="Catamaran" panose="020B0604020202020204"/>
              </a:rPr>
              <a:t>Bài</a:t>
            </a:r>
            <a:r>
              <a:rPr lang="en-US" sz="2600" b="1" dirty="0">
                <a:solidFill>
                  <a:srgbClr val="000000"/>
                </a:solidFill>
                <a:latin typeface="Catamaran" panose="020B0604020202020204"/>
              </a:rPr>
              <a:t> </a:t>
            </a:r>
            <a:r>
              <a:rPr lang="en-US" sz="2600" b="1" dirty="0" err="1">
                <a:solidFill>
                  <a:srgbClr val="000000"/>
                </a:solidFill>
                <a:latin typeface="Catamaran" panose="020B0604020202020204"/>
              </a:rPr>
              <a:t>giải</a:t>
            </a:r>
            <a:r>
              <a:rPr lang="en-US" sz="2600" b="1" dirty="0">
                <a:solidFill>
                  <a:srgbClr val="000000"/>
                </a:solidFill>
                <a:latin typeface="Catamaran" panose="020B0604020202020204"/>
              </a:rPr>
              <a:t>:</a:t>
            </a:r>
          </a:p>
          <a:p>
            <a:r>
              <a:rPr lang="en-US" sz="2600" dirty="0" err="1">
                <a:latin typeface="Catamaran" panose="020B0604020202020204"/>
              </a:rPr>
              <a:t>Đổi</a:t>
            </a:r>
            <a:r>
              <a:rPr lang="en-US" sz="2600" dirty="0">
                <a:latin typeface="Catamaran" panose="020B0604020202020204"/>
              </a:rPr>
              <a:t> 8 </a:t>
            </a:r>
            <a:r>
              <a:rPr lang="en-US" sz="2600" dirty="0" err="1">
                <a:latin typeface="Catamaran" panose="020B0604020202020204"/>
              </a:rPr>
              <a:t>phút</a:t>
            </a:r>
            <a:r>
              <a:rPr lang="en-US" sz="2600" dirty="0">
                <a:latin typeface="Catamaran" panose="020B0604020202020204"/>
              </a:rPr>
              <a:t> 19 </a:t>
            </a:r>
            <a:r>
              <a:rPr lang="en-US" sz="2600" dirty="0" err="1">
                <a:latin typeface="Catamaran" panose="020B0604020202020204"/>
              </a:rPr>
              <a:t>giây</a:t>
            </a:r>
            <a:r>
              <a:rPr lang="en-US" sz="2600" dirty="0">
                <a:latin typeface="Catamaran" panose="020B0604020202020204"/>
              </a:rPr>
              <a:t> = 499 </a:t>
            </a:r>
            <a:r>
              <a:rPr lang="en-US" sz="2600" dirty="0" err="1">
                <a:latin typeface="Catamaran" panose="020B0604020202020204"/>
              </a:rPr>
              <a:t>giây</a:t>
            </a:r>
            <a:r>
              <a:rPr lang="en-US" sz="2600" dirty="0">
                <a:latin typeface="Catamaran" panose="020B0604020202020204"/>
              </a:rPr>
              <a:t>.</a:t>
            </a:r>
          </a:p>
          <a:p>
            <a:r>
              <a:rPr lang="en-US" sz="2600" dirty="0" err="1">
                <a:latin typeface="Catamaran" panose="020B0604020202020204"/>
              </a:rPr>
              <a:t>Khoảng</a:t>
            </a:r>
            <a:r>
              <a:rPr lang="en-US" sz="2600" dirty="0">
                <a:latin typeface="Catamaran" panose="020B0604020202020204"/>
              </a:rPr>
              <a:t> </a:t>
            </a:r>
            <a:r>
              <a:rPr lang="en-US" sz="2600" dirty="0" err="1">
                <a:latin typeface="Catamaran" panose="020B0604020202020204"/>
              </a:rPr>
              <a:t>cách</a:t>
            </a:r>
            <a:r>
              <a:rPr lang="en-US" sz="2600" dirty="0">
                <a:latin typeface="Catamaran" panose="020B0604020202020204"/>
              </a:rPr>
              <a:t> </a:t>
            </a:r>
            <a:r>
              <a:rPr lang="en-US" sz="2600" dirty="0" err="1">
                <a:latin typeface="Catamaran" panose="020B0604020202020204"/>
              </a:rPr>
              <a:t>giữa</a:t>
            </a:r>
            <a:r>
              <a:rPr lang="en-US" sz="2600" dirty="0">
                <a:latin typeface="Catamaran" panose="020B0604020202020204"/>
              </a:rPr>
              <a:t> </a:t>
            </a:r>
            <a:r>
              <a:rPr lang="en-US" sz="2600" dirty="0" err="1">
                <a:latin typeface="Catamaran" panose="020B0604020202020204"/>
              </a:rPr>
              <a:t>Mặt</a:t>
            </a:r>
            <a:r>
              <a:rPr lang="en-US" sz="2600" dirty="0">
                <a:latin typeface="Catamaran" panose="020B0604020202020204"/>
              </a:rPr>
              <a:t> </a:t>
            </a:r>
            <a:r>
              <a:rPr lang="en-US" sz="2600" dirty="0" err="1">
                <a:latin typeface="Catamaran" panose="020B0604020202020204"/>
              </a:rPr>
              <a:t>Trời</a:t>
            </a:r>
            <a:r>
              <a:rPr lang="en-US" sz="2600" dirty="0">
                <a:latin typeface="Catamaran" panose="020B0604020202020204"/>
              </a:rPr>
              <a:t> </a:t>
            </a:r>
            <a:r>
              <a:rPr lang="en-US" sz="2600" dirty="0" err="1">
                <a:latin typeface="Catamaran" panose="020B0604020202020204"/>
              </a:rPr>
              <a:t>và</a:t>
            </a:r>
            <a:r>
              <a:rPr lang="en-US" sz="2600" dirty="0">
                <a:latin typeface="Catamaran" panose="020B0604020202020204"/>
              </a:rPr>
              <a:t> </a:t>
            </a:r>
            <a:r>
              <a:rPr lang="en-US" sz="2600" dirty="0" err="1">
                <a:latin typeface="Catamaran" panose="020B0604020202020204"/>
              </a:rPr>
              <a:t>Trái</a:t>
            </a:r>
            <a:r>
              <a:rPr lang="en-US" sz="2600" dirty="0">
                <a:latin typeface="Catamaran" panose="020B0604020202020204"/>
              </a:rPr>
              <a:t> </a:t>
            </a:r>
            <a:r>
              <a:rPr lang="en-US" sz="2600" dirty="0" err="1">
                <a:latin typeface="Catamaran" panose="020B0604020202020204"/>
              </a:rPr>
              <a:t>Đất</a:t>
            </a:r>
            <a:r>
              <a:rPr lang="en-US" sz="2600" dirty="0">
                <a:latin typeface="Catamaran" panose="020B0604020202020204"/>
              </a:rPr>
              <a:t> </a:t>
            </a:r>
            <a:r>
              <a:rPr lang="en-US" sz="2600" dirty="0" err="1">
                <a:latin typeface="Catamaran" panose="020B0604020202020204"/>
              </a:rPr>
              <a:t>xấp</a:t>
            </a:r>
            <a:r>
              <a:rPr lang="en-US" sz="2600" dirty="0">
                <a:latin typeface="Catamaran" panose="020B0604020202020204"/>
              </a:rPr>
              <a:t> </a:t>
            </a:r>
            <a:r>
              <a:rPr lang="en-US" sz="2600" dirty="0" err="1">
                <a:latin typeface="Catamaran" panose="020B0604020202020204"/>
              </a:rPr>
              <a:t>xỉ</a:t>
            </a:r>
            <a:r>
              <a:rPr lang="en-US" sz="2600" dirty="0">
                <a:latin typeface="Catamaran" panose="020B0604020202020204"/>
              </a:rPr>
              <a:t> </a:t>
            </a:r>
            <a:r>
              <a:rPr lang="en-US" sz="2600" dirty="0" err="1">
                <a:latin typeface="Catamaran" panose="020B0604020202020204"/>
              </a:rPr>
              <a:t>bằng</a:t>
            </a:r>
            <a:r>
              <a:rPr lang="en-US" sz="2600" dirty="0">
                <a:latin typeface="Catamaran" panose="020B0604020202020204"/>
              </a:rPr>
              <a:t>:</a:t>
            </a:r>
          </a:p>
          <a:p>
            <a:r>
              <a:rPr lang="en-US" sz="2600" dirty="0">
                <a:latin typeface="Catamaran" panose="020B0604020202020204"/>
              </a:rPr>
              <a:t>299 792 458 . 499 ≈ 1,495 964 365 . 10</a:t>
            </a:r>
            <a:r>
              <a:rPr lang="en-US" sz="2600" baseline="30000" dirty="0">
                <a:latin typeface="Catamaran" panose="020B0604020202020204"/>
              </a:rPr>
              <a:t>11</a:t>
            </a:r>
            <a:r>
              <a:rPr lang="en-US" sz="2600" dirty="0">
                <a:latin typeface="Catamaran" panose="020B0604020202020204"/>
              </a:rPr>
              <a:t> = 149 596 436,5 . 10</a:t>
            </a:r>
            <a:r>
              <a:rPr lang="en-US" sz="2600" baseline="30000" dirty="0">
                <a:latin typeface="Catamaran" panose="020B0604020202020204"/>
              </a:rPr>
              <a:t>3</a:t>
            </a:r>
            <a:r>
              <a:rPr lang="en-US" sz="2600" dirty="0">
                <a:latin typeface="Catamaran" panose="020B0604020202020204"/>
              </a:rPr>
              <a:t> (m)</a:t>
            </a:r>
          </a:p>
          <a:p>
            <a:r>
              <a:rPr lang="en-US" sz="2600" dirty="0">
                <a:latin typeface="Catamaran" panose="020B0604020202020204"/>
              </a:rPr>
              <a:t>≈ 149 596 437 (km).</a:t>
            </a:r>
          </a:p>
          <a:p>
            <a:r>
              <a:rPr lang="en-US" sz="2600" dirty="0" err="1">
                <a:latin typeface="Catamaran" panose="020B0604020202020204"/>
              </a:rPr>
              <a:t>Vậy</a:t>
            </a:r>
            <a:r>
              <a:rPr lang="en-US" sz="2600" dirty="0">
                <a:latin typeface="Catamaran" panose="020B0604020202020204"/>
              </a:rPr>
              <a:t> </a:t>
            </a:r>
            <a:r>
              <a:rPr lang="en-US" sz="2600" dirty="0" err="1">
                <a:latin typeface="Catamaran" panose="020B0604020202020204"/>
              </a:rPr>
              <a:t>khoảng</a:t>
            </a:r>
            <a:r>
              <a:rPr lang="en-US" sz="2600" dirty="0">
                <a:latin typeface="Catamaran" panose="020B0604020202020204"/>
              </a:rPr>
              <a:t> </a:t>
            </a:r>
            <a:r>
              <a:rPr lang="en-US" sz="2600" dirty="0" err="1">
                <a:latin typeface="Catamaran" panose="020B0604020202020204"/>
              </a:rPr>
              <a:t>cách</a:t>
            </a:r>
            <a:r>
              <a:rPr lang="en-US" sz="2600" dirty="0">
                <a:latin typeface="Catamaran" panose="020B0604020202020204"/>
              </a:rPr>
              <a:t> </a:t>
            </a:r>
            <a:r>
              <a:rPr lang="en-US" sz="2600" dirty="0" err="1">
                <a:latin typeface="Catamaran" panose="020B0604020202020204"/>
              </a:rPr>
              <a:t>giữa</a:t>
            </a:r>
            <a:r>
              <a:rPr lang="en-US" sz="2600" dirty="0">
                <a:latin typeface="Catamaran" panose="020B0604020202020204"/>
              </a:rPr>
              <a:t> </a:t>
            </a:r>
            <a:r>
              <a:rPr lang="en-US" sz="2600" dirty="0" err="1">
                <a:latin typeface="Catamaran" panose="020B0604020202020204"/>
              </a:rPr>
              <a:t>Mặt</a:t>
            </a:r>
            <a:r>
              <a:rPr lang="en-US" sz="2600" dirty="0">
                <a:latin typeface="Catamaran" panose="020B0604020202020204"/>
              </a:rPr>
              <a:t> </a:t>
            </a:r>
            <a:r>
              <a:rPr lang="en-US" sz="2600" dirty="0" err="1">
                <a:latin typeface="Catamaran" panose="020B0604020202020204"/>
              </a:rPr>
              <a:t>Trời</a:t>
            </a:r>
            <a:r>
              <a:rPr lang="en-US" sz="2600" dirty="0">
                <a:latin typeface="Catamaran" panose="020B0604020202020204"/>
              </a:rPr>
              <a:t> </a:t>
            </a:r>
            <a:r>
              <a:rPr lang="en-US" sz="2600" dirty="0" err="1">
                <a:latin typeface="Catamaran" panose="020B0604020202020204"/>
              </a:rPr>
              <a:t>và</a:t>
            </a:r>
            <a:r>
              <a:rPr lang="en-US" sz="2600" dirty="0">
                <a:latin typeface="Catamaran" panose="020B0604020202020204"/>
              </a:rPr>
              <a:t> </a:t>
            </a:r>
            <a:r>
              <a:rPr lang="en-US" sz="2600" dirty="0" err="1">
                <a:latin typeface="Catamaran" panose="020B0604020202020204"/>
              </a:rPr>
              <a:t>Trái</a:t>
            </a:r>
            <a:r>
              <a:rPr lang="en-US" sz="2600" dirty="0">
                <a:latin typeface="Catamaran" panose="020B0604020202020204"/>
              </a:rPr>
              <a:t> </a:t>
            </a:r>
            <a:r>
              <a:rPr lang="en-US" sz="2600" dirty="0" err="1">
                <a:latin typeface="Catamaran" panose="020B0604020202020204"/>
              </a:rPr>
              <a:t>Đất</a:t>
            </a:r>
            <a:r>
              <a:rPr lang="en-US" sz="2600" dirty="0">
                <a:latin typeface="Catamaran" panose="020B0604020202020204"/>
              </a:rPr>
              <a:t> </a:t>
            </a:r>
            <a:r>
              <a:rPr lang="en-US" sz="2600" dirty="0" err="1">
                <a:latin typeface="Catamaran" panose="020B0604020202020204"/>
              </a:rPr>
              <a:t>xấp</a:t>
            </a:r>
            <a:r>
              <a:rPr lang="en-US" sz="2600" dirty="0">
                <a:latin typeface="Catamaran" panose="020B0604020202020204"/>
              </a:rPr>
              <a:t> </a:t>
            </a:r>
            <a:r>
              <a:rPr lang="en-US" sz="2600" dirty="0" err="1">
                <a:latin typeface="Catamaran" panose="020B0604020202020204"/>
              </a:rPr>
              <a:t>xỉ</a:t>
            </a:r>
            <a:r>
              <a:rPr lang="en-US" sz="2600" dirty="0">
                <a:latin typeface="Catamaran" panose="020B0604020202020204"/>
              </a:rPr>
              <a:t> </a:t>
            </a:r>
            <a:r>
              <a:rPr lang="en-US" sz="2600" dirty="0" err="1">
                <a:latin typeface="Catamaran" panose="020B0604020202020204"/>
              </a:rPr>
              <a:t>bằng</a:t>
            </a:r>
            <a:r>
              <a:rPr lang="en-US" sz="2600" dirty="0">
                <a:latin typeface="Catamaran" panose="020B0604020202020204"/>
              </a:rPr>
              <a:t> 149 596 437 km.</a:t>
            </a:r>
          </a:p>
        </p:txBody>
      </p:sp>
    </p:spTree>
    <p:extLst>
      <p:ext uri="{BB962C8B-B14F-4D97-AF65-F5344CB8AC3E}">
        <p14:creationId xmlns:p14="http://schemas.microsoft.com/office/powerpoint/2010/main" val="34768320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LUYỆN TẬP- VẬN DỤNG</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2033399" y="1293740"/>
            <a:ext cx="3529201" cy="611621"/>
          </a:xfrm>
          <a:prstGeom prst="rect">
            <a:avLst/>
          </a:prstGeom>
          <a:solidFill>
            <a:srgbClr val="AFE23D"/>
          </a:solidFill>
        </p:spPr>
        <p:txBody>
          <a:bodyPr spcFirstLastPara="1" wrap="square" lIns="121900" tIns="121900" rIns="121900" bIns="121900" anchor="t" anchorCtr="0">
            <a:noAutofit/>
          </a:bodyPr>
          <a:lstStyle/>
          <a:p>
            <a:pPr marL="0" indent="0" algn="l"/>
            <a:r>
              <a:rPr lang="en-US" sz="2800" dirty="0" err="1">
                <a:solidFill>
                  <a:srgbClr val="C22960"/>
                </a:solidFill>
                <a:latin typeface="Catamaran" panose="020B0604020202020204" charset="0"/>
                <a:cs typeface="Catamaran" panose="020B0604020202020204" charset="0"/>
              </a:rPr>
              <a:t>Bài</a:t>
            </a:r>
            <a:r>
              <a:rPr lang="en-US" sz="2800" dirty="0">
                <a:solidFill>
                  <a:srgbClr val="C22960"/>
                </a:solidFill>
                <a:latin typeface="Catamaran" panose="020B0604020202020204" charset="0"/>
                <a:cs typeface="Catamaran" panose="020B0604020202020204" charset="0"/>
              </a:rPr>
              <a:t> 9 SGK </a:t>
            </a:r>
            <a:r>
              <a:rPr lang="en-US" sz="2800" dirty="0" err="1">
                <a:solidFill>
                  <a:srgbClr val="C22960"/>
                </a:solidFill>
                <a:latin typeface="Catamaran" panose="020B0604020202020204" charset="0"/>
                <a:cs typeface="Catamaran" panose="020B0604020202020204" charset="0"/>
              </a:rPr>
              <a:t>trang</a:t>
            </a:r>
            <a:r>
              <a:rPr lang="en-US" sz="2800" dirty="0">
                <a:solidFill>
                  <a:srgbClr val="C22960"/>
                </a:solidFill>
                <a:latin typeface="Catamaran" panose="020B0604020202020204" charset="0"/>
                <a:cs typeface="Catamaran" panose="020B0604020202020204" charset="0"/>
              </a:rPr>
              <a:t> 21.</a:t>
            </a: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56" name="Rounded Rectangle 55"/>
          <p:cNvSpPr/>
          <p:nvPr/>
        </p:nvSpPr>
        <p:spPr>
          <a:xfrm>
            <a:off x="954055" y="2075288"/>
            <a:ext cx="10812174" cy="32587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028602" y="2095491"/>
            <a:ext cx="10812174" cy="3108543"/>
          </a:xfrm>
          <a:prstGeom prst="rect">
            <a:avLst/>
          </a:prstGeom>
        </p:spPr>
        <p:txBody>
          <a:bodyPr wrap="square">
            <a:spAutoFit/>
          </a:bodyPr>
          <a:lstStyle/>
          <a:p>
            <a:r>
              <a:rPr lang="vi-VN" sz="2800" dirty="0">
                <a:solidFill>
                  <a:srgbClr val="00B0F0"/>
                </a:solidFill>
              </a:rPr>
              <a:t>Chu kì bán rã của nguyên tố phóng xạ uranium 238 là 4,468 . 10</a:t>
            </a:r>
            <a:r>
              <a:rPr lang="vi-VN" sz="2800" baseline="30000" dirty="0">
                <a:solidFill>
                  <a:srgbClr val="00B0F0"/>
                </a:solidFill>
              </a:rPr>
              <a:t>9</a:t>
            </a:r>
            <a:r>
              <a:rPr lang="vi-VN" sz="2800" dirty="0">
                <a:solidFill>
                  <a:srgbClr val="00B0F0"/>
                </a:solidFill>
              </a:rPr>
              <a:t> năm (nghĩa là sau 4,468 . 10</a:t>
            </a:r>
            <a:r>
              <a:rPr lang="vi-VN" sz="2800" baseline="30000" dirty="0">
                <a:solidFill>
                  <a:srgbClr val="00B0F0"/>
                </a:solidFill>
              </a:rPr>
              <a:t>9</a:t>
            </a:r>
            <a:r>
              <a:rPr lang="vi-VN" sz="2800" dirty="0">
                <a:solidFill>
                  <a:srgbClr val="00B0F0"/>
                </a:solidFill>
              </a:rPr>
              <a:t> năm, khối lượng của nguyên tố đó chỉ còn lại một nửa).</a:t>
            </a:r>
          </a:p>
          <a:p>
            <a:r>
              <a:rPr lang="vi-VN" sz="2800" dirty="0">
                <a:solidFill>
                  <a:srgbClr val="00B0F0"/>
                </a:solidFill>
              </a:rPr>
              <a:t>(</a:t>
            </a:r>
            <a:r>
              <a:rPr lang="vi-VN" sz="2800" i="1" dirty="0">
                <a:solidFill>
                  <a:srgbClr val="00B0F0"/>
                </a:solidFill>
              </a:rPr>
              <a:t>Nguồn: https://vi.wikipedia.org</a:t>
            </a:r>
            <a:r>
              <a:rPr lang="vi-VN" sz="2800" dirty="0">
                <a:solidFill>
                  <a:srgbClr val="00B0F0"/>
                </a:solidFill>
              </a:rPr>
              <a:t>)</a:t>
            </a:r>
          </a:p>
          <a:p>
            <a:r>
              <a:rPr lang="vi-VN" sz="2800" dirty="0">
                <a:solidFill>
                  <a:srgbClr val="00B0F0"/>
                </a:solidFill>
              </a:rPr>
              <a:t>a) Ba chu kì bán rã của nguyên tố phóng xạ đó là bao nhiêu năm?</a:t>
            </a:r>
          </a:p>
          <a:p>
            <a:r>
              <a:rPr lang="vi-VN" sz="2800" dirty="0">
                <a:solidFill>
                  <a:srgbClr val="00B0F0"/>
                </a:solidFill>
              </a:rPr>
              <a:t>b) Sau ba chu kì bán rã, khối lượng của nguyên tố phóng xạ còn lại bằng bao nhiêu phần khối lượng ban đầu?</a:t>
            </a:r>
          </a:p>
        </p:txBody>
      </p:sp>
    </p:spTree>
    <p:extLst>
      <p:ext uri="{BB962C8B-B14F-4D97-AF65-F5344CB8AC3E}">
        <p14:creationId xmlns:p14="http://schemas.microsoft.com/office/powerpoint/2010/main" val="3835481358"/>
      </p:ext>
    </p:extLst>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LUYỆN TẬP- VẬN DỤNG</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2033399" y="1293740"/>
            <a:ext cx="3529201" cy="611621"/>
          </a:xfrm>
          <a:prstGeom prst="rect">
            <a:avLst/>
          </a:prstGeom>
          <a:solidFill>
            <a:srgbClr val="AFE23D"/>
          </a:solidFill>
        </p:spPr>
        <p:txBody>
          <a:bodyPr spcFirstLastPara="1" wrap="square" lIns="121900" tIns="121900" rIns="121900" bIns="121900" anchor="t" anchorCtr="0">
            <a:noAutofit/>
          </a:bodyPr>
          <a:lstStyle/>
          <a:p>
            <a:pPr marL="0" indent="0" algn="l"/>
            <a:r>
              <a:rPr lang="en-US" sz="2800" dirty="0" err="1">
                <a:solidFill>
                  <a:srgbClr val="C22960"/>
                </a:solidFill>
                <a:latin typeface="Catamaran" panose="020B0604020202020204" charset="0"/>
                <a:cs typeface="Catamaran" panose="020B0604020202020204" charset="0"/>
              </a:rPr>
              <a:t>Bài</a:t>
            </a:r>
            <a:r>
              <a:rPr lang="en-US" sz="2800" dirty="0">
                <a:solidFill>
                  <a:srgbClr val="C22960"/>
                </a:solidFill>
                <a:latin typeface="Catamaran" panose="020B0604020202020204" charset="0"/>
                <a:cs typeface="Catamaran" panose="020B0604020202020204" charset="0"/>
              </a:rPr>
              <a:t> 9 SGK </a:t>
            </a:r>
            <a:r>
              <a:rPr lang="en-US" sz="2800" dirty="0" err="1">
                <a:solidFill>
                  <a:srgbClr val="C22960"/>
                </a:solidFill>
                <a:latin typeface="Catamaran" panose="020B0604020202020204" charset="0"/>
                <a:cs typeface="Catamaran" panose="020B0604020202020204" charset="0"/>
              </a:rPr>
              <a:t>trang</a:t>
            </a:r>
            <a:r>
              <a:rPr lang="en-US" sz="2800" dirty="0">
                <a:solidFill>
                  <a:srgbClr val="C22960"/>
                </a:solidFill>
                <a:latin typeface="Catamaran" panose="020B0604020202020204" charset="0"/>
                <a:cs typeface="Catamaran" panose="020B0604020202020204" charset="0"/>
              </a:rPr>
              <a:t> 21.</a:t>
            </a: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58" name="Rectangle 57"/>
          <p:cNvSpPr/>
          <p:nvPr/>
        </p:nvSpPr>
        <p:spPr>
          <a:xfrm>
            <a:off x="704443" y="2433160"/>
            <a:ext cx="11131146" cy="1692771"/>
          </a:xfrm>
          <a:prstGeom prst="rect">
            <a:avLst/>
          </a:prstGeom>
        </p:spPr>
        <p:txBody>
          <a:bodyPr wrap="square">
            <a:spAutoFit/>
          </a:bodyPr>
          <a:lstStyle/>
          <a:p>
            <a:pPr algn="ctr"/>
            <a:r>
              <a:rPr lang="en-US" sz="2600" b="1" dirty="0" err="1">
                <a:solidFill>
                  <a:srgbClr val="000000"/>
                </a:solidFill>
                <a:latin typeface="Catamaran" panose="020B0604020202020204"/>
              </a:rPr>
              <a:t>Bài</a:t>
            </a:r>
            <a:r>
              <a:rPr lang="en-US" sz="2600" b="1" dirty="0">
                <a:solidFill>
                  <a:srgbClr val="000000"/>
                </a:solidFill>
                <a:latin typeface="Catamaran" panose="020B0604020202020204"/>
              </a:rPr>
              <a:t> </a:t>
            </a:r>
            <a:r>
              <a:rPr lang="en-US" sz="2600" b="1" dirty="0" err="1">
                <a:solidFill>
                  <a:srgbClr val="000000"/>
                </a:solidFill>
                <a:latin typeface="Catamaran" panose="020B0604020202020204"/>
              </a:rPr>
              <a:t>giải</a:t>
            </a:r>
            <a:r>
              <a:rPr lang="en-US" sz="2600" b="1" dirty="0">
                <a:solidFill>
                  <a:srgbClr val="000000"/>
                </a:solidFill>
                <a:latin typeface="Catamaran" panose="020B0604020202020204"/>
              </a:rPr>
              <a:t>:</a:t>
            </a:r>
          </a:p>
          <a:p>
            <a:r>
              <a:rPr lang="en-US" sz="2600" dirty="0">
                <a:latin typeface="Catamaran" panose="020B0604020202020204"/>
              </a:rPr>
              <a:t>a) </a:t>
            </a:r>
            <a:r>
              <a:rPr lang="en-US" sz="2600" dirty="0" err="1">
                <a:latin typeface="Catamaran" panose="020B0604020202020204"/>
              </a:rPr>
              <a:t>Thời</a:t>
            </a:r>
            <a:r>
              <a:rPr lang="en-US" sz="2600" dirty="0">
                <a:latin typeface="Catamaran" panose="020B0604020202020204"/>
              </a:rPr>
              <a:t> </a:t>
            </a:r>
            <a:r>
              <a:rPr lang="en-US" sz="2600" dirty="0" err="1">
                <a:latin typeface="Catamaran" panose="020B0604020202020204"/>
              </a:rPr>
              <a:t>gian</a:t>
            </a:r>
            <a:r>
              <a:rPr lang="en-US" sz="2600" dirty="0">
                <a:latin typeface="Catamaran" panose="020B0604020202020204"/>
              </a:rPr>
              <a:t> </a:t>
            </a:r>
            <a:r>
              <a:rPr lang="en-US" sz="2600" dirty="0" err="1">
                <a:latin typeface="Catamaran" panose="020B0604020202020204"/>
              </a:rPr>
              <a:t>ba</a:t>
            </a:r>
            <a:r>
              <a:rPr lang="en-US" sz="2600" dirty="0">
                <a:latin typeface="Catamaran" panose="020B0604020202020204"/>
              </a:rPr>
              <a:t> </a:t>
            </a:r>
            <a:r>
              <a:rPr lang="en-US" sz="2600" dirty="0" err="1">
                <a:latin typeface="Catamaran" panose="020B0604020202020204"/>
              </a:rPr>
              <a:t>chu</a:t>
            </a:r>
            <a:r>
              <a:rPr lang="en-US" sz="2600" dirty="0">
                <a:latin typeface="Catamaran" panose="020B0604020202020204"/>
              </a:rPr>
              <a:t> </a:t>
            </a:r>
            <a:r>
              <a:rPr lang="en-US" sz="2600" dirty="0" err="1">
                <a:latin typeface="Catamaran" panose="020B0604020202020204"/>
              </a:rPr>
              <a:t>kì</a:t>
            </a:r>
            <a:r>
              <a:rPr lang="en-US" sz="2600" dirty="0">
                <a:latin typeface="Catamaran" panose="020B0604020202020204"/>
              </a:rPr>
              <a:t> </a:t>
            </a:r>
            <a:r>
              <a:rPr lang="en-US" sz="2600" dirty="0" err="1">
                <a:latin typeface="Catamaran" panose="020B0604020202020204"/>
              </a:rPr>
              <a:t>bán</a:t>
            </a:r>
            <a:r>
              <a:rPr lang="en-US" sz="2600" dirty="0">
                <a:latin typeface="Catamaran" panose="020B0604020202020204"/>
              </a:rPr>
              <a:t> </a:t>
            </a:r>
            <a:r>
              <a:rPr lang="en-US" sz="2600" dirty="0" err="1">
                <a:latin typeface="Catamaran" panose="020B0604020202020204"/>
              </a:rPr>
              <a:t>rã</a:t>
            </a:r>
            <a:r>
              <a:rPr lang="en-US" sz="2600" dirty="0">
                <a:latin typeface="Catamaran" panose="020B0604020202020204"/>
              </a:rPr>
              <a:t> </a:t>
            </a:r>
            <a:r>
              <a:rPr lang="en-US" sz="2600" dirty="0" err="1">
                <a:latin typeface="Catamaran" panose="020B0604020202020204"/>
              </a:rPr>
              <a:t>của</a:t>
            </a:r>
            <a:r>
              <a:rPr lang="en-US" sz="2600" dirty="0">
                <a:latin typeface="Catamaran" panose="020B0604020202020204"/>
              </a:rPr>
              <a:t> </a:t>
            </a:r>
            <a:r>
              <a:rPr lang="en-US" sz="2600" dirty="0" err="1">
                <a:latin typeface="Catamaran" panose="020B0604020202020204"/>
              </a:rPr>
              <a:t>nguyên</a:t>
            </a:r>
            <a:r>
              <a:rPr lang="en-US" sz="2600" dirty="0">
                <a:latin typeface="Catamaran" panose="020B0604020202020204"/>
              </a:rPr>
              <a:t> </a:t>
            </a:r>
            <a:r>
              <a:rPr lang="en-US" sz="2600" dirty="0" err="1">
                <a:latin typeface="Catamaran" panose="020B0604020202020204"/>
              </a:rPr>
              <a:t>tố</a:t>
            </a:r>
            <a:r>
              <a:rPr lang="en-US" sz="2600" dirty="0">
                <a:latin typeface="Catamaran" panose="020B0604020202020204"/>
              </a:rPr>
              <a:t> </a:t>
            </a:r>
            <a:r>
              <a:rPr lang="en-US" sz="2600" dirty="0" err="1">
                <a:latin typeface="Catamaran" panose="020B0604020202020204"/>
              </a:rPr>
              <a:t>phóng</a:t>
            </a:r>
            <a:r>
              <a:rPr lang="en-US" sz="2600" dirty="0">
                <a:latin typeface="Catamaran" panose="020B0604020202020204"/>
              </a:rPr>
              <a:t> </a:t>
            </a:r>
            <a:r>
              <a:rPr lang="en-US" sz="2600" dirty="0" err="1">
                <a:latin typeface="Catamaran" panose="020B0604020202020204"/>
              </a:rPr>
              <a:t>xạ</a:t>
            </a:r>
            <a:r>
              <a:rPr lang="en-US" sz="2600" dirty="0">
                <a:latin typeface="Catamaran" panose="020B0604020202020204"/>
              </a:rPr>
              <a:t> </a:t>
            </a:r>
            <a:r>
              <a:rPr lang="en-US" sz="2600" dirty="0" err="1">
                <a:latin typeface="Catamaran" panose="020B0604020202020204"/>
              </a:rPr>
              <a:t>là</a:t>
            </a:r>
            <a:r>
              <a:rPr lang="en-US" sz="2600" dirty="0">
                <a:latin typeface="Catamaran" panose="020B0604020202020204"/>
              </a:rPr>
              <a:t>:</a:t>
            </a:r>
          </a:p>
          <a:p>
            <a:r>
              <a:rPr lang="en-US" sz="2600" dirty="0">
                <a:latin typeface="Catamaran" panose="020B0604020202020204"/>
              </a:rPr>
              <a:t>3 . 4,468 . 10</a:t>
            </a:r>
            <a:r>
              <a:rPr lang="en-US" sz="2600" baseline="30000" dirty="0">
                <a:latin typeface="Catamaran" panose="020B0604020202020204"/>
              </a:rPr>
              <a:t>9</a:t>
            </a:r>
            <a:r>
              <a:rPr lang="en-US" sz="2600" dirty="0">
                <a:latin typeface="Catamaran" panose="020B0604020202020204"/>
              </a:rPr>
              <a:t> = 13,404 . 10</a:t>
            </a:r>
            <a:r>
              <a:rPr lang="en-US" sz="2600" baseline="30000" dirty="0">
                <a:latin typeface="Catamaran" panose="020B0604020202020204"/>
              </a:rPr>
              <a:t>9</a:t>
            </a:r>
            <a:r>
              <a:rPr lang="en-US" sz="2600" dirty="0">
                <a:latin typeface="Catamaran" panose="020B0604020202020204"/>
              </a:rPr>
              <a:t> (</a:t>
            </a:r>
            <a:r>
              <a:rPr lang="en-US" sz="2600" dirty="0" err="1">
                <a:latin typeface="Catamaran" panose="020B0604020202020204"/>
              </a:rPr>
              <a:t>năm</a:t>
            </a:r>
            <a:r>
              <a:rPr lang="en-US" sz="2600" dirty="0">
                <a:latin typeface="Catamaran" panose="020B0604020202020204"/>
              </a:rPr>
              <a:t>)</a:t>
            </a:r>
          </a:p>
          <a:p>
            <a:r>
              <a:rPr lang="en-US" sz="2600" dirty="0" err="1">
                <a:latin typeface="Catamaran" panose="020B0604020202020204"/>
              </a:rPr>
              <a:t>Vậy</a:t>
            </a:r>
            <a:r>
              <a:rPr lang="en-US" sz="2600" dirty="0">
                <a:latin typeface="Catamaran" panose="020B0604020202020204"/>
              </a:rPr>
              <a:t> </a:t>
            </a:r>
            <a:r>
              <a:rPr lang="en-US" sz="2600" dirty="0" err="1">
                <a:latin typeface="Catamaran" panose="020B0604020202020204"/>
              </a:rPr>
              <a:t>ba</a:t>
            </a:r>
            <a:r>
              <a:rPr lang="en-US" sz="2600" dirty="0">
                <a:latin typeface="Catamaran" panose="020B0604020202020204"/>
              </a:rPr>
              <a:t> </a:t>
            </a:r>
            <a:r>
              <a:rPr lang="en-US" sz="2600" dirty="0" err="1">
                <a:latin typeface="Catamaran" panose="020B0604020202020204"/>
              </a:rPr>
              <a:t>chu</a:t>
            </a:r>
            <a:r>
              <a:rPr lang="en-US" sz="2600" dirty="0">
                <a:latin typeface="Catamaran" panose="020B0604020202020204"/>
              </a:rPr>
              <a:t> </a:t>
            </a:r>
            <a:r>
              <a:rPr lang="en-US" sz="2600" dirty="0" err="1">
                <a:latin typeface="Catamaran" panose="020B0604020202020204"/>
              </a:rPr>
              <a:t>kì</a:t>
            </a:r>
            <a:r>
              <a:rPr lang="en-US" sz="2600" dirty="0">
                <a:latin typeface="Catamaran" panose="020B0604020202020204"/>
              </a:rPr>
              <a:t> </a:t>
            </a:r>
            <a:r>
              <a:rPr lang="en-US" sz="2600" dirty="0" err="1">
                <a:latin typeface="Catamaran" panose="020B0604020202020204"/>
              </a:rPr>
              <a:t>bán</a:t>
            </a:r>
            <a:r>
              <a:rPr lang="en-US" sz="2600" dirty="0">
                <a:latin typeface="Catamaran" panose="020B0604020202020204"/>
              </a:rPr>
              <a:t> </a:t>
            </a:r>
            <a:r>
              <a:rPr lang="en-US" sz="2600" dirty="0" err="1">
                <a:latin typeface="Catamaran" panose="020B0604020202020204"/>
              </a:rPr>
              <a:t>rã</a:t>
            </a:r>
            <a:r>
              <a:rPr lang="en-US" sz="2600" dirty="0">
                <a:latin typeface="Catamaran" panose="020B0604020202020204"/>
              </a:rPr>
              <a:t> </a:t>
            </a:r>
            <a:r>
              <a:rPr lang="en-US" sz="2600" dirty="0" err="1">
                <a:latin typeface="Catamaran" panose="020B0604020202020204"/>
              </a:rPr>
              <a:t>của</a:t>
            </a:r>
            <a:r>
              <a:rPr lang="en-US" sz="2600" dirty="0">
                <a:latin typeface="Catamaran" panose="020B0604020202020204"/>
              </a:rPr>
              <a:t> </a:t>
            </a:r>
            <a:r>
              <a:rPr lang="en-US" sz="2600" dirty="0" err="1">
                <a:latin typeface="Catamaran" panose="020B0604020202020204"/>
              </a:rPr>
              <a:t>nguyên</a:t>
            </a:r>
            <a:r>
              <a:rPr lang="en-US" sz="2600" dirty="0">
                <a:latin typeface="Catamaran" panose="020B0604020202020204"/>
              </a:rPr>
              <a:t> </a:t>
            </a:r>
            <a:r>
              <a:rPr lang="en-US" sz="2600" dirty="0" err="1">
                <a:latin typeface="Catamaran" panose="020B0604020202020204"/>
              </a:rPr>
              <a:t>tố</a:t>
            </a:r>
            <a:r>
              <a:rPr lang="en-US" sz="2600" dirty="0">
                <a:latin typeface="Catamaran" panose="020B0604020202020204"/>
              </a:rPr>
              <a:t> </a:t>
            </a:r>
            <a:r>
              <a:rPr lang="en-US" sz="2600" dirty="0" err="1">
                <a:latin typeface="Catamaran" panose="020B0604020202020204"/>
              </a:rPr>
              <a:t>phóng</a:t>
            </a:r>
            <a:r>
              <a:rPr lang="en-US" sz="2600" dirty="0">
                <a:latin typeface="Catamaran" panose="020B0604020202020204"/>
              </a:rPr>
              <a:t> </a:t>
            </a:r>
            <a:r>
              <a:rPr lang="en-US" sz="2600" dirty="0" err="1">
                <a:latin typeface="Catamaran" panose="020B0604020202020204"/>
              </a:rPr>
              <a:t>xạ</a:t>
            </a:r>
            <a:r>
              <a:rPr lang="en-US" sz="2600" dirty="0">
                <a:latin typeface="Catamaran" panose="020B0604020202020204"/>
              </a:rPr>
              <a:t> </a:t>
            </a:r>
            <a:r>
              <a:rPr lang="en-US" sz="2600" dirty="0" err="1">
                <a:latin typeface="Catamaran" panose="020B0604020202020204"/>
              </a:rPr>
              <a:t>là</a:t>
            </a:r>
            <a:r>
              <a:rPr lang="en-US" sz="2600" dirty="0">
                <a:latin typeface="Catamaran" panose="020B0604020202020204"/>
              </a:rPr>
              <a:t> 13,404 . 10</a:t>
            </a:r>
            <a:r>
              <a:rPr lang="en-US" sz="2600" baseline="30000" dirty="0">
                <a:latin typeface="Catamaran" panose="020B0604020202020204"/>
              </a:rPr>
              <a:t>9</a:t>
            </a:r>
            <a:r>
              <a:rPr lang="en-US" sz="2600" dirty="0">
                <a:latin typeface="Catamaran" panose="020B0604020202020204"/>
              </a:rPr>
              <a:t> </a:t>
            </a:r>
            <a:r>
              <a:rPr lang="en-US" sz="2600" dirty="0" err="1">
                <a:latin typeface="Catamaran" panose="020B0604020202020204"/>
              </a:rPr>
              <a:t>năm</a:t>
            </a:r>
            <a:r>
              <a:rPr lang="en-US" sz="2600" dirty="0">
                <a:latin typeface="Catamaran" panose="020B0604020202020204"/>
              </a:rPr>
              <a:t>.</a:t>
            </a:r>
          </a:p>
        </p:txBody>
      </p:sp>
      <p:sp>
        <p:nvSpPr>
          <p:cNvPr id="2" name="Rectangle 1"/>
          <p:cNvSpPr/>
          <p:nvPr/>
        </p:nvSpPr>
        <p:spPr>
          <a:xfrm>
            <a:off x="704443" y="1939923"/>
            <a:ext cx="10790034" cy="523220"/>
          </a:xfrm>
          <a:prstGeom prst="rect">
            <a:avLst/>
          </a:prstGeom>
        </p:spPr>
        <p:txBody>
          <a:bodyPr wrap="square">
            <a:spAutoFit/>
          </a:bodyPr>
          <a:lstStyle/>
          <a:p>
            <a:r>
              <a:rPr lang="vi-VN" sz="2800" dirty="0">
                <a:solidFill>
                  <a:srgbClr val="00B0F0"/>
                </a:solidFill>
              </a:rPr>
              <a:t>a) Ba chu kì bán rã của nguyên tố phóng xạ đó là bao nhiêu năm?</a:t>
            </a:r>
          </a:p>
        </p:txBody>
      </p:sp>
    </p:spTree>
    <p:extLst>
      <p:ext uri="{BB962C8B-B14F-4D97-AF65-F5344CB8AC3E}">
        <p14:creationId xmlns:p14="http://schemas.microsoft.com/office/powerpoint/2010/main" val="108097004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LUYỆN TẬP- VẬN DỤNG</a:t>
            </a:r>
            <a:endParaRPr b="1" dirty="0">
              <a:solidFill>
                <a:schemeClr val="dk2"/>
              </a:solidFill>
              <a:latin typeface="Catamaran" panose="020B0604020202020204" charset="0"/>
              <a:cs typeface="Catamaran" panose="020B0604020202020204" charset="0"/>
            </a:endParaRPr>
          </a:p>
        </p:txBody>
      </p:sp>
      <p:grpSp>
        <p:nvGrpSpPr>
          <p:cNvPr id="2217" name="Google Shape;2217;p43"/>
          <p:cNvGrpSpPr/>
          <p:nvPr/>
        </p:nvGrpSpPr>
        <p:grpSpPr>
          <a:xfrm>
            <a:off x="247122" y="152400"/>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mc:AlternateContent xmlns:mc="http://schemas.openxmlformats.org/markup-compatibility/2006" xmlns:a14="http://schemas.microsoft.com/office/drawing/2010/main">
        <mc:Choice Requires="a14">
          <p:sp>
            <p:nvSpPr>
              <p:cNvPr id="58" name="Rectangle 57"/>
              <p:cNvSpPr/>
              <p:nvPr/>
            </p:nvSpPr>
            <p:spPr>
              <a:xfrm>
                <a:off x="267353" y="1968038"/>
                <a:ext cx="11963400" cy="4272003"/>
              </a:xfrm>
              <a:prstGeom prst="rect">
                <a:avLst/>
              </a:prstGeom>
            </p:spPr>
            <p:txBody>
              <a:bodyPr wrap="square">
                <a:spAutoFit/>
              </a:bodyPr>
              <a:lstStyle/>
              <a:p>
                <a:pPr algn="ctr"/>
                <a:r>
                  <a:rPr lang="en-US" sz="2600" b="1" dirty="0">
                    <a:solidFill>
                      <a:srgbClr val="000000"/>
                    </a:solidFill>
                    <a:latin typeface="Catamaran" panose="020B0604020202020204"/>
                  </a:rPr>
                  <a:t>Bài </a:t>
                </a:r>
                <a:r>
                  <a:rPr lang="en-US" sz="2600" b="1" dirty="0" err="1">
                    <a:solidFill>
                      <a:srgbClr val="000000"/>
                    </a:solidFill>
                    <a:latin typeface="Catamaran" panose="020B0604020202020204"/>
                  </a:rPr>
                  <a:t>giải</a:t>
                </a:r>
                <a:r>
                  <a:rPr lang="en-US" sz="2600" b="1" dirty="0">
                    <a:solidFill>
                      <a:srgbClr val="000000"/>
                    </a:solidFill>
                    <a:latin typeface="Catamaran" panose="020B0604020202020204"/>
                  </a:rPr>
                  <a:t>:</a:t>
                </a:r>
              </a:p>
              <a:p>
                <a:r>
                  <a:rPr lang="en-US" sz="2500" dirty="0">
                    <a:latin typeface="Catamaran" panose="020B0604020202020204"/>
                  </a:rPr>
                  <a:t>b) </a:t>
                </a:r>
                <a:r>
                  <a:rPr lang="vi-VN" sz="2500" dirty="0"/>
                  <a:t>Gọi m</a:t>
                </a:r>
                <a:r>
                  <a:rPr lang="vi-VN" sz="2500" baseline="-25000" dirty="0"/>
                  <a:t>0</a:t>
                </a:r>
                <a:r>
                  <a:rPr lang="vi-VN" sz="2500" dirty="0"/>
                  <a:t> là khối lượng ban đầu của nguyên tố phóng xạ uranium 238.</a:t>
                </a:r>
                <a:endParaRPr lang="en-US" sz="2500" dirty="0">
                  <a:latin typeface="Catamaran" panose="020B0604020202020204"/>
                </a:endParaRPr>
              </a:p>
              <a:p>
                <a:r>
                  <a:rPr lang="vi-VN" sz="2500" dirty="0"/>
                  <a:t>Sau một chu kì bán rã, khối lượng nguyên tố phóng xạ uranium 238 còn lại là: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1</m:t>
                        </m:r>
                      </m:num>
                      <m:den>
                        <m:r>
                          <a:rPr lang="en-US" sz="2500" b="0" i="1" smtClean="0">
                            <a:latin typeface="Cambria Math" panose="02040503050406030204" pitchFamily="18" charset="0"/>
                          </a:rPr>
                          <m:t>2</m:t>
                        </m:r>
                      </m:den>
                    </m:f>
                  </m:oMath>
                </a14:m>
                <a:r>
                  <a:rPr lang="en-US" sz="2500" dirty="0">
                    <a:latin typeface="Catamaran" panose="020B0604020202020204"/>
                  </a:rPr>
                  <a:t> </a:t>
                </a:r>
                <a:r>
                  <a:rPr lang="vi-VN" sz="2500" dirty="0"/>
                  <a:t>m</a:t>
                </a:r>
                <a:r>
                  <a:rPr lang="vi-VN" sz="2500" baseline="-25000" dirty="0"/>
                  <a:t>0</a:t>
                </a:r>
                <a:endParaRPr lang="en-US" sz="2500" baseline="-25000" dirty="0">
                  <a:latin typeface="Catamaran" panose="020B0604020202020204"/>
                </a:endParaRPr>
              </a:p>
              <a:p>
                <a:r>
                  <a:rPr lang="vi-VN" sz="2500" dirty="0"/>
                  <a:t>Sau hai chu kì bán rã, khối lượng nguyên tố phóng xạ uranium 238 còn lại là: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1</m:t>
                        </m:r>
                      </m:num>
                      <m:den>
                        <m:r>
                          <a:rPr lang="en-US" sz="2500" b="0" i="1" smtClean="0">
                            <a:latin typeface="Cambria Math" panose="02040503050406030204" pitchFamily="18" charset="0"/>
                          </a:rPr>
                          <m:t>2</m:t>
                        </m:r>
                      </m:den>
                    </m:f>
                    <m:d>
                      <m:dPr>
                        <m:ctrlPr>
                          <a:rPr lang="vi-VN" sz="2500" i="1" smtClean="0">
                            <a:latin typeface="Cambria Math" panose="02040503050406030204" pitchFamily="18" charset="0"/>
                          </a:rPr>
                        </m:ctrlPr>
                      </m:dPr>
                      <m:e>
                        <m:f>
                          <m:fPr>
                            <m:ctrlPr>
                              <a:rPr lang="vi-VN" sz="2500" i="1">
                                <a:latin typeface="Cambria Math" panose="02040503050406030204" pitchFamily="18" charset="0"/>
                              </a:rPr>
                            </m:ctrlPr>
                          </m:fPr>
                          <m:num>
                            <m:r>
                              <a:rPr lang="en-US" sz="2500" i="1">
                                <a:latin typeface="Cambria Math" panose="02040503050406030204" pitchFamily="18" charset="0"/>
                              </a:rPr>
                              <m:t>1</m:t>
                            </m:r>
                          </m:num>
                          <m:den>
                            <m:r>
                              <a:rPr lang="en-US" sz="2500" i="1">
                                <a:latin typeface="Cambria Math" panose="02040503050406030204" pitchFamily="18" charset="0"/>
                              </a:rPr>
                              <m:t>2</m:t>
                            </m:r>
                          </m:den>
                        </m:f>
                        <m:r>
                          <m:rPr>
                            <m:nor/>
                          </m:rPr>
                          <a:rPr lang="en-US" sz="2500" dirty="0">
                            <a:latin typeface="Catamaran" panose="020B0604020202020204"/>
                          </a:rPr>
                          <m:t> </m:t>
                        </m:r>
                        <m:r>
                          <m:rPr>
                            <m:nor/>
                          </m:rPr>
                          <a:rPr lang="vi-VN" sz="2500" dirty="0"/>
                          <m:t>m</m:t>
                        </m:r>
                        <m:r>
                          <m:rPr>
                            <m:nor/>
                          </m:rPr>
                          <a:rPr lang="vi-VN" sz="2500" baseline="-25000" dirty="0"/>
                          <m:t>0</m:t>
                        </m:r>
                        <m:r>
                          <m:rPr>
                            <m:nor/>
                          </m:rPr>
                          <a:rPr lang="en-US" sz="2500" dirty="0">
                            <a:latin typeface="Catamaran" panose="020B0604020202020204"/>
                          </a:rPr>
                          <m:t> </m:t>
                        </m:r>
                      </m:e>
                    </m:d>
                  </m:oMath>
                </a14:m>
                <a:r>
                  <a:rPr lang="en-US" sz="2500" dirty="0">
                    <a:latin typeface="Catamaran" panose="020B0604020202020204"/>
                  </a:rPr>
                  <a:t>=</a:t>
                </a:r>
                <a14:m>
                  <m:oMath xmlns:m="http://schemas.openxmlformats.org/officeDocument/2006/math">
                    <m:f>
                      <m:fPr>
                        <m:ctrlPr>
                          <a:rPr lang="vi-VN" sz="2500" i="1">
                            <a:latin typeface="Cambria Math" panose="02040503050406030204" pitchFamily="18" charset="0"/>
                          </a:rPr>
                        </m:ctrlPr>
                      </m:fPr>
                      <m:num>
                        <m:r>
                          <a:rPr lang="en-US" sz="2500" i="1">
                            <a:latin typeface="Cambria Math" panose="02040503050406030204" pitchFamily="18" charset="0"/>
                          </a:rPr>
                          <m:t>1</m:t>
                        </m:r>
                      </m:num>
                      <m:den>
                        <m:r>
                          <a:rPr lang="en-US" sz="2500" b="0" i="1" smtClean="0">
                            <a:latin typeface="Cambria Math" panose="02040503050406030204" pitchFamily="18" charset="0"/>
                          </a:rPr>
                          <m:t>4</m:t>
                        </m:r>
                      </m:den>
                    </m:f>
                    <m:r>
                      <m:rPr>
                        <m:nor/>
                      </m:rPr>
                      <a:rPr lang="en-US" sz="2500" dirty="0">
                        <a:latin typeface="Catamaran" panose="020B0604020202020204"/>
                      </a:rPr>
                      <m:t> </m:t>
                    </m:r>
                    <m:r>
                      <m:rPr>
                        <m:nor/>
                      </m:rPr>
                      <a:rPr lang="vi-VN" sz="2500" dirty="0"/>
                      <m:t>m</m:t>
                    </m:r>
                    <m:r>
                      <m:rPr>
                        <m:nor/>
                      </m:rPr>
                      <a:rPr lang="vi-VN" sz="2500" baseline="-25000" dirty="0"/>
                      <m:t>0</m:t>
                    </m:r>
                  </m:oMath>
                </a14:m>
                <a:endParaRPr lang="en-US" sz="2500" dirty="0">
                  <a:latin typeface="Catamaran" panose="020B0604020202020204"/>
                </a:endParaRPr>
              </a:p>
              <a:p>
                <a:r>
                  <a:rPr lang="vi-VN" sz="2500" dirty="0"/>
                  <a:t>Sau </a:t>
                </a:r>
                <a:r>
                  <a:rPr lang="en-US" sz="2500" dirty="0" err="1">
                    <a:latin typeface="Catamaran" panose="020B0604020202020204"/>
                  </a:rPr>
                  <a:t>ba</a:t>
                </a:r>
                <a:r>
                  <a:rPr lang="vi-VN" sz="2500" dirty="0"/>
                  <a:t> chu kì bán rã, khối lượng nguyên tố phóng xạ uranium 238 còn lại là: </a:t>
                </a:r>
                <a14:m>
                  <m:oMath xmlns:m="http://schemas.openxmlformats.org/officeDocument/2006/math">
                    <m:f>
                      <m:fPr>
                        <m:ctrlPr>
                          <a:rPr lang="vi-VN" sz="2500" i="1">
                            <a:latin typeface="Cambria Math" panose="02040503050406030204" pitchFamily="18" charset="0"/>
                          </a:rPr>
                        </m:ctrlPr>
                      </m:fPr>
                      <m:num>
                        <m:r>
                          <a:rPr lang="en-US" sz="2500" i="1">
                            <a:latin typeface="Cambria Math" panose="02040503050406030204" pitchFamily="18" charset="0"/>
                          </a:rPr>
                          <m:t>1</m:t>
                        </m:r>
                      </m:num>
                      <m:den>
                        <m:r>
                          <a:rPr lang="en-US" sz="2500" i="1">
                            <a:latin typeface="Cambria Math" panose="02040503050406030204" pitchFamily="18" charset="0"/>
                          </a:rPr>
                          <m:t>2</m:t>
                        </m:r>
                      </m:den>
                    </m:f>
                    <m:d>
                      <m:dPr>
                        <m:ctrlPr>
                          <a:rPr lang="vi-VN" sz="2500" i="1">
                            <a:latin typeface="Cambria Math" panose="02040503050406030204" pitchFamily="18" charset="0"/>
                          </a:rPr>
                        </m:ctrlPr>
                      </m:dPr>
                      <m:e>
                        <m:f>
                          <m:fPr>
                            <m:ctrlPr>
                              <a:rPr lang="vi-VN" sz="2500" i="1">
                                <a:latin typeface="Cambria Math" panose="02040503050406030204" pitchFamily="18" charset="0"/>
                              </a:rPr>
                            </m:ctrlPr>
                          </m:fPr>
                          <m:num>
                            <m:r>
                              <a:rPr lang="en-US" sz="2500" i="1">
                                <a:latin typeface="Cambria Math" panose="02040503050406030204" pitchFamily="18" charset="0"/>
                              </a:rPr>
                              <m:t>1</m:t>
                            </m:r>
                          </m:num>
                          <m:den>
                            <m:r>
                              <a:rPr lang="en-US" sz="2500" b="0" i="1" smtClean="0">
                                <a:latin typeface="Cambria Math" panose="02040503050406030204" pitchFamily="18" charset="0"/>
                              </a:rPr>
                              <m:t>4</m:t>
                            </m:r>
                          </m:den>
                        </m:f>
                        <m:r>
                          <m:rPr>
                            <m:nor/>
                          </m:rPr>
                          <a:rPr lang="en-US" sz="2500" dirty="0">
                            <a:latin typeface="Catamaran" panose="020B0604020202020204"/>
                          </a:rPr>
                          <m:t> </m:t>
                        </m:r>
                        <m:r>
                          <m:rPr>
                            <m:nor/>
                          </m:rPr>
                          <a:rPr lang="vi-VN" sz="2500" dirty="0"/>
                          <m:t>m</m:t>
                        </m:r>
                        <m:r>
                          <m:rPr>
                            <m:nor/>
                          </m:rPr>
                          <a:rPr lang="vi-VN" sz="2500" baseline="-25000" dirty="0"/>
                          <m:t>0</m:t>
                        </m:r>
                        <m:r>
                          <m:rPr>
                            <m:nor/>
                          </m:rPr>
                          <a:rPr lang="en-US" sz="2500" dirty="0">
                            <a:latin typeface="Catamaran" panose="020B0604020202020204"/>
                          </a:rPr>
                          <m:t> </m:t>
                        </m:r>
                      </m:e>
                    </m:d>
                  </m:oMath>
                </a14:m>
                <a:r>
                  <a:rPr lang="en-US" sz="2500" dirty="0">
                    <a:latin typeface="Catamaran" panose="020B0604020202020204"/>
                  </a:rPr>
                  <a:t>=</a:t>
                </a:r>
                <a14:m>
                  <m:oMath xmlns:m="http://schemas.openxmlformats.org/officeDocument/2006/math">
                    <m:f>
                      <m:fPr>
                        <m:ctrlPr>
                          <a:rPr lang="vi-VN" sz="2500" i="1">
                            <a:latin typeface="Cambria Math" panose="02040503050406030204" pitchFamily="18" charset="0"/>
                          </a:rPr>
                        </m:ctrlPr>
                      </m:fPr>
                      <m:num>
                        <m:r>
                          <a:rPr lang="en-US" sz="2500" i="1">
                            <a:latin typeface="Cambria Math" panose="02040503050406030204" pitchFamily="18" charset="0"/>
                          </a:rPr>
                          <m:t>1</m:t>
                        </m:r>
                      </m:num>
                      <m:den>
                        <m:r>
                          <a:rPr lang="en-US" sz="2500" b="0" i="1" smtClean="0">
                            <a:latin typeface="Cambria Math" panose="02040503050406030204" pitchFamily="18" charset="0"/>
                          </a:rPr>
                          <m:t>8</m:t>
                        </m:r>
                      </m:den>
                    </m:f>
                    <m:r>
                      <m:rPr>
                        <m:nor/>
                      </m:rPr>
                      <a:rPr lang="en-US" sz="2500" dirty="0">
                        <a:latin typeface="Catamaran" panose="020B0604020202020204"/>
                      </a:rPr>
                      <m:t> </m:t>
                    </m:r>
                    <m:r>
                      <m:rPr>
                        <m:nor/>
                      </m:rPr>
                      <a:rPr lang="vi-VN" sz="2500" dirty="0"/>
                      <m:t>m</m:t>
                    </m:r>
                    <m:r>
                      <m:rPr>
                        <m:nor/>
                      </m:rPr>
                      <a:rPr lang="vi-VN" sz="2500" baseline="-25000" dirty="0"/>
                      <m:t>0</m:t>
                    </m:r>
                  </m:oMath>
                </a14:m>
                <a:endParaRPr lang="en-US" sz="2500" dirty="0">
                  <a:latin typeface="Catamaran" panose="020B0604020202020204"/>
                </a:endParaRPr>
              </a:p>
              <a:p>
                <a:r>
                  <a:rPr lang="vi-VN" sz="2500" dirty="0"/>
                  <a:t>Vậy sau ba chu kì bán rã, khối lượng của nguyên tố phóng xạ còn lại bằng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1</m:t>
                        </m:r>
                      </m:num>
                      <m:den>
                        <m:r>
                          <a:rPr lang="en-US" sz="2500" b="0" i="1" smtClean="0">
                            <a:latin typeface="Cambria Math" panose="02040503050406030204" pitchFamily="18" charset="0"/>
                          </a:rPr>
                          <m:t>8</m:t>
                        </m:r>
                      </m:den>
                    </m:f>
                  </m:oMath>
                </a14:m>
                <a:r>
                  <a:rPr lang="vi-VN" sz="2500" dirty="0"/>
                  <a:t> khối lượng ban đầu.</a:t>
                </a:r>
                <a:endParaRPr lang="en-US" sz="2500" dirty="0">
                  <a:latin typeface="Catamaran" panose="020B0604020202020204"/>
                </a:endParaRPr>
              </a:p>
            </p:txBody>
          </p:sp>
        </mc:Choice>
        <mc:Fallback xmlns="">
          <p:sp>
            <p:nvSpPr>
              <p:cNvPr id="58" name="Rectangle 57"/>
              <p:cNvSpPr>
                <a:spLocks noRot="1" noChangeAspect="1" noMove="1" noResize="1" noEditPoints="1" noAdjustHandles="1" noChangeArrowheads="1" noChangeShapeType="1" noTextEdit="1"/>
              </p:cNvSpPr>
              <p:nvPr/>
            </p:nvSpPr>
            <p:spPr>
              <a:xfrm>
                <a:off x="267353" y="1968038"/>
                <a:ext cx="11963400" cy="4272003"/>
              </a:xfrm>
              <a:prstGeom prst="rect">
                <a:avLst/>
              </a:prstGeom>
              <a:blipFill>
                <a:blip r:embed="rId3"/>
                <a:stretch>
                  <a:fillRect l="-866" t="-1284" b="-2425"/>
                </a:stretch>
              </a:blipFill>
            </p:spPr>
            <p:txBody>
              <a:bodyPr/>
              <a:lstStyle/>
              <a:p>
                <a:r>
                  <a:rPr lang="en-US">
                    <a:noFill/>
                  </a:rPr>
                  <a:t> </a:t>
                </a:r>
              </a:p>
            </p:txBody>
          </p:sp>
        </mc:Fallback>
      </mc:AlternateContent>
      <p:sp>
        <p:nvSpPr>
          <p:cNvPr id="2" name="Rectangle 1"/>
          <p:cNvSpPr/>
          <p:nvPr/>
        </p:nvSpPr>
        <p:spPr>
          <a:xfrm>
            <a:off x="1769875" y="1078835"/>
            <a:ext cx="10132817" cy="954107"/>
          </a:xfrm>
          <a:prstGeom prst="rect">
            <a:avLst/>
          </a:prstGeom>
        </p:spPr>
        <p:txBody>
          <a:bodyPr wrap="square">
            <a:spAutoFit/>
          </a:bodyPr>
          <a:lstStyle/>
          <a:p>
            <a:r>
              <a:rPr lang="vi-VN" sz="2800" dirty="0">
                <a:solidFill>
                  <a:srgbClr val="00B0F0"/>
                </a:solidFill>
              </a:rPr>
              <a:t>b) Sau ba chu kì bán rã, khối lượng của nguyên tố phóng xạ còn lại bằng bao nhiêu phần khối lượng ban đầu?</a:t>
            </a:r>
          </a:p>
        </p:txBody>
      </p:sp>
    </p:spTree>
    <p:extLst>
      <p:ext uri="{BB962C8B-B14F-4D97-AF65-F5344CB8AC3E}">
        <p14:creationId xmlns:p14="http://schemas.microsoft.com/office/powerpoint/2010/main" val="8226500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LUYỆN TẬP- VẬN DỤNG</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2033399" y="1293740"/>
            <a:ext cx="3757801" cy="611621"/>
          </a:xfrm>
          <a:prstGeom prst="rect">
            <a:avLst/>
          </a:prstGeom>
          <a:solidFill>
            <a:srgbClr val="AFE23D"/>
          </a:solidFill>
        </p:spPr>
        <p:txBody>
          <a:bodyPr spcFirstLastPara="1" wrap="square" lIns="121900" tIns="121900" rIns="121900" bIns="121900" anchor="t" anchorCtr="0">
            <a:noAutofit/>
          </a:bodyPr>
          <a:lstStyle/>
          <a:p>
            <a:pPr marL="0" indent="0" algn="l"/>
            <a:r>
              <a:rPr lang="en-US" sz="2800" dirty="0" err="1">
                <a:solidFill>
                  <a:srgbClr val="C22960"/>
                </a:solidFill>
                <a:latin typeface="Catamaran" panose="020B0604020202020204" charset="0"/>
                <a:cs typeface="Catamaran" panose="020B0604020202020204" charset="0"/>
              </a:rPr>
              <a:t>Bài</a:t>
            </a:r>
            <a:r>
              <a:rPr lang="en-US" sz="2800" dirty="0">
                <a:solidFill>
                  <a:srgbClr val="C22960"/>
                </a:solidFill>
                <a:latin typeface="Catamaran" panose="020B0604020202020204" charset="0"/>
                <a:cs typeface="Catamaran" panose="020B0604020202020204" charset="0"/>
              </a:rPr>
              <a:t> 10 SGK </a:t>
            </a:r>
            <a:r>
              <a:rPr lang="en-US" sz="2800" dirty="0" err="1">
                <a:solidFill>
                  <a:srgbClr val="C22960"/>
                </a:solidFill>
                <a:latin typeface="Catamaran" panose="020B0604020202020204" charset="0"/>
                <a:cs typeface="Catamaran" panose="020B0604020202020204" charset="0"/>
              </a:rPr>
              <a:t>trang</a:t>
            </a:r>
            <a:r>
              <a:rPr lang="en-US" sz="2800" dirty="0">
                <a:solidFill>
                  <a:srgbClr val="C22960"/>
                </a:solidFill>
                <a:latin typeface="Catamaran" panose="020B0604020202020204" charset="0"/>
                <a:cs typeface="Catamaran" panose="020B0604020202020204" charset="0"/>
              </a:rPr>
              <a:t> 21.</a:t>
            </a: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56" name="Rounded Rectangle 55"/>
          <p:cNvSpPr/>
          <p:nvPr/>
        </p:nvSpPr>
        <p:spPr>
          <a:xfrm>
            <a:off x="228600" y="2075288"/>
            <a:ext cx="11811000" cy="37921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Rectangle 56"/>
              <p:cNvSpPr/>
              <p:nvPr/>
            </p:nvSpPr>
            <p:spPr>
              <a:xfrm>
                <a:off x="381000" y="2095491"/>
                <a:ext cx="11734800" cy="3724096"/>
              </a:xfrm>
              <a:prstGeom prst="rect">
                <a:avLst/>
              </a:prstGeom>
            </p:spPr>
            <p:txBody>
              <a:bodyPr wrap="square">
                <a:spAutoFit/>
              </a:bodyPr>
              <a:lstStyle/>
              <a:p>
                <a:r>
                  <a:rPr lang="vi-VN" sz="2600" dirty="0">
                    <a:solidFill>
                      <a:srgbClr val="00B0F0"/>
                    </a:solidFill>
                  </a:rPr>
                  <a:t>Người ta thường dùng các lũy thừa của 10 với số mũ nguyên dương để biểu thị những số rất lớn. Ta gọi một số hữu tỉ dương được viết theo kí hiệu khoa học (hay theo dạng chuẩn) nếu nó có dạng </a:t>
                </a:r>
                <a14:m>
                  <m:oMath xmlns:m="http://schemas.openxmlformats.org/officeDocument/2006/math">
                    <m:r>
                      <a:rPr lang="en-US" sz="2400" i="1">
                        <a:solidFill>
                          <a:srgbClr val="00B0F0"/>
                        </a:solidFill>
                        <a:latin typeface="Cambria Math" panose="02040503050406030204" pitchFamily="18" charset="0"/>
                      </a:rPr>
                      <m:t>𝑎</m:t>
                    </m:r>
                    <m:r>
                      <a:rPr lang="en-US" sz="2400" i="1">
                        <a:solidFill>
                          <a:srgbClr val="00B0F0"/>
                        </a:solidFill>
                        <a:latin typeface="Cambria Math" panose="02040503050406030204" pitchFamily="18" charset="0"/>
                      </a:rPr>
                      <m:t>.</m:t>
                    </m:r>
                    <m:sSup>
                      <m:sSupPr>
                        <m:ctrlPr>
                          <a:rPr lang="en-US" sz="2400" i="1">
                            <a:solidFill>
                              <a:srgbClr val="00B0F0"/>
                            </a:solidFill>
                            <a:latin typeface="Cambria Math" panose="02040503050406030204" pitchFamily="18" charset="0"/>
                          </a:rPr>
                        </m:ctrlPr>
                      </m:sSupPr>
                      <m:e>
                        <m:r>
                          <a:rPr lang="en-US" sz="2400" i="1">
                            <a:solidFill>
                              <a:srgbClr val="00B0F0"/>
                            </a:solidFill>
                            <a:latin typeface="Cambria Math" panose="02040503050406030204" pitchFamily="18" charset="0"/>
                          </a:rPr>
                          <m:t>10</m:t>
                        </m:r>
                      </m:e>
                      <m:sup>
                        <m:r>
                          <a:rPr lang="en-US" sz="2400" i="1">
                            <a:solidFill>
                              <a:srgbClr val="00B0F0"/>
                            </a:solidFill>
                            <a:latin typeface="Cambria Math" panose="02040503050406030204" pitchFamily="18" charset="0"/>
                          </a:rPr>
                          <m:t>𝑛</m:t>
                        </m:r>
                      </m:sup>
                    </m:sSup>
                  </m:oMath>
                </a14:m>
                <a:r>
                  <a:rPr lang="vi-VN" sz="2600" dirty="0">
                    <a:solidFill>
                      <a:srgbClr val="00B0F0"/>
                    </a:solidFill>
                  </a:rPr>
                  <a:t> với </a:t>
                </a:r>
                <a14:m>
                  <m:oMath xmlns:m="http://schemas.openxmlformats.org/officeDocument/2006/math">
                    <m:r>
                      <a:rPr lang="en-US" sz="2400" i="1">
                        <a:solidFill>
                          <a:srgbClr val="00B0F0"/>
                        </a:solidFill>
                        <a:latin typeface="Cambria Math" panose="02040503050406030204" pitchFamily="18" charset="0"/>
                      </a:rPr>
                      <m:t>1</m:t>
                    </m:r>
                    <m:r>
                      <a:rPr lang="en-US" sz="2400" i="1">
                        <a:solidFill>
                          <a:srgbClr val="00B0F0"/>
                        </a:solidFill>
                        <a:latin typeface="Cambria Math" panose="02040503050406030204" pitchFamily="18" charset="0"/>
                        <a:ea typeface="Cambria Math" panose="02040503050406030204" pitchFamily="18" charset="0"/>
                      </a:rPr>
                      <m:t>≤</m:t>
                    </m:r>
                    <m:r>
                      <a:rPr lang="en-US" sz="2400" i="1">
                        <a:solidFill>
                          <a:srgbClr val="00B0F0"/>
                        </a:solidFill>
                        <a:latin typeface="Cambria Math" panose="02040503050406030204" pitchFamily="18" charset="0"/>
                        <a:ea typeface="Cambria Math" panose="02040503050406030204" pitchFamily="18" charset="0"/>
                      </a:rPr>
                      <m:t>𝑎</m:t>
                    </m:r>
                    <m:r>
                      <a:rPr lang="en-US" sz="2400" i="1">
                        <a:solidFill>
                          <a:srgbClr val="00B0F0"/>
                        </a:solidFill>
                        <a:latin typeface="Cambria Math" panose="02040503050406030204" pitchFamily="18" charset="0"/>
                        <a:ea typeface="Cambria Math" panose="02040503050406030204" pitchFamily="18" charset="0"/>
                      </a:rPr>
                      <m:t>&lt;10 </m:t>
                    </m:r>
                  </m:oMath>
                </a14:m>
                <a:r>
                  <a:rPr lang="vi-VN" sz="2600" dirty="0">
                    <a:solidFill>
                      <a:srgbClr val="00B0F0"/>
                    </a:solidFill>
                  </a:rPr>
                  <a:t>và </a:t>
                </a:r>
                <a14:m>
                  <m:oMath xmlns:m="http://schemas.openxmlformats.org/officeDocument/2006/math">
                    <m:r>
                      <a:rPr lang="en-US" sz="2600" b="0" i="1" smtClean="0">
                        <a:solidFill>
                          <a:srgbClr val="00B0F0"/>
                        </a:solidFill>
                        <a:latin typeface="Cambria Math" panose="02040503050406030204" pitchFamily="18" charset="0"/>
                      </a:rPr>
                      <m:t>𝑛</m:t>
                    </m:r>
                  </m:oMath>
                </a14:m>
                <a:r>
                  <a:rPr lang="en-US" sz="2600" dirty="0">
                    <a:solidFill>
                      <a:srgbClr val="00B0F0"/>
                    </a:solidFill>
                  </a:rPr>
                  <a:t> </a:t>
                </a:r>
                <a:r>
                  <a:rPr lang="vi-VN" sz="2600" dirty="0">
                    <a:solidFill>
                      <a:srgbClr val="00B0F0"/>
                    </a:solidFill>
                  </a:rPr>
                  <a:t>là một số nguyên dương. </a:t>
                </a:r>
                <a:endParaRPr lang="en-US" sz="2600" dirty="0">
                  <a:solidFill>
                    <a:srgbClr val="00B0F0"/>
                  </a:solidFill>
                </a:endParaRPr>
              </a:p>
              <a:p>
                <a:r>
                  <a:rPr lang="vi-VN" sz="2600" dirty="0">
                    <a:solidFill>
                      <a:srgbClr val="00B0F0"/>
                    </a:solidFill>
                  </a:rPr>
                  <a:t>Ví dụ, khối lượng của Trái Đất viết theo kí hiệu khoa học là 5,9724 . 10</a:t>
                </a:r>
                <a:r>
                  <a:rPr lang="vi-VN" sz="2600" baseline="30000" dirty="0">
                    <a:solidFill>
                      <a:srgbClr val="00B0F0"/>
                    </a:solidFill>
                  </a:rPr>
                  <a:t>24</a:t>
                </a:r>
                <a:r>
                  <a:rPr lang="vi-VN" sz="2600" dirty="0">
                    <a:solidFill>
                      <a:srgbClr val="00B0F0"/>
                    </a:solidFill>
                  </a:rPr>
                  <a:t> kg.</a:t>
                </a:r>
              </a:p>
              <a:p>
                <a:r>
                  <a:rPr lang="vi-VN" sz="2600" dirty="0">
                    <a:solidFill>
                      <a:srgbClr val="00B0F0"/>
                    </a:solidFill>
                  </a:rPr>
                  <a:t>Viết các số sau theo kí hiệu khoa học (với đơn vị đã cho):</a:t>
                </a:r>
              </a:p>
              <a:p>
                <a:r>
                  <a:rPr lang="vi-VN" sz="2600" dirty="0">
                    <a:solidFill>
                      <a:srgbClr val="00B0F0"/>
                    </a:solidFill>
                  </a:rPr>
                  <a:t>a) Khoảng cách giữa Mặt Trăng và Trái Đất khoảng 384 400 km;</a:t>
                </a:r>
              </a:p>
              <a:p>
                <a:r>
                  <a:rPr lang="vi-VN" sz="2600" dirty="0">
                    <a:solidFill>
                      <a:srgbClr val="00B0F0"/>
                    </a:solidFill>
                  </a:rPr>
                  <a:t>b) Khối lượng của Mặt Trời khoảng 1 989 . 10</a:t>
                </a:r>
                <a:r>
                  <a:rPr lang="vi-VN" sz="2600" baseline="30000" dirty="0">
                    <a:solidFill>
                      <a:srgbClr val="00B0F0"/>
                    </a:solidFill>
                  </a:rPr>
                  <a:t>27</a:t>
                </a:r>
                <a:r>
                  <a:rPr lang="vi-VN" sz="2600" dirty="0">
                    <a:solidFill>
                      <a:srgbClr val="00B0F0"/>
                    </a:solidFill>
                  </a:rPr>
                  <a:t> kg;</a:t>
                </a:r>
              </a:p>
              <a:p>
                <a:r>
                  <a:rPr lang="vi-VN" sz="2600" dirty="0">
                    <a:solidFill>
                      <a:srgbClr val="00B0F0"/>
                    </a:solidFill>
                  </a:rPr>
                  <a:t>c) Khối lượng của Sao Mộc khoảng 1 898 . 10</a:t>
                </a:r>
                <a:r>
                  <a:rPr lang="vi-VN" sz="2600" baseline="30000" dirty="0">
                    <a:solidFill>
                      <a:srgbClr val="00B0F0"/>
                    </a:solidFill>
                  </a:rPr>
                  <a:t>24</a:t>
                </a:r>
                <a:r>
                  <a:rPr lang="vi-VN" sz="2600" dirty="0">
                    <a:solidFill>
                      <a:srgbClr val="00B0F0"/>
                    </a:solidFill>
                  </a:rPr>
                  <a:t> kg</a:t>
                </a:r>
                <a:r>
                  <a:rPr lang="vi-VN" sz="2800" dirty="0">
                    <a:solidFill>
                      <a:srgbClr val="00B0F0"/>
                    </a:solidFill>
                  </a:rPr>
                  <a:t>.</a:t>
                </a:r>
              </a:p>
            </p:txBody>
          </p:sp>
        </mc:Choice>
        <mc:Fallback xmlns="">
          <p:sp>
            <p:nvSpPr>
              <p:cNvPr id="57" name="Rectangle 56"/>
              <p:cNvSpPr>
                <a:spLocks noRot="1" noChangeAspect="1" noMove="1" noResize="1" noEditPoints="1" noAdjustHandles="1" noChangeArrowheads="1" noChangeShapeType="1" noTextEdit="1"/>
              </p:cNvSpPr>
              <p:nvPr/>
            </p:nvSpPr>
            <p:spPr>
              <a:xfrm>
                <a:off x="381000" y="2095491"/>
                <a:ext cx="11734800" cy="3724096"/>
              </a:xfrm>
              <a:prstGeom prst="rect">
                <a:avLst/>
              </a:prstGeom>
              <a:blipFill>
                <a:blip r:embed="rId3"/>
                <a:stretch>
                  <a:fillRect l="-935" t="-1637" r="-727" b="-3601"/>
                </a:stretch>
              </a:blipFill>
            </p:spPr>
            <p:txBody>
              <a:bodyPr/>
              <a:lstStyle/>
              <a:p>
                <a:r>
                  <a:rPr lang="en-US">
                    <a:noFill/>
                  </a:rPr>
                  <a:t> </a:t>
                </a:r>
              </a:p>
            </p:txBody>
          </p:sp>
        </mc:Fallback>
      </mc:AlternateContent>
    </p:spTree>
    <p:extLst>
      <p:ext uri="{BB962C8B-B14F-4D97-AF65-F5344CB8AC3E}">
        <p14:creationId xmlns:p14="http://schemas.microsoft.com/office/powerpoint/2010/main" val="2929800076"/>
      </p:ext>
    </p:extLst>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LUYỆN TẬP- VẬN DỤNG</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2033399" y="1293740"/>
            <a:ext cx="3757801" cy="611621"/>
          </a:xfrm>
          <a:prstGeom prst="rect">
            <a:avLst/>
          </a:prstGeom>
          <a:solidFill>
            <a:srgbClr val="AFE23D"/>
          </a:solidFill>
        </p:spPr>
        <p:txBody>
          <a:bodyPr spcFirstLastPara="1" wrap="square" lIns="121900" tIns="121900" rIns="121900" bIns="121900" anchor="t" anchorCtr="0">
            <a:noAutofit/>
          </a:bodyPr>
          <a:lstStyle/>
          <a:p>
            <a:pPr marL="0" indent="0" algn="l"/>
            <a:r>
              <a:rPr lang="en-US" sz="2800" dirty="0" err="1">
                <a:solidFill>
                  <a:srgbClr val="C22960"/>
                </a:solidFill>
                <a:latin typeface="Catamaran" panose="020B0604020202020204" charset="0"/>
                <a:cs typeface="Catamaran" panose="020B0604020202020204" charset="0"/>
              </a:rPr>
              <a:t>Bài</a:t>
            </a:r>
            <a:r>
              <a:rPr lang="en-US" sz="2800" dirty="0">
                <a:solidFill>
                  <a:srgbClr val="C22960"/>
                </a:solidFill>
                <a:latin typeface="Catamaran" panose="020B0604020202020204" charset="0"/>
                <a:cs typeface="Catamaran" panose="020B0604020202020204" charset="0"/>
              </a:rPr>
              <a:t> 10 SGK </a:t>
            </a:r>
            <a:r>
              <a:rPr lang="en-US" sz="2800" dirty="0" err="1">
                <a:solidFill>
                  <a:srgbClr val="C22960"/>
                </a:solidFill>
                <a:latin typeface="Catamaran" panose="020B0604020202020204" charset="0"/>
                <a:cs typeface="Catamaran" panose="020B0604020202020204" charset="0"/>
              </a:rPr>
              <a:t>trang</a:t>
            </a:r>
            <a:r>
              <a:rPr lang="en-US" sz="2800" dirty="0">
                <a:solidFill>
                  <a:srgbClr val="C22960"/>
                </a:solidFill>
                <a:latin typeface="Catamaran" panose="020B0604020202020204" charset="0"/>
                <a:cs typeface="Catamaran" panose="020B0604020202020204" charset="0"/>
              </a:rPr>
              <a:t> 21.</a:t>
            </a: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58" name="Rectangle 57"/>
          <p:cNvSpPr/>
          <p:nvPr/>
        </p:nvSpPr>
        <p:spPr>
          <a:xfrm>
            <a:off x="704443" y="2433160"/>
            <a:ext cx="11131146" cy="892552"/>
          </a:xfrm>
          <a:prstGeom prst="rect">
            <a:avLst/>
          </a:prstGeom>
        </p:spPr>
        <p:txBody>
          <a:bodyPr wrap="square">
            <a:spAutoFit/>
          </a:bodyPr>
          <a:lstStyle/>
          <a:p>
            <a:r>
              <a:rPr lang="en-US" sz="2600" dirty="0" err="1">
                <a:latin typeface="Catamaran" panose="020B0604020202020204"/>
              </a:rPr>
              <a:t>Khoảng</a:t>
            </a:r>
            <a:r>
              <a:rPr lang="en-US" sz="2600" dirty="0">
                <a:latin typeface="Catamaran" panose="020B0604020202020204"/>
              </a:rPr>
              <a:t> </a:t>
            </a:r>
            <a:r>
              <a:rPr lang="en-US" sz="2600" dirty="0" err="1">
                <a:latin typeface="Catamaran" panose="020B0604020202020204"/>
              </a:rPr>
              <a:t>cách</a:t>
            </a:r>
            <a:r>
              <a:rPr lang="en-US" sz="2600" dirty="0">
                <a:latin typeface="Catamaran" panose="020B0604020202020204"/>
              </a:rPr>
              <a:t> </a:t>
            </a:r>
            <a:r>
              <a:rPr lang="en-US" sz="2600" dirty="0" err="1">
                <a:latin typeface="Catamaran" panose="020B0604020202020204"/>
              </a:rPr>
              <a:t>giữa</a:t>
            </a:r>
            <a:r>
              <a:rPr lang="en-US" sz="2600" dirty="0">
                <a:latin typeface="Catamaran" panose="020B0604020202020204"/>
              </a:rPr>
              <a:t> </a:t>
            </a:r>
            <a:r>
              <a:rPr lang="en-US" sz="2600" dirty="0" err="1">
                <a:latin typeface="Catamaran" panose="020B0604020202020204"/>
              </a:rPr>
              <a:t>Mặt</a:t>
            </a:r>
            <a:r>
              <a:rPr lang="en-US" sz="2600" dirty="0">
                <a:latin typeface="Catamaran" panose="020B0604020202020204"/>
              </a:rPr>
              <a:t> </a:t>
            </a:r>
            <a:r>
              <a:rPr lang="en-US" sz="2600" dirty="0" err="1">
                <a:latin typeface="Catamaran" panose="020B0604020202020204"/>
              </a:rPr>
              <a:t>Trăng</a:t>
            </a:r>
            <a:r>
              <a:rPr lang="en-US" sz="2600" dirty="0">
                <a:latin typeface="Catamaran" panose="020B0604020202020204"/>
              </a:rPr>
              <a:t> </a:t>
            </a:r>
            <a:r>
              <a:rPr lang="en-US" sz="2600" dirty="0" err="1">
                <a:latin typeface="Catamaran" panose="020B0604020202020204"/>
              </a:rPr>
              <a:t>và</a:t>
            </a:r>
            <a:r>
              <a:rPr lang="en-US" sz="2600" dirty="0">
                <a:latin typeface="Catamaran" panose="020B0604020202020204"/>
              </a:rPr>
              <a:t> </a:t>
            </a:r>
            <a:r>
              <a:rPr lang="en-US" sz="2600" dirty="0" err="1">
                <a:latin typeface="Catamaran" panose="020B0604020202020204"/>
              </a:rPr>
              <a:t>Trái</a:t>
            </a:r>
            <a:r>
              <a:rPr lang="en-US" sz="2600" dirty="0">
                <a:latin typeface="Catamaran" panose="020B0604020202020204"/>
              </a:rPr>
              <a:t> </a:t>
            </a:r>
            <a:r>
              <a:rPr lang="en-US" sz="2600" dirty="0" err="1">
                <a:latin typeface="Catamaran" panose="020B0604020202020204"/>
              </a:rPr>
              <a:t>Đất</a:t>
            </a:r>
            <a:r>
              <a:rPr lang="en-US" sz="2600" dirty="0">
                <a:latin typeface="Catamaran" panose="020B0604020202020204"/>
              </a:rPr>
              <a:t> </a:t>
            </a:r>
            <a:r>
              <a:rPr lang="en-US" sz="2600" dirty="0" err="1">
                <a:latin typeface="Catamaran" panose="020B0604020202020204"/>
              </a:rPr>
              <a:t>viết</a:t>
            </a:r>
            <a:r>
              <a:rPr lang="en-US" sz="2600" dirty="0">
                <a:latin typeface="Catamaran" panose="020B0604020202020204"/>
              </a:rPr>
              <a:t> </a:t>
            </a:r>
            <a:r>
              <a:rPr lang="en-US" sz="2600" dirty="0" err="1">
                <a:latin typeface="Catamaran" panose="020B0604020202020204"/>
              </a:rPr>
              <a:t>theo</a:t>
            </a:r>
            <a:r>
              <a:rPr lang="en-US" sz="2600" dirty="0">
                <a:latin typeface="Catamaran" panose="020B0604020202020204"/>
              </a:rPr>
              <a:t> </a:t>
            </a:r>
            <a:r>
              <a:rPr lang="en-US" sz="2600" dirty="0" err="1">
                <a:latin typeface="Catamaran" panose="020B0604020202020204"/>
              </a:rPr>
              <a:t>kí</a:t>
            </a:r>
            <a:r>
              <a:rPr lang="en-US" sz="2600" dirty="0">
                <a:latin typeface="Catamaran" panose="020B0604020202020204"/>
              </a:rPr>
              <a:t> </a:t>
            </a:r>
            <a:r>
              <a:rPr lang="en-US" sz="2600" dirty="0" err="1">
                <a:latin typeface="Catamaran" panose="020B0604020202020204"/>
              </a:rPr>
              <a:t>hiệu</a:t>
            </a:r>
            <a:r>
              <a:rPr lang="en-US" sz="2600" dirty="0">
                <a:latin typeface="Catamaran" panose="020B0604020202020204"/>
              </a:rPr>
              <a:t> </a:t>
            </a:r>
            <a:r>
              <a:rPr lang="en-US" sz="2600" dirty="0" err="1">
                <a:latin typeface="Catamaran" panose="020B0604020202020204"/>
              </a:rPr>
              <a:t>khoa</a:t>
            </a:r>
            <a:r>
              <a:rPr lang="en-US" sz="2600" dirty="0">
                <a:latin typeface="Catamaran" panose="020B0604020202020204"/>
              </a:rPr>
              <a:t> </a:t>
            </a:r>
            <a:r>
              <a:rPr lang="en-US" sz="2600" dirty="0" err="1">
                <a:latin typeface="Catamaran" panose="020B0604020202020204"/>
              </a:rPr>
              <a:t>học</a:t>
            </a:r>
            <a:r>
              <a:rPr lang="en-US" sz="2600" dirty="0">
                <a:latin typeface="Catamaran" panose="020B0604020202020204"/>
              </a:rPr>
              <a:t> </a:t>
            </a:r>
            <a:r>
              <a:rPr lang="en-US" sz="2600" dirty="0" err="1">
                <a:latin typeface="Catamaran" panose="020B0604020202020204"/>
              </a:rPr>
              <a:t>là</a:t>
            </a:r>
            <a:r>
              <a:rPr lang="en-US" sz="2600" dirty="0">
                <a:latin typeface="Catamaran" panose="020B0604020202020204"/>
              </a:rPr>
              <a:t>:</a:t>
            </a:r>
          </a:p>
          <a:p>
            <a:r>
              <a:rPr lang="en-US" sz="2600" dirty="0">
                <a:latin typeface="Catamaran" panose="020B0604020202020204"/>
              </a:rPr>
              <a:t>384 400 km = 3,844 . 10</a:t>
            </a:r>
            <a:r>
              <a:rPr lang="en-US" sz="2600" baseline="30000" dirty="0">
                <a:latin typeface="Catamaran" panose="020B0604020202020204"/>
              </a:rPr>
              <a:t>5</a:t>
            </a:r>
            <a:r>
              <a:rPr lang="en-US" sz="2600" dirty="0">
                <a:latin typeface="Catamaran" panose="020B0604020202020204"/>
              </a:rPr>
              <a:t> km.</a:t>
            </a:r>
          </a:p>
        </p:txBody>
      </p:sp>
      <p:sp>
        <p:nvSpPr>
          <p:cNvPr id="2" name="Rectangle 1"/>
          <p:cNvSpPr/>
          <p:nvPr/>
        </p:nvSpPr>
        <p:spPr>
          <a:xfrm>
            <a:off x="704443" y="1939923"/>
            <a:ext cx="10790034" cy="523220"/>
          </a:xfrm>
          <a:prstGeom prst="rect">
            <a:avLst/>
          </a:prstGeom>
        </p:spPr>
        <p:txBody>
          <a:bodyPr wrap="square">
            <a:spAutoFit/>
          </a:bodyPr>
          <a:lstStyle/>
          <a:p>
            <a:r>
              <a:rPr lang="vi-VN" sz="2800" dirty="0">
                <a:solidFill>
                  <a:srgbClr val="00B0F0"/>
                </a:solidFill>
              </a:rPr>
              <a:t>a) Khoảng cách giữa Mặt Trăng và Trái Đất khoảng 384 400 km</a:t>
            </a:r>
          </a:p>
        </p:txBody>
      </p:sp>
      <p:sp>
        <p:nvSpPr>
          <p:cNvPr id="59" name="Rectangle 58"/>
          <p:cNvSpPr/>
          <p:nvPr/>
        </p:nvSpPr>
        <p:spPr>
          <a:xfrm>
            <a:off x="682189" y="3377929"/>
            <a:ext cx="10790034" cy="523220"/>
          </a:xfrm>
          <a:prstGeom prst="rect">
            <a:avLst/>
          </a:prstGeom>
        </p:spPr>
        <p:txBody>
          <a:bodyPr wrap="square">
            <a:spAutoFit/>
          </a:bodyPr>
          <a:lstStyle/>
          <a:p>
            <a:r>
              <a:rPr lang="vi-VN" sz="2800" dirty="0">
                <a:solidFill>
                  <a:srgbClr val="00B0F0"/>
                </a:solidFill>
              </a:rPr>
              <a:t>b) Khối lượng của Mặt Trời khoảng 1 989 . 10</a:t>
            </a:r>
            <a:r>
              <a:rPr lang="vi-VN" sz="2800" baseline="30000" dirty="0">
                <a:solidFill>
                  <a:srgbClr val="00B0F0"/>
                </a:solidFill>
              </a:rPr>
              <a:t>27</a:t>
            </a:r>
            <a:r>
              <a:rPr lang="vi-VN" sz="2800" dirty="0">
                <a:solidFill>
                  <a:srgbClr val="00B0F0"/>
                </a:solidFill>
              </a:rPr>
              <a:t> kg;</a:t>
            </a:r>
          </a:p>
        </p:txBody>
      </p:sp>
      <p:sp>
        <p:nvSpPr>
          <p:cNvPr id="60" name="Rectangle 59"/>
          <p:cNvSpPr/>
          <p:nvPr/>
        </p:nvSpPr>
        <p:spPr>
          <a:xfrm>
            <a:off x="756884" y="3877083"/>
            <a:ext cx="11131146" cy="892552"/>
          </a:xfrm>
          <a:prstGeom prst="rect">
            <a:avLst/>
          </a:prstGeom>
        </p:spPr>
        <p:txBody>
          <a:bodyPr wrap="square">
            <a:spAutoFit/>
          </a:bodyPr>
          <a:lstStyle/>
          <a:p>
            <a:r>
              <a:rPr lang="vi-VN" sz="2400" dirty="0"/>
              <a:t>Khối lượng của Mặt Trời </a:t>
            </a:r>
            <a:r>
              <a:rPr lang="en-US" sz="2600" dirty="0" err="1">
                <a:latin typeface="Catamaran" panose="020B0604020202020204"/>
              </a:rPr>
              <a:t>viết</a:t>
            </a:r>
            <a:r>
              <a:rPr lang="en-US" sz="2600" dirty="0">
                <a:latin typeface="Catamaran" panose="020B0604020202020204"/>
              </a:rPr>
              <a:t> </a:t>
            </a:r>
            <a:r>
              <a:rPr lang="en-US" sz="2600" dirty="0" err="1">
                <a:latin typeface="Catamaran" panose="020B0604020202020204"/>
              </a:rPr>
              <a:t>theo</a:t>
            </a:r>
            <a:r>
              <a:rPr lang="en-US" sz="2600" dirty="0">
                <a:latin typeface="Catamaran" panose="020B0604020202020204"/>
              </a:rPr>
              <a:t> </a:t>
            </a:r>
            <a:r>
              <a:rPr lang="en-US" sz="2600" dirty="0" err="1">
                <a:latin typeface="Catamaran" panose="020B0604020202020204"/>
              </a:rPr>
              <a:t>kí</a:t>
            </a:r>
            <a:r>
              <a:rPr lang="en-US" sz="2600" dirty="0">
                <a:latin typeface="Catamaran" panose="020B0604020202020204"/>
              </a:rPr>
              <a:t> </a:t>
            </a:r>
            <a:r>
              <a:rPr lang="en-US" sz="2600" dirty="0" err="1">
                <a:latin typeface="Catamaran" panose="020B0604020202020204"/>
              </a:rPr>
              <a:t>hiệu</a:t>
            </a:r>
            <a:r>
              <a:rPr lang="en-US" sz="2600" dirty="0">
                <a:latin typeface="Catamaran" panose="020B0604020202020204"/>
              </a:rPr>
              <a:t> </a:t>
            </a:r>
            <a:r>
              <a:rPr lang="en-US" sz="2600" dirty="0" err="1">
                <a:latin typeface="Catamaran" panose="020B0604020202020204"/>
              </a:rPr>
              <a:t>khoa</a:t>
            </a:r>
            <a:r>
              <a:rPr lang="en-US" sz="2600" dirty="0">
                <a:latin typeface="Catamaran" panose="020B0604020202020204"/>
              </a:rPr>
              <a:t> </a:t>
            </a:r>
            <a:r>
              <a:rPr lang="en-US" sz="2600" dirty="0" err="1">
                <a:latin typeface="Catamaran" panose="020B0604020202020204"/>
              </a:rPr>
              <a:t>học</a:t>
            </a:r>
            <a:r>
              <a:rPr lang="en-US" sz="2600" dirty="0">
                <a:latin typeface="Catamaran" panose="020B0604020202020204"/>
              </a:rPr>
              <a:t> </a:t>
            </a:r>
            <a:r>
              <a:rPr lang="en-US" sz="2600" dirty="0" err="1">
                <a:latin typeface="Catamaran" panose="020B0604020202020204"/>
              </a:rPr>
              <a:t>là</a:t>
            </a:r>
            <a:r>
              <a:rPr lang="en-US" sz="2600" dirty="0">
                <a:latin typeface="Catamaran" panose="020B0604020202020204"/>
              </a:rPr>
              <a:t>:</a:t>
            </a:r>
          </a:p>
          <a:p>
            <a:r>
              <a:rPr lang="nn-NO" sz="2600" dirty="0">
                <a:latin typeface="Catamaran" panose="020B0604020202020204"/>
              </a:rPr>
              <a:t>1 989 . 10</a:t>
            </a:r>
            <a:r>
              <a:rPr lang="nn-NO" sz="2600" baseline="30000" dirty="0">
                <a:latin typeface="Catamaran" panose="020B0604020202020204"/>
              </a:rPr>
              <a:t>27</a:t>
            </a:r>
            <a:r>
              <a:rPr lang="nn-NO" sz="2600" dirty="0">
                <a:latin typeface="Catamaran" panose="020B0604020202020204"/>
              </a:rPr>
              <a:t> kg = 1,989 . 10</a:t>
            </a:r>
            <a:r>
              <a:rPr lang="nn-NO" sz="2600" baseline="30000" dirty="0">
                <a:latin typeface="Catamaran" panose="020B0604020202020204"/>
              </a:rPr>
              <a:t>30</a:t>
            </a:r>
            <a:r>
              <a:rPr lang="nn-NO" sz="2600" dirty="0">
                <a:latin typeface="Catamaran" panose="020B0604020202020204"/>
              </a:rPr>
              <a:t> kg.</a:t>
            </a:r>
            <a:endParaRPr lang="en-US" sz="2600" dirty="0">
              <a:latin typeface="Catamaran" panose="020B0604020202020204"/>
            </a:endParaRPr>
          </a:p>
        </p:txBody>
      </p:sp>
      <p:sp>
        <p:nvSpPr>
          <p:cNvPr id="61" name="Rectangle 60"/>
          <p:cNvSpPr/>
          <p:nvPr/>
        </p:nvSpPr>
        <p:spPr>
          <a:xfrm>
            <a:off x="707674" y="4815935"/>
            <a:ext cx="10790034" cy="523220"/>
          </a:xfrm>
          <a:prstGeom prst="rect">
            <a:avLst/>
          </a:prstGeom>
        </p:spPr>
        <p:txBody>
          <a:bodyPr wrap="square">
            <a:spAutoFit/>
          </a:bodyPr>
          <a:lstStyle/>
          <a:p>
            <a:r>
              <a:rPr lang="en-US" sz="2800" dirty="0">
                <a:solidFill>
                  <a:srgbClr val="00B0F0"/>
                </a:solidFill>
              </a:rPr>
              <a:t>c) </a:t>
            </a:r>
            <a:r>
              <a:rPr lang="vi-VN" sz="2800" dirty="0">
                <a:solidFill>
                  <a:srgbClr val="00B0F0"/>
                </a:solidFill>
              </a:rPr>
              <a:t>Khối lượng của Sao Mộc khoảng 1 898 . 10</a:t>
            </a:r>
            <a:r>
              <a:rPr lang="vi-VN" sz="2800" baseline="30000" dirty="0">
                <a:solidFill>
                  <a:srgbClr val="00B0F0"/>
                </a:solidFill>
              </a:rPr>
              <a:t>24</a:t>
            </a:r>
            <a:r>
              <a:rPr lang="vi-VN" sz="2800" dirty="0">
                <a:solidFill>
                  <a:srgbClr val="00B0F0"/>
                </a:solidFill>
              </a:rPr>
              <a:t> kg</a:t>
            </a:r>
          </a:p>
        </p:txBody>
      </p:sp>
      <p:sp>
        <p:nvSpPr>
          <p:cNvPr id="62" name="Rectangle 61"/>
          <p:cNvSpPr/>
          <p:nvPr/>
        </p:nvSpPr>
        <p:spPr>
          <a:xfrm>
            <a:off x="756884" y="5361389"/>
            <a:ext cx="11131146" cy="892552"/>
          </a:xfrm>
          <a:prstGeom prst="rect">
            <a:avLst/>
          </a:prstGeom>
        </p:spPr>
        <p:txBody>
          <a:bodyPr wrap="square">
            <a:spAutoFit/>
          </a:bodyPr>
          <a:lstStyle/>
          <a:p>
            <a:r>
              <a:rPr lang="vi-VN" sz="2400" dirty="0"/>
              <a:t>Khối lượng của </a:t>
            </a:r>
            <a:r>
              <a:rPr lang="en-US" sz="2400" dirty="0"/>
              <a:t>Sao </a:t>
            </a:r>
            <a:r>
              <a:rPr lang="en-US" sz="2400" dirty="0" err="1"/>
              <a:t>Mộc</a:t>
            </a:r>
            <a:r>
              <a:rPr lang="en-US" sz="2400" dirty="0"/>
              <a:t> </a:t>
            </a:r>
            <a:r>
              <a:rPr lang="en-US" sz="2600" dirty="0" err="1">
                <a:latin typeface="Catamaran" panose="020B0604020202020204"/>
              </a:rPr>
              <a:t>viết</a:t>
            </a:r>
            <a:r>
              <a:rPr lang="en-US" sz="2600" dirty="0">
                <a:latin typeface="Catamaran" panose="020B0604020202020204"/>
              </a:rPr>
              <a:t> </a:t>
            </a:r>
            <a:r>
              <a:rPr lang="en-US" sz="2600" dirty="0" err="1">
                <a:latin typeface="Catamaran" panose="020B0604020202020204"/>
              </a:rPr>
              <a:t>theo</a:t>
            </a:r>
            <a:r>
              <a:rPr lang="en-US" sz="2600" dirty="0">
                <a:latin typeface="Catamaran" panose="020B0604020202020204"/>
              </a:rPr>
              <a:t> </a:t>
            </a:r>
            <a:r>
              <a:rPr lang="en-US" sz="2600" dirty="0" err="1">
                <a:latin typeface="Catamaran" panose="020B0604020202020204"/>
              </a:rPr>
              <a:t>kí</a:t>
            </a:r>
            <a:r>
              <a:rPr lang="en-US" sz="2600" dirty="0">
                <a:latin typeface="Catamaran" panose="020B0604020202020204"/>
              </a:rPr>
              <a:t> </a:t>
            </a:r>
            <a:r>
              <a:rPr lang="en-US" sz="2600" dirty="0" err="1">
                <a:latin typeface="Catamaran" panose="020B0604020202020204"/>
              </a:rPr>
              <a:t>hiệu</a:t>
            </a:r>
            <a:r>
              <a:rPr lang="en-US" sz="2600" dirty="0">
                <a:latin typeface="Catamaran" panose="020B0604020202020204"/>
              </a:rPr>
              <a:t> </a:t>
            </a:r>
            <a:r>
              <a:rPr lang="en-US" sz="2600" dirty="0" err="1">
                <a:latin typeface="Catamaran" panose="020B0604020202020204"/>
              </a:rPr>
              <a:t>khoa</a:t>
            </a:r>
            <a:r>
              <a:rPr lang="en-US" sz="2600" dirty="0">
                <a:latin typeface="Catamaran" panose="020B0604020202020204"/>
              </a:rPr>
              <a:t> </a:t>
            </a:r>
            <a:r>
              <a:rPr lang="en-US" sz="2600" dirty="0" err="1">
                <a:latin typeface="Catamaran" panose="020B0604020202020204"/>
              </a:rPr>
              <a:t>học</a:t>
            </a:r>
            <a:r>
              <a:rPr lang="en-US" sz="2600" dirty="0">
                <a:latin typeface="Catamaran" panose="020B0604020202020204"/>
              </a:rPr>
              <a:t> </a:t>
            </a:r>
            <a:r>
              <a:rPr lang="en-US" sz="2600" dirty="0" err="1">
                <a:latin typeface="Catamaran" panose="020B0604020202020204"/>
              </a:rPr>
              <a:t>là</a:t>
            </a:r>
            <a:r>
              <a:rPr lang="en-US" sz="2600" dirty="0">
                <a:latin typeface="Catamaran" panose="020B0604020202020204"/>
              </a:rPr>
              <a:t>:</a:t>
            </a:r>
          </a:p>
          <a:p>
            <a:r>
              <a:rPr lang="nn-NO" sz="2600" dirty="0">
                <a:latin typeface="Catamaran" panose="020B0604020202020204"/>
              </a:rPr>
              <a:t>1 898 . 10</a:t>
            </a:r>
            <a:r>
              <a:rPr lang="nn-NO" sz="2600" baseline="30000" dirty="0">
                <a:latin typeface="Catamaran" panose="020B0604020202020204"/>
              </a:rPr>
              <a:t>24</a:t>
            </a:r>
            <a:r>
              <a:rPr lang="nn-NO" sz="2600" dirty="0">
                <a:latin typeface="Catamaran" panose="020B0604020202020204"/>
              </a:rPr>
              <a:t> kg = 1,898 . 10</a:t>
            </a:r>
            <a:r>
              <a:rPr lang="nn-NO" sz="2600" baseline="30000" dirty="0">
                <a:latin typeface="Catamaran" panose="020B0604020202020204"/>
              </a:rPr>
              <a:t>27</a:t>
            </a:r>
            <a:r>
              <a:rPr lang="nn-NO" sz="2600" dirty="0">
                <a:latin typeface="Catamaran" panose="020B0604020202020204"/>
              </a:rPr>
              <a:t> kg.</a:t>
            </a:r>
            <a:endParaRPr lang="en-US" sz="2600" dirty="0">
              <a:latin typeface="Catamaran" panose="020B0604020202020204"/>
            </a:endParaRPr>
          </a:p>
        </p:txBody>
      </p:sp>
    </p:spTree>
    <p:extLst>
      <p:ext uri="{BB962C8B-B14F-4D97-AF65-F5344CB8AC3E}">
        <p14:creationId xmlns:p14="http://schemas.microsoft.com/office/powerpoint/2010/main" val="17221897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500" fill="hold"/>
                                        <p:tgtEl>
                                          <p:spTgt spid="58"/>
                                        </p:tgtEl>
                                        <p:attrNameLst>
                                          <p:attrName>ppt_x</p:attrName>
                                        </p:attrNameLst>
                                      </p:cBhvr>
                                      <p:tavLst>
                                        <p:tav tm="0">
                                          <p:val>
                                            <p:strVal val="0-#ppt_w/2"/>
                                          </p:val>
                                        </p:tav>
                                        <p:tav tm="100000">
                                          <p:val>
                                            <p:strVal val="#ppt_x"/>
                                          </p:val>
                                        </p:tav>
                                      </p:tavLst>
                                    </p:anim>
                                    <p:anim calcmode="lin" valueType="num">
                                      <p:cBhvr additive="base">
                                        <p:cTn id="13"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wipe(left)">
                                      <p:cBhvr>
                                        <p:cTn id="18" dur="500"/>
                                        <p:tgtEl>
                                          <p:spTgt spid="5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fill="hold"/>
                                        <p:tgtEl>
                                          <p:spTgt spid="60"/>
                                        </p:tgtEl>
                                        <p:attrNameLst>
                                          <p:attrName>ppt_x</p:attrName>
                                        </p:attrNameLst>
                                      </p:cBhvr>
                                      <p:tavLst>
                                        <p:tav tm="0">
                                          <p:val>
                                            <p:strVal val="0-#ppt_w/2"/>
                                          </p:val>
                                        </p:tav>
                                        <p:tav tm="100000">
                                          <p:val>
                                            <p:strVal val="#ppt_x"/>
                                          </p:val>
                                        </p:tav>
                                      </p:tavLst>
                                    </p:anim>
                                    <p:anim calcmode="lin" valueType="num">
                                      <p:cBhvr additive="base">
                                        <p:cTn id="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additive="base">
                                        <p:cTn id="34" dur="500" fill="hold"/>
                                        <p:tgtEl>
                                          <p:spTgt spid="62"/>
                                        </p:tgtEl>
                                        <p:attrNameLst>
                                          <p:attrName>ppt_x</p:attrName>
                                        </p:attrNameLst>
                                      </p:cBhvr>
                                      <p:tavLst>
                                        <p:tav tm="0">
                                          <p:val>
                                            <p:strVal val="0-#ppt_w/2"/>
                                          </p:val>
                                        </p:tav>
                                        <p:tav tm="100000">
                                          <p:val>
                                            <p:strVal val="#ppt_x"/>
                                          </p:val>
                                        </p:tav>
                                      </p:tavLst>
                                    </p:anim>
                                    <p:anim calcmode="lin" valueType="num">
                                      <p:cBhvr additive="base">
                                        <p:cTn id="35"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p:bldP spid="59" grpId="0"/>
      <p:bldP spid="60" grpId="0"/>
      <p:bldP spid="61" grpId="0"/>
      <p:bldP spid="6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pic>
        <p:nvPicPr>
          <p:cNvPr id="17" name="Picture 16"/>
          <p:cNvPicPr>
            <a:picLocks noChangeAspect="1"/>
          </p:cNvPicPr>
          <p:nvPr/>
        </p:nvPicPr>
        <p:blipFill>
          <a:blip r:embed="rId4"/>
          <a:stretch>
            <a:fillRect/>
          </a:stretch>
        </p:blipFill>
        <p:spPr>
          <a:xfrm rot="5400000">
            <a:off x="2635828" y="-2621972"/>
            <a:ext cx="6857999" cy="12101947"/>
          </a:xfrm>
          <a:prstGeom prst="rect">
            <a:avLst/>
          </a:prstGeom>
        </p:spPr>
      </p:pic>
      <p:sp>
        <p:nvSpPr>
          <p:cNvPr id="1958" name="Google Shape;1958;p42"/>
          <p:cNvSpPr txBox="1">
            <a:spLocks noGrp="1"/>
          </p:cNvSpPr>
          <p:nvPr>
            <p:ph type="title"/>
          </p:nvPr>
        </p:nvSpPr>
        <p:spPr>
          <a:xfrm>
            <a:off x="1062184"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HƯỚNG DẪN NHIỆM VỤ VỀ NHÀ</a:t>
            </a:r>
            <a:endParaRPr b="1" dirty="0">
              <a:solidFill>
                <a:schemeClr val="dk2"/>
              </a:solidFill>
              <a:latin typeface="Catamaran" panose="020B0604020202020204" charset="0"/>
              <a:cs typeface="Catamaran" panose="020B0604020202020204" charset="0"/>
            </a:endParaRPr>
          </a:p>
        </p:txBody>
      </p:sp>
      <p:sp>
        <p:nvSpPr>
          <p:cNvPr id="1961" name="Google Shape;1961;p42"/>
          <p:cNvSpPr txBox="1"/>
          <p:nvPr/>
        </p:nvSpPr>
        <p:spPr>
          <a:xfrm>
            <a:off x="1346935" y="5521469"/>
            <a:ext cx="4438400" cy="615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3733" kern="0" dirty="0">
              <a:solidFill>
                <a:srgbClr val="06AFBC"/>
              </a:solidFill>
              <a:latin typeface="Catamaran"/>
              <a:ea typeface="Catamaran"/>
              <a:cs typeface="Catamaran"/>
              <a:sym typeface="Catamaran"/>
            </a:endParaRPr>
          </a:p>
        </p:txBody>
      </p:sp>
      <p:sp>
        <p:nvSpPr>
          <p:cNvPr id="1962" name="Google Shape;1962;p42"/>
          <p:cNvSpPr txBox="1"/>
          <p:nvPr/>
        </p:nvSpPr>
        <p:spPr>
          <a:xfrm>
            <a:off x="6217583" y="5530400"/>
            <a:ext cx="4438400" cy="615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1600" b="1" kern="0" dirty="0">
              <a:solidFill>
                <a:srgbClr val="06AFBC"/>
              </a:solidFill>
              <a:latin typeface="Catamaran"/>
              <a:ea typeface="Catamaran"/>
              <a:cs typeface="Catamaran"/>
              <a:sym typeface="Catamaran"/>
            </a:endParaRPr>
          </a:p>
        </p:txBody>
      </p:sp>
      <p:grpSp>
        <p:nvGrpSpPr>
          <p:cNvPr id="2026" name="Google Shape;2026;p42"/>
          <p:cNvGrpSpPr/>
          <p:nvPr/>
        </p:nvGrpSpPr>
        <p:grpSpPr>
          <a:xfrm>
            <a:off x="293131" y="5628934"/>
            <a:ext cx="1388875" cy="1039745"/>
            <a:chOff x="5329700" y="599775"/>
            <a:chExt cx="2637771" cy="1974700"/>
          </a:xfrm>
        </p:grpSpPr>
        <p:sp>
          <p:nvSpPr>
            <p:cNvPr id="2027" name="Google Shape;2027;p42"/>
            <p:cNvSpPr/>
            <p:nvPr/>
          </p:nvSpPr>
          <p:spPr>
            <a:xfrm>
              <a:off x="5330180" y="599775"/>
              <a:ext cx="2535423" cy="1974700"/>
            </a:xfrm>
            <a:custGeom>
              <a:avLst/>
              <a:gdLst/>
              <a:ahLst/>
              <a:cxnLst/>
              <a:rect l="l" t="t" r="r" b="b"/>
              <a:pathLst>
                <a:path w="42287" h="32935" extrusionOk="0">
                  <a:moveTo>
                    <a:pt x="3109" y="9379"/>
                  </a:moveTo>
                  <a:cubicBezTo>
                    <a:pt x="3108" y="9379"/>
                    <a:pt x="3106" y="9380"/>
                    <a:pt x="3104" y="9381"/>
                  </a:cubicBezTo>
                  <a:cubicBezTo>
                    <a:pt x="3104" y="9379"/>
                    <a:pt x="3106" y="9379"/>
                    <a:pt x="3109" y="9379"/>
                  </a:cubicBezTo>
                  <a:close/>
                  <a:moveTo>
                    <a:pt x="24862" y="1"/>
                  </a:moveTo>
                  <a:cubicBezTo>
                    <a:pt x="22453" y="1"/>
                    <a:pt x="19949" y="396"/>
                    <a:pt x="17467" y="1232"/>
                  </a:cubicBezTo>
                  <a:cubicBezTo>
                    <a:pt x="14329" y="2286"/>
                    <a:pt x="11587" y="3917"/>
                    <a:pt x="9376" y="5920"/>
                  </a:cubicBezTo>
                  <a:cubicBezTo>
                    <a:pt x="9292" y="5846"/>
                    <a:pt x="9204" y="5775"/>
                    <a:pt x="9115" y="5706"/>
                  </a:cubicBezTo>
                  <a:cubicBezTo>
                    <a:pt x="8977" y="5909"/>
                    <a:pt x="8908" y="6230"/>
                    <a:pt x="8872" y="6394"/>
                  </a:cubicBezTo>
                  <a:cubicBezTo>
                    <a:pt x="8512" y="6745"/>
                    <a:pt x="8165" y="7103"/>
                    <a:pt x="7835" y="7471"/>
                  </a:cubicBezTo>
                  <a:cubicBezTo>
                    <a:pt x="7759" y="7417"/>
                    <a:pt x="7680" y="7370"/>
                    <a:pt x="7598" y="7323"/>
                  </a:cubicBezTo>
                  <a:cubicBezTo>
                    <a:pt x="7512" y="7280"/>
                    <a:pt x="7292" y="7165"/>
                    <a:pt x="7111" y="7150"/>
                  </a:cubicBezTo>
                  <a:lnTo>
                    <a:pt x="7111" y="7150"/>
                  </a:lnTo>
                  <a:cubicBezTo>
                    <a:pt x="7104" y="7491"/>
                    <a:pt x="7143" y="7816"/>
                    <a:pt x="7294" y="8105"/>
                  </a:cubicBezTo>
                  <a:cubicBezTo>
                    <a:pt x="7070" y="8377"/>
                    <a:pt x="6856" y="8652"/>
                    <a:pt x="6650" y="8928"/>
                  </a:cubicBezTo>
                  <a:cubicBezTo>
                    <a:pt x="6087" y="8708"/>
                    <a:pt x="5492" y="8555"/>
                    <a:pt x="5492" y="8555"/>
                  </a:cubicBezTo>
                  <a:cubicBezTo>
                    <a:pt x="5492" y="8555"/>
                    <a:pt x="6022" y="7010"/>
                    <a:pt x="5139" y="6896"/>
                  </a:cubicBezTo>
                  <a:cubicBezTo>
                    <a:pt x="5112" y="6892"/>
                    <a:pt x="5085" y="6891"/>
                    <a:pt x="5060" y="6891"/>
                  </a:cubicBezTo>
                  <a:cubicBezTo>
                    <a:pt x="4348" y="6891"/>
                    <a:pt x="4085" y="8201"/>
                    <a:pt x="4031" y="8540"/>
                  </a:cubicBezTo>
                  <a:lnTo>
                    <a:pt x="3943" y="8493"/>
                  </a:lnTo>
                  <a:cubicBezTo>
                    <a:pt x="3738" y="8235"/>
                    <a:pt x="3323" y="8131"/>
                    <a:pt x="2958" y="8131"/>
                  </a:cubicBezTo>
                  <a:cubicBezTo>
                    <a:pt x="2655" y="8131"/>
                    <a:pt x="2385" y="8203"/>
                    <a:pt x="2298" y="8318"/>
                  </a:cubicBezTo>
                  <a:cubicBezTo>
                    <a:pt x="2014" y="8698"/>
                    <a:pt x="2714" y="9191"/>
                    <a:pt x="3003" y="9338"/>
                  </a:cubicBezTo>
                  <a:cubicBezTo>
                    <a:pt x="3020" y="9359"/>
                    <a:pt x="3039" y="9381"/>
                    <a:pt x="3061" y="9402"/>
                  </a:cubicBezTo>
                  <a:cubicBezTo>
                    <a:pt x="2708" y="9549"/>
                    <a:pt x="815" y="10338"/>
                    <a:pt x="917" y="10704"/>
                  </a:cubicBezTo>
                  <a:cubicBezTo>
                    <a:pt x="952" y="10832"/>
                    <a:pt x="1165" y="10876"/>
                    <a:pt x="1441" y="10876"/>
                  </a:cubicBezTo>
                  <a:cubicBezTo>
                    <a:pt x="1863" y="10876"/>
                    <a:pt x="2430" y="10774"/>
                    <a:pt x="2733" y="10713"/>
                  </a:cubicBezTo>
                  <a:lnTo>
                    <a:pt x="2733" y="10713"/>
                  </a:lnTo>
                  <a:cubicBezTo>
                    <a:pt x="2703" y="10831"/>
                    <a:pt x="2686" y="10952"/>
                    <a:pt x="2684" y="11077"/>
                  </a:cubicBezTo>
                  <a:cubicBezTo>
                    <a:pt x="2552" y="11327"/>
                    <a:pt x="2453" y="11620"/>
                    <a:pt x="2630" y="11739"/>
                  </a:cubicBezTo>
                  <a:cubicBezTo>
                    <a:pt x="2659" y="11758"/>
                    <a:pt x="2690" y="11767"/>
                    <a:pt x="2723" y="11767"/>
                  </a:cubicBezTo>
                  <a:cubicBezTo>
                    <a:pt x="2742" y="11767"/>
                    <a:pt x="2762" y="11764"/>
                    <a:pt x="2783" y="11758"/>
                  </a:cubicBezTo>
                  <a:cubicBezTo>
                    <a:pt x="2889" y="12107"/>
                    <a:pt x="3074" y="12439"/>
                    <a:pt x="3296" y="12704"/>
                  </a:cubicBezTo>
                  <a:lnTo>
                    <a:pt x="3328" y="12743"/>
                  </a:lnTo>
                  <a:cubicBezTo>
                    <a:pt x="2892" y="12609"/>
                    <a:pt x="2388" y="12524"/>
                    <a:pt x="1957" y="12524"/>
                  </a:cubicBezTo>
                  <a:cubicBezTo>
                    <a:pt x="1502" y="12524"/>
                    <a:pt x="1128" y="12619"/>
                    <a:pt x="1001" y="12851"/>
                  </a:cubicBezTo>
                  <a:cubicBezTo>
                    <a:pt x="830" y="13168"/>
                    <a:pt x="1022" y="13508"/>
                    <a:pt x="1337" y="13795"/>
                  </a:cubicBezTo>
                  <a:cubicBezTo>
                    <a:pt x="1089" y="13716"/>
                    <a:pt x="816" y="13646"/>
                    <a:pt x="624" y="13646"/>
                  </a:cubicBezTo>
                  <a:cubicBezTo>
                    <a:pt x="482" y="13646"/>
                    <a:pt x="384" y="13684"/>
                    <a:pt x="373" y="13786"/>
                  </a:cubicBezTo>
                  <a:cubicBezTo>
                    <a:pt x="358" y="13911"/>
                    <a:pt x="460" y="14041"/>
                    <a:pt x="604" y="14159"/>
                  </a:cubicBezTo>
                  <a:cubicBezTo>
                    <a:pt x="240" y="14239"/>
                    <a:pt x="1" y="14420"/>
                    <a:pt x="61" y="14763"/>
                  </a:cubicBezTo>
                  <a:cubicBezTo>
                    <a:pt x="76" y="14873"/>
                    <a:pt x="160" y="14963"/>
                    <a:pt x="283" y="15034"/>
                  </a:cubicBezTo>
                  <a:cubicBezTo>
                    <a:pt x="251" y="15086"/>
                    <a:pt x="240" y="15140"/>
                    <a:pt x="257" y="15196"/>
                  </a:cubicBezTo>
                  <a:cubicBezTo>
                    <a:pt x="284" y="15282"/>
                    <a:pt x="366" y="15316"/>
                    <a:pt x="481" y="15316"/>
                  </a:cubicBezTo>
                  <a:cubicBezTo>
                    <a:pt x="597" y="15316"/>
                    <a:pt x="746" y="15281"/>
                    <a:pt x="904" y="15228"/>
                  </a:cubicBezTo>
                  <a:cubicBezTo>
                    <a:pt x="988" y="15241"/>
                    <a:pt x="1074" y="15254"/>
                    <a:pt x="1162" y="15263"/>
                  </a:cubicBezTo>
                  <a:cubicBezTo>
                    <a:pt x="1031" y="15506"/>
                    <a:pt x="945" y="15743"/>
                    <a:pt x="1070" y="15791"/>
                  </a:cubicBezTo>
                  <a:cubicBezTo>
                    <a:pt x="1084" y="15797"/>
                    <a:pt x="1100" y="15799"/>
                    <a:pt x="1117" y="15799"/>
                  </a:cubicBezTo>
                  <a:cubicBezTo>
                    <a:pt x="1278" y="15799"/>
                    <a:pt x="1530" y="15542"/>
                    <a:pt x="1731" y="15301"/>
                  </a:cubicBezTo>
                  <a:cubicBezTo>
                    <a:pt x="1867" y="15306"/>
                    <a:pt x="2001" y="15308"/>
                    <a:pt x="2130" y="15308"/>
                  </a:cubicBezTo>
                  <a:cubicBezTo>
                    <a:pt x="2568" y="15308"/>
                    <a:pt x="2942" y="15286"/>
                    <a:pt x="3080" y="15286"/>
                  </a:cubicBezTo>
                  <a:cubicBezTo>
                    <a:pt x="3089" y="15286"/>
                    <a:pt x="3100" y="15286"/>
                    <a:pt x="3111" y="15284"/>
                  </a:cubicBezTo>
                  <a:cubicBezTo>
                    <a:pt x="3146" y="15288"/>
                    <a:pt x="3180" y="15290"/>
                    <a:pt x="3214" y="15290"/>
                  </a:cubicBezTo>
                  <a:cubicBezTo>
                    <a:pt x="3274" y="15290"/>
                    <a:pt x="3331" y="15283"/>
                    <a:pt x="3380" y="15265"/>
                  </a:cubicBezTo>
                  <a:cubicBezTo>
                    <a:pt x="3477" y="15260"/>
                    <a:pt x="3580" y="15252"/>
                    <a:pt x="3693" y="15243"/>
                  </a:cubicBezTo>
                  <a:lnTo>
                    <a:pt x="3693" y="15243"/>
                  </a:lnTo>
                  <a:cubicBezTo>
                    <a:pt x="3688" y="15258"/>
                    <a:pt x="3686" y="15269"/>
                    <a:pt x="3684" y="15282"/>
                  </a:cubicBezTo>
                  <a:cubicBezTo>
                    <a:pt x="3675" y="15317"/>
                    <a:pt x="3671" y="15349"/>
                    <a:pt x="3662" y="15383"/>
                  </a:cubicBezTo>
                  <a:cubicBezTo>
                    <a:pt x="3656" y="15416"/>
                    <a:pt x="3649" y="15446"/>
                    <a:pt x="3643" y="15478"/>
                  </a:cubicBezTo>
                  <a:cubicBezTo>
                    <a:pt x="3639" y="15508"/>
                    <a:pt x="3632" y="15534"/>
                    <a:pt x="3628" y="15564"/>
                  </a:cubicBezTo>
                  <a:cubicBezTo>
                    <a:pt x="2889" y="15657"/>
                    <a:pt x="2164" y="15974"/>
                    <a:pt x="1817" y="16329"/>
                  </a:cubicBezTo>
                  <a:cubicBezTo>
                    <a:pt x="1371" y="16795"/>
                    <a:pt x="1231" y="17392"/>
                    <a:pt x="1182" y="18024"/>
                  </a:cubicBezTo>
                  <a:cubicBezTo>
                    <a:pt x="1188" y="18024"/>
                    <a:pt x="1194" y="18024"/>
                    <a:pt x="1200" y="18024"/>
                  </a:cubicBezTo>
                  <a:cubicBezTo>
                    <a:pt x="1468" y="18024"/>
                    <a:pt x="1803" y="17887"/>
                    <a:pt x="1936" y="17836"/>
                  </a:cubicBezTo>
                  <a:cubicBezTo>
                    <a:pt x="2542" y="17569"/>
                    <a:pt x="3070" y="17179"/>
                    <a:pt x="3445" y="16670"/>
                  </a:cubicBezTo>
                  <a:lnTo>
                    <a:pt x="3445" y="16670"/>
                  </a:lnTo>
                  <a:cubicBezTo>
                    <a:pt x="3440" y="16685"/>
                    <a:pt x="3440" y="16702"/>
                    <a:pt x="3438" y="16715"/>
                  </a:cubicBezTo>
                  <a:cubicBezTo>
                    <a:pt x="3434" y="16767"/>
                    <a:pt x="3425" y="16817"/>
                    <a:pt x="3419" y="16868"/>
                  </a:cubicBezTo>
                  <a:cubicBezTo>
                    <a:pt x="3417" y="16886"/>
                    <a:pt x="3417" y="16898"/>
                    <a:pt x="3414" y="16914"/>
                  </a:cubicBezTo>
                  <a:lnTo>
                    <a:pt x="3397" y="17069"/>
                  </a:lnTo>
                  <a:cubicBezTo>
                    <a:pt x="3395" y="17084"/>
                    <a:pt x="3395" y="17097"/>
                    <a:pt x="3393" y="17114"/>
                  </a:cubicBezTo>
                  <a:cubicBezTo>
                    <a:pt x="3386" y="17166"/>
                    <a:pt x="3382" y="17220"/>
                    <a:pt x="3380" y="17269"/>
                  </a:cubicBezTo>
                  <a:cubicBezTo>
                    <a:pt x="3380" y="17284"/>
                    <a:pt x="3376" y="17299"/>
                    <a:pt x="3376" y="17312"/>
                  </a:cubicBezTo>
                  <a:cubicBezTo>
                    <a:pt x="3371" y="17366"/>
                    <a:pt x="3369" y="17418"/>
                    <a:pt x="3365" y="17472"/>
                  </a:cubicBezTo>
                  <a:cubicBezTo>
                    <a:pt x="3365" y="17485"/>
                    <a:pt x="3363" y="17500"/>
                    <a:pt x="3363" y="17513"/>
                  </a:cubicBezTo>
                  <a:cubicBezTo>
                    <a:pt x="3361" y="17567"/>
                    <a:pt x="3358" y="17620"/>
                    <a:pt x="3352" y="17672"/>
                  </a:cubicBezTo>
                  <a:cubicBezTo>
                    <a:pt x="3352" y="17685"/>
                    <a:pt x="3352" y="17698"/>
                    <a:pt x="3350" y="17711"/>
                  </a:cubicBezTo>
                  <a:lnTo>
                    <a:pt x="3341" y="17873"/>
                  </a:lnTo>
                  <a:lnTo>
                    <a:pt x="3341" y="17911"/>
                  </a:lnTo>
                  <a:cubicBezTo>
                    <a:pt x="3339" y="17965"/>
                    <a:pt x="3339" y="18021"/>
                    <a:pt x="3337" y="18075"/>
                  </a:cubicBezTo>
                  <a:lnTo>
                    <a:pt x="3337" y="18110"/>
                  </a:lnTo>
                  <a:cubicBezTo>
                    <a:pt x="3337" y="18168"/>
                    <a:pt x="3333" y="18224"/>
                    <a:pt x="3333" y="18278"/>
                  </a:cubicBezTo>
                  <a:lnTo>
                    <a:pt x="3333" y="18310"/>
                  </a:lnTo>
                  <a:lnTo>
                    <a:pt x="3333" y="18480"/>
                  </a:lnTo>
                  <a:lnTo>
                    <a:pt x="3333" y="18506"/>
                  </a:lnTo>
                  <a:cubicBezTo>
                    <a:pt x="3333" y="18567"/>
                    <a:pt x="3333" y="18623"/>
                    <a:pt x="3337" y="18681"/>
                  </a:cubicBezTo>
                  <a:lnTo>
                    <a:pt x="3337" y="18707"/>
                  </a:lnTo>
                  <a:cubicBezTo>
                    <a:pt x="3337" y="18765"/>
                    <a:pt x="3339" y="18825"/>
                    <a:pt x="3341" y="18883"/>
                  </a:cubicBezTo>
                  <a:lnTo>
                    <a:pt x="3341" y="18905"/>
                  </a:lnTo>
                  <a:cubicBezTo>
                    <a:pt x="3343" y="18965"/>
                    <a:pt x="3348" y="19026"/>
                    <a:pt x="3350" y="19086"/>
                  </a:cubicBezTo>
                  <a:lnTo>
                    <a:pt x="3350" y="19105"/>
                  </a:lnTo>
                  <a:cubicBezTo>
                    <a:pt x="3352" y="19166"/>
                    <a:pt x="3354" y="19228"/>
                    <a:pt x="3361" y="19291"/>
                  </a:cubicBezTo>
                  <a:lnTo>
                    <a:pt x="3361" y="19304"/>
                  </a:lnTo>
                  <a:cubicBezTo>
                    <a:pt x="3365" y="19366"/>
                    <a:pt x="3369" y="19431"/>
                    <a:pt x="3374" y="19493"/>
                  </a:cubicBezTo>
                  <a:lnTo>
                    <a:pt x="3374" y="19504"/>
                  </a:lnTo>
                  <a:lnTo>
                    <a:pt x="3391" y="19698"/>
                  </a:lnTo>
                  <a:lnTo>
                    <a:pt x="3391" y="19702"/>
                  </a:lnTo>
                  <a:cubicBezTo>
                    <a:pt x="3488" y="20707"/>
                    <a:pt x="3695" y="21709"/>
                    <a:pt x="4027" y="22696"/>
                  </a:cubicBezTo>
                  <a:cubicBezTo>
                    <a:pt x="4048" y="22761"/>
                    <a:pt x="4070" y="22825"/>
                    <a:pt x="4093" y="22888"/>
                  </a:cubicBezTo>
                  <a:cubicBezTo>
                    <a:pt x="4093" y="22890"/>
                    <a:pt x="4096" y="22890"/>
                    <a:pt x="4096" y="22892"/>
                  </a:cubicBezTo>
                  <a:lnTo>
                    <a:pt x="4152" y="23045"/>
                  </a:lnTo>
                  <a:cubicBezTo>
                    <a:pt x="4160" y="23067"/>
                    <a:pt x="4169" y="23086"/>
                    <a:pt x="4173" y="23108"/>
                  </a:cubicBezTo>
                  <a:cubicBezTo>
                    <a:pt x="4193" y="23157"/>
                    <a:pt x="4210" y="23203"/>
                    <a:pt x="4227" y="23250"/>
                  </a:cubicBezTo>
                  <a:cubicBezTo>
                    <a:pt x="4236" y="23276"/>
                    <a:pt x="4246" y="23297"/>
                    <a:pt x="4255" y="23319"/>
                  </a:cubicBezTo>
                  <a:cubicBezTo>
                    <a:pt x="4274" y="23364"/>
                    <a:pt x="4292" y="23412"/>
                    <a:pt x="4311" y="23459"/>
                  </a:cubicBezTo>
                  <a:cubicBezTo>
                    <a:pt x="4320" y="23481"/>
                    <a:pt x="4328" y="23502"/>
                    <a:pt x="4339" y="23519"/>
                  </a:cubicBezTo>
                  <a:cubicBezTo>
                    <a:pt x="4404" y="23677"/>
                    <a:pt x="4468" y="23830"/>
                    <a:pt x="4537" y="23981"/>
                  </a:cubicBezTo>
                  <a:cubicBezTo>
                    <a:pt x="4548" y="24004"/>
                    <a:pt x="4559" y="24026"/>
                    <a:pt x="4570" y="24052"/>
                  </a:cubicBezTo>
                  <a:cubicBezTo>
                    <a:pt x="4589" y="24091"/>
                    <a:pt x="4608" y="24134"/>
                    <a:pt x="4630" y="24175"/>
                  </a:cubicBezTo>
                  <a:cubicBezTo>
                    <a:pt x="4643" y="24203"/>
                    <a:pt x="4654" y="24229"/>
                    <a:pt x="4667" y="24257"/>
                  </a:cubicBezTo>
                  <a:cubicBezTo>
                    <a:pt x="4686" y="24295"/>
                    <a:pt x="4705" y="24336"/>
                    <a:pt x="4727" y="24377"/>
                  </a:cubicBezTo>
                  <a:lnTo>
                    <a:pt x="4766" y="24457"/>
                  </a:lnTo>
                  <a:cubicBezTo>
                    <a:pt x="4785" y="24498"/>
                    <a:pt x="4807" y="24537"/>
                    <a:pt x="4826" y="24576"/>
                  </a:cubicBezTo>
                  <a:cubicBezTo>
                    <a:pt x="4839" y="24604"/>
                    <a:pt x="4852" y="24627"/>
                    <a:pt x="4867" y="24655"/>
                  </a:cubicBezTo>
                  <a:cubicBezTo>
                    <a:pt x="4904" y="24726"/>
                    <a:pt x="4945" y="24800"/>
                    <a:pt x="4981" y="24871"/>
                  </a:cubicBezTo>
                  <a:cubicBezTo>
                    <a:pt x="4996" y="24897"/>
                    <a:pt x="5012" y="24925"/>
                    <a:pt x="5024" y="24951"/>
                  </a:cubicBezTo>
                  <a:cubicBezTo>
                    <a:pt x="5046" y="24985"/>
                    <a:pt x="5065" y="25024"/>
                    <a:pt x="5087" y="25058"/>
                  </a:cubicBezTo>
                  <a:cubicBezTo>
                    <a:pt x="5104" y="25088"/>
                    <a:pt x="5119" y="25119"/>
                    <a:pt x="5139" y="25147"/>
                  </a:cubicBezTo>
                  <a:cubicBezTo>
                    <a:pt x="5160" y="25183"/>
                    <a:pt x="5180" y="25218"/>
                    <a:pt x="5201" y="25252"/>
                  </a:cubicBezTo>
                  <a:cubicBezTo>
                    <a:pt x="5218" y="25282"/>
                    <a:pt x="5236" y="25313"/>
                    <a:pt x="5255" y="25341"/>
                  </a:cubicBezTo>
                  <a:cubicBezTo>
                    <a:pt x="5277" y="25377"/>
                    <a:pt x="5294" y="25410"/>
                    <a:pt x="5315" y="25444"/>
                  </a:cubicBezTo>
                  <a:cubicBezTo>
                    <a:pt x="5335" y="25476"/>
                    <a:pt x="5354" y="25507"/>
                    <a:pt x="5374" y="25535"/>
                  </a:cubicBezTo>
                  <a:cubicBezTo>
                    <a:pt x="5395" y="25567"/>
                    <a:pt x="5412" y="25599"/>
                    <a:pt x="5434" y="25632"/>
                  </a:cubicBezTo>
                  <a:cubicBezTo>
                    <a:pt x="5464" y="25681"/>
                    <a:pt x="5496" y="25729"/>
                    <a:pt x="5527" y="25776"/>
                  </a:cubicBezTo>
                  <a:cubicBezTo>
                    <a:pt x="5553" y="25815"/>
                    <a:pt x="5578" y="25854"/>
                    <a:pt x="5604" y="25895"/>
                  </a:cubicBezTo>
                  <a:cubicBezTo>
                    <a:pt x="5626" y="25927"/>
                    <a:pt x="5649" y="25961"/>
                    <a:pt x="5671" y="25994"/>
                  </a:cubicBezTo>
                  <a:cubicBezTo>
                    <a:pt x="5693" y="26024"/>
                    <a:pt x="5714" y="26056"/>
                    <a:pt x="5734" y="26084"/>
                  </a:cubicBezTo>
                  <a:cubicBezTo>
                    <a:pt x="5755" y="26117"/>
                    <a:pt x="5777" y="26147"/>
                    <a:pt x="5800" y="26179"/>
                  </a:cubicBezTo>
                  <a:lnTo>
                    <a:pt x="5865" y="26267"/>
                  </a:lnTo>
                  <a:cubicBezTo>
                    <a:pt x="5891" y="26300"/>
                    <a:pt x="5912" y="26332"/>
                    <a:pt x="5936" y="26364"/>
                  </a:cubicBezTo>
                  <a:cubicBezTo>
                    <a:pt x="5958" y="26395"/>
                    <a:pt x="5979" y="26423"/>
                    <a:pt x="5999" y="26451"/>
                  </a:cubicBezTo>
                  <a:cubicBezTo>
                    <a:pt x="6025" y="26489"/>
                    <a:pt x="6053" y="26524"/>
                    <a:pt x="6081" y="26558"/>
                  </a:cubicBezTo>
                  <a:cubicBezTo>
                    <a:pt x="6106" y="26589"/>
                    <a:pt x="6128" y="26621"/>
                    <a:pt x="6152" y="26651"/>
                  </a:cubicBezTo>
                  <a:cubicBezTo>
                    <a:pt x="6188" y="26698"/>
                    <a:pt x="6227" y="26748"/>
                    <a:pt x="6268" y="26795"/>
                  </a:cubicBezTo>
                  <a:cubicBezTo>
                    <a:pt x="6290" y="26821"/>
                    <a:pt x="6307" y="26847"/>
                    <a:pt x="6328" y="26871"/>
                  </a:cubicBezTo>
                  <a:cubicBezTo>
                    <a:pt x="6356" y="26903"/>
                    <a:pt x="6382" y="26940"/>
                    <a:pt x="6410" y="26972"/>
                  </a:cubicBezTo>
                  <a:cubicBezTo>
                    <a:pt x="6432" y="26998"/>
                    <a:pt x="6453" y="27026"/>
                    <a:pt x="6475" y="27050"/>
                  </a:cubicBezTo>
                  <a:lnTo>
                    <a:pt x="6555" y="27147"/>
                  </a:lnTo>
                  <a:cubicBezTo>
                    <a:pt x="6576" y="27173"/>
                    <a:pt x="6598" y="27198"/>
                    <a:pt x="6619" y="27222"/>
                  </a:cubicBezTo>
                  <a:cubicBezTo>
                    <a:pt x="6650" y="27257"/>
                    <a:pt x="6680" y="27289"/>
                    <a:pt x="6710" y="27323"/>
                  </a:cubicBezTo>
                  <a:cubicBezTo>
                    <a:pt x="6727" y="27345"/>
                    <a:pt x="6749" y="27371"/>
                    <a:pt x="6768" y="27392"/>
                  </a:cubicBezTo>
                  <a:lnTo>
                    <a:pt x="6915" y="27554"/>
                  </a:lnTo>
                  <a:cubicBezTo>
                    <a:pt x="6930" y="27569"/>
                    <a:pt x="6943" y="27586"/>
                    <a:pt x="6960" y="27602"/>
                  </a:cubicBezTo>
                  <a:cubicBezTo>
                    <a:pt x="6994" y="27640"/>
                    <a:pt x="7033" y="27679"/>
                    <a:pt x="7068" y="27718"/>
                  </a:cubicBezTo>
                  <a:cubicBezTo>
                    <a:pt x="7089" y="27739"/>
                    <a:pt x="7111" y="27761"/>
                    <a:pt x="7132" y="27785"/>
                  </a:cubicBezTo>
                  <a:cubicBezTo>
                    <a:pt x="7165" y="27817"/>
                    <a:pt x="7197" y="27849"/>
                    <a:pt x="7229" y="27884"/>
                  </a:cubicBezTo>
                  <a:cubicBezTo>
                    <a:pt x="7251" y="27905"/>
                    <a:pt x="7272" y="27931"/>
                    <a:pt x="7296" y="27953"/>
                  </a:cubicBezTo>
                  <a:lnTo>
                    <a:pt x="7395" y="28052"/>
                  </a:lnTo>
                  <a:cubicBezTo>
                    <a:pt x="7417" y="28074"/>
                    <a:pt x="7438" y="28093"/>
                    <a:pt x="7458" y="28114"/>
                  </a:cubicBezTo>
                  <a:cubicBezTo>
                    <a:pt x="7499" y="28153"/>
                    <a:pt x="7540" y="28192"/>
                    <a:pt x="7578" y="28233"/>
                  </a:cubicBezTo>
                  <a:lnTo>
                    <a:pt x="7619" y="28272"/>
                  </a:lnTo>
                  <a:cubicBezTo>
                    <a:pt x="7673" y="28324"/>
                    <a:pt x="7727" y="28375"/>
                    <a:pt x="7783" y="28427"/>
                  </a:cubicBezTo>
                  <a:cubicBezTo>
                    <a:pt x="7800" y="28442"/>
                    <a:pt x="7820" y="28459"/>
                    <a:pt x="7835" y="28474"/>
                  </a:cubicBezTo>
                  <a:cubicBezTo>
                    <a:pt x="7876" y="28509"/>
                    <a:pt x="7913" y="28546"/>
                    <a:pt x="7953" y="28582"/>
                  </a:cubicBezTo>
                  <a:cubicBezTo>
                    <a:pt x="7975" y="28602"/>
                    <a:pt x="7997" y="28621"/>
                    <a:pt x="8016" y="28638"/>
                  </a:cubicBezTo>
                  <a:lnTo>
                    <a:pt x="8128" y="28735"/>
                  </a:lnTo>
                  <a:cubicBezTo>
                    <a:pt x="8150" y="28755"/>
                    <a:pt x="8171" y="28772"/>
                    <a:pt x="8191" y="28789"/>
                  </a:cubicBezTo>
                  <a:cubicBezTo>
                    <a:pt x="8231" y="28826"/>
                    <a:pt x="8275" y="28860"/>
                    <a:pt x="8316" y="28895"/>
                  </a:cubicBezTo>
                  <a:cubicBezTo>
                    <a:pt x="8331" y="28908"/>
                    <a:pt x="8350" y="28925"/>
                    <a:pt x="8365" y="28938"/>
                  </a:cubicBezTo>
                  <a:cubicBezTo>
                    <a:pt x="8425" y="28987"/>
                    <a:pt x="8484" y="29035"/>
                    <a:pt x="8546" y="29084"/>
                  </a:cubicBezTo>
                  <a:cubicBezTo>
                    <a:pt x="8548" y="29086"/>
                    <a:pt x="8555" y="29089"/>
                    <a:pt x="8557" y="29091"/>
                  </a:cubicBezTo>
                  <a:cubicBezTo>
                    <a:pt x="8613" y="29138"/>
                    <a:pt x="8671" y="29183"/>
                    <a:pt x="8729" y="29227"/>
                  </a:cubicBezTo>
                  <a:cubicBezTo>
                    <a:pt x="8747" y="29240"/>
                    <a:pt x="8764" y="29252"/>
                    <a:pt x="8781" y="29268"/>
                  </a:cubicBezTo>
                  <a:cubicBezTo>
                    <a:pt x="8826" y="29302"/>
                    <a:pt x="8869" y="29337"/>
                    <a:pt x="8915" y="29369"/>
                  </a:cubicBezTo>
                  <a:cubicBezTo>
                    <a:pt x="8934" y="29382"/>
                    <a:pt x="8953" y="29399"/>
                    <a:pt x="8973" y="29412"/>
                  </a:cubicBezTo>
                  <a:cubicBezTo>
                    <a:pt x="9018" y="29446"/>
                    <a:pt x="9063" y="29479"/>
                    <a:pt x="9109" y="29515"/>
                  </a:cubicBezTo>
                  <a:cubicBezTo>
                    <a:pt x="9126" y="29528"/>
                    <a:pt x="9141" y="29539"/>
                    <a:pt x="9160" y="29552"/>
                  </a:cubicBezTo>
                  <a:cubicBezTo>
                    <a:pt x="9221" y="29595"/>
                    <a:pt x="9279" y="29638"/>
                    <a:pt x="9339" y="29679"/>
                  </a:cubicBezTo>
                  <a:cubicBezTo>
                    <a:pt x="9341" y="29681"/>
                    <a:pt x="9346" y="29684"/>
                    <a:pt x="9350" y="29688"/>
                  </a:cubicBezTo>
                  <a:cubicBezTo>
                    <a:pt x="9417" y="29733"/>
                    <a:pt x="9484" y="29780"/>
                    <a:pt x="9551" y="29828"/>
                  </a:cubicBezTo>
                  <a:cubicBezTo>
                    <a:pt x="9557" y="29832"/>
                    <a:pt x="9566" y="29834"/>
                    <a:pt x="9570" y="29841"/>
                  </a:cubicBezTo>
                  <a:cubicBezTo>
                    <a:pt x="9630" y="29882"/>
                    <a:pt x="9688" y="29918"/>
                    <a:pt x="9749" y="29959"/>
                  </a:cubicBezTo>
                  <a:cubicBezTo>
                    <a:pt x="9762" y="29968"/>
                    <a:pt x="9777" y="29979"/>
                    <a:pt x="9792" y="29985"/>
                  </a:cubicBezTo>
                  <a:lnTo>
                    <a:pt x="9954" y="30091"/>
                  </a:lnTo>
                  <a:cubicBezTo>
                    <a:pt x="9966" y="30099"/>
                    <a:pt x="9979" y="30110"/>
                    <a:pt x="9997" y="30119"/>
                  </a:cubicBezTo>
                  <a:cubicBezTo>
                    <a:pt x="10057" y="30156"/>
                    <a:pt x="10117" y="30194"/>
                    <a:pt x="10180" y="30231"/>
                  </a:cubicBezTo>
                  <a:cubicBezTo>
                    <a:pt x="10184" y="30233"/>
                    <a:pt x="10191" y="30240"/>
                    <a:pt x="10197" y="30242"/>
                  </a:cubicBezTo>
                  <a:cubicBezTo>
                    <a:pt x="10341" y="30328"/>
                    <a:pt x="10484" y="30414"/>
                    <a:pt x="10628" y="30496"/>
                  </a:cubicBezTo>
                  <a:cubicBezTo>
                    <a:pt x="10632" y="30498"/>
                    <a:pt x="10635" y="30498"/>
                    <a:pt x="10639" y="30500"/>
                  </a:cubicBezTo>
                  <a:cubicBezTo>
                    <a:pt x="10708" y="30539"/>
                    <a:pt x="10777" y="30578"/>
                    <a:pt x="10844" y="30617"/>
                  </a:cubicBezTo>
                  <a:cubicBezTo>
                    <a:pt x="10852" y="30621"/>
                    <a:pt x="10861" y="30625"/>
                    <a:pt x="10865" y="30630"/>
                  </a:cubicBezTo>
                  <a:cubicBezTo>
                    <a:pt x="10936" y="30668"/>
                    <a:pt x="11003" y="30705"/>
                    <a:pt x="11074" y="30744"/>
                  </a:cubicBezTo>
                  <a:cubicBezTo>
                    <a:pt x="11076" y="30746"/>
                    <a:pt x="11079" y="30746"/>
                    <a:pt x="11081" y="30748"/>
                  </a:cubicBezTo>
                  <a:cubicBezTo>
                    <a:pt x="13758" y="32166"/>
                    <a:pt x="16933" y="32935"/>
                    <a:pt x="20292" y="32935"/>
                  </a:cubicBezTo>
                  <a:cubicBezTo>
                    <a:pt x="22702" y="32935"/>
                    <a:pt x="25207" y="32540"/>
                    <a:pt x="27691" y="31705"/>
                  </a:cubicBezTo>
                  <a:cubicBezTo>
                    <a:pt x="31420" y="30453"/>
                    <a:pt x="34588" y="28380"/>
                    <a:pt x="36974" y="25847"/>
                  </a:cubicBezTo>
                  <a:lnTo>
                    <a:pt x="36993" y="25830"/>
                  </a:lnTo>
                  <a:cubicBezTo>
                    <a:pt x="37047" y="25772"/>
                    <a:pt x="37101" y="25714"/>
                    <a:pt x="37155" y="25657"/>
                  </a:cubicBezTo>
                  <a:lnTo>
                    <a:pt x="37174" y="25638"/>
                  </a:lnTo>
                  <a:cubicBezTo>
                    <a:pt x="37235" y="25571"/>
                    <a:pt x="37295" y="25502"/>
                    <a:pt x="37353" y="25435"/>
                  </a:cubicBezTo>
                  <a:cubicBezTo>
                    <a:pt x="37362" y="25427"/>
                    <a:pt x="37368" y="25420"/>
                    <a:pt x="37375" y="25412"/>
                  </a:cubicBezTo>
                  <a:cubicBezTo>
                    <a:pt x="37427" y="25356"/>
                    <a:pt x="37478" y="25295"/>
                    <a:pt x="37526" y="25239"/>
                  </a:cubicBezTo>
                  <a:cubicBezTo>
                    <a:pt x="37541" y="25222"/>
                    <a:pt x="37556" y="25207"/>
                    <a:pt x="37569" y="25190"/>
                  </a:cubicBezTo>
                  <a:cubicBezTo>
                    <a:pt x="37616" y="25140"/>
                    <a:pt x="37659" y="25086"/>
                    <a:pt x="37705" y="25032"/>
                  </a:cubicBezTo>
                  <a:cubicBezTo>
                    <a:pt x="37718" y="25015"/>
                    <a:pt x="37728" y="25002"/>
                    <a:pt x="37741" y="24985"/>
                  </a:cubicBezTo>
                  <a:cubicBezTo>
                    <a:pt x="37856" y="24851"/>
                    <a:pt x="37965" y="24713"/>
                    <a:pt x="38075" y="24580"/>
                  </a:cubicBezTo>
                  <a:cubicBezTo>
                    <a:pt x="38086" y="24565"/>
                    <a:pt x="38095" y="24554"/>
                    <a:pt x="38106" y="24541"/>
                  </a:cubicBezTo>
                  <a:cubicBezTo>
                    <a:pt x="38151" y="24485"/>
                    <a:pt x="38194" y="24429"/>
                    <a:pt x="38237" y="24371"/>
                  </a:cubicBezTo>
                  <a:cubicBezTo>
                    <a:pt x="38252" y="24356"/>
                    <a:pt x="38263" y="24338"/>
                    <a:pt x="38276" y="24323"/>
                  </a:cubicBezTo>
                  <a:cubicBezTo>
                    <a:pt x="38319" y="24267"/>
                    <a:pt x="38364" y="24207"/>
                    <a:pt x="38407" y="24151"/>
                  </a:cubicBezTo>
                  <a:lnTo>
                    <a:pt x="38431" y="24119"/>
                  </a:lnTo>
                  <a:cubicBezTo>
                    <a:pt x="38537" y="23979"/>
                    <a:pt x="38640" y="23836"/>
                    <a:pt x="38739" y="23692"/>
                  </a:cubicBezTo>
                  <a:cubicBezTo>
                    <a:pt x="38748" y="23679"/>
                    <a:pt x="38759" y="23666"/>
                    <a:pt x="38765" y="23653"/>
                  </a:cubicBezTo>
                  <a:cubicBezTo>
                    <a:pt x="38806" y="23593"/>
                    <a:pt x="38847" y="23532"/>
                    <a:pt x="38890" y="23474"/>
                  </a:cubicBezTo>
                  <a:cubicBezTo>
                    <a:pt x="38901" y="23461"/>
                    <a:pt x="38909" y="23444"/>
                    <a:pt x="38920" y="23431"/>
                  </a:cubicBezTo>
                  <a:cubicBezTo>
                    <a:pt x="38965" y="23364"/>
                    <a:pt x="39011" y="23293"/>
                    <a:pt x="39056" y="23226"/>
                  </a:cubicBezTo>
                  <a:cubicBezTo>
                    <a:pt x="39060" y="23224"/>
                    <a:pt x="39060" y="23222"/>
                    <a:pt x="39062" y="23218"/>
                  </a:cubicBezTo>
                  <a:cubicBezTo>
                    <a:pt x="39114" y="23142"/>
                    <a:pt x="39162" y="23067"/>
                    <a:pt x="39211" y="22989"/>
                  </a:cubicBezTo>
                  <a:cubicBezTo>
                    <a:pt x="39211" y="22989"/>
                    <a:pt x="39211" y="22987"/>
                    <a:pt x="39213" y="22987"/>
                  </a:cubicBezTo>
                  <a:cubicBezTo>
                    <a:pt x="39259" y="22916"/>
                    <a:pt x="39302" y="22845"/>
                    <a:pt x="39347" y="22774"/>
                  </a:cubicBezTo>
                  <a:cubicBezTo>
                    <a:pt x="39356" y="22761"/>
                    <a:pt x="39364" y="22750"/>
                    <a:pt x="39369" y="22737"/>
                  </a:cubicBezTo>
                  <a:cubicBezTo>
                    <a:pt x="39409" y="22672"/>
                    <a:pt x="39448" y="22608"/>
                    <a:pt x="39487" y="22543"/>
                  </a:cubicBezTo>
                  <a:cubicBezTo>
                    <a:pt x="39494" y="22532"/>
                    <a:pt x="39498" y="22524"/>
                    <a:pt x="39506" y="22513"/>
                  </a:cubicBezTo>
                  <a:cubicBezTo>
                    <a:pt x="39599" y="22362"/>
                    <a:pt x="39685" y="22209"/>
                    <a:pt x="39772" y="22058"/>
                  </a:cubicBezTo>
                  <a:cubicBezTo>
                    <a:pt x="39774" y="22054"/>
                    <a:pt x="39776" y="22050"/>
                    <a:pt x="39776" y="22047"/>
                  </a:cubicBezTo>
                  <a:cubicBezTo>
                    <a:pt x="39817" y="21976"/>
                    <a:pt x="39853" y="21903"/>
                    <a:pt x="39894" y="21832"/>
                  </a:cubicBezTo>
                  <a:cubicBezTo>
                    <a:pt x="39901" y="21821"/>
                    <a:pt x="39905" y="21812"/>
                    <a:pt x="39912" y="21802"/>
                  </a:cubicBezTo>
                  <a:cubicBezTo>
                    <a:pt x="39948" y="21728"/>
                    <a:pt x="39989" y="21655"/>
                    <a:pt x="40026" y="21584"/>
                  </a:cubicBezTo>
                  <a:cubicBezTo>
                    <a:pt x="40026" y="21580"/>
                    <a:pt x="40030" y="21578"/>
                    <a:pt x="40030" y="21575"/>
                  </a:cubicBezTo>
                  <a:cubicBezTo>
                    <a:pt x="40110" y="21418"/>
                    <a:pt x="40192" y="21261"/>
                    <a:pt x="40267" y="21101"/>
                  </a:cubicBezTo>
                  <a:cubicBezTo>
                    <a:pt x="40269" y="21099"/>
                    <a:pt x="40269" y="21093"/>
                    <a:pt x="40272" y="21090"/>
                  </a:cubicBezTo>
                  <a:cubicBezTo>
                    <a:pt x="40306" y="21015"/>
                    <a:pt x="40343" y="20942"/>
                    <a:pt x="40377" y="20866"/>
                  </a:cubicBezTo>
                  <a:cubicBezTo>
                    <a:pt x="40379" y="20862"/>
                    <a:pt x="40381" y="20856"/>
                    <a:pt x="40386" y="20847"/>
                  </a:cubicBezTo>
                  <a:cubicBezTo>
                    <a:pt x="40496" y="20608"/>
                    <a:pt x="40597" y="20368"/>
                    <a:pt x="40698" y="20129"/>
                  </a:cubicBezTo>
                  <a:cubicBezTo>
                    <a:pt x="40698" y="20125"/>
                    <a:pt x="40700" y="20123"/>
                    <a:pt x="40700" y="20121"/>
                  </a:cubicBezTo>
                  <a:cubicBezTo>
                    <a:pt x="40733" y="20039"/>
                    <a:pt x="40765" y="19961"/>
                    <a:pt x="40795" y="19881"/>
                  </a:cubicBezTo>
                  <a:cubicBezTo>
                    <a:pt x="40888" y="19636"/>
                    <a:pt x="40978" y="19388"/>
                    <a:pt x="41060" y="19140"/>
                  </a:cubicBezTo>
                  <a:lnTo>
                    <a:pt x="41060" y="19138"/>
                  </a:lnTo>
                  <a:cubicBezTo>
                    <a:pt x="42024" y="16232"/>
                    <a:pt x="42110" y="13161"/>
                    <a:pt x="41125" y="10237"/>
                  </a:cubicBezTo>
                  <a:cubicBezTo>
                    <a:pt x="40591" y="8642"/>
                    <a:pt x="39774" y="7202"/>
                    <a:pt x="38737" y="5943"/>
                  </a:cubicBezTo>
                  <a:cubicBezTo>
                    <a:pt x="38862" y="5812"/>
                    <a:pt x="38985" y="5678"/>
                    <a:pt x="39099" y="5534"/>
                  </a:cubicBezTo>
                  <a:cubicBezTo>
                    <a:pt x="39164" y="5560"/>
                    <a:pt x="39218" y="5575"/>
                    <a:pt x="39256" y="5588"/>
                  </a:cubicBezTo>
                  <a:cubicBezTo>
                    <a:pt x="39625" y="5694"/>
                    <a:pt x="40000" y="5751"/>
                    <a:pt x="40369" y="5751"/>
                  </a:cubicBezTo>
                  <a:cubicBezTo>
                    <a:pt x="41047" y="5751"/>
                    <a:pt x="41709" y="5558"/>
                    <a:pt x="42287" y="5120"/>
                  </a:cubicBezTo>
                  <a:cubicBezTo>
                    <a:pt x="41677" y="4640"/>
                    <a:pt x="40852" y="4345"/>
                    <a:pt x="40280" y="4345"/>
                  </a:cubicBezTo>
                  <a:cubicBezTo>
                    <a:pt x="40228" y="4345"/>
                    <a:pt x="40177" y="4348"/>
                    <a:pt x="40129" y="4353"/>
                  </a:cubicBezTo>
                  <a:cubicBezTo>
                    <a:pt x="39998" y="4368"/>
                    <a:pt x="39873" y="4396"/>
                    <a:pt x="39752" y="4432"/>
                  </a:cubicBezTo>
                  <a:cubicBezTo>
                    <a:pt x="39763" y="4409"/>
                    <a:pt x="39772" y="4385"/>
                    <a:pt x="39782" y="4357"/>
                  </a:cubicBezTo>
                  <a:cubicBezTo>
                    <a:pt x="39892" y="4064"/>
                    <a:pt x="39966" y="3756"/>
                    <a:pt x="39966" y="3473"/>
                  </a:cubicBezTo>
                  <a:cubicBezTo>
                    <a:pt x="40011" y="3422"/>
                    <a:pt x="40052" y="3372"/>
                    <a:pt x="40084" y="3320"/>
                  </a:cubicBezTo>
                  <a:cubicBezTo>
                    <a:pt x="40433" y="2781"/>
                    <a:pt x="40463" y="2169"/>
                    <a:pt x="40392" y="1536"/>
                  </a:cubicBezTo>
                  <a:lnTo>
                    <a:pt x="40392" y="1536"/>
                  </a:lnTo>
                  <a:cubicBezTo>
                    <a:pt x="40123" y="1583"/>
                    <a:pt x="39808" y="1784"/>
                    <a:pt x="39685" y="1859"/>
                  </a:cubicBezTo>
                  <a:cubicBezTo>
                    <a:pt x="39450" y="2021"/>
                    <a:pt x="39233" y="2202"/>
                    <a:pt x="39041" y="2402"/>
                  </a:cubicBezTo>
                  <a:cubicBezTo>
                    <a:pt x="38952" y="2386"/>
                    <a:pt x="38863" y="2379"/>
                    <a:pt x="38773" y="2379"/>
                  </a:cubicBezTo>
                  <a:cubicBezTo>
                    <a:pt x="38471" y="2379"/>
                    <a:pt x="38167" y="2464"/>
                    <a:pt x="37879" y="2598"/>
                  </a:cubicBezTo>
                  <a:cubicBezTo>
                    <a:pt x="37868" y="2579"/>
                    <a:pt x="37856" y="2559"/>
                    <a:pt x="37843" y="2544"/>
                  </a:cubicBezTo>
                  <a:cubicBezTo>
                    <a:pt x="37890" y="2337"/>
                    <a:pt x="37433" y="2154"/>
                    <a:pt x="37149" y="2059"/>
                  </a:cubicBezTo>
                  <a:cubicBezTo>
                    <a:pt x="37416" y="1814"/>
                    <a:pt x="37823" y="1391"/>
                    <a:pt x="37599" y="1256"/>
                  </a:cubicBezTo>
                  <a:cubicBezTo>
                    <a:pt x="37572" y="1239"/>
                    <a:pt x="37542" y="1232"/>
                    <a:pt x="37512" y="1232"/>
                  </a:cubicBezTo>
                  <a:cubicBezTo>
                    <a:pt x="37340" y="1232"/>
                    <a:pt x="37128" y="1465"/>
                    <a:pt x="36965" y="1687"/>
                  </a:cubicBezTo>
                  <a:cubicBezTo>
                    <a:pt x="36984" y="1416"/>
                    <a:pt x="36976" y="1061"/>
                    <a:pt x="36817" y="1061"/>
                  </a:cubicBezTo>
                  <a:cubicBezTo>
                    <a:pt x="36814" y="1061"/>
                    <a:pt x="36811" y="1061"/>
                    <a:pt x="36808" y="1062"/>
                  </a:cubicBezTo>
                  <a:cubicBezTo>
                    <a:pt x="36532" y="1083"/>
                    <a:pt x="36588" y="1779"/>
                    <a:pt x="36588" y="1779"/>
                  </a:cubicBezTo>
                  <a:cubicBezTo>
                    <a:pt x="36588" y="1779"/>
                    <a:pt x="36474" y="1736"/>
                    <a:pt x="36317" y="1687"/>
                  </a:cubicBezTo>
                  <a:cubicBezTo>
                    <a:pt x="36308" y="1663"/>
                    <a:pt x="36297" y="1637"/>
                    <a:pt x="36291" y="1611"/>
                  </a:cubicBezTo>
                  <a:cubicBezTo>
                    <a:pt x="36082" y="1038"/>
                    <a:pt x="35628" y="855"/>
                    <a:pt x="35121" y="855"/>
                  </a:cubicBezTo>
                  <a:cubicBezTo>
                    <a:pt x="34769" y="855"/>
                    <a:pt x="34393" y="943"/>
                    <a:pt x="34056" y="1051"/>
                  </a:cubicBezTo>
                  <a:cubicBezTo>
                    <a:pt x="33707" y="1156"/>
                    <a:pt x="33286" y="1348"/>
                    <a:pt x="32860" y="1605"/>
                  </a:cubicBezTo>
                  <a:cubicBezTo>
                    <a:pt x="30458" y="560"/>
                    <a:pt x="27727" y="1"/>
                    <a:pt x="24862"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28" name="Google Shape;2028;p42"/>
            <p:cNvGrpSpPr/>
            <p:nvPr/>
          </p:nvGrpSpPr>
          <p:grpSpPr>
            <a:xfrm>
              <a:off x="5329700" y="599835"/>
              <a:ext cx="2637771" cy="1974520"/>
              <a:chOff x="5329700" y="599835"/>
              <a:chExt cx="2637771" cy="1974520"/>
            </a:xfrm>
          </p:grpSpPr>
          <p:sp>
            <p:nvSpPr>
              <p:cNvPr id="2029" name="Google Shape;2029;p42"/>
              <p:cNvSpPr/>
              <p:nvPr/>
            </p:nvSpPr>
            <p:spPr>
              <a:xfrm>
                <a:off x="5404228" y="599835"/>
                <a:ext cx="2563243" cy="1974520"/>
              </a:xfrm>
              <a:custGeom>
                <a:avLst/>
                <a:gdLst/>
                <a:ahLst/>
                <a:cxnLst/>
                <a:rect l="l" t="t" r="r" b="b"/>
                <a:pathLst>
                  <a:path w="42751" h="32932" extrusionOk="0">
                    <a:moveTo>
                      <a:pt x="23651" y="0"/>
                    </a:moveTo>
                    <a:cubicBezTo>
                      <a:pt x="21242" y="0"/>
                      <a:pt x="18738" y="395"/>
                      <a:pt x="16255" y="1229"/>
                    </a:cubicBezTo>
                    <a:cubicBezTo>
                      <a:pt x="6009" y="4671"/>
                      <a:pt x="1" y="14283"/>
                      <a:pt x="2826" y="22697"/>
                    </a:cubicBezTo>
                    <a:cubicBezTo>
                      <a:pt x="4967" y="29072"/>
                      <a:pt x="11567" y="32931"/>
                      <a:pt x="19096" y="32931"/>
                    </a:cubicBezTo>
                    <a:cubicBezTo>
                      <a:pt x="21505" y="32931"/>
                      <a:pt x="24009" y="32536"/>
                      <a:pt x="26493" y="31702"/>
                    </a:cubicBezTo>
                    <a:cubicBezTo>
                      <a:pt x="36739" y="28258"/>
                      <a:pt x="42750" y="18645"/>
                      <a:pt x="39922" y="10231"/>
                    </a:cubicBezTo>
                    <a:cubicBezTo>
                      <a:pt x="37782" y="3858"/>
                      <a:pt x="31180" y="0"/>
                      <a:pt x="2365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0" name="Google Shape;2030;p42"/>
              <p:cNvSpPr/>
              <p:nvPr/>
            </p:nvSpPr>
            <p:spPr>
              <a:xfrm>
                <a:off x="5491047" y="1224360"/>
                <a:ext cx="938994" cy="1324101"/>
              </a:xfrm>
              <a:custGeom>
                <a:avLst/>
                <a:gdLst/>
                <a:ahLst/>
                <a:cxnLst/>
                <a:rect l="l" t="t" r="r" b="b"/>
                <a:pathLst>
                  <a:path w="15661" h="22084" extrusionOk="0">
                    <a:moveTo>
                      <a:pt x="2995" y="1"/>
                    </a:moveTo>
                    <a:cubicBezTo>
                      <a:pt x="719" y="3811"/>
                      <a:pt x="1" y="8188"/>
                      <a:pt x="1376" y="12279"/>
                    </a:cubicBezTo>
                    <a:cubicBezTo>
                      <a:pt x="3100" y="17411"/>
                      <a:pt x="7715" y="20913"/>
                      <a:pt x="13381" y="22083"/>
                    </a:cubicBezTo>
                    <a:cubicBezTo>
                      <a:pt x="14432" y="19976"/>
                      <a:pt x="15357" y="17840"/>
                      <a:pt x="15486" y="17344"/>
                    </a:cubicBezTo>
                    <a:cubicBezTo>
                      <a:pt x="15661" y="16637"/>
                      <a:pt x="15661" y="15962"/>
                      <a:pt x="15189" y="15370"/>
                    </a:cubicBezTo>
                    <a:cubicBezTo>
                      <a:pt x="14663" y="14683"/>
                      <a:pt x="13851" y="14464"/>
                      <a:pt x="13007" y="14464"/>
                    </a:cubicBezTo>
                    <a:cubicBezTo>
                      <a:pt x="12295" y="14464"/>
                      <a:pt x="11560" y="14620"/>
                      <a:pt x="10954" y="14781"/>
                    </a:cubicBezTo>
                    <a:cubicBezTo>
                      <a:pt x="10249" y="14986"/>
                      <a:pt x="9661" y="15284"/>
                      <a:pt x="9044" y="15665"/>
                    </a:cubicBezTo>
                    <a:cubicBezTo>
                      <a:pt x="8724" y="15852"/>
                      <a:pt x="8475" y="15992"/>
                      <a:pt x="8120" y="15992"/>
                    </a:cubicBezTo>
                    <a:cubicBezTo>
                      <a:pt x="8087" y="15992"/>
                      <a:pt x="8052" y="15991"/>
                      <a:pt x="8016" y="15988"/>
                    </a:cubicBezTo>
                    <a:cubicBezTo>
                      <a:pt x="7102" y="15932"/>
                      <a:pt x="6630" y="15253"/>
                      <a:pt x="6044" y="14637"/>
                    </a:cubicBezTo>
                    <a:cubicBezTo>
                      <a:pt x="5605" y="14200"/>
                      <a:pt x="5117" y="13658"/>
                      <a:pt x="5882" y="13658"/>
                    </a:cubicBezTo>
                    <a:cubicBezTo>
                      <a:pt x="5939" y="13658"/>
                      <a:pt x="6003" y="13661"/>
                      <a:pt x="6074" y="13667"/>
                    </a:cubicBezTo>
                    <a:cubicBezTo>
                      <a:pt x="6734" y="13730"/>
                      <a:pt x="7426" y="13965"/>
                      <a:pt x="8105" y="13965"/>
                    </a:cubicBezTo>
                    <a:cubicBezTo>
                      <a:pt x="8362" y="13965"/>
                      <a:pt x="8617" y="13931"/>
                      <a:pt x="8868" y="13842"/>
                    </a:cubicBezTo>
                    <a:cubicBezTo>
                      <a:pt x="10661" y="13223"/>
                      <a:pt x="6807" y="10902"/>
                      <a:pt x="6661" y="10311"/>
                    </a:cubicBezTo>
                    <a:lnTo>
                      <a:pt x="6661" y="10311"/>
                    </a:lnTo>
                    <a:cubicBezTo>
                      <a:pt x="7567" y="10340"/>
                      <a:pt x="8450" y="10701"/>
                      <a:pt x="9376" y="10701"/>
                    </a:cubicBezTo>
                    <a:cubicBezTo>
                      <a:pt x="9441" y="10701"/>
                      <a:pt x="9507" y="10699"/>
                      <a:pt x="9572" y="10695"/>
                    </a:cubicBezTo>
                    <a:cubicBezTo>
                      <a:pt x="11484" y="10604"/>
                      <a:pt x="12661" y="9460"/>
                      <a:pt x="12277" y="7518"/>
                    </a:cubicBezTo>
                    <a:cubicBezTo>
                      <a:pt x="11779" y="5016"/>
                      <a:pt x="9307" y="2960"/>
                      <a:pt x="7249" y="1692"/>
                    </a:cubicBezTo>
                    <a:cubicBezTo>
                      <a:pt x="6100" y="1031"/>
                      <a:pt x="4464" y="102"/>
                      <a:pt x="29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1" name="Google Shape;2031;p42"/>
              <p:cNvSpPr/>
              <p:nvPr/>
            </p:nvSpPr>
            <p:spPr>
              <a:xfrm>
                <a:off x="7207830" y="913477"/>
                <a:ext cx="697845" cy="1235904"/>
              </a:xfrm>
              <a:custGeom>
                <a:avLst/>
                <a:gdLst/>
                <a:ahLst/>
                <a:cxnLst/>
                <a:rect l="l" t="t" r="r" b="b"/>
                <a:pathLst>
                  <a:path w="11639" h="20613" extrusionOk="0">
                    <a:moveTo>
                      <a:pt x="6826" y="0"/>
                    </a:moveTo>
                    <a:cubicBezTo>
                      <a:pt x="6736" y="73"/>
                      <a:pt x="6643" y="149"/>
                      <a:pt x="6561" y="231"/>
                    </a:cubicBezTo>
                    <a:cubicBezTo>
                      <a:pt x="5943" y="791"/>
                      <a:pt x="5175" y="1817"/>
                      <a:pt x="5149" y="2701"/>
                    </a:cubicBezTo>
                    <a:cubicBezTo>
                      <a:pt x="5087" y="4024"/>
                      <a:pt x="6736" y="4584"/>
                      <a:pt x="6675" y="5966"/>
                    </a:cubicBezTo>
                    <a:cubicBezTo>
                      <a:pt x="6632" y="6690"/>
                      <a:pt x="6178" y="6901"/>
                      <a:pt x="5615" y="6901"/>
                    </a:cubicBezTo>
                    <a:cubicBezTo>
                      <a:pt x="5032" y="6901"/>
                      <a:pt x="4332" y="6675"/>
                      <a:pt x="3852" y="6556"/>
                    </a:cubicBezTo>
                    <a:cubicBezTo>
                      <a:pt x="3602" y="6500"/>
                      <a:pt x="3376" y="6472"/>
                      <a:pt x="3174" y="6472"/>
                    </a:cubicBezTo>
                    <a:cubicBezTo>
                      <a:pt x="2212" y="6472"/>
                      <a:pt x="1773" y="7100"/>
                      <a:pt x="1675" y="8291"/>
                    </a:cubicBezTo>
                    <a:cubicBezTo>
                      <a:pt x="1529" y="9731"/>
                      <a:pt x="2029" y="11289"/>
                      <a:pt x="2998" y="12408"/>
                    </a:cubicBezTo>
                    <a:cubicBezTo>
                      <a:pt x="3335" y="12798"/>
                      <a:pt x="3671" y="13070"/>
                      <a:pt x="4034" y="13070"/>
                    </a:cubicBezTo>
                    <a:cubicBezTo>
                      <a:pt x="4273" y="13070"/>
                      <a:pt x="4524" y="12952"/>
                      <a:pt x="4794" y="12671"/>
                    </a:cubicBezTo>
                    <a:cubicBezTo>
                      <a:pt x="5350" y="12085"/>
                      <a:pt x="5559" y="10966"/>
                      <a:pt x="6175" y="10464"/>
                    </a:cubicBezTo>
                    <a:cubicBezTo>
                      <a:pt x="6281" y="10377"/>
                      <a:pt x="6393" y="10340"/>
                      <a:pt x="6508" y="10340"/>
                    </a:cubicBezTo>
                    <a:cubicBezTo>
                      <a:pt x="7095" y="10340"/>
                      <a:pt x="7749" y="11320"/>
                      <a:pt x="7971" y="11761"/>
                    </a:cubicBezTo>
                    <a:cubicBezTo>
                      <a:pt x="8501" y="12850"/>
                      <a:pt x="8501" y="14261"/>
                      <a:pt x="7234" y="14761"/>
                    </a:cubicBezTo>
                    <a:cubicBezTo>
                      <a:pt x="6205" y="15141"/>
                      <a:pt x="4999" y="15141"/>
                      <a:pt x="3938" y="15320"/>
                    </a:cubicBezTo>
                    <a:cubicBezTo>
                      <a:pt x="3089" y="15468"/>
                      <a:pt x="1796" y="15587"/>
                      <a:pt x="1235" y="16352"/>
                    </a:cubicBezTo>
                    <a:cubicBezTo>
                      <a:pt x="0" y="18057"/>
                      <a:pt x="2854" y="19969"/>
                      <a:pt x="4147" y="20382"/>
                    </a:cubicBezTo>
                    <a:cubicBezTo>
                      <a:pt x="4654" y="20540"/>
                      <a:pt x="5173" y="20600"/>
                      <a:pt x="5697" y="20613"/>
                    </a:cubicBezTo>
                    <a:cubicBezTo>
                      <a:pt x="9863" y="16186"/>
                      <a:pt x="11639" y="10352"/>
                      <a:pt x="9841" y="4998"/>
                    </a:cubicBezTo>
                    <a:cubicBezTo>
                      <a:pt x="9203" y="3099"/>
                      <a:pt x="8167" y="1420"/>
                      <a:pt x="682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2" name="Google Shape;2032;p42"/>
              <p:cNvSpPr/>
              <p:nvPr/>
            </p:nvSpPr>
            <p:spPr>
              <a:xfrm>
                <a:off x="5329700" y="650979"/>
                <a:ext cx="2406694" cy="1006207"/>
              </a:xfrm>
              <a:custGeom>
                <a:avLst/>
                <a:gdLst/>
                <a:ahLst/>
                <a:cxnLst/>
                <a:rect l="l" t="t" r="r" b="b"/>
                <a:pathLst>
                  <a:path w="40140" h="16782" extrusionOk="0">
                    <a:moveTo>
                      <a:pt x="35152" y="0"/>
                    </a:moveTo>
                    <a:cubicBezTo>
                      <a:pt x="34800" y="0"/>
                      <a:pt x="34423" y="89"/>
                      <a:pt x="34085" y="197"/>
                    </a:cubicBezTo>
                    <a:cubicBezTo>
                      <a:pt x="32857" y="563"/>
                      <a:pt x="30749" y="2001"/>
                      <a:pt x="30600" y="3559"/>
                    </a:cubicBezTo>
                    <a:cubicBezTo>
                      <a:pt x="30421" y="2914"/>
                      <a:pt x="30077" y="2281"/>
                      <a:pt x="29458" y="2281"/>
                    </a:cubicBezTo>
                    <a:cubicBezTo>
                      <a:pt x="29423" y="2281"/>
                      <a:pt x="29387" y="2283"/>
                      <a:pt x="29350" y="2287"/>
                    </a:cubicBezTo>
                    <a:cubicBezTo>
                      <a:pt x="28566" y="2374"/>
                      <a:pt x="28303" y="3468"/>
                      <a:pt x="28426" y="4339"/>
                    </a:cubicBezTo>
                    <a:cubicBezTo>
                      <a:pt x="27816" y="3756"/>
                      <a:pt x="26971" y="3198"/>
                      <a:pt x="26259" y="3198"/>
                    </a:cubicBezTo>
                    <a:cubicBezTo>
                      <a:pt x="25938" y="3198"/>
                      <a:pt x="25644" y="3311"/>
                      <a:pt x="25410" y="3585"/>
                    </a:cubicBezTo>
                    <a:cubicBezTo>
                      <a:pt x="25152" y="3876"/>
                      <a:pt x="25126" y="4943"/>
                      <a:pt x="25344" y="5697"/>
                    </a:cubicBezTo>
                    <a:cubicBezTo>
                      <a:pt x="24908" y="5484"/>
                      <a:pt x="24393" y="5380"/>
                      <a:pt x="23971" y="5348"/>
                    </a:cubicBezTo>
                    <a:cubicBezTo>
                      <a:pt x="23878" y="5348"/>
                      <a:pt x="23673" y="5357"/>
                      <a:pt x="23447" y="5387"/>
                    </a:cubicBezTo>
                    <a:cubicBezTo>
                      <a:pt x="23449" y="4798"/>
                      <a:pt x="23266" y="4188"/>
                      <a:pt x="22973" y="3790"/>
                    </a:cubicBezTo>
                    <a:cubicBezTo>
                      <a:pt x="22649" y="3308"/>
                      <a:pt x="22202" y="3126"/>
                      <a:pt x="21724" y="3126"/>
                    </a:cubicBezTo>
                    <a:cubicBezTo>
                      <a:pt x="21033" y="3126"/>
                      <a:pt x="20278" y="3505"/>
                      <a:pt x="19738" y="3904"/>
                    </a:cubicBezTo>
                    <a:cubicBezTo>
                      <a:pt x="18649" y="4729"/>
                      <a:pt x="17884" y="5818"/>
                      <a:pt x="18296" y="7229"/>
                    </a:cubicBezTo>
                    <a:cubicBezTo>
                      <a:pt x="18320" y="7316"/>
                      <a:pt x="18350" y="7402"/>
                      <a:pt x="18389" y="7490"/>
                    </a:cubicBezTo>
                    <a:cubicBezTo>
                      <a:pt x="18087" y="7314"/>
                      <a:pt x="17746" y="7198"/>
                      <a:pt x="17440" y="7198"/>
                    </a:cubicBezTo>
                    <a:cubicBezTo>
                      <a:pt x="17316" y="7198"/>
                      <a:pt x="17197" y="7217"/>
                      <a:pt x="17089" y="7260"/>
                    </a:cubicBezTo>
                    <a:cubicBezTo>
                      <a:pt x="16800" y="7393"/>
                      <a:pt x="16503" y="7805"/>
                      <a:pt x="16442" y="8191"/>
                    </a:cubicBezTo>
                    <a:cubicBezTo>
                      <a:pt x="16165" y="8078"/>
                      <a:pt x="15845" y="8026"/>
                      <a:pt x="15524" y="8026"/>
                    </a:cubicBezTo>
                    <a:cubicBezTo>
                      <a:pt x="15328" y="8026"/>
                      <a:pt x="15132" y="8045"/>
                      <a:pt x="14944" y="8083"/>
                    </a:cubicBezTo>
                    <a:cubicBezTo>
                      <a:pt x="14330" y="8197"/>
                      <a:pt x="12800" y="8805"/>
                      <a:pt x="12412" y="9645"/>
                    </a:cubicBezTo>
                    <a:cubicBezTo>
                      <a:pt x="12367" y="8724"/>
                      <a:pt x="12139" y="7585"/>
                      <a:pt x="11208" y="7585"/>
                    </a:cubicBezTo>
                    <a:cubicBezTo>
                      <a:pt x="11199" y="7585"/>
                      <a:pt x="11189" y="7585"/>
                      <a:pt x="11179" y="7585"/>
                    </a:cubicBezTo>
                    <a:cubicBezTo>
                      <a:pt x="10324" y="7607"/>
                      <a:pt x="10043" y="8589"/>
                      <a:pt x="10080" y="9441"/>
                    </a:cubicBezTo>
                    <a:cubicBezTo>
                      <a:pt x="9395" y="8880"/>
                      <a:pt x="8595" y="8557"/>
                      <a:pt x="7649" y="8406"/>
                    </a:cubicBezTo>
                    <a:cubicBezTo>
                      <a:pt x="7227" y="8331"/>
                      <a:pt x="6729" y="8283"/>
                      <a:pt x="6213" y="8283"/>
                    </a:cubicBezTo>
                    <a:cubicBezTo>
                      <a:pt x="5113" y="8283"/>
                      <a:pt x="3930" y="8501"/>
                      <a:pt x="3209" y="9141"/>
                    </a:cubicBezTo>
                    <a:cubicBezTo>
                      <a:pt x="2386" y="9848"/>
                      <a:pt x="2709" y="11111"/>
                      <a:pt x="3325" y="11846"/>
                    </a:cubicBezTo>
                    <a:cubicBezTo>
                      <a:pt x="3334" y="11857"/>
                      <a:pt x="3345" y="11874"/>
                      <a:pt x="3358" y="11887"/>
                    </a:cubicBezTo>
                    <a:cubicBezTo>
                      <a:pt x="2922" y="11752"/>
                      <a:pt x="2419" y="11667"/>
                      <a:pt x="1988" y="11667"/>
                    </a:cubicBezTo>
                    <a:cubicBezTo>
                      <a:pt x="1532" y="11667"/>
                      <a:pt x="1158" y="11762"/>
                      <a:pt x="1030" y="11995"/>
                    </a:cubicBezTo>
                    <a:cubicBezTo>
                      <a:pt x="782" y="12449"/>
                      <a:pt x="1300" y="12967"/>
                      <a:pt x="1843" y="13277"/>
                    </a:cubicBezTo>
                    <a:cubicBezTo>
                      <a:pt x="1649" y="13257"/>
                      <a:pt x="1446" y="13244"/>
                      <a:pt x="1250" y="13244"/>
                    </a:cubicBezTo>
                    <a:cubicBezTo>
                      <a:pt x="587" y="13244"/>
                      <a:pt x="1" y="13392"/>
                      <a:pt x="90" y="13904"/>
                    </a:cubicBezTo>
                    <a:cubicBezTo>
                      <a:pt x="188" y="14374"/>
                      <a:pt x="1310" y="14453"/>
                      <a:pt x="2174" y="14453"/>
                    </a:cubicBezTo>
                    <a:cubicBezTo>
                      <a:pt x="2611" y="14453"/>
                      <a:pt x="2982" y="14432"/>
                      <a:pt x="3121" y="14432"/>
                    </a:cubicBezTo>
                    <a:cubicBezTo>
                      <a:pt x="3522" y="14404"/>
                      <a:pt x="4177" y="14383"/>
                      <a:pt x="4789" y="14271"/>
                    </a:cubicBezTo>
                    <a:lnTo>
                      <a:pt x="4789" y="14271"/>
                    </a:lnTo>
                    <a:cubicBezTo>
                      <a:pt x="4276" y="14872"/>
                      <a:pt x="3981" y="15775"/>
                      <a:pt x="4267" y="16316"/>
                    </a:cubicBezTo>
                    <a:cubicBezTo>
                      <a:pt x="4459" y="16664"/>
                      <a:pt x="4831" y="16782"/>
                      <a:pt x="5249" y="16782"/>
                    </a:cubicBezTo>
                    <a:cubicBezTo>
                      <a:pt x="5857" y="16782"/>
                      <a:pt x="6561" y="16532"/>
                      <a:pt x="6944" y="16376"/>
                    </a:cubicBezTo>
                    <a:cubicBezTo>
                      <a:pt x="7929" y="15950"/>
                      <a:pt x="8604" y="15301"/>
                      <a:pt x="9224" y="14551"/>
                    </a:cubicBezTo>
                    <a:cubicBezTo>
                      <a:pt x="9306" y="14695"/>
                      <a:pt x="9412" y="14807"/>
                      <a:pt x="9533" y="14878"/>
                    </a:cubicBezTo>
                    <a:cubicBezTo>
                      <a:pt x="9690" y="14969"/>
                      <a:pt x="9844" y="15009"/>
                      <a:pt x="9991" y="15009"/>
                    </a:cubicBezTo>
                    <a:cubicBezTo>
                      <a:pt x="10624" y="15009"/>
                      <a:pt x="11123" y="14265"/>
                      <a:pt x="11227" y="13618"/>
                    </a:cubicBezTo>
                    <a:cubicBezTo>
                      <a:pt x="11259" y="13816"/>
                      <a:pt x="11352" y="14006"/>
                      <a:pt x="11442" y="14172"/>
                    </a:cubicBezTo>
                    <a:cubicBezTo>
                      <a:pt x="11736" y="14660"/>
                      <a:pt x="12239" y="14842"/>
                      <a:pt x="12768" y="14842"/>
                    </a:cubicBezTo>
                    <a:cubicBezTo>
                      <a:pt x="13193" y="14842"/>
                      <a:pt x="13636" y="14725"/>
                      <a:pt x="14003" y="14555"/>
                    </a:cubicBezTo>
                    <a:cubicBezTo>
                      <a:pt x="15179" y="14027"/>
                      <a:pt x="16001" y="13113"/>
                      <a:pt x="16061" y="11790"/>
                    </a:cubicBezTo>
                    <a:cubicBezTo>
                      <a:pt x="16061" y="11768"/>
                      <a:pt x="16063" y="11747"/>
                      <a:pt x="16063" y="11723"/>
                    </a:cubicBezTo>
                    <a:cubicBezTo>
                      <a:pt x="16335" y="11921"/>
                      <a:pt x="16680" y="12025"/>
                      <a:pt x="17050" y="12025"/>
                    </a:cubicBezTo>
                    <a:cubicBezTo>
                      <a:pt x="17301" y="12025"/>
                      <a:pt x="17564" y="11977"/>
                      <a:pt x="17824" y="11878"/>
                    </a:cubicBezTo>
                    <a:cubicBezTo>
                      <a:pt x="18841" y="11540"/>
                      <a:pt x="19785" y="10419"/>
                      <a:pt x="20009" y="9331"/>
                    </a:cubicBezTo>
                    <a:lnTo>
                      <a:pt x="20009" y="9331"/>
                    </a:lnTo>
                    <a:cubicBezTo>
                      <a:pt x="19968" y="9982"/>
                      <a:pt x="20083" y="10822"/>
                      <a:pt x="20677" y="11085"/>
                    </a:cubicBezTo>
                    <a:cubicBezTo>
                      <a:pt x="20823" y="11148"/>
                      <a:pt x="20961" y="11177"/>
                      <a:pt x="21092" y="11177"/>
                    </a:cubicBezTo>
                    <a:cubicBezTo>
                      <a:pt x="21888" y="11177"/>
                      <a:pt x="22410" y="10116"/>
                      <a:pt x="22684" y="9199"/>
                    </a:cubicBezTo>
                    <a:cubicBezTo>
                      <a:pt x="23173" y="9891"/>
                      <a:pt x="24161" y="10618"/>
                      <a:pt x="24861" y="10618"/>
                    </a:cubicBezTo>
                    <a:cubicBezTo>
                      <a:pt x="25038" y="10618"/>
                      <a:pt x="25197" y="10572"/>
                      <a:pt x="25324" y="10467"/>
                    </a:cubicBezTo>
                    <a:cubicBezTo>
                      <a:pt x="25710" y="10154"/>
                      <a:pt x="25695" y="9333"/>
                      <a:pt x="25447" y="8710"/>
                    </a:cubicBezTo>
                    <a:lnTo>
                      <a:pt x="25447" y="8710"/>
                    </a:lnTo>
                    <a:cubicBezTo>
                      <a:pt x="25977" y="8977"/>
                      <a:pt x="26697" y="9076"/>
                      <a:pt x="27089" y="9113"/>
                    </a:cubicBezTo>
                    <a:cubicBezTo>
                      <a:pt x="27311" y="9136"/>
                      <a:pt x="27561" y="9150"/>
                      <a:pt x="27824" y="9150"/>
                    </a:cubicBezTo>
                    <a:cubicBezTo>
                      <a:pt x="29111" y="9150"/>
                      <a:pt x="30743" y="8824"/>
                      <a:pt x="31262" y="7676"/>
                    </a:cubicBezTo>
                    <a:cubicBezTo>
                      <a:pt x="31665" y="8052"/>
                      <a:pt x="32161" y="8357"/>
                      <a:pt x="32615" y="8357"/>
                    </a:cubicBezTo>
                    <a:cubicBezTo>
                      <a:pt x="32861" y="8357"/>
                      <a:pt x="33095" y="8268"/>
                      <a:pt x="33297" y="8053"/>
                    </a:cubicBezTo>
                    <a:cubicBezTo>
                      <a:pt x="33585" y="7747"/>
                      <a:pt x="33641" y="7029"/>
                      <a:pt x="33475" y="6501"/>
                    </a:cubicBezTo>
                    <a:lnTo>
                      <a:pt x="33475" y="6501"/>
                    </a:lnTo>
                    <a:cubicBezTo>
                      <a:pt x="33870" y="6712"/>
                      <a:pt x="34488" y="6760"/>
                      <a:pt x="34769" y="6760"/>
                    </a:cubicBezTo>
                    <a:cubicBezTo>
                      <a:pt x="34853" y="6764"/>
                      <a:pt x="34937" y="6766"/>
                      <a:pt x="35020" y="6766"/>
                    </a:cubicBezTo>
                    <a:cubicBezTo>
                      <a:pt x="36710" y="6766"/>
                      <a:pt x="38199" y="5900"/>
                      <a:pt x="39236" y="4555"/>
                    </a:cubicBezTo>
                    <a:cubicBezTo>
                      <a:pt x="39437" y="4300"/>
                      <a:pt x="39663" y="3915"/>
                      <a:pt x="39818" y="3503"/>
                    </a:cubicBezTo>
                    <a:cubicBezTo>
                      <a:pt x="40099" y="2753"/>
                      <a:pt x="40139" y="1915"/>
                      <a:pt x="39318" y="1613"/>
                    </a:cubicBezTo>
                    <a:cubicBezTo>
                      <a:pt x="39150" y="1551"/>
                      <a:pt x="38978" y="1523"/>
                      <a:pt x="38804" y="1523"/>
                    </a:cubicBezTo>
                    <a:cubicBezTo>
                      <a:pt x="38503" y="1523"/>
                      <a:pt x="38198" y="1607"/>
                      <a:pt x="37911" y="1742"/>
                    </a:cubicBezTo>
                    <a:cubicBezTo>
                      <a:pt x="37726" y="1452"/>
                      <a:pt x="37324" y="1314"/>
                      <a:pt x="36898" y="1314"/>
                    </a:cubicBezTo>
                    <a:cubicBezTo>
                      <a:pt x="36747" y="1314"/>
                      <a:pt x="36594" y="1331"/>
                      <a:pt x="36445" y="1365"/>
                    </a:cubicBezTo>
                    <a:cubicBezTo>
                      <a:pt x="36435" y="1154"/>
                      <a:pt x="36391" y="949"/>
                      <a:pt x="36320" y="757"/>
                    </a:cubicBezTo>
                    <a:cubicBezTo>
                      <a:pt x="36112" y="184"/>
                      <a:pt x="35658" y="0"/>
                      <a:pt x="3515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3" name="Google Shape;2033;p42"/>
              <p:cNvSpPr/>
              <p:nvPr/>
            </p:nvSpPr>
            <p:spPr>
              <a:xfrm>
                <a:off x="5613302" y="1272507"/>
                <a:ext cx="607669" cy="272327"/>
              </a:xfrm>
              <a:custGeom>
                <a:avLst/>
                <a:gdLst/>
                <a:ahLst/>
                <a:cxnLst/>
                <a:rect l="l" t="t" r="r" b="b"/>
                <a:pathLst>
                  <a:path w="10135" h="4542" extrusionOk="0">
                    <a:moveTo>
                      <a:pt x="7184" y="448"/>
                    </a:moveTo>
                    <a:cubicBezTo>
                      <a:pt x="7250" y="448"/>
                      <a:pt x="7330" y="467"/>
                      <a:pt x="7421" y="506"/>
                    </a:cubicBezTo>
                    <a:cubicBezTo>
                      <a:pt x="7387" y="622"/>
                      <a:pt x="7350" y="736"/>
                      <a:pt x="7314" y="853"/>
                    </a:cubicBezTo>
                    <a:cubicBezTo>
                      <a:pt x="7189" y="1244"/>
                      <a:pt x="6967" y="1604"/>
                      <a:pt x="6716" y="1935"/>
                    </a:cubicBezTo>
                    <a:lnTo>
                      <a:pt x="6716" y="1935"/>
                    </a:lnTo>
                    <a:cubicBezTo>
                      <a:pt x="6708" y="1709"/>
                      <a:pt x="6734" y="1481"/>
                      <a:pt x="6766" y="1286"/>
                    </a:cubicBezTo>
                    <a:cubicBezTo>
                      <a:pt x="6798" y="1086"/>
                      <a:pt x="6865" y="892"/>
                      <a:pt x="6934" y="698"/>
                    </a:cubicBezTo>
                    <a:cubicBezTo>
                      <a:pt x="6960" y="532"/>
                      <a:pt x="7045" y="448"/>
                      <a:pt x="7184" y="448"/>
                    </a:cubicBezTo>
                    <a:close/>
                    <a:moveTo>
                      <a:pt x="7447" y="0"/>
                    </a:moveTo>
                    <a:cubicBezTo>
                      <a:pt x="7367" y="0"/>
                      <a:pt x="7265" y="31"/>
                      <a:pt x="7135" y="101"/>
                    </a:cubicBezTo>
                    <a:cubicBezTo>
                      <a:pt x="6497" y="450"/>
                      <a:pt x="6407" y="1588"/>
                      <a:pt x="6484" y="2226"/>
                    </a:cubicBezTo>
                    <a:lnTo>
                      <a:pt x="6484" y="2226"/>
                    </a:lnTo>
                    <a:cubicBezTo>
                      <a:pt x="6438" y="2281"/>
                      <a:pt x="6392" y="2336"/>
                      <a:pt x="6346" y="2390"/>
                    </a:cubicBezTo>
                    <a:cubicBezTo>
                      <a:pt x="5366" y="3526"/>
                      <a:pt x="3852" y="4401"/>
                      <a:pt x="2327" y="4401"/>
                    </a:cubicBezTo>
                    <a:cubicBezTo>
                      <a:pt x="2217" y="4401"/>
                      <a:pt x="2108" y="4397"/>
                      <a:pt x="1999" y="4387"/>
                    </a:cubicBezTo>
                    <a:cubicBezTo>
                      <a:pt x="1" y="4217"/>
                      <a:pt x="915" y="2627"/>
                      <a:pt x="1925" y="1874"/>
                    </a:cubicBezTo>
                    <a:cubicBezTo>
                      <a:pt x="1981" y="1835"/>
                      <a:pt x="1939" y="1819"/>
                      <a:pt x="1879" y="1819"/>
                    </a:cubicBezTo>
                    <a:cubicBezTo>
                      <a:pt x="1821" y="1819"/>
                      <a:pt x="1747" y="1833"/>
                      <a:pt x="1721" y="1853"/>
                    </a:cubicBezTo>
                    <a:cubicBezTo>
                      <a:pt x="1143" y="2282"/>
                      <a:pt x="389" y="2939"/>
                      <a:pt x="492" y="3732"/>
                    </a:cubicBezTo>
                    <a:cubicBezTo>
                      <a:pt x="577" y="4386"/>
                      <a:pt x="1578" y="4541"/>
                      <a:pt x="2238" y="4541"/>
                    </a:cubicBezTo>
                    <a:cubicBezTo>
                      <a:pt x="2370" y="4541"/>
                      <a:pt x="2488" y="4535"/>
                      <a:pt x="2583" y="4525"/>
                    </a:cubicBezTo>
                    <a:cubicBezTo>
                      <a:pt x="4060" y="4369"/>
                      <a:pt x="5515" y="3585"/>
                      <a:pt x="6531" y="2452"/>
                    </a:cubicBezTo>
                    <a:lnTo>
                      <a:pt x="6531" y="2452"/>
                    </a:lnTo>
                    <a:cubicBezTo>
                      <a:pt x="6714" y="3055"/>
                      <a:pt x="7304" y="3266"/>
                      <a:pt x="7896" y="3266"/>
                    </a:cubicBezTo>
                    <a:cubicBezTo>
                      <a:pt x="8034" y="3266"/>
                      <a:pt x="8172" y="3255"/>
                      <a:pt x="8305" y="3234"/>
                    </a:cubicBezTo>
                    <a:cubicBezTo>
                      <a:pt x="9139" y="3105"/>
                      <a:pt x="9732" y="2385"/>
                      <a:pt x="10124" y="1700"/>
                    </a:cubicBezTo>
                    <a:cubicBezTo>
                      <a:pt x="10135" y="1679"/>
                      <a:pt x="10106" y="1670"/>
                      <a:pt x="10063" y="1670"/>
                    </a:cubicBezTo>
                    <a:cubicBezTo>
                      <a:pt x="9996" y="1670"/>
                      <a:pt x="9895" y="1694"/>
                      <a:pt x="9870" y="1736"/>
                    </a:cubicBezTo>
                    <a:cubicBezTo>
                      <a:pt x="9482" y="2416"/>
                      <a:pt x="8727" y="3173"/>
                      <a:pt x="7936" y="3173"/>
                    </a:cubicBezTo>
                    <a:cubicBezTo>
                      <a:pt x="7646" y="3173"/>
                      <a:pt x="7351" y="3072"/>
                      <a:pt x="7068" y="2827"/>
                    </a:cubicBezTo>
                    <a:cubicBezTo>
                      <a:pt x="6882" y="2668"/>
                      <a:pt x="6786" y="2444"/>
                      <a:pt x="6743" y="2202"/>
                    </a:cubicBezTo>
                    <a:lnTo>
                      <a:pt x="6743" y="2202"/>
                    </a:lnTo>
                    <a:cubicBezTo>
                      <a:pt x="7083" y="1779"/>
                      <a:pt x="7363" y="1313"/>
                      <a:pt x="7564" y="818"/>
                    </a:cubicBezTo>
                    <a:cubicBezTo>
                      <a:pt x="7711" y="454"/>
                      <a:pt x="7753" y="0"/>
                      <a:pt x="7447" y="0"/>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4" name="Google Shape;2034;p42"/>
              <p:cNvSpPr/>
              <p:nvPr/>
            </p:nvSpPr>
            <p:spPr>
              <a:xfrm>
                <a:off x="5478336" y="1175494"/>
                <a:ext cx="486495" cy="185029"/>
              </a:xfrm>
              <a:custGeom>
                <a:avLst/>
                <a:gdLst/>
                <a:ahLst/>
                <a:cxnLst/>
                <a:rect l="l" t="t" r="r" b="b"/>
                <a:pathLst>
                  <a:path w="8114" h="3086" extrusionOk="0">
                    <a:moveTo>
                      <a:pt x="5205" y="1595"/>
                    </a:moveTo>
                    <a:cubicBezTo>
                      <a:pt x="5233" y="1663"/>
                      <a:pt x="5256" y="1734"/>
                      <a:pt x="5276" y="1807"/>
                    </a:cubicBezTo>
                    <a:cubicBezTo>
                      <a:pt x="5325" y="2003"/>
                      <a:pt x="5306" y="2206"/>
                      <a:pt x="5248" y="2395"/>
                    </a:cubicBezTo>
                    <a:cubicBezTo>
                      <a:pt x="5184" y="2411"/>
                      <a:pt x="5129" y="2419"/>
                      <a:pt x="5082" y="2419"/>
                    </a:cubicBezTo>
                    <a:cubicBezTo>
                      <a:pt x="4906" y="2419"/>
                      <a:pt x="4856" y="2306"/>
                      <a:pt x="4931" y="2081"/>
                    </a:cubicBezTo>
                    <a:cubicBezTo>
                      <a:pt x="4974" y="1921"/>
                      <a:pt x="5047" y="1779"/>
                      <a:pt x="5155" y="1652"/>
                    </a:cubicBezTo>
                    <a:cubicBezTo>
                      <a:pt x="5170" y="1631"/>
                      <a:pt x="5187" y="1613"/>
                      <a:pt x="5205" y="1595"/>
                    </a:cubicBezTo>
                    <a:close/>
                    <a:moveTo>
                      <a:pt x="2607" y="1"/>
                    </a:moveTo>
                    <a:cubicBezTo>
                      <a:pt x="2167" y="1"/>
                      <a:pt x="1745" y="78"/>
                      <a:pt x="1396" y="238"/>
                    </a:cubicBezTo>
                    <a:cubicBezTo>
                      <a:pt x="0" y="878"/>
                      <a:pt x="829" y="3085"/>
                      <a:pt x="2202" y="3085"/>
                    </a:cubicBezTo>
                    <a:cubicBezTo>
                      <a:pt x="2328" y="3085"/>
                      <a:pt x="2459" y="3067"/>
                      <a:pt x="2592" y="3027"/>
                    </a:cubicBezTo>
                    <a:cubicBezTo>
                      <a:pt x="2714" y="2992"/>
                      <a:pt x="2719" y="2923"/>
                      <a:pt x="2636" y="2923"/>
                    </a:cubicBezTo>
                    <a:cubicBezTo>
                      <a:pt x="2618" y="2923"/>
                      <a:pt x="2595" y="2926"/>
                      <a:pt x="2569" y="2934"/>
                    </a:cubicBezTo>
                    <a:cubicBezTo>
                      <a:pt x="2451" y="2969"/>
                      <a:pt x="2339" y="2986"/>
                      <a:pt x="2231" y="2986"/>
                    </a:cubicBezTo>
                    <a:cubicBezTo>
                      <a:pt x="1023" y="2986"/>
                      <a:pt x="462" y="919"/>
                      <a:pt x="1547" y="283"/>
                    </a:cubicBezTo>
                    <a:cubicBezTo>
                      <a:pt x="1797" y="137"/>
                      <a:pt x="2089" y="75"/>
                      <a:pt x="2397" y="75"/>
                    </a:cubicBezTo>
                    <a:cubicBezTo>
                      <a:pt x="3206" y="75"/>
                      <a:pt x="4125" y="500"/>
                      <a:pt x="4670" y="910"/>
                    </a:cubicBezTo>
                    <a:cubicBezTo>
                      <a:pt x="4876" y="1068"/>
                      <a:pt x="5039" y="1259"/>
                      <a:pt x="5151" y="1480"/>
                    </a:cubicBezTo>
                    <a:lnTo>
                      <a:pt x="5151" y="1480"/>
                    </a:lnTo>
                    <a:cubicBezTo>
                      <a:pt x="5105" y="1508"/>
                      <a:pt x="5061" y="1540"/>
                      <a:pt x="5021" y="1576"/>
                    </a:cubicBezTo>
                    <a:cubicBezTo>
                      <a:pt x="4687" y="1878"/>
                      <a:pt x="4457" y="2623"/>
                      <a:pt x="5026" y="2623"/>
                    </a:cubicBezTo>
                    <a:cubicBezTo>
                      <a:pt x="5067" y="2623"/>
                      <a:pt x="5112" y="2619"/>
                      <a:pt x="5161" y="2611"/>
                    </a:cubicBezTo>
                    <a:cubicBezTo>
                      <a:pt x="5685" y="2524"/>
                      <a:pt x="5602" y="1884"/>
                      <a:pt x="5433" y="1471"/>
                    </a:cubicBezTo>
                    <a:lnTo>
                      <a:pt x="5433" y="1471"/>
                    </a:lnTo>
                    <a:cubicBezTo>
                      <a:pt x="5505" y="1452"/>
                      <a:pt x="5584" y="1443"/>
                      <a:pt x="5667" y="1443"/>
                    </a:cubicBezTo>
                    <a:cubicBezTo>
                      <a:pt x="6154" y="1443"/>
                      <a:pt x="6790" y="1738"/>
                      <a:pt x="7058" y="1891"/>
                    </a:cubicBezTo>
                    <a:cubicBezTo>
                      <a:pt x="7474" y="2128"/>
                      <a:pt x="7737" y="2523"/>
                      <a:pt x="7601" y="3001"/>
                    </a:cubicBezTo>
                    <a:cubicBezTo>
                      <a:pt x="7594" y="3025"/>
                      <a:pt x="7623" y="3035"/>
                      <a:pt x="7663" y="3035"/>
                    </a:cubicBezTo>
                    <a:cubicBezTo>
                      <a:pt x="7734" y="3035"/>
                      <a:pt x="7840" y="3004"/>
                      <a:pt x="7853" y="2960"/>
                    </a:cubicBezTo>
                    <a:cubicBezTo>
                      <a:pt x="8113" y="2065"/>
                      <a:pt x="6840" y="1314"/>
                      <a:pt x="5845" y="1314"/>
                    </a:cubicBezTo>
                    <a:cubicBezTo>
                      <a:pt x="5683" y="1314"/>
                      <a:pt x="5529" y="1333"/>
                      <a:pt x="5390" y="1376"/>
                    </a:cubicBezTo>
                    <a:lnTo>
                      <a:pt x="5390" y="1376"/>
                    </a:lnTo>
                    <a:cubicBezTo>
                      <a:pt x="5370" y="1334"/>
                      <a:pt x="5350" y="1297"/>
                      <a:pt x="5329" y="1264"/>
                    </a:cubicBezTo>
                    <a:cubicBezTo>
                      <a:pt x="4824" y="446"/>
                      <a:pt x="3664" y="1"/>
                      <a:pt x="260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5" name="Google Shape;2035;p42"/>
              <p:cNvSpPr/>
              <p:nvPr/>
            </p:nvSpPr>
            <p:spPr>
              <a:xfrm>
                <a:off x="6466747" y="1146055"/>
                <a:ext cx="88437" cy="222562"/>
              </a:xfrm>
              <a:custGeom>
                <a:avLst/>
                <a:gdLst/>
                <a:ahLst/>
                <a:cxnLst/>
                <a:rect l="l" t="t" r="r" b="b"/>
                <a:pathLst>
                  <a:path w="1475" h="3712" extrusionOk="0">
                    <a:moveTo>
                      <a:pt x="841" y="0"/>
                    </a:moveTo>
                    <a:cubicBezTo>
                      <a:pt x="164" y="837"/>
                      <a:pt x="0" y="1919"/>
                      <a:pt x="196" y="2986"/>
                    </a:cubicBezTo>
                    <a:cubicBezTo>
                      <a:pt x="229" y="3126"/>
                      <a:pt x="308" y="3492"/>
                      <a:pt x="453" y="3712"/>
                    </a:cubicBezTo>
                    <a:cubicBezTo>
                      <a:pt x="897" y="3307"/>
                      <a:pt x="1267" y="2845"/>
                      <a:pt x="1379" y="2216"/>
                    </a:cubicBezTo>
                    <a:cubicBezTo>
                      <a:pt x="1474" y="1654"/>
                      <a:pt x="1267" y="710"/>
                      <a:pt x="8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6" name="Google Shape;2036;p42"/>
              <p:cNvSpPr/>
              <p:nvPr/>
            </p:nvSpPr>
            <p:spPr>
              <a:xfrm>
                <a:off x="5402429" y="1531526"/>
                <a:ext cx="166982" cy="149174"/>
              </a:xfrm>
              <a:custGeom>
                <a:avLst/>
                <a:gdLst/>
                <a:ahLst/>
                <a:cxnLst/>
                <a:rect l="l" t="t" r="r" b="b"/>
                <a:pathLst>
                  <a:path w="2785" h="2488" extrusionOk="0">
                    <a:moveTo>
                      <a:pt x="2785" y="1"/>
                    </a:moveTo>
                    <a:cubicBezTo>
                      <a:pt x="1940" y="24"/>
                      <a:pt x="1037" y="380"/>
                      <a:pt x="636" y="792"/>
                    </a:cubicBezTo>
                    <a:cubicBezTo>
                      <a:pt x="192" y="1259"/>
                      <a:pt x="52" y="1854"/>
                      <a:pt x="0" y="2488"/>
                    </a:cubicBezTo>
                    <a:cubicBezTo>
                      <a:pt x="4" y="2488"/>
                      <a:pt x="8" y="2488"/>
                      <a:pt x="13" y="2488"/>
                    </a:cubicBezTo>
                    <a:cubicBezTo>
                      <a:pt x="282" y="2488"/>
                      <a:pt x="621" y="2349"/>
                      <a:pt x="755" y="2298"/>
                    </a:cubicBezTo>
                    <a:cubicBezTo>
                      <a:pt x="1750" y="1863"/>
                      <a:pt x="2533" y="1089"/>
                      <a:pt x="278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7" name="Google Shape;2037;p42"/>
              <p:cNvSpPr/>
              <p:nvPr/>
            </p:nvSpPr>
            <p:spPr>
              <a:xfrm>
                <a:off x="5852355" y="941597"/>
                <a:ext cx="97911" cy="221303"/>
              </a:xfrm>
              <a:custGeom>
                <a:avLst/>
                <a:gdLst/>
                <a:ahLst/>
                <a:cxnLst/>
                <a:rect l="l" t="t" r="r" b="b"/>
                <a:pathLst>
                  <a:path w="1633" h="3691" extrusionOk="0">
                    <a:moveTo>
                      <a:pt x="430" y="1"/>
                    </a:moveTo>
                    <a:cubicBezTo>
                      <a:pt x="277" y="227"/>
                      <a:pt x="206" y="596"/>
                      <a:pt x="178" y="736"/>
                    </a:cubicBezTo>
                    <a:cubicBezTo>
                      <a:pt x="1" y="1811"/>
                      <a:pt x="223" y="2887"/>
                      <a:pt x="999" y="3691"/>
                    </a:cubicBezTo>
                    <a:cubicBezTo>
                      <a:pt x="1441" y="2969"/>
                      <a:pt x="1632" y="2018"/>
                      <a:pt x="1505" y="1458"/>
                    </a:cubicBezTo>
                    <a:cubicBezTo>
                      <a:pt x="1357" y="833"/>
                      <a:pt x="934" y="389"/>
                      <a:pt x="43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8" name="Google Shape;2038;p42"/>
              <p:cNvSpPr/>
              <p:nvPr/>
            </p:nvSpPr>
            <p:spPr>
              <a:xfrm>
                <a:off x="7643726" y="860054"/>
                <a:ext cx="223701" cy="84420"/>
              </a:xfrm>
              <a:custGeom>
                <a:avLst/>
                <a:gdLst/>
                <a:ahLst/>
                <a:cxnLst/>
                <a:rect l="l" t="t" r="r" b="b"/>
                <a:pathLst>
                  <a:path w="3731" h="1408" extrusionOk="0">
                    <a:moveTo>
                      <a:pt x="1720" y="0"/>
                    </a:moveTo>
                    <a:cubicBezTo>
                      <a:pt x="1669" y="0"/>
                      <a:pt x="1620" y="3"/>
                      <a:pt x="1573" y="7"/>
                    </a:cubicBezTo>
                    <a:cubicBezTo>
                      <a:pt x="933" y="83"/>
                      <a:pt x="444" y="449"/>
                      <a:pt x="0" y="904"/>
                    </a:cubicBezTo>
                    <a:cubicBezTo>
                      <a:pt x="205" y="1083"/>
                      <a:pt x="563" y="1199"/>
                      <a:pt x="701" y="1244"/>
                    </a:cubicBezTo>
                    <a:cubicBezTo>
                      <a:pt x="1068" y="1351"/>
                      <a:pt x="1441" y="1408"/>
                      <a:pt x="1810" y="1408"/>
                    </a:cubicBezTo>
                    <a:cubicBezTo>
                      <a:pt x="2489" y="1408"/>
                      <a:pt x="3152" y="1213"/>
                      <a:pt x="3731" y="775"/>
                    </a:cubicBezTo>
                    <a:cubicBezTo>
                      <a:pt x="3119" y="296"/>
                      <a:pt x="2293" y="0"/>
                      <a:pt x="172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9" name="Google Shape;2039;p42"/>
              <p:cNvSpPr/>
              <p:nvPr/>
            </p:nvSpPr>
            <p:spPr>
              <a:xfrm>
                <a:off x="6750469" y="842366"/>
                <a:ext cx="111581" cy="203975"/>
              </a:xfrm>
              <a:custGeom>
                <a:avLst/>
                <a:gdLst/>
                <a:ahLst/>
                <a:cxnLst/>
                <a:rect l="l" t="t" r="r" b="b"/>
                <a:pathLst>
                  <a:path w="1861" h="3402" extrusionOk="0">
                    <a:moveTo>
                      <a:pt x="87" y="1"/>
                    </a:moveTo>
                    <a:cubicBezTo>
                      <a:pt x="1" y="259"/>
                      <a:pt x="33" y="634"/>
                      <a:pt x="42" y="777"/>
                    </a:cubicBezTo>
                    <a:cubicBezTo>
                      <a:pt x="163" y="1861"/>
                      <a:pt x="665" y="2835"/>
                      <a:pt x="1633" y="3402"/>
                    </a:cubicBezTo>
                    <a:cubicBezTo>
                      <a:pt x="1861" y="2587"/>
                      <a:pt x="1788" y="1621"/>
                      <a:pt x="1516" y="1115"/>
                    </a:cubicBezTo>
                    <a:cubicBezTo>
                      <a:pt x="1204" y="550"/>
                      <a:pt x="678" y="238"/>
                      <a:pt x="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0" name="Google Shape;2040;p42"/>
              <p:cNvSpPr/>
              <p:nvPr/>
            </p:nvSpPr>
            <p:spPr>
              <a:xfrm>
                <a:off x="7617344" y="691691"/>
                <a:ext cx="140780" cy="177594"/>
              </a:xfrm>
              <a:custGeom>
                <a:avLst/>
                <a:gdLst/>
                <a:ahLst/>
                <a:cxnLst/>
                <a:rect l="l" t="t" r="r" b="b"/>
                <a:pathLst>
                  <a:path w="2348" h="2962" extrusionOk="0">
                    <a:moveTo>
                      <a:pt x="2276" y="1"/>
                    </a:moveTo>
                    <a:lnTo>
                      <a:pt x="2276" y="1"/>
                    </a:lnTo>
                    <a:cubicBezTo>
                      <a:pt x="2007" y="46"/>
                      <a:pt x="1692" y="248"/>
                      <a:pt x="1567" y="324"/>
                    </a:cubicBezTo>
                    <a:cubicBezTo>
                      <a:pt x="671" y="938"/>
                      <a:pt x="46" y="1841"/>
                      <a:pt x="0" y="2962"/>
                    </a:cubicBezTo>
                    <a:cubicBezTo>
                      <a:pt x="828" y="2781"/>
                      <a:pt x="1649" y="2264"/>
                      <a:pt x="1966" y="1785"/>
                    </a:cubicBezTo>
                    <a:cubicBezTo>
                      <a:pt x="2317" y="1246"/>
                      <a:pt x="2348" y="634"/>
                      <a:pt x="227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1" name="Google Shape;2041;p42"/>
              <p:cNvSpPr/>
              <p:nvPr/>
            </p:nvSpPr>
            <p:spPr>
              <a:xfrm>
                <a:off x="5757681" y="1028177"/>
                <a:ext cx="101628" cy="109303"/>
              </a:xfrm>
              <a:custGeom>
                <a:avLst/>
                <a:gdLst/>
                <a:ahLst/>
                <a:cxnLst/>
                <a:rect l="l" t="t" r="r" b="b"/>
                <a:pathLst>
                  <a:path w="1695" h="1823" extrusionOk="0">
                    <a:moveTo>
                      <a:pt x="4" y="1"/>
                    </a:moveTo>
                    <a:cubicBezTo>
                      <a:pt x="0" y="423"/>
                      <a:pt x="56" y="824"/>
                      <a:pt x="319" y="1163"/>
                    </a:cubicBezTo>
                    <a:cubicBezTo>
                      <a:pt x="561" y="1460"/>
                      <a:pt x="1134" y="1755"/>
                      <a:pt x="1694" y="1822"/>
                    </a:cubicBezTo>
                    <a:cubicBezTo>
                      <a:pt x="1595" y="1087"/>
                      <a:pt x="1125" y="527"/>
                      <a:pt x="492" y="173"/>
                    </a:cubicBezTo>
                    <a:cubicBezTo>
                      <a:pt x="405" y="130"/>
                      <a:pt x="186" y="14"/>
                      <a:pt x="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2" name="Google Shape;2042;p42"/>
              <p:cNvSpPr/>
              <p:nvPr/>
            </p:nvSpPr>
            <p:spPr>
              <a:xfrm>
                <a:off x="6802453" y="714415"/>
                <a:ext cx="64274" cy="148575"/>
              </a:xfrm>
              <a:custGeom>
                <a:avLst/>
                <a:gdLst/>
                <a:ahLst/>
                <a:cxnLst/>
                <a:rect l="l" t="t" r="r" b="b"/>
                <a:pathLst>
                  <a:path w="1072" h="2478" extrusionOk="0">
                    <a:moveTo>
                      <a:pt x="716" y="1"/>
                    </a:moveTo>
                    <a:cubicBezTo>
                      <a:pt x="399" y="279"/>
                      <a:pt x="136" y="591"/>
                      <a:pt x="61" y="1012"/>
                    </a:cubicBezTo>
                    <a:cubicBezTo>
                      <a:pt x="0" y="1389"/>
                      <a:pt x="164" y="2014"/>
                      <a:pt x="485" y="2477"/>
                    </a:cubicBezTo>
                    <a:cubicBezTo>
                      <a:pt x="966" y="1910"/>
                      <a:pt x="1072" y="1186"/>
                      <a:pt x="912" y="482"/>
                    </a:cubicBezTo>
                    <a:cubicBezTo>
                      <a:pt x="888" y="387"/>
                      <a:pt x="826" y="145"/>
                      <a:pt x="71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3" name="Google Shape;2043;p42"/>
              <p:cNvSpPr/>
              <p:nvPr/>
            </p:nvSpPr>
            <p:spPr>
              <a:xfrm>
                <a:off x="6712096" y="698047"/>
                <a:ext cx="80043" cy="137123"/>
              </a:xfrm>
              <a:custGeom>
                <a:avLst/>
                <a:gdLst/>
                <a:ahLst/>
                <a:cxnLst/>
                <a:rect l="l" t="t" r="r" b="b"/>
                <a:pathLst>
                  <a:path w="1335" h="2287" extrusionOk="0">
                    <a:moveTo>
                      <a:pt x="1" y="0"/>
                    </a:moveTo>
                    <a:cubicBezTo>
                      <a:pt x="20" y="550"/>
                      <a:pt x="210" y="1201"/>
                      <a:pt x="430" y="1541"/>
                    </a:cubicBezTo>
                    <a:cubicBezTo>
                      <a:pt x="678" y="1918"/>
                      <a:pt x="994" y="2127"/>
                      <a:pt x="1331" y="2287"/>
                    </a:cubicBezTo>
                    <a:cubicBezTo>
                      <a:pt x="1335" y="2112"/>
                      <a:pt x="1260" y="1862"/>
                      <a:pt x="1229" y="1765"/>
                    </a:cubicBezTo>
                    <a:cubicBezTo>
                      <a:pt x="994" y="1035"/>
                      <a:pt x="583" y="380"/>
                      <a:pt x="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4" name="Google Shape;2044;p42"/>
              <p:cNvSpPr/>
              <p:nvPr/>
            </p:nvSpPr>
            <p:spPr>
              <a:xfrm>
                <a:off x="6903902" y="846683"/>
                <a:ext cx="679079" cy="281021"/>
              </a:xfrm>
              <a:custGeom>
                <a:avLst/>
                <a:gdLst/>
                <a:ahLst/>
                <a:cxnLst/>
                <a:rect l="l" t="t" r="r" b="b"/>
                <a:pathLst>
                  <a:path w="11326" h="4687" extrusionOk="0">
                    <a:moveTo>
                      <a:pt x="9144" y="1120"/>
                    </a:moveTo>
                    <a:cubicBezTo>
                      <a:pt x="9230" y="1120"/>
                      <a:pt x="9321" y="1180"/>
                      <a:pt x="9380" y="1327"/>
                    </a:cubicBezTo>
                    <a:cubicBezTo>
                      <a:pt x="9449" y="1502"/>
                      <a:pt x="9382" y="1683"/>
                      <a:pt x="9247" y="1857"/>
                    </a:cubicBezTo>
                    <a:lnTo>
                      <a:pt x="9247" y="1857"/>
                    </a:lnTo>
                    <a:cubicBezTo>
                      <a:pt x="9148" y="1788"/>
                      <a:pt x="9060" y="1699"/>
                      <a:pt x="8988" y="1586"/>
                    </a:cubicBezTo>
                    <a:cubicBezTo>
                      <a:pt x="8834" y="1345"/>
                      <a:pt x="8978" y="1120"/>
                      <a:pt x="9144" y="1120"/>
                    </a:cubicBezTo>
                    <a:close/>
                    <a:moveTo>
                      <a:pt x="6757" y="262"/>
                    </a:moveTo>
                    <a:cubicBezTo>
                      <a:pt x="6892" y="262"/>
                      <a:pt x="7006" y="352"/>
                      <a:pt x="7063" y="590"/>
                    </a:cubicBezTo>
                    <a:cubicBezTo>
                      <a:pt x="7212" y="1220"/>
                      <a:pt x="6826" y="1892"/>
                      <a:pt x="6300" y="2478"/>
                    </a:cubicBezTo>
                    <a:lnTo>
                      <a:pt x="6300" y="2478"/>
                    </a:lnTo>
                    <a:cubicBezTo>
                      <a:pt x="6100" y="2312"/>
                      <a:pt x="5942" y="2100"/>
                      <a:pt x="5854" y="1851"/>
                    </a:cubicBezTo>
                    <a:cubicBezTo>
                      <a:pt x="5751" y="1554"/>
                      <a:pt x="5822" y="1222"/>
                      <a:pt x="5944" y="948"/>
                    </a:cubicBezTo>
                    <a:cubicBezTo>
                      <a:pt x="6053" y="706"/>
                      <a:pt x="6457" y="262"/>
                      <a:pt x="6757" y="262"/>
                    </a:cubicBezTo>
                    <a:close/>
                    <a:moveTo>
                      <a:pt x="6825" y="0"/>
                    </a:moveTo>
                    <a:cubicBezTo>
                      <a:pt x="6289" y="0"/>
                      <a:pt x="5702" y="865"/>
                      <a:pt x="5589" y="1252"/>
                    </a:cubicBezTo>
                    <a:cubicBezTo>
                      <a:pt x="5401" y="1894"/>
                      <a:pt x="5687" y="2360"/>
                      <a:pt x="6148" y="2642"/>
                    </a:cubicBezTo>
                    <a:lnTo>
                      <a:pt x="6148" y="2642"/>
                    </a:lnTo>
                    <a:cubicBezTo>
                      <a:pt x="5675" y="3132"/>
                      <a:pt x="5126" y="3549"/>
                      <a:pt x="4753" y="3812"/>
                    </a:cubicBezTo>
                    <a:cubicBezTo>
                      <a:pt x="4096" y="4272"/>
                      <a:pt x="3275" y="4552"/>
                      <a:pt x="2471" y="4552"/>
                    </a:cubicBezTo>
                    <a:cubicBezTo>
                      <a:pt x="2369" y="4552"/>
                      <a:pt x="2267" y="4548"/>
                      <a:pt x="2166" y="4539"/>
                    </a:cubicBezTo>
                    <a:cubicBezTo>
                      <a:pt x="1289" y="4459"/>
                      <a:pt x="399" y="3284"/>
                      <a:pt x="1414" y="2672"/>
                    </a:cubicBezTo>
                    <a:cubicBezTo>
                      <a:pt x="1502" y="2614"/>
                      <a:pt x="1448" y="2590"/>
                      <a:pt x="1378" y="2590"/>
                    </a:cubicBezTo>
                    <a:cubicBezTo>
                      <a:pt x="1334" y="2590"/>
                      <a:pt x="1284" y="2599"/>
                      <a:pt x="1257" y="2614"/>
                    </a:cubicBezTo>
                    <a:cubicBezTo>
                      <a:pt x="0" y="3373"/>
                      <a:pt x="1153" y="4575"/>
                      <a:pt x="2199" y="4675"/>
                    </a:cubicBezTo>
                    <a:cubicBezTo>
                      <a:pt x="2287" y="4682"/>
                      <a:pt x="2376" y="4686"/>
                      <a:pt x="2465" y="4686"/>
                    </a:cubicBezTo>
                    <a:cubicBezTo>
                      <a:pt x="3530" y="4686"/>
                      <a:pt x="4587" y="4132"/>
                      <a:pt x="5395" y="3496"/>
                    </a:cubicBezTo>
                    <a:cubicBezTo>
                      <a:pt x="5702" y="3255"/>
                      <a:pt x="5991" y="2990"/>
                      <a:pt x="6256" y="2704"/>
                    </a:cubicBezTo>
                    <a:lnTo>
                      <a:pt x="6256" y="2704"/>
                    </a:lnTo>
                    <a:cubicBezTo>
                      <a:pt x="6588" y="2878"/>
                      <a:pt x="6992" y="2967"/>
                      <a:pt x="7371" y="2967"/>
                    </a:cubicBezTo>
                    <a:cubicBezTo>
                      <a:pt x="7559" y="2967"/>
                      <a:pt x="7742" y="2945"/>
                      <a:pt x="7906" y="2901"/>
                    </a:cubicBezTo>
                    <a:cubicBezTo>
                      <a:pt x="8241" y="2811"/>
                      <a:pt x="8815" y="2515"/>
                      <a:pt x="9208" y="2139"/>
                    </a:cubicBezTo>
                    <a:lnTo>
                      <a:pt x="9208" y="2139"/>
                    </a:lnTo>
                    <a:cubicBezTo>
                      <a:pt x="9343" y="2200"/>
                      <a:pt x="9492" y="2227"/>
                      <a:pt x="9648" y="2227"/>
                    </a:cubicBezTo>
                    <a:cubicBezTo>
                      <a:pt x="10306" y="2227"/>
                      <a:pt x="11074" y="1739"/>
                      <a:pt x="11315" y="1271"/>
                    </a:cubicBezTo>
                    <a:cubicBezTo>
                      <a:pt x="11325" y="1251"/>
                      <a:pt x="11296" y="1241"/>
                      <a:pt x="11254" y="1241"/>
                    </a:cubicBezTo>
                    <a:cubicBezTo>
                      <a:pt x="11185" y="1241"/>
                      <a:pt x="11082" y="1267"/>
                      <a:pt x="11061" y="1312"/>
                    </a:cubicBezTo>
                    <a:cubicBezTo>
                      <a:pt x="10832" y="1753"/>
                      <a:pt x="10322" y="2032"/>
                      <a:pt x="9841" y="2032"/>
                    </a:cubicBezTo>
                    <a:cubicBezTo>
                      <a:pt x="9685" y="2032"/>
                      <a:pt x="9532" y="2003"/>
                      <a:pt x="9393" y="1939"/>
                    </a:cubicBezTo>
                    <a:lnTo>
                      <a:pt x="9393" y="1939"/>
                    </a:lnTo>
                    <a:cubicBezTo>
                      <a:pt x="9595" y="1687"/>
                      <a:pt x="9696" y="1411"/>
                      <a:pt x="9591" y="1144"/>
                    </a:cubicBezTo>
                    <a:cubicBezTo>
                      <a:pt x="9496" y="905"/>
                      <a:pt x="9317" y="801"/>
                      <a:pt x="9142" y="801"/>
                    </a:cubicBezTo>
                    <a:cubicBezTo>
                      <a:pt x="8791" y="801"/>
                      <a:pt x="8452" y="1218"/>
                      <a:pt x="8822" y="1799"/>
                    </a:cubicBezTo>
                    <a:cubicBezTo>
                      <a:pt x="8890" y="1906"/>
                      <a:pt x="8971" y="1991"/>
                      <a:pt x="9062" y="2055"/>
                    </a:cubicBezTo>
                    <a:lnTo>
                      <a:pt x="9062" y="2055"/>
                    </a:lnTo>
                    <a:cubicBezTo>
                      <a:pt x="8749" y="2345"/>
                      <a:pt x="8306" y="2589"/>
                      <a:pt x="8108" y="2696"/>
                    </a:cubicBezTo>
                    <a:cubicBezTo>
                      <a:pt x="7887" y="2816"/>
                      <a:pt x="7642" y="2872"/>
                      <a:pt x="7396" y="2872"/>
                    </a:cubicBezTo>
                    <a:cubicBezTo>
                      <a:pt x="7039" y="2872"/>
                      <a:pt x="6682" y="2755"/>
                      <a:pt x="6393" y="2550"/>
                    </a:cubicBezTo>
                    <a:lnTo>
                      <a:pt x="6393" y="2550"/>
                    </a:lnTo>
                    <a:cubicBezTo>
                      <a:pt x="6590" y="2322"/>
                      <a:pt x="6772" y="2083"/>
                      <a:pt x="6936" y="1832"/>
                    </a:cubicBezTo>
                    <a:cubicBezTo>
                      <a:pt x="7171" y="1474"/>
                      <a:pt x="7591" y="564"/>
                      <a:pt x="7188" y="161"/>
                    </a:cubicBezTo>
                    <a:cubicBezTo>
                      <a:pt x="7074" y="48"/>
                      <a:pt x="6951" y="0"/>
                      <a:pt x="68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5" name="Google Shape;2045;p42"/>
              <p:cNvSpPr/>
              <p:nvPr/>
            </p:nvSpPr>
            <p:spPr>
              <a:xfrm>
                <a:off x="6498824" y="856576"/>
                <a:ext cx="207933" cy="318374"/>
              </a:xfrm>
              <a:custGeom>
                <a:avLst/>
                <a:gdLst/>
                <a:ahLst/>
                <a:cxnLst/>
                <a:rect l="l" t="t" r="r" b="b"/>
                <a:pathLst>
                  <a:path w="3468" h="5310" extrusionOk="0">
                    <a:moveTo>
                      <a:pt x="1597" y="2661"/>
                    </a:moveTo>
                    <a:cubicBezTo>
                      <a:pt x="1699" y="2702"/>
                      <a:pt x="1795" y="2773"/>
                      <a:pt x="1885" y="2874"/>
                    </a:cubicBezTo>
                    <a:cubicBezTo>
                      <a:pt x="2000" y="2940"/>
                      <a:pt x="2021" y="3029"/>
                      <a:pt x="1952" y="3143"/>
                    </a:cubicBezTo>
                    <a:cubicBezTo>
                      <a:pt x="1803" y="3014"/>
                      <a:pt x="1685" y="2848"/>
                      <a:pt x="1597" y="2661"/>
                    </a:cubicBezTo>
                    <a:close/>
                    <a:moveTo>
                      <a:pt x="2601" y="0"/>
                    </a:moveTo>
                    <a:cubicBezTo>
                      <a:pt x="1789" y="0"/>
                      <a:pt x="1222" y="648"/>
                      <a:pt x="1148" y="1634"/>
                    </a:cubicBezTo>
                    <a:cubicBezTo>
                      <a:pt x="1139" y="1763"/>
                      <a:pt x="1198" y="2069"/>
                      <a:pt x="1303" y="2392"/>
                    </a:cubicBezTo>
                    <a:lnTo>
                      <a:pt x="1303" y="2392"/>
                    </a:lnTo>
                    <a:cubicBezTo>
                      <a:pt x="1293" y="2392"/>
                      <a:pt x="1284" y="2391"/>
                      <a:pt x="1274" y="2391"/>
                    </a:cubicBezTo>
                    <a:cubicBezTo>
                      <a:pt x="886" y="2391"/>
                      <a:pt x="588" y="2734"/>
                      <a:pt x="431" y="3055"/>
                    </a:cubicBezTo>
                    <a:cubicBezTo>
                      <a:pt x="0" y="3932"/>
                      <a:pt x="850" y="5310"/>
                      <a:pt x="1818" y="5310"/>
                    </a:cubicBezTo>
                    <a:cubicBezTo>
                      <a:pt x="1936" y="5310"/>
                      <a:pt x="2057" y="5289"/>
                      <a:pt x="2176" y="5244"/>
                    </a:cubicBezTo>
                    <a:cubicBezTo>
                      <a:pt x="2314" y="5192"/>
                      <a:pt x="2230" y="5109"/>
                      <a:pt x="2128" y="5109"/>
                    </a:cubicBezTo>
                    <a:cubicBezTo>
                      <a:pt x="2108" y="5109"/>
                      <a:pt x="2088" y="5112"/>
                      <a:pt x="2069" y="5119"/>
                    </a:cubicBezTo>
                    <a:cubicBezTo>
                      <a:pt x="1997" y="5146"/>
                      <a:pt x="1925" y="5159"/>
                      <a:pt x="1854" y="5159"/>
                    </a:cubicBezTo>
                    <a:cubicBezTo>
                      <a:pt x="1253" y="5159"/>
                      <a:pt x="702" y="4274"/>
                      <a:pt x="592" y="3811"/>
                    </a:cubicBezTo>
                    <a:cubicBezTo>
                      <a:pt x="519" y="3501"/>
                      <a:pt x="616" y="3175"/>
                      <a:pt x="750" y="2900"/>
                    </a:cubicBezTo>
                    <a:cubicBezTo>
                      <a:pt x="978" y="2714"/>
                      <a:pt x="1190" y="2621"/>
                      <a:pt x="1383" y="2621"/>
                    </a:cubicBezTo>
                    <a:cubicBezTo>
                      <a:pt x="1383" y="2621"/>
                      <a:pt x="1384" y="2621"/>
                      <a:pt x="1384" y="2621"/>
                    </a:cubicBezTo>
                    <a:lnTo>
                      <a:pt x="1384" y="2621"/>
                    </a:lnTo>
                    <a:cubicBezTo>
                      <a:pt x="1546" y="3040"/>
                      <a:pt x="1777" y="3426"/>
                      <a:pt x="2027" y="3426"/>
                    </a:cubicBezTo>
                    <a:cubicBezTo>
                      <a:pt x="2129" y="3426"/>
                      <a:pt x="2233" y="3362"/>
                      <a:pt x="2338" y="3212"/>
                    </a:cubicBezTo>
                    <a:cubicBezTo>
                      <a:pt x="2549" y="2907"/>
                      <a:pt x="1817" y="2547"/>
                      <a:pt x="1507" y="2436"/>
                    </a:cubicBezTo>
                    <a:lnTo>
                      <a:pt x="1507" y="2436"/>
                    </a:lnTo>
                    <a:cubicBezTo>
                      <a:pt x="1195" y="1476"/>
                      <a:pt x="1561" y="167"/>
                      <a:pt x="2560" y="167"/>
                    </a:cubicBezTo>
                    <a:cubicBezTo>
                      <a:pt x="2742" y="167"/>
                      <a:pt x="2944" y="210"/>
                      <a:pt x="3168" y="307"/>
                    </a:cubicBezTo>
                    <a:cubicBezTo>
                      <a:pt x="3179" y="311"/>
                      <a:pt x="3192" y="314"/>
                      <a:pt x="3207" y="314"/>
                    </a:cubicBezTo>
                    <a:cubicBezTo>
                      <a:pt x="3307" y="314"/>
                      <a:pt x="3468" y="216"/>
                      <a:pt x="3368" y="173"/>
                    </a:cubicBezTo>
                    <a:cubicBezTo>
                      <a:pt x="3096" y="55"/>
                      <a:pt x="2838" y="0"/>
                      <a:pt x="2601" y="0"/>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6" name="Google Shape;2046;p42"/>
              <p:cNvSpPr/>
              <p:nvPr/>
            </p:nvSpPr>
            <p:spPr>
              <a:xfrm>
                <a:off x="7342736" y="692291"/>
                <a:ext cx="215068" cy="176815"/>
              </a:xfrm>
              <a:custGeom>
                <a:avLst/>
                <a:gdLst/>
                <a:ahLst/>
                <a:cxnLst/>
                <a:rect l="l" t="t" r="r" b="b"/>
                <a:pathLst>
                  <a:path w="3587" h="2949" extrusionOk="0">
                    <a:moveTo>
                      <a:pt x="668" y="0"/>
                    </a:moveTo>
                    <a:cubicBezTo>
                      <a:pt x="135" y="0"/>
                      <a:pt x="1" y="872"/>
                      <a:pt x="192" y="1243"/>
                    </a:cubicBezTo>
                    <a:cubicBezTo>
                      <a:pt x="207" y="1273"/>
                      <a:pt x="239" y="1286"/>
                      <a:pt x="275" y="1286"/>
                    </a:cubicBezTo>
                    <a:cubicBezTo>
                      <a:pt x="361" y="1286"/>
                      <a:pt x="469" y="1214"/>
                      <a:pt x="425" y="1131"/>
                    </a:cubicBezTo>
                    <a:cubicBezTo>
                      <a:pt x="332" y="945"/>
                      <a:pt x="371" y="715"/>
                      <a:pt x="410" y="521"/>
                    </a:cubicBezTo>
                    <a:cubicBezTo>
                      <a:pt x="447" y="331"/>
                      <a:pt x="524" y="257"/>
                      <a:pt x="606" y="257"/>
                    </a:cubicBezTo>
                    <a:cubicBezTo>
                      <a:pt x="718" y="257"/>
                      <a:pt x="841" y="396"/>
                      <a:pt x="889" y="568"/>
                    </a:cubicBezTo>
                    <a:cubicBezTo>
                      <a:pt x="986" y="898"/>
                      <a:pt x="973" y="1264"/>
                      <a:pt x="973" y="1607"/>
                    </a:cubicBezTo>
                    <a:cubicBezTo>
                      <a:pt x="973" y="1666"/>
                      <a:pt x="1017" y="1689"/>
                      <a:pt x="1068" y="1689"/>
                    </a:cubicBezTo>
                    <a:cubicBezTo>
                      <a:pt x="1121" y="1689"/>
                      <a:pt x="1182" y="1665"/>
                      <a:pt x="1210" y="1633"/>
                    </a:cubicBezTo>
                    <a:cubicBezTo>
                      <a:pt x="1492" y="1306"/>
                      <a:pt x="1963" y="990"/>
                      <a:pt x="2373" y="990"/>
                    </a:cubicBezTo>
                    <a:cubicBezTo>
                      <a:pt x="2647" y="990"/>
                      <a:pt x="2894" y="1132"/>
                      <a:pt x="3039" y="1508"/>
                    </a:cubicBezTo>
                    <a:cubicBezTo>
                      <a:pt x="3203" y="1930"/>
                      <a:pt x="3022" y="2469"/>
                      <a:pt x="2835" y="2848"/>
                    </a:cubicBezTo>
                    <a:cubicBezTo>
                      <a:pt x="2801" y="2917"/>
                      <a:pt x="2857" y="2948"/>
                      <a:pt x="2925" y="2948"/>
                    </a:cubicBezTo>
                    <a:cubicBezTo>
                      <a:pt x="2986" y="2948"/>
                      <a:pt x="3056" y="2923"/>
                      <a:pt x="3080" y="2876"/>
                    </a:cubicBezTo>
                    <a:cubicBezTo>
                      <a:pt x="3339" y="2348"/>
                      <a:pt x="3587" y="1400"/>
                      <a:pt x="2990" y="984"/>
                    </a:cubicBezTo>
                    <a:cubicBezTo>
                      <a:pt x="2781" y="839"/>
                      <a:pt x="2569" y="777"/>
                      <a:pt x="2359" y="777"/>
                    </a:cubicBezTo>
                    <a:cubicBezTo>
                      <a:pt x="1952" y="777"/>
                      <a:pt x="1558" y="1010"/>
                      <a:pt x="1237" y="1310"/>
                    </a:cubicBezTo>
                    <a:lnTo>
                      <a:pt x="1237" y="1310"/>
                    </a:lnTo>
                    <a:cubicBezTo>
                      <a:pt x="1242" y="813"/>
                      <a:pt x="1213" y="58"/>
                      <a:pt x="727" y="4"/>
                    </a:cubicBezTo>
                    <a:cubicBezTo>
                      <a:pt x="707" y="1"/>
                      <a:pt x="687" y="0"/>
                      <a:pt x="66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7" name="Google Shape;2047;p42"/>
              <p:cNvSpPr/>
              <p:nvPr/>
            </p:nvSpPr>
            <p:spPr>
              <a:xfrm>
                <a:off x="6692190" y="1064811"/>
                <a:ext cx="155470" cy="163024"/>
              </a:xfrm>
              <a:custGeom>
                <a:avLst/>
                <a:gdLst/>
                <a:ahLst/>
                <a:cxnLst/>
                <a:rect l="l" t="t" r="r" b="b"/>
                <a:pathLst>
                  <a:path w="2593" h="2719" extrusionOk="0">
                    <a:moveTo>
                      <a:pt x="920" y="1"/>
                    </a:moveTo>
                    <a:cubicBezTo>
                      <a:pt x="902" y="1"/>
                      <a:pt x="879" y="4"/>
                      <a:pt x="852" y="13"/>
                    </a:cubicBezTo>
                    <a:cubicBezTo>
                      <a:pt x="581" y="93"/>
                      <a:pt x="423" y="267"/>
                      <a:pt x="290" y="519"/>
                    </a:cubicBezTo>
                    <a:cubicBezTo>
                      <a:pt x="154" y="774"/>
                      <a:pt x="1" y="1347"/>
                      <a:pt x="217" y="1610"/>
                    </a:cubicBezTo>
                    <a:cubicBezTo>
                      <a:pt x="340" y="1758"/>
                      <a:pt x="463" y="1819"/>
                      <a:pt x="582" y="1819"/>
                    </a:cubicBezTo>
                    <a:cubicBezTo>
                      <a:pt x="785" y="1819"/>
                      <a:pt x="974" y="1642"/>
                      <a:pt x="1125" y="1428"/>
                    </a:cubicBezTo>
                    <a:lnTo>
                      <a:pt x="1125" y="1428"/>
                    </a:lnTo>
                    <a:cubicBezTo>
                      <a:pt x="1110" y="1803"/>
                      <a:pt x="1127" y="2207"/>
                      <a:pt x="1329" y="2478"/>
                    </a:cubicBezTo>
                    <a:cubicBezTo>
                      <a:pt x="1460" y="2656"/>
                      <a:pt x="1636" y="2718"/>
                      <a:pt x="1823" y="2718"/>
                    </a:cubicBezTo>
                    <a:cubicBezTo>
                      <a:pt x="2040" y="2718"/>
                      <a:pt x="2274" y="2633"/>
                      <a:pt x="2471" y="2545"/>
                    </a:cubicBezTo>
                    <a:cubicBezTo>
                      <a:pt x="2593" y="2490"/>
                      <a:pt x="2542" y="2447"/>
                      <a:pt x="2465" y="2447"/>
                    </a:cubicBezTo>
                    <a:cubicBezTo>
                      <a:pt x="2437" y="2447"/>
                      <a:pt x="2406" y="2453"/>
                      <a:pt x="2378" y="2465"/>
                    </a:cubicBezTo>
                    <a:cubicBezTo>
                      <a:pt x="2215" y="2539"/>
                      <a:pt x="2079" y="2572"/>
                      <a:pt x="1964" y="2572"/>
                    </a:cubicBezTo>
                    <a:cubicBezTo>
                      <a:pt x="1302" y="2572"/>
                      <a:pt x="1382" y="1482"/>
                      <a:pt x="1403" y="898"/>
                    </a:cubicBezTo>
                    <a:lnTo>
                      <a:pt x="1403" y="898"/>
                    </a:lnTo>
                    <a:cubicBezTo>
                      <a:pt x="1404" y="897"/>
                      <a:pt x="1404" y="897"/>
                      <a:pt x="1404" y="896"/>
                    </a:cubicBezTo>
                    <a:lnTo>
                      <a:pt x="1404" y="896"/>
                    </a:lnTo>
                    <a:cubicBezTo>
                      <a:pt x="1404" y="896"/>
                      <a:pt x="1404" y="897"/>
                      <a:pt x="1404" y="897"/>
                    </a:cubicBezTo>
                    <a:lnTo>
                      <a:pt x="1404" y="897"/>
                    </a:lnTo>
                    <a:cubicBezTo>
                      <a:pt x="1404" y="891"/>
                      <a:pt x="1404" y="886"/>
                      <a:pt x="1404" y="881"/>
                    </a:cubicBezTo>
                    <a:cubicBezTo>
                      <a:pt x="1405" y="861"/>
                      <a:pt x="1385" y="853"/>
                      <a:pt x="1355" y="853"/>
                    </a:cubicBezTo>
                    <a:cubicBezTo>
                      <a:pt x="1286" y="853"/>
                      <a:pt x="1165" y="897"/>
                      <a:pt x="1150" y="935"/>
                    </a:cubicBezTo>
                    <a:cubicBezTo>
                      <a:pt x="1075" y="1133"/>
                      <a:pt x="826" y="1638"/>
                      <a:pt x="614" y="1638"/>
                    </a:cubicBezTo>
                    <a:cubicBezTo>
                      <a:pt x="535" y="1638"/>
                      <a:pt x="460" y="1567"/>
                      <a:pt x="402" y="1381"/>
                    </a:cubicBezTo>
                    <a:cubicBezTo>
                      <a:pt x="294" y="1037"/>
                      <a:pt x="482" y="233"/>
                      <a:pt x="876" y="114"/>
                    </a:cubicBezTo>
                    <a:cubicBezTo>
                      <a:pt x="1000" y="77"/>
                      <a:pt x="1005" y="1"/>
                      <a:pt x="920"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8" name="Google Shape;2048;p42"/>
              <p:cNvSpPr/>
              <p:nvPr/>
            </p:nvSpPr>
            <p:spPr>
              <a:xfrm>
                <a:off x="6131521" y="1115656"/>
                <a:ext cx="321852" cy="206494"/>
              </a:xfrm>
              <a:custGeom>
                <a:avLst/>
                <a:gdLst/>
                <a:ahLst/>
                <a:cxnLst/>
                <a:rect l="l" t="t" r="r" b="b"/>
                <a:pathLst>
                  <a:path w="5368" h="3444" extrusionOk="0">
                    <a:moveTo>
                      <a:pt x="3672" y="1290"/>
                    </a:moveTo>
                    <a:lnTo>
                      <a:pt x="3672" y="1290"/>
                    </a:lnTo>
                    <a:cubicBezTo>
                      <a:pt x="3983" y="1446"/>
                      <a:pt x="4249" y="1719"/>
                      <a:pt x="4384" y="2111"/>
                    </a:cubicBezTo>
                    <a:cubicBezTo>
                      <a:pt x="4483" y="2402"/>
                      <a:pt x="4440" y="2712"/>
                      <a:pt x="4330" y="2993"/>
                    </a:cubicBezTo>
                    <a:cubicBezTo>
                      <a:pt x="4235" y="3234"/>
                      <a:pt x="4130" y="3326"/>
                      <a:pt x="4026" y="3326"/>
                    </a:cubicBezTo>
                    <a:cubicBezTo>
                      <a:pt x="3767" y="3326"/>
                      <a:pt x="3518" y="2747"/>
                      <a:pt x="3466" y="2484"/>
                    </a:cubicBezTo>
                    <a:cubicBezTo>
                      <a:pt x="3384" y="2070"/>
                      <a:pt x="3503" y="1662"/>
                      <a:pt x="3672" y="1290"/>
                    </a:cubicBezTo>
                    <a:close/>
                    <a:moveTo>
                      <a:pt x="4904" y="1"/>
                    </a:moveTo>
                    <a:cubicBezTo>
                      <a:pt x="4417" y="1"/>
                      <a:pt x="3928" y="564"/>
                      <a:pt x="3601" y="1112"/>
                    </a:cubicBezTo>
                    <a:lnTo>
                      <a:pt x="3601" y="1112"/>
                    </a:lnTo>
                    <a:cubicBezTo>
                      <a:pt x="3402" y="1053"/>
                      <a:pt x="3193" y="1022"/>
                      <a:pt x="2987" y="1022"/>
                    </a:cubicBezTo>
                    <a:cubicBezTo>
                      <a:pt x="2343" y="1022"/>
                      <a:pt x="1737" y="1327"/>
                      <a:pt x="1605" y="2036"/>
                    </a:cubicBezTo>
                    <a:lnTo>
                      <a:pt x="1605" y="2036"/>
                    </a:lnTo>
                    <a:cubicBezTo>
                      <a:pt x="1336" y="1724"/>
                      <a:pt x="897" y="1463"/>
                      <a:pt x="540" y="1463"/>
                    </a:cubicBezTo>
                    <a:cubicBezTo>
                      <a:pt x="299" y="1463"/>
                      <a:pt x="96" y="1582"/>
                      <a:pt x="7" y="1885"/>
                    </a:cubicBezTo>
                    <a:cubicBezTo>
                      <a:pt x="0" y="1900"/>
                      <a:pt x="24" y="1907"/>
                      <a:pt x="58" y="1907"/>
                    </a:cubicBezTo>
                    <a:cubicBezTo>
                      <a:pt x="127" y="1907"/>
                      <a:pt x="242" y="1880"/>
                      <a:pt x="255" y="1839"/>
                    </a:cubicBezTo>
                    <a:cubicBezTo>
                      <a:pt x="308" y="1660"/>
                      <a:pt x="412" y="1588"/>
                      <a:pt x="540" y="1588"/>
                    </a:cubicBezTo>
                    <a:cubicBezTo>
                      <a:pt x="931" y="1588"/>
                      <a:pt x="1545" y="2262"/>
                      <a:pt x="1589" y="2572"/>
                    </a:cubicBezTo>
                    <a:cubicBezTo>
                      <a:pt x="1590" y="2584"/>
                      <a:pt x="1609" y="2589"/>
                      <a:pt x="1636" y="2589"/>
                    </a:cubicBezTo>
                    <a:cubicBezTo>
                      <a:pt x="1711" y="2589"/>
                      <a:pt x="1846" y="2551"/>
                      <a:pt x="1843" y="2507"/>
                    </a:cubicBezTo>
                    <a:lnTo>
                      <a:pt x="1843" y="2507"/>
                    </a:lnTo>
                    <a:cubicBezTo>
                      <a:pt x="1845" y="2506"/>
                      <a:pt x="1847" y="2506"/>
                      <a:pt x="1850" y="2505"/>
                    </a:cubicBezTo>
                    <a:cubicBezTo>
                      <a:pt x="1847" y="2484"/>
                      <a:pt x="1842" y="2463"/>
                      <a:pt x="1837" y="2442"/>
                    </a:cubicBezTo>
                    <a:lnTo>
                      <a:pt x="1837" y="2442"/>
                    </a:lnTo>
                    <a:cubicBezTo>
                      <a:pt x="1766" y="1572"/>
                      <a:pt x="2367" y="1133"/>
                      <a:pt x="3014" y="1133"/>
                    </a:cubicBezTo>
                    <a:cubicBezTo>
                      <a:pt x="3188" y="1133"/>
                      <a:pt x="3365" y="1165"/>
                      <a:pt x="3534" y="1229"/>
                    </a:cubicBezTo>
                    <a:lnTo>
                      <a:pt x="3534" y="1229"/>
                    </a:lnTo>
                    <a:cubicBezTo>
                      <a:pt x="3367" y="1527"/>
                      <a:pt x="3253" y="1808"/>
                      <a:pt x="3218" y="1977"/>
                    </a:cubicBezTo>
                    <a:cubicBezTo>
                      <a:pt x="3128" y="2393"/>
                      <a:pt x="3207" y="3432"/>
                      <a:pt x="3826" y="3443"/>
                    </a:cubicBezTo>
                    <a:cubicBezTo>
                      <a:pt x="3830" y="3443"/>
                      <a:pt x="3833" y="3443"/>
                      <a:pt x="3837" y="3443"/>
                    </a:cubicBezTo>
                    <a:cubicBezTo>
                      <a:pt x="4082" y="3443"/>
                      <a:pt x="4373" y="3300"/>
                      <a:pt x="4500" y="3087"/>
                    </a:cubicBezTo>
                    <a:cubicBezTo>
                      <a:pt x="5061" y="2152"/>
                      <a:pt x="4506" y="1440"/>
                      <a:pt x="3735" y="1157"/>
                    </a:cubicBezTo>
                    <a:lnTo>
                      <a:pt x="3735" y="1157"/>
                    </a:lnTo>
                    <a:cubicBezTo>
                      <a:pt x="3737" y="1154"/>
                      <a:pt x="3738" y="1151"/>
                      <a:pt x="3740" y="1148"/>
                    </a:cubicBezTo>
                    <a:cubicBezTo>
                      <a:pt x="3856" y="913"/>
                      <a:pt x="4418" y="172"/>
                      <a:pt x="4864" y="172"/>
                    </a:cubicBezTo>
                    <a:cubicBezTo>
                      <a:pt x="4947" y="172"/>
                      <a:pt x="5026" y="198"/>
                      <a:pt x="5097" y="257"/>
                    </a:cubicBezTo>
                    <a:cubicBezTo>
                      <a:pt x="5106" y="265"/>
                      <a:pt x="5121" y="268"/>
                      <a:pt x="5138" y="268"/>
                    </a:cubicBezTo>
                    <a:cubicBezTo>
                      <a:pt x="5219" y="268"/>
                      <a:pt x="5368" y="196"/>
                      <a:pt x="5341" y="171"/>
                    </a:cubicBezTo>
                    <a:cubicBezTo>
                      <a:pt x="5199" y="52"/>
                      <a:pt x="5051" y="1"/>
                      <a:pt x="490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9" name="Google Shape;2049;p42"/>
              <p:cNvSpPr/>
              <p:nvPr/>
            </p:nvSpPr>
            <p:spPr>
              <a:xfrm>
                <a:off x="7448682" y="663391"/>
                <a:ext cx="159307" cy="125311"/>
              </a:xfrm>
              <a:custGeom>
                <a:avLst/>
                <a:gdLst/>
                <a:ahLst/>
                <a:cxnLst/>
                <a:rect l="l" t="t" r="r" b="b"/>
                <a:pathLst>
                  <a:path w="2657" h="2090" extrusionOk="0">
                    <a:moveTo>
                      <a:pt x="1512" y="0"/>
                    </a:moveTo>
                    <a:cubicBezTo>
                      <a:pt x="1509" y="0"/>
                      <a:pt x="1506" y="0"/>
                      <a:pt x="1503" y="1"/>
                    </a:cubicBezTo>
                    <a:cubicBezTo>
                      <a:pt x="1229" y="22"/>
                      <a:pt x="1285" y="718"/>
                      <a:pt x="1285" y="718"/>
                    </a:cubicBezTo>
                    <a:cubicBezTo>
                      <a:pt x="1285" y="718"/>
                      <a:pt x="664" y="487"/>
                      <a:pt x="324" y="487"/>
                    </a:cubicBezTo>
                    <a:cubicBezTo>
                      <a:pt x="200" y="487"/>
                      <a:pt x="114" y="518"/>
                      <a:pt x="109" y="602"/>
                    </a:cubicBezTo>
                    <a:cubicBezTo>
                      <a:pt x="96" y="813"/>
                      <a:pt x="510" y="1020"/>
                      <a:pt x="785" y="1136"/>
                    </a:cubicBezTo>
                    <a:cubicBezTo>
                      <a:pt x="441" y="1261"/>
                      <a:pt x="1" y="1466"/>
                      <a:pt x="70" y="1667"/>
                    </a:cubicBezTo>
                    <a:cubicBezTo>
                      <a:pt x="91" y="1725"/>
                      <a:pt x="146" y="1749"/>
                      <a:pt x="222" y="1749"/>
                    </a:cubicBezTo>
                    <a:cubicBezTo>
                      <a:pt x="374" y="1749"/>
                      <a:pt x="608" y="1654"/>
                      <a:pt x="822" y="1548"/>
                    </a:cubicBezTo>
                    <a:lnTo>
                      <a:pt x="822" y="1548"/>
                    </a:lnTo>
                    <a:cubicBezTo>
                      <a:pt x="699" y="1774"/>
                      <a:pt x="581" y="2044"/>
                      <a:pt x="701" y="2085"/>
                    </a:cubicBezTo>
                    <a:cubicBezTo>
                      <a:pt x="711" y="2088"/>
                      <a:pt x="720" y="2089"/>
                      <a:pt x="730" y="2089"/>
                    </a:cubicBezTo>
                    <a:cubicBezTo>
                      <a:pt x="956" y="2089"/>
                      <a:pt x="1406" y="1367"/>
                      <a:pt x="1406" y="1367"/>
                    </a:cubicBezTo>
                    <a:cubicBezTo>
                      <a:pt x="1406" y="1367"/>
                      <a:pt x="1924" y="1635"/>
                      <a:pt x="2265" y="1635"/>
                    </a:cubicBezTo>
                    <a:cubicBezTo>
                      <a:pt x="2378" y="1635"/>
                      <a:pt x="2472" y="1606"/>
                      <a:pt x="2520" y="1527"/>
                    </a:cubicBezTo>
                    <a:cubicBezTo>
                      <a:pt x="2656" y="1300"/>
                      <a:pt x="2150" y="1095"/>
                      <a:pt x="1846" y="996"/>
                    </a:cubicBezTo>
                    <a:cubicBezTo>
                      <a:pt x="2113" y="751"/>
                      <a:pt x="2520" y="328"/>
                      <a:pt x="2296" y="192"/>
                    </a:cubicBezTo>
                    <a:cubicBezTo>
                      <a:pt x="2269" y="177"/>
                      <a:pt x="2240" y="169"/>
                      <a:pt x="2210" y="169"/>
                    </a:cubicBezTo>
                    <a:cubicBezTo>
                      <a:pt x="2037" y="169"/>
                      <a:pt x="1826" y="404"/>
                      <a:pt x="1663" y="626"/>
                    </a:cubicBezTo>
                    <a:cubicBezTo>
                      <a:pt x="1682" y="355"/>
                      <a:pt x="1674" y="0"/>
                      <a:pt x="15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42"/>
              <p:cNvSpPr/>
              <p:nvPr/>
            </p:nvSpPr>
            <p:spPr>
              <a:xfrm>
                <a:off x="5341812" y="1383549"/>
                <a:ext cx="213029" cy="163504"/>
              </a:xfrm>
              <a:custGeom>
                <a:avLst/>
                <a:gdLst/>
                <a:ahLst/>
                <a:cxnLst/>
                <a:rect l="l" t="t" r="r" b="b"/>
                <a:pathLst>
                  <a:path w="3553" h="2727" extrusionOk="0">
                    <a:moveTo>
                      <a:pt x="2095" y="1"/>
                    </a:moveTo>
                    <a:cubicBezTo>
                      <a:pt x="2093" y="1"/>
                      <a:pt x="2091" y="1"/>
                      <a:pt x="2089" y="1"/>
                    </a:cubicBezTo>
                    <a:cubicBezTo>
                      <a:pt x="1720" y="14"/>
                      <a:pt x="1757" y="938"/>
                      <a:pt x="1757" y="938"/>
                    </a:cubicBezTo>
                    <a:cubicBezTo>
                      <a:pt x="1757" y="938"/>
                      <a:pt x="891" y="571"/>
                      <a:pt x="448" y="571"/>
                    </a:cubicBezTo>
                    <a:cubicBezTo>
                      <a:pt x="304" y="571"/>
                      <a:pt x="205" y="610"/>
                      <a:pt x="195" y="712"/>
                    </a:cubicBezTo>
                    <a:cubicBezTo>
                      <a:pt x="164" y="992"/>
                      <a:pt x="705" y="1294"/>
                      <a:pt x="1065" y="1462"/>
                    </a:cubicBezTo>
                    <a:cubicBezTo>
                      <a:pt x="598" y="1609"/>
                      <a:pt x="1" y="1854"/>
                      <a:pt x="85" y="2124"/>
                    </a:cubicBezTo>
                    <a:cubicBezTo>
                      <a:pt x="111" y="2209"/>
                      <a:pt x="192" y="2243"/>
                      <a:pt x="306" y="2243"/>
                    </a:cubicBezTo>
                    <a:cubicBezTo>
                      <a:pt x="509" y="2243"/>
                      <a:pt x="814" y="2135"/>
                      <a:pt x="1095" y="2014"/>
                    </a:cubicBezTo>
                    <a:lnTo>
                      <a:pt x="1095" y="2014"/>
                    </a:lnTo>
                    <a:cubicBezTo>
                      <a:pt x="917" y="2307"/>
                      <a:pt x="744" y="2656"/>
                      <a:pt x="901" y="2719"/>
                    </a:cubicBezTo>
                    <a:cubicBezTo>
                      <a:pt x="916" y="2724"/>
                      <a:pt x="931" y="2727"/>
                      <a:pt x="948" y="2727"/>
                    </a:cubicBezTo>
                    <a:cubicBezTo>
                      <a:pt x="1252" y="2727"/>
                      <a:pt x="1882" y="1811"/>
                      <a:pt x="1882" y="1811"/>
                    </a:cubicBezTo>
                    <a:cubicBezTo>
                      <a:pt x="1882" y="1811"/>
                      <a:pt x="2592" y="2221"/>
                      <a:pt x="3044" y="2221"/>
                    </a:cubicBezTo>
                    <a:cubicBezTo>
                      <a:pt x="3179" y="2221"/>
                      <a:pt x="3290" y="2185"/>
                      <a:pt x="3354" y="2091"/>
                    </a:cubicBezTo>
                    <a:cubicBezTo>
                      <a:pt x="3552" y="1801"/>
                      <a:pt x="2889" y="1497"/>
                      <a:pt x="2488" y="1341"/>
                    </a:cubicBezTo>
                    <a:cubicBezTo>
                      <a:pt x="2858" y="1033"/>
                      <a:pt x="3423" y="494"/>
                      <a:pt x="3130" y="305"/>
                    </a:cubicBezTo>
                    <a:cubicBezTo>
                      <a:pt x="3092" y="279"/>
                      <a:pt x="3050" y="268"/>
                      <a:pt x="3005" y="268"/>
                    </a:cubicBezTo>
                    <a:cubicBezTo>
                      <a:pt x="2780" y="268"/>
                      <a:pt x="2491" y="561"/>
                      <a:pt x="2266" y="841"/>
                    </a:cubicBezTo>
                    <a:cubicBezTo>
                      <a:pt x="2306" y="478"/>
                      <a:pt x="2317" y="1"/>
                      <a:pt x="209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1" name="Google Shape;2051;p42"/>
              <p:cNvSpPr/>
              <p:nvPr/>
            </p:nvSpPr>
            <p:spPr>
              <a:xfrm>
                <a:off x="5572890" y="1228617"/>
                <a:ext cx="525707" cy="310700"/>
              </a:xfrm>
              <a:custGeom>
                <a:avLst/>
                <a:gdLst/>
                <a:ahLst/>
                <a:cxnLst/>
                <a:rect l="l" t="t" r="r" b="b"/>
                <a:pathLst>
                  <a:path w="8768" h="5182" extrusionOk="0">
                    <a:moveTo>
                      <a:pt x="5269" y="1"/>
                    </a:moveTo>
                    <a:cubicBezTo>
                      <a:pt x="4822" y="1"/>
                      <a:pt x="4351" y="49"/>
                      <a:pt x="3871" y="149"/>
                    </a:cubicBezTo>
                    <a:cubicBezTo>
                      <a:pt x="1606" y="626"/>
                      <a:pt x="0" y="2104"/>
                      <a:pt x="285" y="3456"/>
                    </a:cubicBezTo>
                    <a:cubicBezTo>
                      <a:pt x="507" y="4518"/>
                      <a:pt x="1839" y="5182"/>
                      <a:pt x="3503" y="5182"/>
                    </a:cubicBezTo>
                    <a:cubicBezTo>
                      <a:pt x="3950" y="5182"/>
                      <a:pt x="4420" y="5134"/>
                      <a:pt x="4899" y="5033"/>
                    </a:cubicBezTo>
                    <a:cubicBezTo>
                      <a:pt x="7166" y="4557"/>
                      <a:pt x="8768" y="3076"/>
                      <a:pt x="8485" y="1727"/>
                    </a:cubicBezTo>
                    <a:cubicBezTo>
                      <a:pt x="8263" y="664"/>
                      <a:pt x="6932" y="1"/>
                      <a:pt x="526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2" name="Google Shape;2052;p42"/>
              <p:cNvSpPr/>
              <p:nvPr/>
            </p:nvSpPr>
            <p:spPr>
              <a:xfrm>
                <a:off x="5604908" y="1277243"/>
                <a:ext cx="428936" cy="210391"/>
              </a:xfrm>
              <a:custGeom>
                <a:avLst/>
                <a:gdLst/>
                <a:ahLst/>
                <a:cxnLst/>
                <a:rect l="l" t="t" r="r" b="b"/>
                <a:pathLst>
                  <a:path w="7154" h="3509" extrusionOk="0">
                    <a:moveTo>
                      <a:pt x="7154" y="0"/>
                    </a:moveTo>
                    <a:lnTo>
                      <a:pt x="7154" y="0"/>
                    </a:lnTo>
                    <a:cubicBezTo>
                      <a:pt x="7154" y="0"/>
                      <a:pt x="7113" y="130"/>
                      <a:pt x="7042" y="354"/>
                    </a:cubicBezTo>
                    <a:cubicBezTo>
                      <a:pt x="7001" y="463"/>
                      <a:pt x="6938" y="593"/>
                      <a:pt x="6876" y="744"/>
                    </a:cubicBezTo>
                    <a:cubicBezTo>
                      <a:pt x="6796" y="888"/>
                      <a:pt x="6721" y="1054"/>
                      <a:pt x="6602" y="1218"/>
                    </a:cubicBezTo>
                    <a:cubicBezTo>
                      <a:pt x="6548" y="1302"/>
                      <a:pt x="6488" y="1388"/>
                      <a:pt x="6419" y="1472"/>
                    </a:cubicBezTo>
                    <a:cubicBezTo>
                      <a:pt x="6352" y="1558"/>
                      <a:pt x="6283" y="1645"/>
                      <a:pt x="6201" y="1724"/>
                    </a:cubicBezTo>
                    <a:cubicBezTo>
                      <a:pt x="6122" y="1808"/>
                      <a:pt x="6042" y="1895"/>
                      <a:pt x="5947" y="1970"/>
                    </a:cubicBezTo>
                    <a:cubicBezTo>
                      <a:pt x="5861" y="2052"/>
                      <a:pt x="5764" y="2127"/>
                      <a:pt x="5662" y="2198"/>
                    </a:cubicBezTo>
                    <a:cubicBezTo>
                      <a:pt x="5462" y="2347"/>
                      <a:pt x="5236" y="2476"/>
                      <a:pt x="5005" y="2595"/>
                    </a:cubicBezTo>
                    <a:cubicBezTo>
                      <a:pt x="4770" y="2709"/>
                      <a:pt x="4522" y="2811"/>
                      <a:pt x="4268" y="2888"/>
                    </a:cubicBezTo>
                    <a:cubicBezTo>
                      <a:pt x="3426" y="3160"/>
                      <a:pt x="2537" y="3237"/>
                      <a:pt x="1805" y="3237"/>
                    </a:cubicBezTo>
                    <a:cubicBezTo>
                      <a:pt x="1655" y="3237"/>
                      <a:pt x="1511" y="3234"/>
                      <a:pt x="1376" y="3229"/>
                    </a:cubicBezTo>
                    <a:cubicBezTo>
                      <a:pt x="977" y="3211"/>
                      <a:pt x="645" y="3177"/>
                      <a:pt x="417" y="3147"/>
                    </a:cubicBezTo>
                    <a:cubicBezTo>
                      <a:pt x="184" y="3119"/>
                      <a:pt x="59" y="3093"/>
                      <a:pt x="59" y="3093"/>
                    </a:cubicBezTo>
                    <a:lnTo>
                      <a:pt x="1" y="3423"/>
                    </a:lnTo>
                    <a:cubicBezTo>
                      <a:pt x="1" y="3423"/>
                      <a:pt x="550" y="3509"/>
                      <a:pt x="1369" y="3509"/>
                    </a:cubicBezTo>
                    <a:cubicBezTo>
                      <a:pt x="2186" y="3509"/>
                      <a:pt x="3292" y="3423"/>
                      <a:pt x="4322" y="3045"/>
                    </a:cubicBezTo>
                    <a:cubicBezTo>
                      <a:pt x="4578" y="2953"/>
                      <a:pt x="4826" y="2839"/>
                      <a:pt x="5065" y="2714"/>
                    </a:cubicBezTo>
                    <a:cubicBezTo>
                      <a:pt x="5298" y="2582"/>
                      <a:pt x="5525" y="2442"/>
                      <a:pt x="5723" y="2280"/>
                    </a:cubicBezTo>
                    <a:cubicBezTo>
                      <a:pt x="5826" y="2205"/>
                      <a:pt x="5921" y="2121"/>
                      <a:pt x="6009" y="2035"/>
                    </a:cubicBezTo>
                    <a:cubicBezTo>
                      <a:pt x="6104" y="1955"/>
                      <a:pt x="6182" y="1864"/>
                      <a:pt x="6260" y="1776"/>
                    </a:cubicBezTo>
                    <a:cubicBezTo>
                      <a:pt x="6341" y="1690"/>
                      <a:pt x="6408" y="1599"/>
                      <a:pt x="6473" y="1509"/>
                    </a:cubicBezTo>
                    <a:cubicBezTo>
                      <a:pt x="6540" y="1423"/>
                      <a:pt x="6596" y="1334"/>
                      <a:pt x="6647" y="1246"/>
                    </a:cubicBezTo>
                    <a:cubicBezTo>
                      <a:pt x="6762" y="1076"/>
                      <a:pt x="6831" y="901"/>
                      <a:pt x="6906" y="754"/>
                    </a:cubicBezTo>
                    <a:cubicBezTo>
                      <a:pt x="6962" y="601"/>
                      <a:pt x="7020" y="470"/>
                      <a:pt x="7055" y="356"/>
                    </a:cubicBezTo>
                    <a:cubicBezTo>
                      <a:pt x="7117" y="130"/>
                      <a:pt x="7154" y="0"/>
                      <a:pt x="71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3" name="Google Shape;2053;p42"/>
              <p:cNvSpPr/>
              <p:nvPr/>
            </p:nvSpPr>
            <p:spPr>
              <a:xfrm>
                <a:off x="5779087" y="1290554"/>
                <a:ext cx="282460" cy="252301"/>
              </a:xfrm>
              <a:custGeom>
                <a:avLst/>
                <a:gdLst/>
                <a:ahLst/>
                <a:cxnLst/>
                <a:rect l="l" t="t" r="r" b="b"/>
                <a:pathLst>
                  <a:path w="4711" h="4208" extrusionOk="0">
                    <a:moveTo>
                      <a:pt x="4710" y="0"/>
                    </a:moveTo>
                    <a:cubicBezTo>
                      <a:pt x="4710" y="0"/>
                      <a:pt x="4678" y="99"/>
                      <a:pt x="4617" y="269"/>
                    </a:cubicBezTo>
                    <a:cubicBezTo>
                      <a:pt x="4589" y="356"/>
                      <a:pt x="4553" y="457"/>
                      <a:pt x="4514" y="576"/>
                    </a:cubicBezTo>
                    <a:cubicBezTo>
                      <a:pt x="4475" y="698"/>
                      <a:pt x="4402" y="819"/>
                      <a:pt x="4342" y="959"/>
                    </a:cubicBezTo>
                    <a:cubicBezTo>
                      <a:pt x="4277" y="1099"/>
                      <a:pt x="4206" y="1250"/>
                      <a:pt x="4105" y="1392"/>
                    </a:cubicBezTo>
                    <a:cubicBezTo>
                      <a:pt x="4008" y="1539"/>
                      <a:pt x="3921" y="1703"/>
                      <a:pt x="3792" y="1845"/>
                    </a:cubicBezTo>
                    <a:cubicBezTo>
                      <a:pt x="3667" y="1992"/>
                      <a:pt x="3551" y="2153"/>
                      <a:pt x="3400" y="2285"/>
                    </a:cubicBezTo>
                    <a:lnTo>
                      <a:pt x="3184" y="2494"/>
                    </a:lnTo>
                    <a:cubicBezTo>
                      <a:pt x="3109" y="2563"/>
                      <a:pt x="3027" y="2621"/>
                      <a:pt x="2947" y="2686"/>
                    </a:cubicBezTo>
                    <a:cubicBezTo>
                      <a:pt x="2794" y="2817"/>
                      <a:pt x="2622" y="2925"/>
                      <a:pt x="2456" y="3033"/>
                    </a:cubicBezTo>
                    <a:cubicBezTo>
                      <a:pt x="2288" y="3140"/>
                      <a:pt x="2111" y="3227"/>
                      <a:pt x="1943" y="3317"/>
                    </a:cubicBezTo>
                    <a:cubicBezTo>
                      <a:pt x="1770" y="3392"/>
                      <a:pt x="1607" y="3474"/>
                      <a:pt x="1443" y="3528"/>
                    </a:cubicBezTo>
                    <a:cubicBezTo>
                      <a:pt x="1281" y="3593"/>
                      <a:pt x="1124" y="3642"/>
                      <a:pt x="979" y="3686"/>
                    </a:cubicBezTo>
                    <a:cubicBezTo>
                      <a:pt x="688" y="3772"/>
                      <a:pt x="443" y="3824"/>
                      <a:pt x="270" y="3849"/>
                    </a:cubicBezTo>
                    <a:cubicBezTo>
                      <a:pt x="184" y="3862"/>
                      <a:pt x="117" y="3871"/>
                      <a:pt x="74" y="3877"/>
                    </a:cubicBezTo>
                    <a:lnTo>
                      <a:pt x="1" y="3884"/>
                    </a:lnTo>
                    <a:lnTo>
                      <a:pt x="35" y="4207"/>
                    </a:lnTo>
                    <a:cubicBezTo>
                      <a:pt x="35" y="4207"/>
                      <a:pt x="63" y="4205"/>
                      <a:pt x="111" y="4196"/>
                    </a:cubicBezTo>
                    <a:cubicBezTo>
                      <a:pt x="163" y="4190"/>
                      <a:pt x="238" y="4175"/>
                      <a:pt x="326" y="4158"/>
                    </a:cubicBezTo>
                    <a:cubicBezTo>
                      <a:pt x="510" y="4117"/>
                      <a:pt x="766" y="4052"/>
                      <a:pt x="1061" y="3946"/>
                    </a:cubicBezTo>
                    <a:cubicBezTo>
                      <a:pt x="1212" y="3895"/>
                      <a:pt x="1372" y="3836"/>
                      <a:pt x="1535" y="3761"/>
                    </a:cubicBezTo>
                    <a:cubicBezTo>
                      <a:pt x="1704" y="3696"/>
                      <a:pt x="1870" y="3599"/>
                      <a:pt x="2046" y="3513"/>
                    </a:cubicBezTo>
                    <a:cubicBezTo>
                      <a:pt x="2214" y="3414"/>
                      <a:pt x="2393" y="3317"/>
                      <a:pt x="2559" y="3194"/>
                    </a:cubicBezTo>
                    <a:cubicBezTo>
                      <a:pt x="2727" y="3073"/>
                      <a:pt x="2902" y="2957"/>
                      <a:pt x="3053" y="2813"/>
                    </a:cubicBezTo>
                    <a:cubicBezTo>
                      <a:pt x="3130" y="2742"/>
                      <a:pt x="3212" y="2677"/>
                      <a:pt x="3288" y="2606"/>
                    </a:cubicBezTo>
                    <a:lnTo>
                      <a:pt x="3497" y="2375"/>
                    </a:lnTo>
                    <a:cubicBezTo>
                      <a:pt x="3643" y="2233"/>
                      <a:pt x="3753" y="2063"/>
                      <a:pt x="3872" y="1907"/>
                    </a:cubicBezTo>
                    <a:cubicBezTo>
                      <a:pt x="3997" y="1757"/>
                      <a:pt x="4077" y="1584"/>
                      <a:pt x="4169" y="1431"/>
                    </a:cubicBezTo>
                    <a:cubicBezTo>
                      <a:pt x="4266" y="1280"/>
                      <a:pt x="4327" y="1121"/>
                      <a:pt x="4387" y="979"/>
                    </a:cubicBezTo>
                    <a:cubicBezTo>
                      <a:pt x="4443" y="832"/>
                      <a:pt x="4510" y="705"/>
                      <a:pt x="4542" y="584"/>
                    </a:cubicBezTo>
                    <a:cubicBezTo>
                      <a:pt x="4579" y="463"/>
                      <a:pt x="4607" y="358"/>
                      <a:pt x="4633" y="272"/>
                    </a:cubicBezTo>
                    <a:cubicBezTo>
                      <a:pt x="4682" y="99"/>
                      <a:pt x="4710" y="0"/>
                      <a:pt x="471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4" name="Google Shape;2054;p42"/>
              <p:cNvSpPr/>
              <p:nvPr/>
            </p:nvSpPr>
            <p:spPr>
              <a:xfrm>
                <a:off x="5626493" y="1249962"/>
                <a:ext cx="359685" cy="206554"/>
              </a:xfrm>
              <a:custGeom>
                <a:avLst/>
                <a:gdLst/>
                <a:ahLst/>
                <a:cxnLst/>
                <a:rect l="l" t="t" r="r" b="b"/>
                <a:pathLst>
                  <a:path w="5999" h="3445" extrusionOk="0">
                    <a:moveTo>
                      <a:pt x="5048" y="1124"/>
                    </a:moveTo>
                    <a:cubicBezTo>
                      <a:pt x="5049" y="1124"/>
                      <a:pt x="5049" y="1124"/>
                      <a:pt x="5049" y="1124"/>
                    </a:cubicBezTo>
                    <a:cubicBezTo>
                      <a:pt x="5049" y="1124"/>
                      <a:pt x="5048" y="1124"/>
                      <a:pt x="5048" y="1124"/>
                    </a:cubicBezTo>
                    <a:close/>
                    <a:moveTo>
                      <a:pt x="3915" y="0"/>
                    </a:moveTo>
                    <a:cubicBezTo>
                      <a:pt x="3915" y="0"/>
                      <a:pt x="3516" y="76"/>
                      <a:pt x="2837" y="287"/>
                    </a:cubicBezTo>
                    <a:cubicBezTo>
                      <a:pt x="2496" y="390"/>
                      <a:pt x="2093" y="539"/>
                      <a:pt x="1639" y="744"/>
                    </a:cubicBezTo>
                    <a:cubicBezTo>
                      <a:pt x="1190" y="957"/>
                      <a:pt x="669" y="1207"/>
                      <a:pt x="244" y="1714"/>
                    </a:cubicBezTo>
                    <a:cubicBezTo>
                      <a:pt x="147" y="1845"/>
                      <a:pt x="59" y="2003"/>
                      <a:pt x="22" y="2186"/>
                    </a:cubicBezTo>
                    <a:cubicBezTo>
                      <a:pt x="3" y="2276"/>
                      <a:pt x="1" y="2369"/>
                      <a:pt x="13" y="2475"/>
                    </a:cubicBezTo>
                    <a:cubicBezTo>
                      <a:pt x="18" y="2541"/>
                      <a:pt x="50" y="2658"/>
                      <a:pt x="98" y="2746"/>
                    </a:cubicBezTo>
                    <a:cubicBezTo>
                      <a:pt x="283" y="3106"/>
                      <a:pt x="660" y="3276"/>
                      <a:pt x="1007" y="3363"/>
                    </a:cubicBezTo>
                    <a:cubicBezTo>
                      <a:pt x="1246" y="3419"/>
                      <a:pt x="1490" y="3444"/>
                      <a:pt x="1736" y="3444"/>
                    </a:cubicBezTo>
                    <a:cubicBezTo>
                      <a:pt x="2231" y="3444"/>
                      <a:pt x="2734" y="3342"/>
                      <a:pt x="3223" y="3188"/>
                    </a:cubicBezTo>
                    <a:cubicBezTo>
                      <a:pt x="3949" y="2940"/>
                      <a:pt x="4660" y="2556"/>
                      <a:pt x="5238" y="1992"/>
                    </a:cubicBezTo>
                    <a:cubicBezTo>
                      <a:pt x="5382" y="1854"/>
                      <a:pt x="5514" y="1703"/>
                      <a:pt x="5643" y="1541"/>
                    </a:cubicBezTo>
                    <a:cubicBezTo>
                      <a:pt x="5759" y="1386"/>
                      <a:pt x="5880" y="1207"/>
                      <a:pt x="5945" y="1003"/>
                    </a:cubicBezTo>
                    <a:cubicBezTo>
                      <a:pt x="5973" y="897"/>
                      <a:pt x="5999" y="785"/>
                      <a:pt x="5964" y="668"/>
                    </a:cubicBezTo>
                    <a:cubicBezTo>
                      <a:pt x="5940" y="550"/>
                      <a:pt x="5854" y="453"/>
                      <a:pt x="5759" y="390"/>
                    </a:cubicBezTo>
                    <a:cubicBezTo>
                      <a:pt x="5565" y="270"/>
                      <a:pt x="5348" y="240"/>
                      <a:pt x="5141" y="224"/>
                    </a:cubicBezTo>
                    <a:cubicBezTo>
                      <a:pt x="5088" y="222"/>
                      <a:pt x="5035" y="221"/>
                      <a:pt x="4982" y="221"/>
                    </a:cubicBezTo>
                    <a:cubicBezTo>
                      <a:pt x="4201" y="221"/>
                      <a:pt x="3451" y="440"/>
                      <a:pt x="2751" y="724"/>
                    </a:cubicBezTo>
                    <a:cubicBezTo>
                      <a:pt x="2376" y="884"/>
                      <a:pt x="2020" y="1076"/>
                      <a:pt x="1688" y="1311"/>
                    </a:cubicBezTo>
                    <a:cubicBezTo>
                      <a:pt x="1365" y="1548"/>
                      <a:pt x="1050" y="1841"/>
                      <a:pt x="878" y="2237"/>
                    </a:cubicBezTo>
                    <a:cubicBezTo>
                      <a:pt x="837" y="2341"/>
                      <a:pt x="802" y="2466"/>
                      <a:pt x="830" y="2617"/>
                    </a:cubicBezTo>
                    <a:cubicBezTo>
                      <a:pt x="863" y="2776"/>
                      <a:pt x="1003" y="2891"/>
                      <a:pt x="1113" y="2934"/>
                    </a:cubicBezTo>
                    <a:cubicBezTo>
                      <a:pt x="1266" y="2997"/>
                      <a:pt x="1407" y="3011"/>
                      <a:pt x="1541" y="3011"/>
                    </a:cubicBezTo>
                    <a:cubicBezTo>
                      <a:pt x="1609" y="3011"/>
                      <a:pt x="1674" y="3008"/>
                      <a:pt x="1740" y="3005"/>
                    </a:cubicBezTo>
                    <a:cubicBezTo>
                      <a:pt x="2128" y="2972"/>
                      <a:pt x="2483" y="2875"/>
                      <a:pt x="2820" y="2766"/>
                    </a:cubicBezTo>
                    <a:cubicBezTo>
                      <a:pt x="3494" y="2541"/>
                      <a:pt x="4098" y="2237"/>
                      <a:pt x="4604" y="1873"/>
                    </a:cubicBezTo>
                    <a:cubicBezTo>
                      <a:pt x="4727" y="1781"/>
                      <a:pt x="4852" y="1688"/>
                      <a:pt x="4960" y="1580"/>
                    </a:cubicBezTo>
                    <a:cubicBezTo>
                      <a:pt x="5018" y="1528"/>
                      <a:pt x="5070" y="1472"/>
                      <a:pt x="5115" y="1421"/>
                    </a:cubicBezTo>
                    <a:cubicBezTo>
                      <a:pt x="5167" y="1358"/>
                      <a:pt x="5218" y="1296"/>
                      <a:pt x="5259" y="1207"/>
                    </a:cubicBezTo>
                    <a:cubicBezTo>
                      <a:pt x="5266" y="1181"/>
                      <a:pt x="5277" y="1156"/>
                      <a:pt x="5283" y="1128"/>
                    </a:cubicBezTo>
                    <a:cubicBezTo>
                      <a:pt x="5283" y="1089"/>
                      <a:pt x="5285" y="1046"/>
                      <a:pt x="5266" y="1009"/>
                    </a:cubicBezTo>
                    <a:cubicBezTo>
                      <a:pt x="5221" y="916"/>
                      <a:pt x="5147" y="895"/>
                      <a:pt x="5102" y="882"/>
                    </a:cubicBezTo>
                    <a:cubicBezTo>
                      <a:pt x="5059" y="871"/>
                      <a:pt x="5022" y="867"/>
                      <a:pt x="4988" y="867"/>
                    </a:cubicBezTo>
                    <a:cubicBezTo>
                      <a:pt x="4943" y="867"/>
                      <a:pt x="4904" y="873"/>
                      <a:pt x="4863" y="875"/>
                    </a:cubicBezTo>
                    <a:cubicBezTo>
                      <a:pt x="4723" y="893"/>
                      <a:pt x="4596" y="923"/>
                      <a:pt x="4475" y="955"/>
                    </a:cubicBezTo>
                    <a:cubicBezTo>
                      <a:pt x="3990" y="1087"/>
                      <a:pt x="3589" y="1240"/>
                      <a:pt x="3259" y="1369"/>
                    </a:cubicBezTo>
                    <a:cubicBezTo>
                      <a:pt x="2602" y="1634"/>
                      <a:pt x="2238" y="1809"/>
                      <a:pt x="2238" y="1809"/>
                    </a:cubicBezTo>
                    <a:lnTo>
                      <a:pt x="2253" y="1841"/>
                    </a:lnTo>
                    <a:cubicBezTo>
                      <a:pt x="2253" y="1839"/>
                      <a:pt x="2632" y="1705"/>
                      <a:pt x="3305" y="1496"/>
                    </a:cubicBezTo>
                    <a:cubicBezTo>
                      <a:pt x="3643" y="1397"/>
                      <a:pt x="4048" y="1261"/>
                      <a:pt x="4522" y="1164"/>
                    </a:cubicBezTo>
                    <a:cubicBezTo>
                      <a:pt x="4639" y="1140"/>
                      <a:pt x="4764" y="1121"/>
                      <a:pt x="4882" y="1112"/>
                    </a:cubicBezTo>
                    <a:cubicBezTo>
                      <a:pt x="4900" y="1112"/>
                      <a:pt x="4918" y="1111"/>
                      <a:pt x="4936" y="1111"/>
                    </a:cubicBezTo>
                    <a:cubicBezTo>
                      <a:pt x="4966" y="1111"/>
                      <a:pt x="4995" y="1113"/>
                      <a:pt x="5017" y="1116"/>
                    </a:cubicBezTo>
                    <a:lnTo>
                      <a:pt x="5017" y="1116"/>
                    </a:lnTo>
                    <a:cubicBezTo>
                      <a:pt x="4998" y="1152"/>
                      <a:pt x="4963" y="1193"/>
                      <a:pt x="4927" y="1231"/>
                    </a:cubicBezTo>
                    <a:cubicBezTo>
                      <a:pt x="4876" y="1283"/>
                      <a:pt x="4830" y="1332"/>
                      <a:pt x="4779" y="1373"/>
                    </a:cubicBezTo>
                    <a:cubicBezTo>
                      <a:pt x="4680" y="1466"/>
                      <a:pt x="4561" y="1550"/>
                      <a:pt x="4443" y="1632"/>
                    </a:cubicBezTo>
                    <a:cubicBezTo>
                      <a:pt x="3951" y="1955"/>
                      <a:pt x="3363" y="2225"/>
                      <a:pt x="2718" y="2434"/>
                    </a:cubicBezTo>
                    <a:cubicBezTo>
                      <a:pt x="2397" y="2533"/>
                      <a:pt x="2059" y="2619"/>
                      <a:pt x="1718" y="2649"/>
                    </a:cubicBezTo>
                    <a:cubicBezTo>
                      <a:pt x="1667" y="2653"/>
                      <a:pt x="1614" y="2655"/>
                      <a:pt x="1561" y="2655"/>
                    </a:cubicBezTo>
                    <a:cubicBezTo>
                      <a:pt x="1447" y="2655"/>
                      <a:pt x="1337" y="2644"/>
                      <a:pt x="1261" y="2608"/>
                    </a:cubicBezTo>
                    <a:cubicBezTo>
                      <a:pt x="1203" y="2580"/>
                      <a:pt x="1186" y="2563"/>
                      <a:pt x="1177" y="2533"/>
                    </a:cubicBezTo>
                    <a:cubicBezTo>
                      <a:pt x="1171" y="2498"/>
                      <a:pt x="1177" y="2429"/>
                      <a:pt x="1208" y="2360"/>
                    </a:cubicBezTo>
                    <a:cubicBezTo>
                      <a:pt x="1333" y="2056"/>
                      <a:pt x="1589" y="1791"/>
                      <a:pt x="1886" y="1565"/>
                    </a:cubicBezTo>
                    <a:cubicBezTo>
                      <a:pt x="2184" y="1345"/>
                      <a:pt x="2524" y="1156"/>
                      <a:pt x="2874" y="992"/>
                    </a:cubicBezTo>
                    <a:cubicBezTo>
                      <a:pt x="3227" y="830"/>
                      <a:pt x="3600" y="694"/>
                      <a:pt x="3979" y="591"/>
                    </a:cubicBezTo>
                    <a:cubicBezTo>
                      <a:pt x="4349" y="490"/>
                      <a:pt x="4733" y="408"/>
                      <a:pt x="5112" y="408"/>
                    </a:cubicBezTo>
                    <a:cubicBezTo>
                      <a:pt x="5122" y="408"/>
                      <a:pt x="5131" y="408"/>
                      <a:pt x="5141" y="408"/>
                    </a:cubicBezTo>
                    <a:cubicBezTo>
                      <a:pt x="5335" y="410"/>
                      <a:pt x="5531" y="434"/>
                      <a:pt x="5684" y="520"/>
                    </a:cubicBezTo>
                    <a:cubicBezTo>
                      <a:pt x="5843" y="602"/>
                      <a:pt x="5884" y="787"/>
                      <a:pt x="5833" y="968"/>
                    </a:cubicBezTo>
                    <a:cubicBezTo>
                      <a:pt x="5777" y="1151"/>
                      <a:pt x="5673" y="1313"/>
                      <a:pt x="5555" y="1477"/>
                    </a:cubicBezTo>
                    <a:cubicBezTo>
                      <a:pt x="5438" y="1630"/>
                      <a:pt x="5309" y="1781"/>
                      <a:pt x="5169" y="1919"/>
                    </a:cubicBezTo>
                    <a:cubicBezTo>
                      <a:pt x="4604" y="2466"/>
                      <a:pt x="3895" y="2832"/>
                      <a:pt x="3175" y="3018"/>
                    </a:cubicBezTo>
                    <a:cubicBezTo>
                      <a:pt x="2764" y="3125"/>
                      <a:pt x="2345" y="3185"/>
                      <a:pt x="1942" y="3185"/>
                    </a:cubicBezTo>
                    <a:cubicBezTo>
                      <a:pt x="1644" y="3185"/>
                      <a:pt x="1354" y="3152"/>
                      <a:pt x="1085" y="3082"/>
                    </a:cubicBezTo>
                    <a:cubicBezTo>
                      <a:pt x="772" y="3005"/>
                      <a:pt x="485" y="2845"/>
                      <a:pt x="363" y="2613"/>
                    </a:cubicBezTo>
                    <a:cubicBezTo>
                      <a:pt x="231" y="2369"/>
                      <a:pt x="304" y="2110"/>
                      <a:pt x="468" y="1884"/>
                    </a:cubicBezTo>
                    <a:cubicBezTo>
                      <a:pt x="636" y="1666"/>
                      <a:pt x="856" y="1485"/>
                      <a:pt x="1078" y="1337"/>
                    </a:cubicBezTo>
                    <a:cubicBezTo>
                      <a:pt x="1300" y="1188"/>
                      <a:pt x="1522" y="1056"/>
                      <a:pt x="1738" y="944"/>
                    </a:cubicBezTo>
                    <a:cubicBezTo>
                      <a:pt x="2169" y="714"/>
                      <a:pt x="2565" y="556"/>
                      <a:pt x="2889" y="421"/>
                    </a:cubicBezTo>
                    <a:cubicBezTo>
                      <a:pt x="3214" y="289"/>
                      <a:pt x="3475" y="194"/>
                      <a:pt x="3654" y="132"/>
                    </a:cubicBezTo>
                    <a:cubicBezTo>
                      <a:pt x="3833" y="71"/>
                      <a:pt x="3927" y="39"/>
                      <a:pt x="3927" y="39"/>
                    </a:cubicBezTo>
                    <a:lnTo>
                      <a:pt x="3915"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5" name="Google Shape;2055;p42"/>
              <p:cNvSpPr/>
              <p:nvPr/>
            </p:nvSpPr>
            <p:spPr>
              <a:xfrm>
                <a:off x="6533900" y="1004613"/>
                <a:ext cx="376773" cy="238511"/>
              </a:xfrm>
              <a:custGeom>
                <a:avLst/>
                <a:gdLst/>
                <a:ahLst/>
                <a:cxnLst/>
                <a:rect l="l" t="t" r="r" b="b"/>
                <a:pathLst>
                  <a:path w="6284" h="3978" extrusionOk="0">
                    <a:moveTo>
                      <a:pt x="2512" y="0"/>
                    </a:moveTo>
                    <a:cubicBezTo>
                      <a:pt x="1320" y="0"/>
                      <a:pt x="365" y="509"/>
                      <a:pt x="206" y="1325"/>
                    </a:cubicBezTo>
                    <a:cubicBezTo>
                      <a:pt x="1" y="2359"/>
                      <a:pt x="1152" y="3497"/>
                      <a:pt x="2772" y="3864"/>
                    </a:cubicBezTo>
                    <a:cubicBezTo>
                      <a:pt x="3115" y="3941"/>
                      <a:pt x="3452" y="3978"/>
                      <a:pt x="3771" y="3978"/>
                    </a:cubicBezTo>
                    <a:cubicBezTo>
                      <a:pt x="4963" y="3978"/>
                      <a:pt x="5917" y="3466"/>
                      <a:pt x="6079" y="2650"/>
                    </a:cubicBezTo>
                    <a:cubicBezTo>
                      <a:pt x="6283" y="1616"/>
                      <a:pt x="5132" y="480"/>
                      <a:pt x="3512" y="114"/>
                    </a:cubicBezTo>
                    <a:cubicBezTo>
                      <a:pt x="3169" y="37"/>
                      <a:pt x="2832" y="0"/>
                      <a:pt x="25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6" name="Google Shape;2056;p42"/>
              <p:cNvSpPr/>
              <p:nvPr/>
            </p:nvSpPr>
            <p:spPr>
              <a:xfrm>
                <a:off x="6580188" y="1041907"/>
                <a:ext cx="307222" cy="161705"/>
              </a:xfrm>
              <a:custGeom>
                <a:avLst/>
                <a:gdLst/>
                <a:ahLst/>
                <a:cxnLst/>
                <a:rect l="l" t="t" r="r" b="b"/>
                <a:pathLst>
                  <a:path w="5124" h="2697" extrusionOk="0">
                    <a:moveTo>
                      <a:pt x="0" y="0"/>
                    </a:moveTo>
                    <a:cubicBezTo>
                      <a:pt x="0" y="1"/>
                      <a:pt x="26" y="100"/>
                      <a:pt x="71" y="274"/>
                    </a:cubicBezTo>
                    <a:cubicBezTo>
                      <a:pt x="100" y="360"/>
                      <a:pt x="136" y="464"/>
                      <a:pt x="179" y="582"/>
                    </a:cubicBezTo>
                    <a:cubicBezTo>
                      <a:pt x="233" y="694"/>
                      <a:pt x="285" y="828"/>
                      <a:pt x="365" y="959"/>
                    </a:cubicBezTo>
                    <a:cubicBezTo>
                      <a:pt x="403" y="1026"/>
                      <a:pt x="444" y="1097"/>
                      <a:pt x="492" y="1162"/>
                    </a:cubicBezTo>
                    <a:cubicBezTo>
                      <a:pt x="537" y="1229"/>
                      <a:pt x="587" y="1302"/>
                      <a:pt x="643" y="1367"/>
                    </a:cubicBezTo>
                    <a:cubicBezTo>
                      <a:pt x="701" y="1434"/>
                      <a:pt x="757" y="1503"/>
                      <a:pt x="822" y="1565"/>
                    </a:cubicBezTo>
                    <a:cubicBezTo>
                      <a:pt x="884" y="1632"/>
                      <a:pt x="951" y="1694"/>
                      <a:pt x="1026" y="1755"/>
                    </a:cubicBezTo>
                    <a:cubicBezTo>
                      <a:pt x="1169" y="1878"/>
                      <a:pt x="1330" y="1985"/>
                      <a:pt x="1498" y="2089"/>
                    </a:cubicBezTo>
                    <a:cubicBezTo>
                      <a:pt x="1666" y="2181"/>
                      <a:pt x="1845" y="2272"/>
                      <a:pt x="2031" y="2341"/>
                    </a:cubicBezTo>
                    <a:cubicBezTo>
                      <a:pt x="2770" y="2630"/>
                      <a:pt x="3561" y="2697"/>
                      <a:pt x="4145" y="2697"/>
                    </a:cubicBezTo>
                    <a:cubicBezTo>
                      <a:pt x="4733" y="2697"/>
                      <a:pt x="5123" y="2630"/>
                      <a:pt x="5123" y="2630"/>
                    </a:cubicBezTo>
                    <a:lnTo>
                      <a:pt x="5087" y="2373"/>
                    </a:lnTo>
                    <a:cubicBezTo>
                      <a:pt x="5087" y="2373"/>
                      <a:pt x="4996" y="2393"/>
                      <a:pt x="4830" y="2416"/>
                    </a:cubicBezTo>
                    <a:cubicBezTo>
                      <a:pt x="4667" y="2442"/>
                      <a:pt x="4429" y="2466"/>
                      <a:pt x="4143" y="2479"/>
                    </a:cubicBezTo>
                    <a:cubicBezTo>
                      <a:pt x="4048" y="2483"/>
                      <a:pt x="3948" y="2485"/>
                      <a:pt x="3843" y="2485"/>
                    </a:cubicBezTo>
                    <a:cubicBezTo>
                      <a:pt x="3317" y="2485"/>
                      <a:pt x="2677" y="2427"/>
                      <a:pt x="2072" y="2218"/>
                    </a:cubicBezTo>
                    <a:cubicBezTo>
                      <a:pt x="1888" y="2158"/>
                      <a:pt x="1714" y="2078"/>
                      <a:pt x="1544" y="1992"/>
                    </a:cubicBezTo>
                    <a:cubicBezTo>
                      <a:pt x="1375" y="1899"/>
                      <a:pt x="1214" y="1802"/>
                      <a:pt x="1072" y="1686"/>
                    </a:cubicBezTo>
                    <a:cubicBezTo>
                      <a:pt x="998" y="1632"/>
                      <a:pt x="929" y="1574"/>
                      <a:pt x="867" y="1511"/>
                    </a:cubicBezTo>
                    <a:cubicBezTo>
                      <a:pt x="800" y="1453"/>
                      <a:pt x="740" y="1388"/>
                      <a:pt x="684" y="1324"/>
                    </a:cubicBezTo>
                    <a:cubicBezTo>
                      <a:pt x="625" y="1261"/>
                      <a:pt x="576" y="1194"/>
                      <a:pt x="526" y="1130"/>
                    </a:cubicBezTo>
                    <a:cubicBezTo>
                      <a:pt x="477" y="1067"/>
                      <a:pt x="434" y="1000"/>
                      <a:pt x="395" y="936"/>
                    </a:cubicBezTo>
                    <a:cubicBezTo>
                      <a:pt x="311" y="811"/>
                      <a:pt x="255" y="679"/>
                      <a:pt x="199" y="571"/>
                    </a:cubicBezTo>
                    <a:cubicBezTo>
                      <a:pt x="153" y="455"/>
                      <a:pt x="110" y="356"/>
                      <a:pt x="80" y="270"/>
                    </a:cubicBezTo>
                    <a:cubicBezTo>
                      <a:pt x="28" y="98"/>
                      <a:pt x="0" y="1"/>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7" name="Google Shape;2057;p42"/>
              <p:cNvSpPr/>
              <p:nvPr/>
            </p:nvSpPr>
            <p:spPr>
              <a:xfrm>
                <a:off x="6560941" y="1052520"/>
                <a:ext cx="201877" cy="193843"/>
              </a:xfrm>
              <a:custGeom>
                <a:avLst/>
                <a:gdLst/>
                <a:ahLst/>
                <a:cxnLst/>
                <a:rect l="l" t="t" r="r" b="b"/>
                <a:pathLst>
                  <a:path w="3367" h="3233" extrusionOk="0">
                    <a:moveTo>
                      <a:pt x="0" y="0"/>
                    </a:moveTo>
                    <a:cubicBezTo>
                      <a:pt x="0" y="0"/>
                      <a:pt x="18" y="76"/>
                      <a:pt x="54" y="209"/>
                    </a:cubicBezTo>
                    <a:cubicBezTo>
                      <a:pt x="71" y="276"/>
                      <a:pt x="91" y="356"/>
                      <a:pt x="119" y="448"/>
                    </a:cubicBezTo>
                    <a:cubicBezTo>
                      <a:pt x="140" y="543"/>
                      <a:pt x="188" y="640"/>
                      <a:pt x="229" y="750"/>
                    </a:cubicBezTo>
                    <a:cubicBezTo>
                      <a:pt x="272" y="860"/>
                      <a:pt x="315" y="981"/>
                      <a:pt x="386" y="1095"/>
                    </a:cubicBezTo>
                    <a:cubicBezTo>
                      <a:pt x="449" y="1211"/>
                      <a:pt x="509" y="1345"/>
                      <a:pt x="595" y="1461"/>
                    </a:cubicBezTo>
                    <a:cubicBezTo>
                      <a:pt x="679" y="1580"/>
                      <a:pt x="759" y="1711"/>
                      <a:pt x="864" y="1821"/>
                    </a:cubicBezTo>
                    <a:lnTo>
                      <a:pt x="1015" y="1998"/>
                    </a:lnTo>
                    <a:cubicBezTo>
                      <a:pt x="1069" y="2054"/>
                      <a:pt x="1125" y="2106"/>
                      <a:pt x="1183" y="2160"/>
                    </a:cubicBezTo>
                    <a:cubicBezTo>
                      <a:pt x="1293" y="2270"/>
                      <a:pt x="1414" y="2360"/>
                      <a:pt x="1535" y="2453"/>
                    </a:cubicBezTo>
                    <a:cubicBezTo>
                      <a:pt x="1658" y="2545"/>
                      <a:pt x="1783" y="2621"/>
                      <a:pt x="1905" y="2698"/>
                    </a:cubicBezTo>
                    <a:cubicBezTo>
                      <a:pt x="2030" y="2765"/>
                      <a:pt x="2149" y="2839"/>
                      <a:pt x="2268" y="2888"/>
                    </a:cubicBezTo>
                    <a:cubicBezTo>
                      <a:pt x="2386" y="2946"/>
                      <a:pt x="2500" y="2992"/>
                      <a:pt x="2608" y="3033"/>
                    </a:cubicBezTo>
                    <a:cubicBezTo>
                      <a:pt x="2821" y="3112"/>
                      <a:pt x="3005" y="3164"/>
                      <a:pt x="3134" y="3194"/>
                    </a:cubicBezTo>
                    <a:cubicBezTo>
                      <a:pt x="3199" y="3209"/>
                      <a:pt x="3248" y="3220"/>
                      <a:pt x="3287" y="3227"/>
                    </a:cubicBezTo>
                    <a:cubicBezTo>
                      <a:pt x="3321" y="3231"/>
                      <a:pt x="3341" y="3233"/>
                      <a:pt x="3341" y="3233"/>
                    </a:cubicBezTo>
                    <a:lnTo>
                      <a:pt x="3367" y="2977"/>
                    </a:lnTo>
                    <a:cubicBezTo>
                      <a:pt x="3367" y="2977"/>
                      <a:pt x="3350" y="2972"/>
                      <a:pt x="3317" y="2970"/>
                    </a:cubicBezTo>
                    <a:cubicBezTo>
                      <a:pt x="3285" y="2968"/>
                      <a:pt x="3237" y="2959"/>
                      <a:pt x="3177" y="2948"/>
                    </a:cubicBezTo>
                    <a:cubicBezTo>
                      <a:pt x="3052" y="2927"/>
                      <a:pt x="2878" y="2890"/>
                      <a:pt x="2671" y="2826"/>
                    </a:cubicBezTo>
                    <a:cubicBezTo>
                      <a:pt x="2565" y="2793"/>
                      <a:pt x="2455" y="2755"/>
                      <a:pt x="2339" y="2707"/>
                    </a:cubicBezTo>
                    <a:cubicBezTo>
                      <a:pt x="2220" y="2664"/>
                      <a:pt x="2104" y="2601"/>
                      <a:pt x="1981" y="2541"/>
                    </a:cubicBezTo>
                    <a:cubicBezTo>
                      <a:pt x="1862" y="2474"/>
                      <a:pt x="1735" y="2408"/>
                      <a:pt x="1615" y="2326"/>
                    </a:cubicBezTo>
                    <a:cubicBezTo>
                      <a:pt x="1496" y="2244"/>
                      <a:pt x="1371" y="2162"/>
                      <a:pt x="1261" y="2061"/>
                    </a:cubicBezTo>
                    <a:cubicBezTo>
                      <a:pt x="1203" y="2011"/>
                      <a:pt x="1145" y="1966"/>
                      <a:pt x="1091" y="1914"/>
                    </a:cubicBezTo>
                    <a:lnTo>
                      <a:pt x="938" y="1752"/>
                    </a:lnTo>
                    <a:cubicBezTo>
                      <a:pt x="830" y="1651"/>
                      <a:pt x="746" y="1528"/>
                      <a:pt x="658" y="1416"/>
                    </a:cubicBezTo>
                    <a:cubicBezTo>
                      <a:pt x="565" y="1308"/>
                      <a:pt x="505" y="1181"/>
                      <a:pt x="433" y="1067"/>
                    </a:cubicBezTo>
                    <a:cubicBezTo>
                      <a:pt x="360" y="957"/>
                      <a:pt x="308" y="841"/>
                      <a:pt x="263" y="733"/>
                    </a:cubicBezTo>
                    <a:cubicBezTo>
                      <a:pt x="218" y="625"/>
                      <a:pt x="166" y="532"/>
                      <a:pt x="140" y="440"/>
                    </a:cubicBezTo>
                    <a:cubicBezTo>
                      <a:pt x="110" y="349"/>
                      <a:pt x="86" y="269"/>
                      <a:pt x="65" y="205"/>
                    </a:cubicBezTo>
                    <a:cubicBezTo>
                      <a:pt x="24" y="76"/>
                      <a:pt x="0" y="0"/>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8" name="Google Shape;2058;p42"/>
              <p:cNvSpPr/>
              <p:nvPr/>
            </p:nvSpPr>
            <p:spPr>
              <a:xfrm>
                <a:off x="6614184" y="1021102"/>
                <a:ext cx="257697" cy="158168"/>
              </a:xfrm>
              <a:custGeom>
                <a:avLst/>
                <a:gdLst/>
                <a:ahLst/>
                <a:cxnLst/>
                <a:rect l="l" t="t" r="r" b="b"/>
                <a:pathLst>
                  <a:path w="4298" h="2638" extrusionOk="0">
                    <a:moveTo>
                      <a:pt x="694" y="832"/>
                    </a:moveTo>
                    <a:lnTo>
                      <a:pt x="694" y="832"/>
                    </a:lnTo>
                    <a:cubicBezTo>
                      <a:pt x="694" y="833"/>
                      <a:pt x="695" y="834"/>
                      <a:pt x="695" y="834"/>
                    </a:cubicBezTo>
                    <a:lnTo>
                      <a:pt x="695" y="834"/>
                    </a:lnTo>
                    <a:cubicBezTo>
                      <a:pt x="694" y="834"/>
                      <a:pt x="694" y="833"/>
                      <a:pt x="694" y="832"/>
                    </a:cubicBezTo>
                    <a:close/>
                    <a:moveTo>
                      <a:pt x="682" y="862"/>
                    </a:moveTo>
                    <a:cubicBezTo>
                      <a:pt x="681" y="863"/>
                      <a:pt x="680" y="864"/>
                      <a:pt x="680" y="864"/>
                    </a:cubicBezTo>
                    <a:cubicBezTo>
                      <a:pt x="680" y="864"/>
                      <a:pt x="680" y="863"/>
                      <a:pt x="682" y="862"/>
                    </a:cubicBezTo>
                    <a:close/>
                    <a:moveTo>
                      <a:pt x="1494" y="0"/>
                    </a:moveTo>
                    <a:lnTo>
                      <a:pt x="1492" y="26"/>
                    </a:lnTo>
                    <a:cubicBezTo>
                      <a:pt x="1492" y="26"/>
                      <a:pt x="1558" y="54"/>
                      <a:pt x="1688" y="99"/>
                    </a:cubicBezTo>
                    <a:cubicBezTo>
                      <a:pt x="1815" y="149"/>
                      <a:pt x="2002" y="220"/>
                      <a:pt x="2235" y="321"/>
                    </a:cubicBezTo>
                    <a:cubicBezTo>
                      <a:pt x="2466" y="425"/>
                      <a:pt x="2748" y="548"/>
                      <a:pt x="3059" y="720"/>
                    </a:cubicBezTo>
                    <a:cubicBezTo>
                      <a:pt x="3212" y="806"/>
                      <a:pt x="3371" y="908"/>
                      <a:pt x="3531" y="1022"/>
                    </a:cubicBezTo>
                    <a:cubicBezTo>
                      <a:pt x="3690" y="1134"/>
                      <a:pt x="3845" y="1272"/>
                      <a:pt x="3966" y="1442"/>
                    </a:cubicBezTo>
                    <a:cubicBezTo>
                      <a:pt x="4082" y="1615"/>
                      <a:pt x="4136" y="1813"/>
                      <a:pt x="4041" y="2003"/>
                    </a:cubicBezTo>
                    <a:cubicBezTo>
                      <a:pt x="3955" y="2179"/>
                      <a:pt x="3748" y="2300"/>
                      <a:pt x="3524" y="2363"/>
                    </a:cubicBezTo>
                    <a:cubicBezTo>
                      <a:pt x="3330" y="2416"/>
                      <a:pt x="3122" y="2441"/>
                      <a:pt x="2907" y="2441"/>
                    </a:cubicBezTo>
                    <a:cubicBezTo>
                      <a:pt x="2620" y="2441"/>
                      <a:pt x="2321" y="2396"/>
                      <a:pt x="2026" y="2315"/>
                    </a:cubicBezTo>
                    <a:cubicBezTo>
                      <a:pt x="1513" y="2171"/>
                      <a:pt x="1002" y="1891"/>
                      <a:pt x="599" y="1470"/>
                    </a:cubicBezTo>
                    <a:cubicBezTo>
                      <a:pt x="500" y="1367"/>
                      <a:pt x="408" y="1250"/>
                      <a:pt x="323" y="1132"/>
                    </a:cubicBezTo>
                    <a:cubicBezTo>
                      <a:pt x="242" y="1005"/>
                      <a:pt x="166" y="882"/>
                      <a:pt x="127" y="742"/>
                    </a:cubicBezTo>
                    <a:cubicBezTo>
                      <a:pt x="91" y="604"/>
                      <a:pt x="119" y="462"/>
                      <a:pt x="235" y="399"/>
                    </a:cubicBezTo>
                    <a:cubicBezTo>
                      <a:pt x="345" y="332"/>
                      <a:pt x="485" y="313"/>
                      <a:pt x="623" y="313"/>
                    </a:cubicBezTo>
                    <a:cubicBezTo>
                      <a:pt x="628" y="313"/>
                      <a:pt x="632" y="313"/>
                      <a:pt x="637" y="313"/>
                    </a:cubicBezTo>
                    <a:cubicBezTo>
                      <a:pt x="910" y="313"/>
                      <a:pt x="1188" y="377"/>
                      <a:pt x="1453" y="453"/>
                    </a:cubicBezTo>
                    <a:cubicBezTo>
                      <a:pt x="1724" y="533"/>
                      <a:pt x="1992" y="636"/>
                      <a:pt x="2242" y="763"/>
                    </a:cubicBezTo>
                    <a:cubicBezTo>
                      <a:pt x="2494" y="888"/>
                      <a:pt x="2735" y="1033"/>
                      <a:pt x="2951" y="1205"/>
                    </a:cubicBezTo>
                    <a:cubicBezTo>
                      <a:pt x="3164" y="1380"/>
                      <a:pt x="3347" y="1582"/>
                      <a:pt x="3438" y="1813"/>
                    </a:cubicBezTo>
                    <a:cubicBezTo>
                      <a:pt x="3459" y="1867"/>
                      <a:pt x="3464" y="1919"/>
                      <a:pt x="3457" y="1944"/>
                    </a:cubicBezTo>
                    <a:cubicBezTo>
                      <a:pt x="3453" y="1966"/>
                      <a:pt x="3438" y="1983"/>
                      <a:pt x="3399" y="2003"/>
                    </a:cubicBezTo>
                    <a:cubicBezTo>
                      <a:pt x="3347" y="2028"/>
                      <a:pt x="3272" y="2037"/>
                      <a:pt x="3194" y="2037"/>
                    </a:cubicBezTo>
                    <a:cubicBezTo>
                      <a:pt x="3153" y="2037"/>
                      <a:pt x="3110" y="2034"/>
                      <a:pt x="3069" y="2031"/>
                    </a:cubicBezTo>
                    <a:cubicBezTo>
                      <a:pt x="2828" y="2007"/>
                      <a:pt x="2584" y="1942"/>
                      <a:pt x="2354" y="1867"/>
                    </a:cubicBezTo>
                    <a:cubicBezTo>
                      <a:pt x="1893" y="1707"/>
                      <a:pt x="1470" y="1500"/>
                      <a:pt x="1119" y="1253"/>
                    </a:cubicBezTo>
                    <a:cubicBezTo>
                      <a:pt x="1033" y="1188"/>
                      <a:pt x="949" y="1125"/>
                      <a:pt x="877" y="1054"/>
                    </a:cubicBezTo>
                    <a:cubicBezTo>
                      <a:pt x="839" y="1022"/>
                      <a:pt x="806" y="983"/>
                      <a:pt x="770" y="947"/>
                    </a:cubicBezTo>
                    <a:cubicBezTo>
                      <a:pt x="745" y="914"/>
                      <a:pt x="719" y="884"/>
                      <a:pt x="704" y="856"/>
                    </a:cubicBezTo>
                    <a:lnTo>
                      <a:pt x="704" y="856"/>
                    </a:lnTo>
                    <a:cubicBezTo>
                      <a:pt x="729" y="852"/>
                      <a:pt x="767" y="852"/>
                      <a:pt x="798" y="852"/>
                    </a:cubicBezTo>
                    <a:cubicBezTo>
                      <a:pt x="884" y="856"/>
                      <a:pt x="970" y="873"/>
                      <a:pt x="1056" y="893"/>
                    </a:cubicBezTo>
                    <a:cubicBezTo>
                      <a:pt x="1397" y="968"/>
                      <a:pt x="1688" y="1069"/>
                      <a:pt x="1929" y="1145"/>
                    </a:cubicBezTo>
                    <a:cubicBezTo>
                      <a:pt x="2412" y="1306"/>
                      <a:pt x="2683" y="1410"/>
                      <a:pt x="2683" y="1410"/>
                    </a:cubicBezTo>
                    <a:lnTo>
                      <a:pt x="2692" y="1384"/>
                    </a:lnTo>
                    <a:cubicBezTo>
                      <a:pt x="2692" y="1384"/>
                      <a:pt x="2431" y="1250"/>
                      <a:pt x="1959" y="1048"/>
                    </a:cubicBezTo>
                    <a:cubicBezTo>
                      <a:pt x="1722" y="949"/>
                      <a:pt x="1438" y="832"/>
                      <a:pt x="1089" y="727"/>
                    </a:cubicBezTo>
                    <a:cubicBezTo>
                      <a:pt x="1002" y="703"/>
                      <a:pt x="912" y="679"/>
                      <a:pt x="813" y="666"/>
                    </a:cubicBezTo>
                    <a:cubicBezTo>
                      <a:pt x="784" y="664"/>
                      <a:pt x="755" y="659"/>
                      <a:pt x="723" y="659"/>
                    </a:cubicBezTo>
                    <a:cubicBezTo>
                      <a:pt x="698" y="659"/>
                      <a:pt x="671" y="662"/>
                      <a:pt x="640" y="671"/>
                    </a:cubicBezTo>
                    <a:cubicBezTo>
                      <a:pt x="608" y="681"/>
                      <a:pt x="554" y="699"/>
                      <a:pt x="522" y="768"/>
                    </a:cubicBezTo>
                    <a:cubicBezTo>
                      <a:pt x="507" y="798"/>
                      <a:pt x="511" y="830"/>
                      <a:pt x="511" y="860"/>
                    </a:cubicBezTo>
                    <a:cubicBezTo>
                      <a:pt x="513" y="882"/>
                      <a:pt x="522" y="899"/>
                      <a:pt x="526" y="921"/>
                    </a:cubicBezTo>
                    <a:cubicBezTo>
                      <a:pt x="556" y="992"/>
                      <a:pt x="591" y="1037"/>
                      <a:pt x="630" y="1087"/>
                    </a:cubicBezTo>
                    <a:cubicBezTo>
                      <a:pt x="664" y="1123"/>
                      <a:pt x="699" y="1169"/>
                      <a:pt x="742" y="1209"/>
                    </a:cubicBezTo>
                    <a:cubicBezTo>
                      <a:pt x="819" y="1289"/>
                      <a:pt x="905" y="1362"/>
                      <a:pt x="998" y="1436"/>
                    </a:cubicBezTo>
                    <a:cubicBezTo>
                      <a:pt x="1362" y="1716"/>
                      <a:pt x="1793" y="1949"/>
                      <a:pt x="2274" y="2121"/>
                    </a:cubicBezTo>
                    <a:cubicBezTo>
                      <a:pt x="2518" y="2207"/>
                      <a:pt x="2770" y="2278"/>
                      <a:pt x="3048" y="2304"/>
                    </a:cubicBezTo>
                    <a:cubicBezTo>
                      <a:pt x="3094" y="2306"/>
                      <a:pt x="3140" y="2308"/>
                      <a:pt x="3187" y="2308"/>
                    </a:cubicBezTo>
                    <a:cubicBezTo>
                      <a:pt x="3284" y="2308"/>
                      <a:pt x="3385" y="2298"/>
                      <a:pt x="3498" y="2250"/>
                    </a:cubicBezTo>
                    <a:cubicBezTo>
                      <a:pt x="3578" y="2218"/>
                      <a:pt x="3679" y="2128"/>
                      <a:pt x="3701" y="2005"/>
                    </a:cubicBezTo>
                    <a:cubicBezTo>
                      <a:pt x="3722" y="1888"/>
                      <a:pt x="3694" y="1791"/>
                      <a:pt x="3664" y="1714"/>
                    </a:cubicBezTo>
                    <a:cubicBezTo>
                      <a:pt x="3541" y="1410"/>
                      <a:pt x="3315" y="1186"/>
                      <a:pt x="3087" y="1003"/>
                    </a:cubicBezTo>
                    <a:cubicBezTo>
                      <a:pt x="2849" y="822"/>
                      <a:pt x="2593" y="677"/>
                      <a:pt x="2326" y="552"/>
                    </a:cubicBezTo>
                    <a:cubicBezTo>
                      <a:pt x="1822" y="332"/>
                      <a:pt x="1284" y="164"/>
                      <a:pt x="724" y="164"/>
                    </a:cubicBezTo>
                    <a:cubicBezTo>
                      <a:pt x="688" y="164"/>
                      <a:pt x="651" y="165"/>
                      <a:pt x="614" y="166"/>
                    </a:cubicBezTo>
                    <a:cubicBezTo>
                      <a:pt x="468" y="177"/>
                      <a:pt x="311" y="203"/>
                      <a:pt x="173" y="296"/>
                    </a:cubicBezTo>
                    <a:cubicBezTo>
                      <a:pt x="106" y="343"/>
                      <a:pt x="43" y="418"/>
                      <a:pt x="26" y="509"/>
                    </a:cubicBezTo>
                    <a:cubicBezTo>
                      <a:pt x="0" y="597"/>
                      <a:pt x="20" y="688"/>
                      <a:pt x="39" y="765"/>
                    </a:cubicBezTo>
                    <a:cubicBezTo>
                      <a:pt x="84" y="921"/>
                      <a:pt x="170" y="1056"/>
                      <a:pt x="255" y="1177"/>
                    </a:cubicBezTo>
                    <a:cubicBezTo>
                      <a:pt x="345" y="1302"/>
                      <a:pt x="440" y="1416"/>
                      <a:pt x="545" y="1522"/>
                    </a:cubicBezTo>
                    <a:cubicBezTo>
                      <a:pt x="957" y="1955"/>
                      <a:pt x="1466" y="2250"/>
                      <a:pt x="1990" y="2440"/>
                    </a:cubicBezTo>
                    <a:cubicBezTo>
                      <a:pt x="2338" y="2560"/>
                      <a:pt x="2699" y="2638"/>
                      <a:pt x="3054" y="2638"/>
                    </a:cubicBezTo>
                    <a:cubicBezTo>
                      <a:pt x="3230" y="2638"/>
                      <a:pt x="3404" y="2619"/>
                      <a:pt x="3576" y="2576"/>
                    </a:cubicBezTo>
                    <a:cubicBezTo>
                      <a:pt x="3826" y="2507"/>
                      <a:pt x="4095" y="2380"/>
                      <a:pt x="4229" y="2102"/>
                    </a:cubicBezTo>
                    <a:cubicBezTo>
                      <a:pt x="4261" y="2035"/>
                      <a:pt x="4285" y="1944"/>
                      <a:pt x="4287" y="1895"/>
                    </a:cubicBezTo>
                    <a:cubicBezTo>
                      <a:pt x="4298" y="1813"/>
                      <a:pt x="4296" y="1744"/>
                      <a:pt x="4283" y="1673"/>
                    </a:cubicBezTo>
                    <a:cubicBezTo>
                      <a:pt x="4255" y="1533"/>
                      <a:pt x="4192" y="1412"/>
                      <a:pt x="4121" y="1311"/>
                    </a:cubicBezTo>
                    <a:cubicBezTo>
                      <a:pt x="3815" y="923"/>
                      <a:pt x="3444" y="729"/>
                      <a:pt x="3123" y="567"/>
                    </a:cubicBezTo>
                    <a:cubicBezTo>
                      <a:pt x="2798" y="412"/>
                      <a:pt x="2507" y="298"/>
                      <a:pt x="2263" y="218"/>
                    </a:cubicBezTo>
                    <a:cubicBezTo>
                      <a:pt x="1778" y="56"/>
                      <a:pt x="1494" y="0"/>
                      <a:pt x="149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9" name="Google Shape;2059;p42"/>
              <p:cNvSpPr/>
              <p:nvPr/>
            </p:nvSpPr>
            <p:spPr>
              <a:xfrm>
                <a:off x="7070346" y="708419"/>
                <a:ext cx="589202" cy="413107"/>
              </a:xfrm>
              <a:custGeom>
                <a:avLst/>
                <a:gdLst/>
                <a:ahLst/>
                <a:cxnLst/>
                <a:rect l="l" t="t" r="r" b="b"/>
                <a:pathLst>
                  <a:path w="9827" h="6890" extrusionOk="0">
                    <a:moveTo>
                      <a:pt x="4829" y="1"/>
                    </a:moveTo>
                    <a:cubicBezTo>
                      <a:pt x="4809" y="1"/>
                      <a:pt x="4788" y="2"/>
                      <a:pt x="4768" y="4"/>
                    </a:cubicBezTo>
                    <a:cubicBezTo>
                      <a:pt x="3705" y="112"/>
                      <a:pt x="4391" y="2504"/>
                      <a:pt x="4391" y="2504"/>
                    </a:cubicBezTo>
                    <a:cubicBezTo>
                      <a:pt x="4391" y="2504"/>
                      <a:pt x="2846" y="1843"/>
                      <a:pt x="1722" y="1843"/>
                    </a:cubicBezTo>
                    <a:cubicBezTo>
                      <a:pt x="1307" y="1843"/>
                      <a:pt x="949" y="1934"/>
                      <a:pt x="748" y="2181"/>
                    </a:cubicBezTo>
                    <a:cubicBezTo>
                      <a:pt x="0" y="3101"/>
                      <a:pt x="3164" y="4463"/>
                      <a:pt x="3164" y="4463"/>
                    </a:cubicBezTo>
                    <a:cubicBezTo>
                      <a:pt x="3164" y="4463"/>
                      <a:pt x="856" y="5832"/>
                      <a:pt x="1873" y="6705"/>
                    </a:cubicBezTo>
                    <a:cubicBezTo>
                      <a:pt x="2024" y="6834"/>
                      <a:pt x="2201" y="6889"/>
                      <a:pt x="2394" y="6889"/>
                    </a:cubicBezTo>
                    <a:cubicBezTo>
                      <a:pt x="3501" y="6889"/>
                      <a:pt x="5117" y="5069"/>
                      <a:pt x="5117" y="5069"/>
                    </a:cubicBezTo>
                    <a:cubicBezTo>
                      <a:pt x="5117" y="5069"/>
                      <a:pt x="6624" y="6025"/>
                      <a:pt x="7596" y="6025"/>
                    </a:cubicBezTo>
                    <a:cubicBezTo>
                      <a:pt x="7870" y="6025"/>
                      <a:pt x="8101" y="5949"/>
                      <a:pt x="8244" y="5754"/>
                    </a:cubicBezTo>
                    <a:cubicBezTo>
                      <a:pt x="8897" y="4864"/>
                      <a:pt x="7065" y="3965"/>
                      <a:pt x="7065" y="3965"/>
                    </a:cubicBezTo>
                    <a:cubicBezTo>
                      <a:pt x="7065" y="3965"/>
                      <a:pt x="9826" y="3317"/>
                      <a:pt x="9537" y="2308"/>
                    </a:cubicBezTo>
                    <a:cubicBezTo>
                      <a:pt x="9458" y="2027"/>
                      <a:pt x="9200" y="1925"/>
                      <a:pt x="8868" y="1925"/>
                    </a:cubicBezTo>
                    <a:cubicBezTo>
                      <a:pt x="8008" y="1925"/>
                      <a:pt x="6656" y="2607"/>
                      <a:pt x="6656" y="2607"/>
                    </a:cubicBezTo>
                    <a:cubicBezTo>
                      <a:pt x="6656" y="2607"/>
                      <a:pt x="5860" y="1"/>
                      <a:pt x="48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0" name="Google Shape;2060;p42"/>
              <p:cNvSpPr/>
              <p:nvPr/>
            </p:nvSpPr>
            <p:spPr>
              <a:xfrm>
                <a:off x="7183907" y="795599"/>
                <a:ext cx="390443" cy="248044"/>
              </a:xfrm>
              <a:custGeom>
                <a:avLst/>
                <a:gdLst/>
                <a:ahLst/>
                <a:cxnLst/>
                <a:rect l="l" t="t" r="r" b="b"/>
                <a:pathLst>
                  <a:path w="6512" h="4137" extrusionOk="0">
                    <a:moveTo>
                      <a:pt x="3420" y="1"/>
                    </a:moveTo>
                    <a:cubicBezTo>
                      <a:pt x="3411" y="1"/>
                      <a:pt x="3402" y="1"/>
                      <a:pt x="3393" y="3"/>
                    </a:cubicBezTo>
                    <a:cubicBezTo>
                      <a:pt x="2895" y="69"/>
                      <a:pt x="3027" y="1813"/>
                      <a:pt x="3027" y="1813"/>
                    </a:cubicBezTo>
                    <a:cubicBezTo>
                      <a:pt x="3027" y="1813"/>
                      <a:pt x="1767" y="1077"/>
                      <a:pt x="983" y="1077"/>
                    </a:cubicBezTo>
                    <a:cubicBezTo>
                      <a:pt x="724" y="1077"/>
                      <a:pt x="516" y="1158"/>
                      <a:pt x="423" y="1371"/>
                    </a:cubicBezTo>
                    <a:cubicBezTo>
                      <a:pt x="1" y="2341"/>
                      <a:pt x="2499" y="2591"/>
                      <a:pt x="2499" y="2591"/>
                    </a:cubicBezTo>
                    <a:cubicBezTo>
                      <a:pt x="2499" y="2591"/>
                      <a:pt x="667" y="3731"/>
                      <a:pt x="956" y="4085"/>
                    </a:cubicBezTo>
                    <a:cubicBezTo>
                      <a:pt x="984" y="4120"/>
                      <a:pt x="1032" y="4136"/>
                      <a:pt x="1096" y="4136"/>
                    </a:cubicBezTo>
                    <a:cubicBezTo>
                      <a:pt x="1653" y="4136"/>
                      <a:pt x="3384" y="2882"/>
                      <a:pt x="3384" y="2882"/>
                    </a:cubicBezTo>
                    <a:cubicBezTo>
                      <a:pt x="3384" y="2882"/>
                      <a:pt x="4390" y="3957"/>
                      <a:pt x="4843" y="3957"/>
                    </a:cubicBezTo>
                    <a:cubicBezTo>
                      <a:pt x="4882" y="3957"/>
                      <a:pt x="4917" y="3949"/>
                      <a:pt x="4947" y="3932"/>
                    </a:cubicBezTo>
                    <a:cubicBezTo>
                      <a:pt x="5322" y="3710"/>
                      <a:pt x="4395" y="2477"/>
                      <a:pt x="4395" y="2477"/>
                    </a:cubicBezTo>
                    <a:cubicBezTo>
                      <a:pt x="4395" y="2477"/>
                      <a:pt x="6512" y="1944"/>
                      <a:pt x="6380" y="1593"/>
                    </a:cubicBezTo>
                    <a:cubicBezTo>
                      <a:pt x="6349" y="1510"/>
                      <a:pt x="6212" y="1478"/>
                      <a:pt x="6021" y="1478"/>
                    </a:cubicBezTo>
                    <a:cubicBezTo>
                      <a:pt x="5399" y="1478"/>
                      <a:pt x="4206" y="1813"/>
                      <a:pt x="4206" y="1813"/>
                    </a:cubicBezTo>
                    <a:cubicBezTo>
                      <a:pt x="4206" y="1813"/>
                      <a:pt x="3902" y="1"/>
                      <a:pt x="342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1" name="Google Shape;2061;p42"/>
              <p:cNvSpPr/>
              <p:nvPr/>
            </p:nvSpPr>
            <p:spPr>
              <a:xfrm>
                <a:off x="7360423" y="921871"/>
                <a:ext cx="63015" cy="34775"/>
              </a:xfrm>
              <a:custGeom>
                <a:avLst/>
                <a:gdLst/>
                <a:ahLst/>
                <a:cxnLst/>
                <a:rect l="l" t="t" r="r" b="b"/>
                <a:pathLst>
                  <a:path w="1051" h="580" extrusionOk="0">
                    <a:moveTo>
                      <a:pt x="852" y="0"/>
                    </a:moveTo>
                    <a:cubicBezTo>
                      <a:pt x="744" y="0"/>
                      <a:pt x="595" y="39"/>
                      <a:pt x="440" y="114"/>
                    </a:cubicBezTo>
                    <a:cubicBezTo>
                      <a:pt x="178" y="239"/>
                      <a:pt x="1" y="425"/>
                      <a:pt x="48" y="520"/>
                    </a:cubicBezTo>
                    <a:cubicBezTo>
                      <a:pt x="68" y="560"/>
                      <a:pt x="122" y="579"/>
                      <a:pt x="198" y="579"/>
                    </a:cubicBezTo>
                    <a:cubicBezTo>
                      <a:pt x="305" y="579"/>
                      <a:pt x="455" y="540"/>
                      <a:pt x="611" y="466"/>
                    </a:cubicBezTo>
                    <a:cubicBezTo>
                      <a:pt x="874" y="341"/>
                      <a:pt x="1050" y="157"/>
                      <a:pt x="1003" y="60"/>
                    </a:cubicBezTo>
                    <a:cubicBezTo>
                      <a:pt x="983" y="20"/>
                      <a:pt x="928" y="0"/>
                      <a:pt x="85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2" name="Google Shape;2062;p42"/>
              <p:cNvSpPr/>
              <p:nvPr/>
            </p:nvSpPr>
            <p:spPr>
              <a:xfrm>
                <a:off x="6884535" y="726107"/>
                <a:ext cx="355548" cy="288216"/>
              </a:xfrm>
              <a:custGeom>
                <a:avLst/>
                <a:gdLst/>
                <a:ahLst/>
                <a:cxnLst/>
                <a:rect l="l" t="t" r="r" b="b"/>
                <a:pathLst>
                  <a:path w="5930" h="4807" extrusionOk="0">
                    <a:moveTo>
                      <a:pt x="4483" y="1"/>
                    </a:moveTo>
                    <a:cubicBezTo>
                      <a:pt x="3815" y="1"/>
                      <a:pt x="2841" y="1269"/>
                      <a:pt x="2841" y="1269"/>
                    </a:cubicBezTo>
                    <a:cubicBezTo>
                      <a:pt x="2841" y="1269"/>
                      <a:pt x="1933" y="603"/>
                      <a:pt x="1346" y="603"/>
                    </a:cubicBezTo>
                    <a:cubicBezTo>
                      <a:pt x="1180" y="603"/>
                      <a:pt x="1040" y="656"/>
                      <a:pt x="953" y="793"/>
                    </a:cubicBezTo>
                    <a:cubicBezTo>
                      <a:pt x="563" y="1412"/>
                      <a:pt x="1666" y="2039"/>
                      <a:pt x="1666" y="2039"/>
                    </a:cubicBezTo>
                    <a:cubicBezTo>
                      <a:pt x="1666" y="2039"/>
                      <a:pt x="0" y="2494"/>
                      <a:pt x="168" y="3198"/>
                    </a:cubicBezTo>
                    <a:cubicBezTo>
                      <a:pt x="216" y="3394"/>
                      <a:pt x="372" y="3464"/>
                      <a:pt x="572" y="3464"/>
                    </a:cubicBezTo>
                    <a:cubicBezTo>
                      <a:pt x="1092" y="3464"/>
                      <a:pt x="1910" y="2989"/>
                      <a:pt x="1910" y="2989"/>
                    </a:cubicBezTo>
                    <a:cubicBezTo>
                      <a:pt x="1910" y="2989"/>
                      <a:pt x="2388" y="4806"/>
                      <a:pt x="3012" y="4806"/>
                    </a:cubicBezTo>
                    <a:cubicBezTo>
                      <a:pt x="3025" y="4806"/>
                      <a:pt x="3037" y="4805"/>
                      <a:pt x="3050" y="4804"/>
                    </a:cubicBezTo>
                    <a:cubicBezTo>
                      <a:pt x="3690" y="4729"/>
                      <a:pt x="3278" y="3061"/>
                      <a:pt x="3278" y="3060"/>
                    </a:cubicBezTo>
                    <a:lnTo>
                      <a:pt x="3278" y="3060"/>
                    </a:lnTo>
                    <a:cubicBezTo>
                      <a:pt x="3278" y="3060"/>
                      <a:pt x="4209" y="3520"/>
                      <a:pt x="4888" y="3520"/>
                    </a:cubicBezTo>
                    <a:cubicBezTo>
                      <a:pt x="5139" y="3520"/>
                      <a:pt x="5355" y="3457"/>
                      <a:pt x="5477" y="3285"/>
                    </a:cubicBezTo>
                    <a:cubicBezTo>
                      <a:pt x="5929" y="2644"/>
                      <a:pt x="4020" y="1692"/>
                      <a:pt x="4020" y="1692"/>
                    </a:cubicBezTo>
                    <a:cubicBezTo>
                      <a:pt x="4020" y="1692"/>
                      <a:pt x="5412" y="739"/>
                      <a:pt x="4798" y="129"/>
                    </a:cubicBezTo>
                    <a:cubicBezTo>
                      <a:pt x="4707" y="39"/>
                      <a:pt x="4600" y="1"/>
                      <a:pt x="448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3" name="Google Shape;2063;p42"/>
              <p:cNvSpPr/>
              <p:nvPr/>
            </p:nvSpPr>
            <p:spPr>
              <a:xfrm>
                <a:off x="6935920" y="780489"/>
                <a:ext cx="235513" cy="173037"/>
              </a:xfrm>
              <a:custGeom>
                <a:avLst/>
                <a:gdLst/>
                <a:ahLst/>
                <a:cxnLst/>
                <a:rect l="l" t="t" r="r" b="b"/>
                <a:pathLst>
                  <a:path w="3928" h="2886" extrusionOk="0">
                    <a:moveTo>
                      <a:pt x="3267" y="1"/>
                    </a:moveTo>
                    <a:cubicBezTo>
                      <a:pt x="2930" y="1"/>
                      <a:pt x="1887" y="875"/>
                      <a:pt x="1887" y="875"/>
                    </a:cubicBezTo>
                    <a:cubicBezTo>
                      <a:pt x="1887" y="875"/>
                      <a:pt x="1281" y="127"/>
                      <a:pt x="1008" y="127"/>
                    </a:cubicBezTo>
                    <a:cubicBezTo>
                      <a:pt x="984" y="127"/>
                      <a:pt x="963" y="132"/>
                      <a:pt x="945" y="145"/>
                    </a:cubicBezTo>
                    <a:cubicBezTo>
                      <a:pt x="718" y="298"/>
                      <a:pt x="1279" y="1160"/>
                      <a:pt x="1279" y="1160"/>
                    </a:cubicBezTo>
                    <a:cubicBezTo>
                      <a:pt x="1279" y="1160"/>
                      <a:pt x="1" y="1528"/>
                      <a:pt x="81" y="1774"/>
                    </a:cubicBezTo>
                    <a:cubicBezTo>
                      <a:pt x="99" y="1832"/>
                      <a:pt x="182" y="1854"/>
                      <a:pt x="297" y="1854"/>
                    </a:cubicBezTo>
                    <a:cubicBezTo>
                      <a:pt x="672" y="1854"/>
                      <a:pt x="1391" y="1621"/>
                      <a:pt x="1391" y="1621"/>
                    </a:cubicBezTo>
                    <a:cubicBezTo>
                      <a:pt x="1391" y="1621"/>
                      <a:pt x="1574" y="2885"/>
                      <a:pt x="1866" y="2885"/>
                    </a:cubicBezTo>
                    <a:cubicBezTo>
                      <a:pt x="1871" y="2885"/>
                      <a:pt x="1877" y="2885"/>
                      <a:pt x="1882" y="2884"/>
                    </a:cubicBezTo>
                    <a:cubicBezTo>
                      <a:pt x="2184" y="2837"/>
                      <a:pt x="2102" y="1621"/>
                      <a:pt x="2102" y="1621"/>
                    </a:cubicBezTo>
                    <a:lnTo>
                      <a:pt x="2102" y="1621"/>
                    </a:lnTo>
                    <a:cubicBezTo>
                      <a:pt x="2102" y="1621"/>
                      <a:pt x="2861" y="2133"/>
                      <a:pt x="3334" y="2133"/>
                    </a:cubicBezTo>
                    <a:cubicBezTo>
                      <a:pt x="3491" y="2133"/>
                      <a:pt x="3617" y="2077"/>
                      <a:pt x="3673" y="1927"/>
                    </a:cubicBezTo>
                    <a:cubicBezTo>
                      <a:pt x="3928" y="1252"/>
                      <a:pt x="2421" y="1076"/>
                      <a:pt x="2421" y="1076"/>
                    </a:cubicBezTo>
                    <a:cubicBezTo>
                      <a:pt x="2421" y="1076"/>
                      <a:pt x="3525" y="283"/>
                      <a:pt x="3352" y="37"/>
                    </a:cubicBezTo>
                    <a:cubicBezTo>
                      <a:pt x="3335" y="12"/>
                      <a:pt x="3306" y="1"/>
                      <a:pt x="326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4" name="Google Shape;2064;p42"/>
              <p:cNvSpPr/>
              <p:nvPr/>
            </p:nvSpPr>
            <p:spPr>
              <a:xfrm>
                <a:off x="7026936" y="841047"/>
                <a:ext cx="37893" cy="24283"/>
              </a:xfrm>
              <a:custGeom>
                <a:avLst/>
                <a:gdLst/>
                <a:ahLst/>
                <a:cxnLst/>
                <a:rect l="l" t="t" r="r" b="b"/>
                <a:pathLst>
                  <a:path w="632" h="405" extrusionOk="0">
                    <a:moveTo>
                      <a:pt x="512" y="1"/>
                    </a:moveTo>
                    <a:cubicBezTo>
                      <a:pt x="447" y="1"/>
                      <a:pt x="357" y="28"/>
                      <a:pt x="265" y="81"/>
                    </a:cubicBezTo>
                    <a:cubicBezTo>
                      <a:pt x="106" y="169"/>
                      <a:pt x="0" y="296"/>
                      <a:pt x="28" y="363"/>
                    </a:cubicBezTo>
                    <a:cubicBezTo>
                      <a:pt x="40" y="391"/>
                      <a:pt x="72" y="404"/>
                      <a:pt x="118" y="404"/>
                    </a:cubicBezTo>
                    <a:cubicBezTo>
                      <a:pt x="183" y="404"/>
                      <a:pt x="273" y="377"/>
                      <a:pt x="366" y="324"/>
                    </a:cubicBezTo>
                    <a:cubicBezTo>
                      <a:pt x="526" y="236"/>
                      <a:pt x="632" y="109"/>
                      <a:pt x="604" y="42"/>
                    </a:cubicBezTo>
                    <a:cubicBezTo>
                      <a:pt x="591" y="14"/>
                      <a:pt x="558" y="1"/>
                      <a:pt x="512" y="1"/>
                    </a:cubicBezTo>
                    <a:close/>
                  </a:path>
                </a:pathLst>
              </a:custGeom>
              <a:solidFill>
                <a:srgbClr val="FFDB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5" name="Google Shape;2065;p42"/>
              <p:cNvSpPr/>
              <p:nvPr/>
            </p:nvSpPr>
            <p:spPr>
              <a:xfrm>
                <a:off x="5954224" y="975054"/>
                <a:ext cx="540697" cy="378752"/>
              </a:xfrm>
              <a:custGeom>
                <a:avLst/>
                <a:gdLst/>
                <a:ahLst/>
                <a:cxnLst/>
                <a:rect l="l" t="t" r="r" b="b"/>
                <a:pathLst>
                  <a:path w="9018" h="6317" extrusionOk="0">
                    <a:moveTo>
                      <a:pt x="4435" y="0"/>
                    </a:moveTo>
                    <a:cubicBezTo>
                      <a:pt x="4416" y="0"/>
                      <a:pt x="4397" y="1"/>
                      <a:pt x="4378" y="3"/>
                    </a:cubicBezTo>
                    <a:cubicBezTo>
                      <a:pt x="3403" y="102"/>
                      <a:pt x="4031" y="2296"/>
                      <a:pt x="4031" y="2296"/>
                    </a:cubicBezTo>
                    <a:cubicBezTo>
                      <a:pt x="4031" y="2296"/>
                      <a:pt x="2613" y="1690"/>
                      <a:pt x="1582" y="1690"/>
                    </a:cubicBezTo>
                    <a:cubicBezTo>
                      <a:pt x="1201" y="1690"/>
                      <a:pt x="873" y="1772"/>
                      <a:pt x="688" y="1999"/>
                    </a:cubicBezTo>
                    <a:cubicBezTo>
                      <a:pt x="0" y="2840"/>
                      <a:pt x="2903" y="4092"/>
                      <a:pt x="2903" y="4092"/>
                    </a:cubicBezTo>
                    <a:cubicBezTo>
                      <a:pt x="2903" y="4092"/>
                      <a:pt x="787" y="5346"/>
                      <a:pt x="1722" y="6148"/>
                    </a:cubicBezTo>
                    <a:cubicBezTo>
                      <a:pt x="1860" y="6266"/>
                      <a:pt x="2023" y="6317"/>
                      <a:pt x="2199" y="6317"/>
                    </a:cubicBezTo>
                    <a:cubicBezTo>
                      <a:pt x="3214" y="6317"/>
                      <a:pt x="4697" y="4648"/>
                      <a:pt x="4697" y="4648"/>
                    </a:cubicBezTo>
                    <a:cubicBezTo>
                      <a:pt x="4697" y="4648"/>
                      <a:pt x="6076" y="5524"/>
                      <a:pt x="6968" y="5524"/>
                    </a:cubicBezTo>
                    <a:cubicBezTo>
                      <a:pt x="7220" y="5524"/>
                      <a:pt x="7433" y="5454"/>
                      <a:pt x="7565" y="5275"/>
                    </a:cubicBezTo>
                    <a:cubicBezTo>
                      <a:pt x="8162" y="4462"/>
                      <a:pt x="6481" y="3635"/>
                      <a:pt x="6481" y="3635"/>
                    </a:cubicBezTo>
                    <a:cubicBezTo>
                      <a:pt x="6481" y="3635"/>
                      <a:pt x="9018" y="3040"/>
                      <a:pt x="8755" y="2115"/>
                    </a:cubicBezTo>
                    <a:cubicBezTo>
                      <a:pt x="8682" y="1857"/>
                      <a:pt x="8444" y="1764"/>
                      <a:pt x="8140" y="1764"/>
                    </a:cubicBezTo>
                    <a:cubicBezTo>
                      <a:pt x="7350" y="1764"/>
                      <a:pt x="6110" y="2389"/>
                      <a:pt x="6110" y="2389"/>
                    </a:cubicBezTo>
                    <a:cubicBezTo>
                      <a:pt x="6110" y="2389"/>
                      <a:pt x="5383" y="0"/>
                      <a:pt x="443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6" name="Google Shape;2066;p42"/>
              <p:cNvSpPr/>
              <p:nvPr/>
            </p:nvSpPr>
            <p:spPr>
              <a:xfrm>
                <a:off x="6058492" y="1054618"/>
                <a:ext cx="358246" cy="227719"/>
              </a:xfrm>
              <a:custGeom>
                <a:avLst/>
                <a:gdLst/>
                <a:ahLst/>
                <a:cxnLst/>
                <a:rect l="l" t="t" r="r" b="b"/>
                <a:pathLst>
                  <a:path w="5975" h="3798" extrusionOk="0">
                    <a:moveTo>
                      <a:pt x="3135" y="0"/>
                    </a:moveTo>
                    <a:cubicBezTo>
                      <a:pt x="3127" y="0"/>
                      <a:pt x="3119" y="1"/>
                      <a:pt x="3111" y="2"/>
                    </a:cubicBezTo>
                    <a:cubicBezTo>
                      <a:pt x="2652" y="62"/>
                      <a:pt x="2774" y="1663"/>
                      <a:pt x="2774" y="1663"/>
                    </a:cubicBezTo>
                    <a:cubicBezTo>
                      <a:pt x="2774" y="1663"/>
                      <a:pt x="1620" y="990"/>
                      <a:pt x="901" y="990"/>
                    </a:cubicBezTo>
                    <a:cubicBezTo>
                      <a:pt x="662" y="990"/>
                      <a:pt x="472" y="1064"/>
                      <a:pt x="386" y="1260"/>
                    </a:cubicBezTo>
                    <a:cubicBezTo>
                      <a:pt x="1" y="2151"/>
                      <a:pt x="2292" y="2379"/>
                      <a:pt x="2292" y="2379"/>
                    </a:cubicBezTo>
                    <a:cubicBezTo>
                      <a:pt x="2292" y="2379"/>
                      <a:pt x="613" y="3426"/>
                      <a:pt x="873" y="3750"/>
                    </a:cubicBezTo>
                    <a:cubicBezTo>
                      <a:pt x="900" y="3783"/>
                      <a:pt x="945" y="3797"/>
                      <a:pt x="1003" y="3797"/>
                    </a:cubicBezTo>
                    <a:cubicBezTo>
                      <a:pt x="1518" y="3797"/>
                      <a:pt x="3102" y="2646"/>
                      <a:pt x="3102" y="2646"/>
                    </a:cubicBezTo>
                    <a:cubicBezTo>
                      <a:pt x="3102" y="2646"/>
                      <a:pt x="4025" y="3631"/>
                      <a:pt x="4441" y="3631"/>
                    </a:cubicBezTo>
                    <a:cubicBezTo>
                      <a:pt x="4477" y="3631"/>
                      <a:pt x="4510" y="3624"/>
                      <a:pt x="4537" y="3607"/>
                    </a:cubicBezTo>
                    <a:cubicBezTo>
                      <a:pt x="4882" y="3407"/>
                      <a:pt x="4031" y="2271"/>
                      <a:pt x="4031" y="2271"/>
                    </a:cubicBezTo>
                    <a:cubicBezTo>
                      <a:pt x="4031" y="2271"/>
                      <a:pt x="5975" y="1786"/>
                      <a:pt x="5852" y="1461"/>
                    </a:cubicBezTo>
                    <a:cubicBezTo>
                      <a:pt x="5824" y="1385"/>
                      <a:pt x="5698" y="1356"/>
                      <a:pt x="5523" y="1356"/>
                    </a:cubicBezTo>
                    <a:cubicBezTo>
                      <a:pt x="4953" y="1356"/>
                      <a:pt x="3856" y="1663"/>
                      <a:pt x="3856" y="1663"/>
                    </a:cubicBezTo>
                    <a:cubicBezTo>
                      <a:pt x="3856" y="1663"/>
                      <a:pt x="3578" y="0"/>
                      <a:pt x="313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7" name="Google Shape;2067;p42"/>
              <p:cNvSpPr/>
              <p:nvPr/>
            </p:nvSpPr>
            <p:spPr>
              <a:xfrm>
                <a:off x="6220439" y="1170578"/>
                <a:ext cx="57679" cy="31777"/>
              </a:xfrm>
              <a:custGeom>
                <a:avLst/>
                <a:gdLst/>
                <a:ahLst/>
                <a:cxnLst/>
                <a:rect l="l" t="t" r="r" b="b"/>
                <a:pathLst>
                  <a:path w="962" h="530" extrusionOk="0">
                    <a:moveTo>
                      <a:pt x="781" y="1"/>
                    </a:moveTo>
                    <a:cubicBezTo>
                      <a:pt x="682" y="1"/>
                      <a:pt x="544" y="36"/>
                      <a:pt x="401" y="104"/>
                    </a:cubicBezTo>
                    <a:cubicBezTo>
                      <a:pt x="162" y="219"/>
                      <a:pt x="0" y="387"/>
                      <a:pt x="43" y="475"/>
                    </a:cubicBezTo>
                    <a:cubicBezTo>
                      <a:pt x="61" y="512"/>
                      <a:pt x="111" y="530"/>
                      <a:pt x="181" y="530"/>
                    </a:cubicBezTo>
                    <a:cubicBezTo>
                      <a:pt x="279" y="530"/>
                      <a:pt x="416" y="495"/>
                      <a:pt x="558" y="428"/>
                    </a:cubicBezTo>
                    <a:cubicBezTo>
                      <a:pt x="800" y="311"/>
                      <a:pt x="961" y="143"/>
                      <a:pt x="918" y="55"/>
                    </a:cubicBezTo>
                    <a:cubicBezTo>
                      <a:pt x="900" y="18"/>
                      <a:pt x="851" y="1"/>
                      <a:pt x="781" y="1"/>
                    </a:cubicBezTo>
                    <a:close/>
                  </a:path>
                </a:pathLst>
              </a:custGeom>
              <a:solidFill>
                <a:srgbClr val="FF676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8" name="Google Shape;2068;p42"/>
              <p:cNvSpPr/>
              <p:nvPr/>
            </p:nvSpPr>
            <p:spPr>
              <a:xfrm>
                <a:off x="6036367" y="1228197"/>
                <a:ext cx="418144" cy="315616"/>
              </a:xfrm>
              <a:custGeom>
                <a:avLst/>
                <a:gdLst/>
                <a:ahLst/>
                <a:cxnLst/>
                <a:rect l="l" t="t" r="r" b="b"/>
                <a:pathLst>
                  <a:path w="6974" h="5264" extrusionOk="0">
                    <a:moveTo>
                      <a:pt x="4256" y="0"/>
                    </a:moveTo>
                    <a:cubicBezTo>
                      <a:pt x="3437" y="0"/>
                      <a:pt x="3215" y="1730"/>
                      <a:pt x="3215" y="1730"/>
                    </a:cubicBezTo>
                    <a:cubicBezTo>
                      <a:pt x="3062" y="1378"/>
                      <a:pt x="2575" y="1240"/>
                      <a:pt x="2154" y="1240"/>
                    </a:cubicBezTo>
                    <a:cubicBezTo>
                      <a:pt x="1851" y="1240"/>
                      <a:pt x="1581" y="1311"/>
                      <a:pt x="1495" y="1426"/>
                    </a:cubicBezTo>
                    <a:cubicBezTo>
                      <a:pt x="1156" y="1875"/>
                      <a:pt x="2212" y="2489"/>
                      <a:pt x="2305" y="2489"/>
                    </a:cubicBezTo>
                    <a:cubicBezTo>
                      <a:pt x="2307" y="2489"/>
                      <a:pt x="2308" y="2489"/>
                      <a:pt x="2309" y="2488"/>
                    </a:cubicBezTo>
                    <a:cubicBezTo>
                      <a:pt x="2310" y="2488"/>
                      <a:pt x="2311" y="2488"/>
                      <a:pt x="2311" y="2488"/>
                    </a:cubicBezTo>
                    <a:lnTo>
                      <a:pt x="2311" y="2488"/>
                    </a:lnTo>
                    <a:cubicBezTo>
                      <a:pt x="2315" y="2488"/>
                      <a:pt x="0" y="3407"/>
                      <a:pt x="111" y="3812"/>
                    </a:cubicBezTo>
                    <a:cubicBezTo>
                      <a:pt x="146" y="3940"/>
                      <a:pt x="360" y="3984"/>
                      <a:pt x="637" y="3984"/>
                    </a:cubicBezTo>
                    <a:cubicBezTo>
                      <a:pt x="1240" y="3984"/>
                      <a:pt x="2141" y="3775"/>
                      <a:pt x="2141" y="3775"/>
                    </a:cubicBezTo>
                    <a:lnTo>
                      <a:pt x="2141" y="3775"/>
                    </a:lnTo>
                    <a:cubicBezTo>
                      <a:pt x="2141" y="3775"/>
                      <a:pt x="1488" y="4626"/>
                      <a:pt x="1822" y="4846"/>
                    </a:cubicBezTo>
                    <a:cubicBezTo>
                      <a:pt x="1851" y="4866"/>
                      <a:pt x="1882" y="4874"/>
                      <a:pt x="1914" y="4874"/>
                    </a:cubicBezTo>
                    <a:cubicBezTo>
                      <a:pt x="2258" y="4874"/>
                      <a:pt x="2771" y="3885"/>
                      <a:pt x="2771" y="3885"/>
                    </a:cubicBezTo>
                    <a:cubicBezTo>
                      <a:pt x="2771" y="3885"/>
                      <a:pt x="2850" y="5264"/>
                      <a:pt x="3538" y="5264"/>
                    </a:cubicBezTo>
                    <a:cubicBezTo>
                      <a:pt x="3568" y="5264"/>
                      <a:pt x="3599" y="5261"/>
                      <a:pt x="3630" y="5256"/>
                    </a:cubicBezTo>
                    <a:cubicBezTo>
                      <a:pt x="4404" y="5129"/>
                      <a:pt x="4740" y="2659"/>
                      <a:pt x="4740" y="2659"/>
                    </a:cubicBezTo>
                    <a:cubicBezTo>
                      <a:pt x="4740" y="2659"/>
                      <a:pt x="5731" y="2995"/>
                      <a:pt x="6351" y="2995"/>
                    </a:cubicBezTo>
                    <a:cubicBezTo>
                      <a:pt x="6602" y="2995"/>
                      <a:pt x="6793" y="2940"/>
                      <a:pt x="6833" y="2786"/>
                    </a:cubicBezTo>
                    <a:cubicBezTo>
                      <a:pt x="6973" y="2249"/>
                      <a:pt x="4687" y="1663"/>
                      <a:pt x="4687" y="1663"/>
                    </a:cubicBezTo>
                    <a:cubicBezTo>
                      <a:pt x="4687" y="1663"/>
                      <a:pt x="5215" y="118"/>
                      <a:pt x="4335" y="6"/>
                    </a:cubicBezTo>
                    <a:cubicBezTo>
                      <a:pt x="4308" y="2"/>
                      <a:pt x="4282" y="0"/>
                      <a:pt x="425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9" name="Google Shape;2069;p42"/>
              <p:cNvSpPr/>
              <p:nvPr/>
            </p:nvSpPr>
            <p:spPr>
              <a:xfrm>
                <a:off x="6091469" y="1257097"/>
                <a:ext cx="285338" cy="272747"/>
              </a:xfrm>
              <a:custGeom>
                <a:avLst/>
                <a:gdLst/>
                <a:ahLst/>
                <a:cxnLst/>
                <a:rect l="l" t="t" r="r" b="b"/>
                <a:pathLst>
                  <a:path w="4759" h="4549" extrusionOk="0">
                    <a:moveTo>
                      <a:pt x="4627" y="1771"/>
                    </a:moveTo>
                    <a:cubicBezTo>
                      <a:pt x="4627" y="1771"/>
                      <a:pt x="4627" y="1771"/>
                      <a:pt x="4628" y="1772"/>
                    </a:cubicBezTo>
                    <a:lnTo>
                      <a:pt x="4628" y="1772"/>
                    </a:lnTo>
                    <a:lnTo>
                      <a:pt x="4627" y="1771"/>
                    </a:lnTo>
                    <a:close/>
                    <a:moveTo>
                      <a:pt x="3170" y="206"/>
                    </a:moveTo>
                    <a:cubicBezTo>
                      <a:pt x="3172" y="209"/>
                      <a:pt x="3174" y="212"/>
                      <a:pt x="3175" y="215"/>
                    </a:cubicBezTo>
                    <a:cubicBezTo>
                      <a:pt x="3181" y="237"/>
                      <a:pt x="3192" y="265"/>
                      <a:pt x="3201" y="291"/>
                    </a:cubicBezTo>
                    <a:cubicBezTo>
                      <a:pt x="3218" y="347"/>
                      <a:pt x="3229" y="407"/>
                      <a:pt x="3240" y="470"/>
                    </a:cubicBezTo>
                    <a:cubicBezTo>
                      <a:pt x="3261" y="593"/>
                      <a:pt x="3276" y="718"/>
                      <a:pt x="3287" y="843"/>
                    </a:cubicBezTo>
                    <a:cubicBezTo>
                      <a:pt x="3311" y="1097"/>
                      <a:pt x="3321" y="1353"/>
                      <a:pt x="3328" y="1606"/>
                    </a:cubicBezTo>
                    <a:lnTo>
                      <a:pt x="3330" y="1703"/>
                    </a:lnTo>
                    <a:lnTo>
                      <a:pt x="3427" y="1687"/>
                    </a:lnTo>
                    <a:cubicBezTo>
                      <a:pt x="3653" y="1650"/>
                      <a:pt x="3887" y="1629"/>
                      <a:pt x="4116" y="1629"/>
                    </a:cubicBezTo>
                    <a:cubicBezTo>
                      <a:pt x="4127" y="1629"/>
                      <a:pt x="4138" y="1629"/>
                      <a:pt x="4149" y="1629"/>
                    </a:cubicBezTo>
                    <a:cubicBezTo>
                      <a:pt x="4212" y="1629"/>
                      <a:pt x="4268" y="1636"/>
                      <a:pt x="4328" y="1640"/>
                    </a:cubicBezTo>
                    <a:cubicBezTo>
                      <a:pt x="4386" y="1649"/>
                      <a:pt x="4440" y="1659"/>
                      <a:pt x="4494" y="1677"/>
                    </a:cubicBezTo>
                    <a:cubicBezTo>
                      <a:pt x="4515" y="1687"/>
                      <a:pt x="4546" y="1694"/>
                      <a:pt x="4561" y="1705"/>
                    </a:cubicBezTo>
                    <a:cubicBezTo>
                      <a:pt x="4576" y="1715"/>
                      <a:pt x="4591" y="1715"/>
                      <a:pt x="4610" y="1748"/>
                    </a:cubicBezTo>
                    <a:lnTo>
                      <a:pt x="4623" y="1767"/>
                    </a:lnTo>
                    <a:cubicBezTo>
                      <a:pt x="4623" y="1767"/>
                      <a:pt x="4623" y="1767"/>
                      <a:pt x="4623" y="1767"/>
                    </a:cubicBezTo>
                    <a:lnTo>
                      <a:pt x="4623" y="1767"/>
                    </a:lnTo>
                    <a:lnTo>
                      <a:pt x="4628" y="1774"/>
                    </a:lnTo>
                    <a:cubicBezTo>
                      <a:pt x="4630" y="1776"/>
                      <a:pt x="4612" y="1789"/>
                      <a:pt x="4597" y="1802"/>
                    </a:cubicBezTo>
                    <a:cubicBezTo>
                      <a:pt x="4511" y="1853"/>
                      <a:pt x="4384" y="1881"/>
                      <a:pt x="4268" y="1903"/>
                    </a:cubicBezTo>
                    <a:cubicBezTo>
                      <a:pt x="4149" y="1925"/>
                      <a:pt x="4026" y="1937"/>
                      <a:pt x="3906" y="1948"/>
                    </a:cubicBezTo>
                    <a:cubicBezTo>
                      <a:pt x="3662" y="1970"/>
                      <a:pt x="3414" y="1978"/>
                      <a:pt x="3168" y="1981"/>
                    </a:cubicBezTo>
                    <a:lnTo>
                      <a:pt x="3130" y="1981"/>
                    </a:lnTo>
                    <a:lnTo>
                      <a:pt x="3132" y="2022"/>
                    </a:lnTo>
                    <a:cubicBezTo>
                      <a:pt x="3162" y="2392"/>
                      <a:pt x="3164" y="2767"/>
                      <a:pt x="3151" y="3138"/>
                    </a:cubicBezTo>
                    <a:cubicBezTo>
                      <a:pt x="3140" y="3325"/>
                      <a:pt x="3123" y="3511"/>
                      <a:pt x="3097" y="3694"/>
                    </a:cubicBezTo>
                    <a:cubicBezTo>
                      <a:pt x="3067" y="3877"/>
                      <a:pt x="3035" y="4063"/>
                      <a:pt x="2959" y="4226"/>
                    </a:cubicBezTo>
                    <a:cubicBezTo>
                      <a:pt x="2940" y="4267"/>
                      <a:pt x="2918" y="4308"/>
                      <a:pt x="2895" y="4343"/>
                    </a:cubicBezTo>
                    <a:cubicBezTo>
                      <a:pt x="2884" y="4364"/>
                      <a:pt x="2867" y="4375"/>
                      <a:pt x="2856" y="4392"/>
                    </a:cubicBezTo>
                    <a:cubicBezTo>
                      <a:pt x="2845" y="4405"/>
                      <a:pt x="2819" y="4425"/>
                      <a:pt x="2808" y="4431"/>
                    </a:cubicBezTo>
                    <a:cubicBezTo>
                      <a:pt x="2779" y="4451"/>
                      <a:pt x="2748" y="4459"/>
                      <a:pt x="2719" y="4459"/>
                    </a:cubicBezTo>
                    <a:cubicBezTo>
                      <a:pt x="2716" y="4459"/>
                      <a:pt x="2713" y="4459"/>
                      <a:pt x="2709" y="4459"/>
                    </a:cubicBezTo>
                    <a:cubicBezTo>
                      <a:pt x="2673" y="4453"/>
                      <a:pt x="2640" y="4435"/>
                      <a:pt x="2608" y="4410"/>
                    </a:cubicBezTo>
                    <a:cubicBezTo>
                      <a:pt x="2485" y="4297"/>
                      <a:pt x="2399" y="4127"/>
                      <a:pt x="2324" y="3963"/>
                    </a:cubicBezTo>
                    <a:cubicBezTo>
                      <a:pt x="2177" y="3627"/>
                      <a:pt x="2063" y="3272"/>
                      <a:pt x="1968" y="2916"/>
                    </a:cubicBezTo>
                    <a:lnTo>
                      <a:pt x="1949" y="2843"/>
                    </a:lnTo>
                    <a:lnTo>
                      <a:pt x="1873" y="2858"/>
                    </a:lnTo>
                    <a:cubicBezTo>
                      <a:pt x="1580" y="2922"/>
                      <a:pt x="1278" y="2983"/>
                      <a:pt x="979" y="3009"/>
                    </a:cubicBezTo>
                    <a:cubicBezTo>
                      <a:pt x="876" y="3017"/>
                      <a:pt x="773" y="3024"/>
                      <a:pt x="672" y="3024"/>
                    </a:cubicBezTo>
                    <a:cubicBezTo>
                      <a:pt x="625" y="3024"/>
                      <a:pt x="578" y="3023"/>
                      <a:pt x="533" y="3019"/>
                    </a:cubicBezTo>
                    <a:cubicBezTo>
                      <a:pt x="459" y="3013"/>
                      <a:pt x="386" y="3006"/>
                      <a:pt x="319" y="2985"/>
                    </a:cubicBezTo>
                    <a:cubicBezTo>
                      <a:pt x="280" y="2976"/>
                      <a:pt x="259" y="2963"/>
                      <a:pt x="233" y="2953"/>
                    </a:cubicBezTo>
                    <a:lnTo>
                      <a:pt x="211" y="2944"/>
                    </a:lnTo>
                    <a:lnTo>
                      <a:pt x="190" y="2925"/>
                    </a:lnTo>
                    <a:lnTo>
                      <a:pt x="147" y="2888"/>
                    </a:lnTo>
                    <a:lnTo>
                      <a:pt x="147" y="2888"/>
                    </a:lnTo>
                    <a:cubicBezTo>
                      <a:pt x="147" y="2888"/>
                      <a:pt x="147" y="2888"/>
                      <a:pt x="147" y="2888"/>
                    </a:cubicBezTo>
                    <a:cubicBezTo>
                      <a:pt x="149" y="2888"/>
                      <a:pt x="134" y="2870"/>
                      <a:pt x="136" y="2866"/>
                    </a:cubicBezTo>
                    <a:cubicBezTo>
                      <a:pt x="129" y="2858"/>
                      <a:pt x="134" y="2853"/>
                      <a:pt x="134" y="2845"/>
                    </a:cubicBezTo>
                    <a:cubicBezTo>
                      <a:pt x="134" y="2830"/>
                      <a:pt x="158" y="2804"/>
                      <a:pt x="179" y="2782"/>
                    </a:cubicBezTo>
                    <a:cubicBezTo>
                      <a:pt x="231" y="2744"/>
                      <a:pt x="298" y="2709"/>
                      <a:pt x="364" y="2681"/>
                    </a:cubicBezTo>
                    <a:cubicBezTo>
                      <a:pt x="502" y="2625"/>
                      <a:pt x="647" y="2582"/>
                      <a:pt x="795" y="2543"/>
                    </a:cubicBezTo>
                    <a:cubicBezTo>
                      <a:pt x="1089" y="2465"/>
                      <a:pt x="1390" y="2412"/>
                      <a:pt x="1692" y="2358"/>
                    </a:cubicBezTo>
                    <a:lnTo>
                      <a:pt x="1709" y="2360"/>
                    </a:lnTo>
                    <a:lnTo>
                      <a:pt x="1696" y="2347"/>
                    </a:lnTo>
                    <a:cubicBezTo>
                      <a:pt x="1595" y="2254"/>
                      <a:pt x="1502" y="2157"/>
                      <a:pt x="1412" y="2054"/>
                    </a:cubicBezTo>
                    <a:cubicBezTo>
                      <a:pt x="1326" y="1948"/>
                      <a:pt x="1246" y="1838"/>
                      <a:pt x="1181" y="1722"/>
                    </a:cubicBezTo>
                    <a:cubicBezTo>
                      <a:pt x="1145" y="1662"/>
                      <a:pt x="1119" y="1603"/>
                      <a:pt x="1097" y="1541"/>
                    </a:cubicBezTo>
                    <a:cubicBezTo>
                      <a:pt x="1074" y="1478"/>
                      <a:pt x="1063" y="1418"/>
                      <a:pt x="1056" y="1356"/>
                    </a:cubicBezTo>
                    <a:cubicBezTo>
                      <a:pt x="1058" y="1323"/>
                      <a:pt x="1056" y="1291"/>
                      <a:pt x="1063" y="1263"/>
                    </a:cubicBezTo>
                    <a:cubicBezTo>
                      <a:pt x="1074" y="1237"/>
                      <a:pt x="1076" y="1213"/>
                      <a:pt x="1089" y="1183"/>
                    </a:cubicBezTo>
                    <a:cubicBezTo>
                      <a:pt x="1106" y="1155"/>
                      <a:pt x="1130" y="1116"/>
                      <a:pt x="1140" y="1101"/>
                    </a:cubicBezTo>
                    <a:cubicBezTo>
                      <a:pt x="1160" y="1080"/>
                      <a:pt x="1181" y="1062"/>
                      <a:pt x="1205" y="1045"/>
                    </a:cubicBezTo>
                    <a:cubicBezTo>
                      <a:pt x="1261" y="1009"/>
                      <a:pt x="1329" y="996"/>
                      <a:pt x="1400" y="996"/>
                    </a:cubicBezTo>
                    <a:cubicBezTo>
                      <a:pt x="1452" y="996"/>
                      <a:pt x="1506" y="1003"/>
                      <a:pt x="1558" y="1013"/>
                    </a:cubicBezTo>
                    <a:cubicBezTo>
                      <a:pt x="1683" y="1037"/>
                      <a:pt x="1808" y="1086"/>
                      <a:pt x="1929" y="1142"/>
                    </a:cubicBezTo>
                    <a:cubicBezTo>
                      <a:pt x="2168" y="1256"/>
                      <a:pt x="2399" y="1407"/>
                      <a:pt x="2610" y="1565"/>
                    </a:cubicBezTo>
                    <a:lnTo>
                      <a:pt x="2716" y="1644"/>
                    </a:lnTo>
                    <a:lnTo>
                      <a:pt x="2746" y="1515"/>
                    </a:lnTo>
                    <a:cubicBezTo>
                      <a:pt x="2802" y="1267"/>
                      <a:pt x="2858" y="1019"/>
                      <a:pt x="2931" y="776"/>
                    </a:cubicBezTo>
                    <a:cubicBezTo>
                      <a:pt x="2966" y="655"/>
                      <a:pt x="3007" y="534"/>
                      <a:pt x="3052" y="420"/>
                    </a:cubicBezTo>
                    <a:cubicBezTo>
                      <a:pt x="3078" y="364"/>
                      <a:pt x="3102" y="310"/>
                      <a:pt x="3132" y="261"/>
                    </a:cubicBezTo>
                    <a:cubicBezTo>
                      <a:pt x="3143" y="239"/>
                      <a:pt x="3157" y="220"/>
                      <a:pt x="3170" y="206"/>
                    </a:cubicBezTo>
                    <a:close/>
                    <a:moveTo>
                      <a:pt x="3184" y="1"/>
                    </a:moveTo>
                    <a:cubicBezTo>
                      <a:pt x="3177" y="1"/>
                      <a:pt x="3169" y="1"/>
                      <a:pt x="3162" y="2"/>
                    </a:cubicBezTo>
                    <a:lnTo>
                      <a:pt x="3145" y="6"/>
                    </a:lnTo>
                    <a:lnTo>
                      <a:pt x="3143" y="6"/>
                    </a:lnTo>
                    <a:cubicBezTo>
                      <a:pt x="3142" y="7"/>
                      <a:pt x="3141" y="7"/>
                      <a:pt x="3141" y="7"/>
                    </a:cubicBezTo>
                    <a:cubicBezTo>
                      <a:pt x="3141" y="7"/>
                      <a:pt x="3143" y="6"/>
                      <a:pt x="3142" y="6"/>
                    </a:cubicBezTo>
                    <a:lnTo>
                      <a:pt x="3142" y="6"/>
                    </a:lnTo>
                    <a:cubicBezTo>
                      <a:pt x="3142" y="6"/>
                      <a:pt x="3139" y="7"/>
                      <a:pt x="3127" y="11"/>
                    </a:cubicBezTo>
                    <a:lnTo>
                      <a:pt x="3123" y="11"/>
                    </a:lnTo>
                    <a:lnTo>
                      <a:pt x="3112" y="17"/>
                    </a:lnTo>
                    <a:cubicBezTo>
                      <a:pt x="3099" y="21"/>
                      <a:pt x="3052" y="54"/>
                      <a:pt x="3046" y="65"/>
                    </a:cubicBezTo>
                    <a:cubicBezTo>
                      <a:pt x="3009" y="97"/>
                      <a:pt x="2992" y="127"/>
                      <a:pt x="2972" y="159"/>
                    </a:cubicBezTo>
                    <a:cubicBezTo>
                      <a:pt x="2938" y="222"/>
                      <a:pt x="2908" y="282"/>
                      <a:pt x="2884" y="345"/>
                    </a:cubicBezTo>
                    <a:cubicBezTo>
                      <a:pt x="2832" y="470"/>
                      <a:pt x="2793" y="595"/>
                      <a:pt x="2757" y="720"/>
                    </a:cubicBezTo>
                    <a:cubicBezTo>
                      <a:pt x="2699" y="928"/>
                      <a:pt x="2646" y="1137"/>
                      <a:pt x="2601" y="1349"/>
                    </a:cubicBezTo>
                    <a:lnTo>
                      <a:pt x="2601" y="1349"/>
                    </a:lnTo>
                    <a:cubicBezTo>
                      <a:pt x="2406" y="1218"/>
                      <a:pt x="2205" y="1100"/>
                      <a:pt x="1987" y="1004"/>
                    </a:cubicBezTo>
                    <a:cubicBezTo>
                      <a:pt x="1858" y="948"/>
                      <a:pt x="1722" y="901"/>
                      <a:pt x="1580" y="875"/>
                    </a:cubicBezTo>
                    <a:cubicBezTo>
                      <a:pt x="1533" y="868"/>
                      <a:pt x="1483" y="863"/>
                      <a:pt x="1433" y="863"/>
                    </a:cubicBezTo>
                    <a:cubicBezTo>
                      <a:pt x="1332" y="863"/>
                      <a:pt x="1227" y="883"/>
                      <a:pt x="1138" y="946"/>
                    </a:cubicBezTo>
                    <a:cubicBezTo>
                      <a:pt x="1106" y="970"/>
                      <a:pt x="1076" y="998"/>
                      <a:pt x="1052" y="1030"/>
                    </a:cubicBezTo>
                    <a:cubicBezTo>
                      <a:pt x="1024" y="1073"/>
                      <a:pt x="1017" y="1093"/>
                      <a:pt x="998" y="1127"/>
                    </a:cubicBezTo>
                    <a:cubicBezTo>
                      <a:pt x="985" y="1159"/>
                      <a:pt x="977" y="1205"/>
                      <a:pt x="966" y="1241"/>
                    </a:cubicBezTo>
                    <a:cubicBezTo>
                      <a:pt x="959" y="1280"/>
                      <a:pt x="964" y="1317"/>
                      <a:pt x="964" y="1356"/>
                    </a:cubicBezTo>
                    <a:cubicBezTo>
                      <a:pt x="970" y="1431"/>
                      <a:pt x="989" y="1500"/>
                      <a:pt x="1017" y="1569"/>
                    </a:cubicBezTo>
                    <a:cubicBezTo>
                      <a:pt x="1043" y="1636"/>
                      <a:pt x="1076" y="1700"/>
                      <a:pt x="1117" y="1756"/>
                    </a:cubicBezTo>
                    <a:cubicBezTo>
                      <a:pt x="1194" y="1875"/>
                      <a:pt x="1283" y="1981"/>
                      <a:pt x="1380" y="2080"/>
                    </a:cubicBezTo>
                    <a:cubicBezTo>
                      <a:pt x="1472" y="2175"/>
                      <a:pt x="1569" y="2263"/>
                      <a:pt x="1671" y="2345"/>
                    </a:cubicBezTo>
                    <a:cubicBezTo>
                      <a:pt x="1373" y="2366"/>
                      <a:pt x="1076" y="2405"/>
                      <a:pt x="772" y="2459"/>
                    </a:cubicBezTo>
                    <a:cubicBezTo>
                      <a:pt x="621" y="2491"/>
                      <a:pt x="470" y="2528"/>
                      <a:pt x="321" y="2582"/>
                    </a:cubicBezTo>
                    <a:cubicBezTo>
                      <a:pt x="248" y="2608"/>
                      <a:pt x="173" y="2640"/>
                      <a:pt x="104" y="2692"/>
                    </a:cubicBezTo>
                    <a:cubicBezTo>
                      <a:pt x="69" y="2722"/>
                      <a:pt x="30" y="2750"/>
                      <a:pt x="11" y="2810"/>
                    </a:cubicBezTo>
                    <a:cubicBezTo>
                      <a:pt x="2" y="2836"/>
                      <a:pt x="0" y="2873"/>
                      <a:pt x="11" y="2899"/>
                    </a:cubicBezTo>
                    <a:cubicBezTo>
                      <a:pt x="20" y="2931"/>
                      <a:pt x="28" y="2942"/>
                      <a:pt x="54" y="2976"/>
                    </a:cubicBezTo>
                    <a:cubicBezTo>
                      <a:pt x="86" y="3002"/>
                      <a:pt x="101" y="3030"/>
                      <a:pt x="149" y="3052"/>
                    </a:cubicBezTo>
                    <a:cubicBezTo>
                      <a:pt x="190" y="3073"/>
                      <a:pt x="235" y="3099"/>
                      <a:pt x="274" y="3106"/>
                    </a:cubicBezTo>
                    <a:cubicBezTo>
                      <a:pt x="354" y="3131"/>
                      <a:pt x="431" y="3142"/>
                      <a:pt x="513" y="3149"/>
                    </a:cubicBezTo>
                    <a:cubicBezTo>
                      <a:pt x="579" y="3156"/>
                      <a:pt x="643" y="3159"/>
                      <a:pt x="708" y="3159"/>
                    </a:cubicBezTo>
                    <a:cubicBezTo>
                      <a:pt x="800" y="3159"/>
                      <a:pt x="892" y="3153"/>
                      <a:pt x="985" y="3147"/>
                    </a:cubicBezTo>
                    <a:cubicBezTo>
                      <a:pt x="1268" y="3123"/>
                      <a:pt x="1552" y="3081"/>
                      <a:pt x="1830" y="3019"/>
                    </a:cubicBezTo>
                    <a:lnTo>
                      <a:pt x="1830" y="3019"/>
                    </a:lnTo>
                    <a:cubicBezTo>
                      <a:pt x="1928" y="3357"/>
                      <a:pt x="2038" y="3690"/>
                      <a:pt x="2196" y="4009"/>
                    </a:cubicBezTo>
                    <a:cubicBezTo>
                      <a:pt x="2239" y="4095"/>
                      <a:pt x="2285" y="4179"/>
                      <a:pt x="2339" y="4259"/>
                    </a:cubicBezTo>
                    <a:cubicBezTo>
                      <a:pt x="2393" y="4341"/>
                      <a:pt x="2453" y="4418"/>
                      <a:pt x="2537" y="4483"/>
                    </a:cubicBezTo>
                    <a:cubicBezTo>
                      <a:pt x="2580" y="4513"/>
                      <a:pt x="2630" y="4543"/>
                      <a:pt x="2690" y="4547"/>
                    </a:cubicBezTo>
                    <a:cubicBezTo>
                      <a:pt x="2697" y="4548"/>
                      <a:pt x="2705" y="4549"/>
                      <a:pt x="2712" y="4549"/>
                    </a:cubicBezTo>
                    <a:cubicBezTo>
                      <a:pt x="2766" y="4549"/>
                      <a:pt x="2814" y="4529"/>
                      <a:pt x="2854" y="4500"/>
                    </a:cubicBezTo>
                    <a:cubicBezTo>
                      <a:pt x="2882" y="4479"/>
                      <a:pt x="2893" y="4470"/>
                      <a:pt x="2910" y="4448"/>
                    </a:cubicBezTo>
                    <a:cubicBezTo>
                      <a:pt x="2929" y="4427"/>
                      <a:pt x="2949" y="4405"/>
                      <a:pt x="2959" y="4384"/>
                    </a:cubicBezTo>
                    <a:cubicBezTo>
                      <a:pt x="2985" y="4341"/>
                      <a:pt x="3005" y="4297"/>
                      <a:pt x="3024" y="4252"/>
                    </a:cubicBezTo>
                    <a:cubicBezTo>
                      <a:pt x="3091" y="4071"/>
                      <a:pt x="3125" y="3882"/>
                      <a:pt x="3151" y="3696"/>
                    </a:cubicBezTo>
                    <a:cubicBezTo>
                      <a:pt x="3175" y="3511"/>
                      <a:pt x="3186" y="3321"/>
                      <a:pt x="3194" y="3136"/>
                    </a:cubicBezTo>
                    <a:cubicBezTo>
                      <a:pt x="3215" y="2772"/>
                      <a:pt x="3210" y="2410"/>
                      <a:pt x="3198" y="2051"/>
                    </a:cubicBezTo>
                    <a:lnTo>
                      <a:pt x="3198" y="2051"/>
                    </a:lnTo>
                    <a:cubicBezTo>
                      <a:pt x="3289" y="2054"/>
                      <a:pt x="3381" y="2055"/>
                      <a:pt x="3471" y="2055"/>
                    </a:cubicBezTo>
                    <a:cubicBezTo>
                      <a:pt x="3617" y="2055"/>
                      <a:pt x="3761" y="2051"/>
                      <a:pt x="3906" y="2045"/>
                    </a:cubicBezTo>
                    <a:cubicBezTo>
                      <a:pt x="4028" y="2037"/>
                      <a:pt x="4156" y="2028"/>
                      <a:pt x="4278" y="2013"/>
                    </a:cubicBezTo>
                    <a:cubicBezTo>
                      <a:pt x="4341" y="2004"/>
                      <a:pt x="4406" y="1993"/>
                      <a:pt x="4468" y="1981"/>
                    </a:cubicBezTo>
                    <a:cubicBezTo>
                      <a:pt x="4531" y="1963"/>
                      <a:pt x="4595" y="1946"/>
                      <a:pt x="4660" y="1907"/>
                    </a:cubicBezTo>
                    <a:cubicBezTo>
                      <a:pt x="4692" y="1884"/>
                      <a:pt x="4731" y="1862"/>
                      <a:pt x="4750" y="1802"/>
                    </a:cubicBezTo>
                    <a:cubicBezTo>
                      <a:pt x="4759" y="1776"/>
                      <a:pt x="4759" y="1743"/>
                      <a:pt x="4750" y="1720"/>
                    </a:cubicBezTo>
                    <a:lnTo>
                      <a:pt x="4746" y="1700"/>
                    </a:lnTo>
                    <a:lnTo>
                      <a:pt x="4746" y="1698"/>
                    </a:lnTo>
                    <a:lnTo>
                      <a:pt x="4746" y="1698"/>
                    </a:lnTo>
                    <a:cubicBezTo>
                      <a:pt x="4746" y="1699"/>
                      <a:pt x="4746" y="1699"/>
                      <a:pt x="4746" y="1699"/>
                    </a:cubicBezTo>
                    <a:cubicBezTo>
                      <a:pt x="4746" y="1699"/>
                      <a:pt x="4746" y="1699"/>
                      <a:pt x="4746" y="1698"/>
                    </a:cubicBezTo>
                    <a:lnTo>
                      <a:pt x="4746" y="1698"/>
                    </a:lnTo>
                    <a:lnTo>
                      <a:pt x="4746" y="1698"/>
                    </a:lnTo>
                    <a:cubicBezTo>
                      <a:pt x="4746" y="1698"/>
                      <a:pt x="4746" y="1698"/>
                      <a:pt x="4745" y="1697"/>
                    </a:cubicBezTo>
                    <a:lnTo>
                      <a:pt x="4745" y="1697"/>
                    </a:lnTo>
                    <a:cubicBezTo>
                      <a:pt x="4745" y="1696"/>
                      <a:pt x="4743" y="1693"/>
                      <a:pt x="4740" y="1687"/>
                    </a:cubicBezTo>
                    <a:lnTo>
                      <a:pt x="4737" y="1683"/>
                    </a:lnTo>
                    <a:lnTo>
                      <a:pt x="4735" y="1679"/>
                    </a:lnTo>
                    <a:lnTo>
                      <a:pt x="4720" y="1659"/>
                    </a:lnTo>
                    <a:cubicBezTo>
                      <a:pt x="4709" y="1638"/>
                      <a:pt x="4673" y="1606"/>
                      <a:pt x="4638" y="1580"/>
                    </a:cubicBezTo>
                    <a:cubicBezTo>
                      <a:pt x="4602" y="1554"/>
                      <a:pt x="4569" y="1547"/>
                      <a:pt x="4537" y="1530"/>
                    </a:cubicBezTo>
                    <a:cubicBezTo>
                      <a:pt x="4472" y="1509"/>
                      <a:pt x="4408" y="1496"/>
                      <a:pt x="4343" y="1485"/>
                    </a:cubicBezTo>
                    <a:cubicBezTo>
                      <a:pt x="4283" y="1474"/>
                      <a:pt x="4214" y="1468"/>
                      <a:pt x="4153" y="1465"/>
                    </a:cubicBezTo>
                    <a:cubicBezTo>
                      <a:pt x="4108" y="1464"/>
                      <a:pt x="4063" y="1463"/>
                      <a:pt x="4019" y="1463"/>
                    </a:cubicBezTo>
                    <a:cubicBezTo>
                      <a:pt x="3842" y="1463"/>
                      <a:pt x="3669" y="1477"/>
                      <a:pt x="3496" y="1498"/>
                    </a:cubicBezTo>
                    <a:lnTo>
                      <a:pt x="3496" y="1498"/>
                    </a:lnTo>
                    <a:cubicBezTo>
                      <a:pt x="3494" y="1272"/>
                      <a:pt x="3485" y="1045"/>
                      <a:pt x="3468" y="819"/>
                    </a:cubicBezTo>
                    <a:cubicBezTo>
                      <a:pt x="3457" y="690"/>
                      <a:pt x="3446" y="560"/>
                      <a:pt x="3425" y="429"/>
                    </a:cubicBezTo>
                    <a:cubicBezTo>
                      <a:pt x="3414" y="362"/>
                      <a:pt x="3401" y="297"/>
                      <a:pt x="3382" y="228"/>
                    </a:cubicBezTo>
                    <a:cubicBezTo>
                      <a:pt x="3371" y="194"/>
                      <a:pt x="3360" y="162"/>
                      <a:pt x="3341" y="125"/>
                    </a:cubicBezTo>
                    <a:cubicBezTo>
                      <a:pt x="3324" y="93"/>
                      <a:pt x="3306" y="43"/>
                      <a:pt x="3227" y="8"/>
                    </a:cubicBezTo>
                    <a:cubicBezTo>
                      <a:pt x="3214" y="3"/>
                      <a:pt x="3199" y="1"/>
                      <a:pt x="318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0" name="Google Shape;2070;p42"/>
              <p:cNvSpPr/>
              <p:nvPr/>
            </p:nvSpPr>
            <p:spPr>
              <a:xfrm>
                <a:off x="6218100" y="1360945"/>
                <a:ext cx="47187" cy="95332"/>
              </a:xfrm>
              <a:custGeom>
                <a:avLst/>
                <a:gdLst/>
                <a:ahLst/>
                <a:cxnLst/>
                <a:rect l="l" t="t" r="r" b="b"/>
                <a:pathLst>
                  <a:path w="787" h="1590" extrusionOk="0">
                    <a:moveTo>
                      <a:pt x="395" y="1"/>
                    </a:moveTo>
                    <a:cubicBezTo>
                      <a:pt x="179" y="1"/>
                      <a:pt x="0" y="356"/>
                      <a:pt x="0" y="796"/>
                    </a:cubicBezTo>
                    <a:cubicBezTo>
                      <a:pt x="0" y="1234"/>
                      <a:pt x="177" y="1589"/>
                      <a:pt x="395" y="1589"/>
                    </a:cubicBezTo>
                    <a:cubicBezTo>
                      <a:pt x="612" y="1589"/>
                      <a:pt x="787" y="1234"/>
                      <a:pt x="787" y="796"/>
                    </a:cubicBezTo>
                    <a:cubicBezTo>
                      <a:pt x="787" y="356"/>
                      <a:pt x="612" y="1"/>
                      <a:pt x="39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1" name="Google Shape;2071;p42"/>
              <p:cNvSpPr/>
              <p:nvPr/>
            </p:nvSpPr>
            <p:spPr>
              <a:xfrm>
                <a:off x="5379525" y="1012887"/>
                <a:ext cx="418383" cy="315676"/>
              </a:xfrm>
              <a:custGeom>
                <a:avLst/>
                <a:gdLst/>
                <a:ahLst/>
                <a:cxnLst/>
                <a:rect l="l" t="t" r="r" b="b"/>
                <a:pathLst>
                  <a:path w="6978" h="5265" extrusionOk="0">
                    <a:moveTo>
                      <a:pt x="4258" y="1"/>
                    </a:moveTo>
                    <a:cubicBezTo>
                      <a:pt x="3441" y="1"/>
                      <a:pt x="3217" y="1730"/>
                      <a:pt x="3217" y="1730"/>
                    </a:cubicBezTo>
                    <a:cubicBezTo>
                      <a:pt x="3062" y="1377"/>
                      <a:pt x="2575" y="1239"/>
                      <a:pt x="2154" y="1239"/>
                    </a:cubicBezTo>
                    <a:cubicBezTo>
                      <a:pt x="1850" y="1239"/>
                      <a:pt x="1581" y="1310"/>
                      <a:pt x="1494" y="1424"/>
                    </a:cubicBezTo>
                    <a:cubicBezTo>
                      <a:pt x="1155" y="1875"/>
                      <a:pt x="2212" y="2489"/>
                      <a:pt x="2307" y="2489"/>
                    </a:cubicBezTo>
                    <a:cubicBezTo>
                      <a:pt x="2309" y="2489"/>
                      <a:pt x="2310" y="2489"/>
                      <a:pt x="2311" y="2489"/>
                    </a:cubicBezTo>
                    <a:cubicBezTo>
                      <a:pt x="2312" y="2488"/>
                      <a:pt x="2313" y="2488"/>
                      <a:pt x="2313" y="2488"/>
                    </a:cubicBezTo>
                    <a:lnTo>
                      <a:pt x="2313" y="2488"/>
                    </a:lnTo>
                    <a:cubicBezTo>
                      <a:pt x="2317" y="2488"/>
                      <a:pt x="0" y="3408"/>
                      <a:pt x="113" y="3812"/>
                    </a:cubicBezTo>
                    <a:cubicBezTo>
                      <a:pt x="148" y="3940"/>
                      <a:pt x="360" y="3984"/>
                      <a:pt x="635" y="3984"/>
                    </a:cubicBezTo>
                    <a:cubicBezTo>
                      <a:pt x="1238" y="3984"/>
                      <a:pt x="2141" y="3773"/>
                      <a:pt x="2141" y="3773"/>
                    </a:cubicBezTo>
                    <a:lnTo>
                      <a:pt x="2141" y="3773"/>
                    </a:lnTo>
                    <a:cubicBezTo>
                      <a:pt x="2141" y="3773"/>
                      <a:pt x="1492" y="4625"/>
                      <a:pt x="1826" y="4847"/>
                    </a:cubicBezTo>
                    <a:cubicBezTo>
                      <a:pt x="1855" y="4866"/>
                      <a:pt x="1886" y="4875"/>
                      <a:pt x="1919" y="4875"/>
                    </a:cubicBezTo>
                    <a:cubicBezTo>
                      <a:pt x="2262" y="4875"/>
                      <a:pt x="2775" y="3885"/>
                      <a:pt x="2775" y="3885"/>
                    </a:cubicBezTo>
                    <a:cubicBezTo>
                      <a:pt x="2775" y="3885"/>
                      <a:pt x="2854" y="5264"/>
                      <a:pt x="3542" y="5264"/>
                    </a:cubicBezTo>
                    <a:cubicBezTo>
                      <a:pt x="3572" y="5264"/>
                      <a:pt x="3603" y="5261"/>
                      <a:pt x="3635" y="5256"/>
                    </a:cubicBezTo>
                    <a:cubicBezTo>
                      <a:pt x="4406" y="5129"/>
                      <a:pt x="4745" y="2659"/>
                      <a:pt x="4745" y="2659"/>
                    </a:cubicBezTo>
                    <a:cubicBezTo>
                      <a:pt x="4745" y="2659"/>
                      <a:pt x="5735" y="2995"/>
                      <a:pt x="6356" y="2995"/>
                    </a:cubicBezTo>
                    <a:cubicBezTo>
                      <a:pt x="6607" y="2995"/>
                      <a:pt x="6797" y="2940"/>
                      <a:pt x="6837" y="2786"/>
                    </a:cubicBezTo>
                    <a:cubicBezTo>
                      <a:pt x="6977" y="2250"/>
                      <a:pt x="4691" y="1661"/>
                      <a:pt x="4691" y="1661"/>
                    </a:cubicBezTo>
                    <a:cubicBezTo>
                      <a:pt x="4691" y="1661"/>
                      <a:pt x="5221" y="118"/>
                      <a:pt x="4337" y="6"/>
                    </a:cubicBezTo>
                    <a:cubicBezTo>
                      <a:pt x="4310" y="2"/>
                      <a:pt x="4284" y="1"/>
                      <a:pt x="42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2" name="Google Shape;2072;p42"/>
              <p:cNvSpPr/>
              <p:nvPr/>
            </p:nvSpPr>
            <p:spPr>
              <a:xfrm>
                <a:off x="5435526" y="1041667"/>
                <a:ext cx="285098" cy="272867"/>
              </a:xfrm>
              <a:custGeom>
                <a:avLst/>
                <a:gdLst/>
                <a:ahLst/>
                <a:cxnLst/>
                <a:rect l="l" t="t" r="r" b="b"/>
                <a:pathLst>
                  <a:path w="4755" h="4551" extrusionOk="0">
                    <a:moveTo>
                      <a:pt x="3163" y="202"/>
                    </a:moveTo>
                    <a:cubicBezTo>
                      <a:pt x="3164" y="204"/>
                      <a:pt x="3165" y="207"/>
                      <a:pt x="3166" y="209"/>
                    </a:cubicBezTo>
                    <a:cubicBezTo>
                      <a:pt x="3177" y="231"/>
                      <a:pt x="3183" y="259"/>
                      <a:pt x="3192" y="285"/>
                    </a:cubicBezTo>
                    <a:cubicBezTo>
                      <a:pt x="3209" y="341"/>
                      <a:pt x="3220" y="401"/>
                      <a:pt x="3231" y="463"/>
                    </a:cubicBezTo>
                    <a:cubicBezTo>
                      <a:pt x="3248" y="586"/>
                      <a:pt x="3265" y="711"/>
                      <a:pt x="3276" y="836"/>
                    </a:cubicBezTo>
                    <a:cubicBezTo>
                      <a:pt x="3300" y="1091"/>
                      <a:pt x="3311" y="1347"/>
                      <a:pt x="3317" y="1599"/>
                    </a:cubicBezTo>
                    <a:lnTo>
                      <a:pt x="3319" y="1698"/>
                    </a:lnTo>
                    <a:lnTo>
                      <a:pt x="3416" y="1683"/>
                    </a:lnTo>
                    <a:cubicBezTo>
                      <a:pt x="3633" y="1648"/>
                      <a:pt x="3857" y="1627"/>
                      <a:pt x="4077" y="1627"/>
                    </a:cubicBezTo>
                    <a:cubicBezTo>
                      <a:pt x="4098" y="1627"/>
                      <a:pt x="4118" y="1627"/>
                      <a:pt x="4138" y="1627"/>
                    </a:cubicBezTo>
                    <a:cubicBezTo>
                      <a:pt x="4199" y="1627"/>
                      <a:pt x="4257" y="1632"/>
                      <a:pt x="4317" y="1638"/>
                    </a:cubicBezTo>
                    <a:cubicBezTo>
                      <a:pt x="4375" y="1645"/>
                      <a:pt x="4429" y="1655"/>
                      <a:pt x="4483" y="1673"/>
                    </a:cubicBezTo>
                    <a:cubicBezTo>
                      <a:pt x="4505" y="1683"/>
                      <a:pt x="4535" y="1692"/>
                      <a:pt x="4550" y="1703"/>
                    </a:cubicBezTo>
                    <a:cubicBezTo>
                      <a:pt x="4565" y="1713"/>
                      <a:pt x="4580" y="1713"/>
                      <a:pt x="4599" y="1746"/>
                    </a:cubicBezTo>
                    <a:lnTo>
                      <a:pt x="4612" y="1763"/>
                    </a:lnTo>
                    <a:cubicBezTo>
                      <a:pt x="4612" y="1763"/>
                      <a:pt x="4612" y="1763"/>
                      <a:pt x="4612" y="1763"/>
                    </a:cubicBezTo>
                    <a:lnTo>
                      <a:pt x="4612" y="1763"/>
                    </a:lnTo>
                    <a:lnTo>
                      <a:pt x="4614" y="1770"/>
                    </a:lnTo>
                    <a:lnTo>
                      <a:pt x="4615" y="1770"/>
                    </a:lnTo>
                    <a:lnTo>
                      <a:pt x="4615" y="1770"/>
                    </a:lnTo>
                    <a:cubicBezTo>
                      <a:pt x="4615" y="1770"/>
                      <a:pt x="4614" y="1771"/>
                      <a:pt x="4614" y="1772"/>
                    </a:cubicBezTo>
                    <a:cubicBezTo>
                      <a:pt x="4619" y="1774"/>
                      <a:pt x="4602" y="1789"/>
                      <a:pt x="4586" y="1802"/>
                    </a:cubicBezTo>
                    <a:cubicBezTo>
                      <a:pt x="4500" y="1854"/>
                      <a:pt x="4373" y="1879"/>
                      <a:pt x="4257" y="1901"/>
                    </a:cubicBezTo>
                    <a:cubicBezTo>
                      <a:pt x="4136" y="1923"/>
                      <a:pt x="4015" y="1935"/>
                      <a:pt x="3892" y="1946"/>
                    </a:cubicBezTo>
                    <a:cubicBezTo>
                      <a:pt x="3649" y="1968"/>
                      <a:pt x="3401" y="1976"/>
                      <a:pt x="3155" y="1979"/>
                    </a:cubicBezTo>
                    <a:lnTo>
                      <a:pt x="3114" y="1979"/>
                    </a:lnTo>
                    <a:lnTo>
                      <a:pt x="3117" y="2020"/>
                    </a:lnTo>
                    <a:cubicBezTo>
                      <a:pt x="3147" y="2392"/>
                      <a:pt x="3149" y="2765"/>
                      <a:pt x="3136" y="3138"/>
                    </a:cubicBezTo>
                    <a:cubicBezTo>
                      <a:pt x="3125" y="3323"/>
                      <a:pt x="3110" y="3509"/>
                      <a:pt x="3082" y="3692"/>
                    </a:cubicBezTo>
                    <a:cubicBezTo>
                      <a:pt x="3052" y="3875"/>
                      <a:pt x="3020" y="4063"/>
                      <a:pt x="2944" y="4227"/>
                    </a:cubicBezTo>
                    <a:cubicBezTo>
                      <a:pt x="2927" y="4267"/>
                      <a:pt x="2905" y="4306"/>
                      <a:pt x="2880" y="4343"/>
                    </a:cubicBezTo>
                    <a:cubicBezTo>
                      <a:pt x="2869" y="4364"/>
                      <a:pt x="2856" y="4375"/>
                      <a:pt x="2843" y="4390"/>
                    </a:cubicBezTo>
                    <a:cubicBezTo>
                      <a:pt x="2832" y="4403"/>
                      <a:pt x="2804" y="4423"/>
                      <a:pt x="2793" y="4431"/>
                    </a:cubicBezTo>
                    <a:cubicBezTo>
                      <a:pt x="2766" y="4449"/>
                      <a:pt x="2738" y="4458"/>
                      <a:pt x="2710" y="4458"/>
                    </a:cubicBezTo>
                    <a:cubicBezTo>
                      <a:pt x="2705" y="4458"/>
                      <a:pt x="2700" y="4458"/>
                      <a:pt x="2694" y="4457"/>
                    </a:cubicBezTo>
                    <a:cubicBezTo>
                      <a:pt x="2662" y="4453"/>
                      <a:pt x="2627" y="4433"/>
                      <a:pt x="2595" y="4410"/>
                    </a:cubicBezTo>
                    <a:cubicBezTo>
                      <a:pt x="2470" y="4295"/>
                      <a:pt x="2384" y="4127"/>
                      <a:pt x="2308" y="3961"/>
                    </a:cubicBezTo>
                    <a:cubicBezTo>
                      <a:pt x="2164" y="3625"/>
                      <a:pt x="2048" y="3270"/>
                      <a:pt x="1953" y="2914"/>
                    </a:cubicBezTo>
                    <a:lnTo>
                      <a:pt x="1936" y="2841"/>
                    </a:lnTo>
                    <a:lnTo>
                      <a:pt x="1860" y="2858"/>
                    </a:lnTo>
                    <a:cubicBezTo>
                      <a:pt x="1565" y="2923"/>
                      <a:pt x="1267" y="2979"/>
                      <a:pt x="968" y="3009"/>
                    </a:cubicBezTo>
                    <a:cubicBezTo>
                      <a:pt x="861" y="3016"/>
                      <a:pt x="754" y="3024"/>
                      <a:pt x="649" y="3024"/>
                    </a:cubicBezTo>
                    <a:cubicBezTo>
                      <a:pt x="606" y="3024"/>
                      <a:pt x="562" y="3023"/>
                      <a:pt x="520" y="3020"/>
                    </a:cubicBezTo>
                    <a:cubicBezTo>
                      <a:pt x="451" y="3013"/>
                      <a:pt x="375" y="3007"/>
                      <a:pt x="310" y="2985"/>
                    </a:cubicBezTo>
                    <a:cubicBezTo>
                      <a:pt x="272" y="2976"/>
                      <a:pt x="250" y="2964"/>
                      <a:pt x="224" y="2953"/>
                    </a:cubicBezTo>
                    <a:lnTo>
                      <a:pt x="203" y="2944"/>
                    </a:lnTo>
                    <a:lnTo>
                      <a:pt x="181" y="2925"/>
                    </a:lnTo>
                    <a:lnTo>
                      <a:pt x="139" y="2887"/>
                    </a:lnTo>
                    <a:lnTo>
                      <a:pt x="139" y="2887"/>
                    </a:lnTo>
                    <a:cubicBezTo>
                      <a:pt x="139" y="2887"/>
                      <a:pt x="125" y="2870"/>
                      <a:pt x="127" y="2864"/>
                    </a:cubicBezTo>
                    <a:cubicBezTo>
                      <a:pt x="121" y="2858"/>
                      <a:pt x="125" y="2851"/>
                      <a:pt x="125" y="2845"/>
                    </a:cubicBezTo>
                    <a:cubicBezTo>
                      <a:pt x="125" y="2828"/>
                      <a:pt x="149" y="2806"/>
                      <a:pt x="170" y="2785"/>
                    </a:cubicBezTo>
                    <a:cubicBezTo>
                      <a:pt x="222" y="2744"/>
                      <a:pt x="289" y="2711"/>
                      <a:pt x="356" y="2683"/>
                    </a:cubicBezTo>
                    <a:cubicBezTo>
                      <a:pt x="494" y="2625"/>
                      <a:pt x="638" y="2582"/>
                      <a:pt x="787" y="2545"/>
                    </a:cubicBezTo>
                    <a:cubicBezTo>
                      <a:pt x="1080" y="2470"/>
                      <a:pt x="1382" y="2414"/>
                      <a:pt x="1683" y="2360"/>
                    </a:cubicBezTo>
                    <a:lnTo>
                      <a:pt x="1701" y="2354"/>
                    </a:lnTo>
                    <a:lnTo>
                      <a:pt x="1688" y="2341"/>
                    </a:lnTo>
                    <a:cubicBezTo>
                      <a:pt x="1586" y="2248"/>
                      <a:pt x="1494" y="2149"/>
                      <a:pt x="1403" y="2048"/>
                    </a:cubicBezTo>
                    <a:cubicBezTo>
                      <a:pt x="1317" y="1942"/>
                      <a:pt x="1237" y="1832"/>
                      <a:pt x="1173" y="1716"/>
                    </a:cubicBezTo>
                    <a:cubicBezTo>
                      <a:pt x="1138" y="1655"/>
                      <a:pt x="1110" y="1597"/>
                      <a:pt x="1088" y="1535"/>
                    </a:cubicBezTo>
                    <a:cubicBezTo>
                      <a:pt x="1067" y="1472"/>
                      <a:pt x="1054" y="1412"/>
                      <a:pt x="1052" y="1349"/>
                    </a:cubicBezTo>
                    <a:cubicBezTo>
                      <a:pt x="1054" y="1317"/>
                      <a:pt x="1052" y="1285"/>
                      <a:pt x="1056" y="1257"/>
                    </a:cubicBezTo>
                    <a:cubicBezTo>
                      <a:pt x="1065" y="1231"/>
                      <a:pt x="1067" y="1207"/>
                      <a:pt x="1080" y="1177"/>
                    </a:cubicBezTo>
                    <a:cubicBezTo>
                      <a:pt x="1097" y="1149"/>
                      <a:pt x="1121" y="1110"/>
                      <a:pt x="1132" y="1095"/>
                    </a:cubicBezTo>
                    <a:cubicBezTo>
                      <a:pt x="1151" y="1073"/>
                      <a:pt x="1173" y="1056"/>
                      <a:pt x="1196" y="1039"/>
                    </a:cubicBezTo>
                    <a:cubicBezTo>
                      <a:pt x="1253" y="1001"/>
                      <a:pt x="1321" y="988"/>
                      <a:pt x="1393" y="988"/>
                    </a:cubicBezTo>
                    <a:cubicBezTo>
                      <a:pt x="1444" y="988"/>
                      <a:pt x="1498" y="995"/>
                      <a:pt x="1550" y="1004"/>
                    </a:cubicBezTo>
                    <a:cubicBezTo>
                      <a:pt x="1675" y="1028"/>
                      <a:pt x="1800" y="1078"/>
                      <a:pt x="1920" y="1134"/>
                    </a:cubicBezTo>
                    <a:cubicBezTo>
                      <a:pt x="2164" y="1250"/>
                      <a:pt x="2392" y="1397"/>
                      <a:pt x="2606" y="1556"/>
                    </a:cubicBezTo>
                    <a:lnTo>
                      <a:pt x="2709" y="1638"/>
                    </a:lnTo>
                    <a:lnTo>
                      <a:pt x="2739" y="1509"/>
                    </a:lnTo>
                    <a:cubicBezTo>
                      <a:pt x="2795" y="1261"/>
                      <a:pt x="2854" y="1013"/>
                      <a:pt x="2925" y="769"/>
                    </a:cubicBezTo>
                    <a:cubicBezTo>
                      <a:pt x="2961" y="649"/>
                      <a:pt x="3000" y="528"/>
                      <a:pt x="3048" y="414"/>
                    </a:cubicBezTo>
                    <a:cubicBezTo>
                      <a:pt x="3071" y="358"/>
                      <a:pt x="3095" y="304"/>
                      <a:pt x="3125" y="254"/>
                    </a:cubicBezTo>
                    <a:cubicBezTo>
                      <a:pt x="3136" y="234"/>
                      <a:pt x="3151" y="215"/>
                      <a:pt x="3163" y="202"/>
                    </a:cubicBezTo>
                    <a:close/>
                    <a:moveTo>
                      <a:pt x="3180" y="1"/>
                    </a:moveTo>
                    <a:cubicBezTo>
                      <a:pt x="3171" y="1"/>
                      <a:pt x="3163" y="1"/>
                      <a:pt x="3155" y="2"/>
                    </a:cubicBezTo>
                    <a:lnTo>
                      <a:pt x="3138" y="4"/>
                    </a:lnTo>
                    <a:lnTo>
                      <a:pt x="3136" y="4"/>
                    </a:lnTo>
                    <a:cubicBezTo>
                      <a:pt x="3132" y="7"/>
                      <a:pt x="3147" y="2"/>
                      <a:pt x="3123" y="11"/>
                    </a:cubicBezTo>
                    <a:lnTo>
                      <a:pt x="3117" y="11"/>
                    </a:lnTo>
                    <a:lnTo>
                      <a:pt x="3106" y="15"/>
                    </a:lnTo>
                    <a:cubicBezTo>
                      <a:pt x="3093" y="22"/>
                      <a:pt x="3048" y="54"/>
                      <a:pt x="3039" y="65"/>
                    </a:cubicBezTo>
                    <a:cubicBezTo>
                      <a:pt x="3007" y="97"/>
                      <a:pt x="2985" y="125"/>
                      <a:pt x="2966" y="157"/>
                    </a:cubicBezTo>
                    <a:cubicBezTo>
                      <a:pt x="2929" y="220"/>
                      <a:pt x="2901" y="282"/>
                      <a:pt x="2877" y="345"/>
                    </a:cubicBezTo>
                    <a:cubicBezTo>
                      <a:pt x="2826" y="468"/>
                      <a:pt x="2789" y="595"/>
                      <a:pt x="2750" y="718"/>
                    </a:cubicBezTo>
                    <a:cubicBezTo>
                      <a:pt x="2693" y="928"/>
                      <a:pt x="2640" y="1137"/>
                      <a:pt x="2596" y="1349"/>
                    </a:cubicBezTo>
                    <a:lnTo>
                      <a:pt x="2596" y="1349"/>
                    </a:lnTo>
                    <a:cubicBezTo>
                      <a:pt x="2401" y="1216"/>
                      <a:pt x="2199" y="1099"/>
                      <a:pt x="1981" y="1004"/>
                    </a:cubicBezTo>
                    <a:cubicBezTo>
                      <a:pt x="1851" y="948"/>
                      <a:pt x="1716" y="899"/>
                      <a:pt x="1573" y="875"/>
                    </a:cubicBezTo>
                    <a:cubicBezTo>
                      <a:pt x="1526" y="868"/>
                      <a:pt x="1476" y="863"/>
                      <a:pt x="1426" y="863"/>
                    </a:cubicBezTo>
                    <a:cubicBezTo>
                      <a:pt x="1325" y="863"/>
                      <a:pt x="1222" y="883"/>
                      <a:pt x="1132" y="944"/>
                    </a:cubicBezTo>
                    <a:cubicBezTo>
                      <a:pt x="1099" y="970"/>
                      <a:pt x="1069" y="996"/>
                      <a:pt x="1045" y="1028"/>
                    </a:cubicBezTo>
                    <a:cubicBezTo>
                      <a:pt x="1020" y="1071"/>
                      <a:pt x="1011" y="1093"/>
                      <a:pt x="992" y="1125"/>
                    </a:cubicBezTo>
                    <a:cubicBezTo>
                      <a:pt x="979" y="1157"/>
                      <a:pt x="970" y="1203"/>
                      <a:pt x="959" y="1241"/>
                    </a:cubicBezTo>
                    <a:cubicBezTo>
                      <a:pt x="955" y="1278"/>
                      <a:pt x="957" y="1317"/>
                      <a:pt x="957" y="1354"/>
                    </a:cubicBezTo>
                    <a:cubicBezTo>
                      <a:pt x="966" y="1429"/>
                      <a:pt x="983" y="1502"/>
                      <a:pt x="1011" y="1567"/>
                    </a:cubicBezTo>
                    <a:cubicBezTo>
                      <a:pt x="1037" y="1634"/>
                      <a:pt x="1069" y="1698"/>
                      <a:pt x="1110" y="1757"/>
                    </a:cubicBezTo>
                    <a:cubicBezTo>
                      <a:pt x="1185" y="1875"/>
                      <a:pt x="1274" y="1979"/>
                      <a:pt x="1371" y="2080"/>
                    </a:cubicBezTo>
                    <a:cubicBezTo>
                      <a:pt x="1464" y="2173"/>
                      <a:pt x="1560" y="2263"/>
                      <a:pt x="1662" y="2343"/>
                    </a:cubicBezTo>
                    <a:cubicBezTo>
                      <a:pt x="1364" y="2367"/>
                      <a:pt x="1065" y="2407"/>
                      <a:pt x="772" y="2457"/>
                    </a:cubicBezTo>
                    <a:cubicBezTo>
                      <a:pt x="621" y="2489"/>
                      <a:pt x="470" y="2524"/>
                      <a:pt x="321" y="2578"/>
                    </a:cubicBezTo>
                    <a:cubicBezTo>
                      <a:pt x="248" y="2604"/>
                      <a:pt x="173" y="2636"/>
                      <a:pt x="104" y="2688"/>
                    </a:cubicBezTo>
                    <a:cubicBezTo>
                      <a:pt x="67" y="2718"/>
                      <a:pt x="30" y="2748"/>
                      <a:pt x="11" y="2806"/>
                    </a:cubicBezTo>
                    <a:cubicBezTo>
                      <a:pt x="2" y="2836"/>
                      <a:pt x="0" y="2871"/>
                      <a:pt x="11" y="2899"/>
                    </a:cubicBezTo>
                    <a:cubicBezTo>
                      <a:pt x="19" y="2931"/>
                      <a:pt x="28" y="2942"/>
                      <a:pt x="54" y="2976"/>
                    </a:cubicBezTo>
                    <a:cubicBezTo>
                      <a:pt x="86" y="3000"/>
                      <a:pt x="99" y="3030"/>
                      <a:pt x="149" y="3052"/>
                    </a:cubicBezTo>
                    <a:cubicBezTo>
                      <a:pt x="190" y="3073"/>
                      <a:pt x="235" y="3097"/>
                      <a:pt x="272" y="3106"/>
                    </a:cubicBezTo>
                    <a:cubicBezTo>
                      <a:pt x="354" y="3132"/>
                      <a:pt x="431" y="3142"/>
                      <a:pt x="513" y="3151"/>
                    </a:cubicBezTo>
                    <a:cubicBezTo>
                      <a:pt x="577" y="3158"/>
                      <a:pt x="641" y="3161"/>
                      <a:pt x="705" y="3161"/>
                    </a:cubicBezTo>
                    <a:cubicBezTo>
                      <a:pt x="797" y="3161"/>
                      <a:pt x="889" y="3155"/>
                      <a:pt x="981" y="3149"/>
                    </a:cubicBezTo>
                    <a:cubicBezTo>
                      <a:pt x="1268" y="3123"/>
                      <a:pt x="1549" y="3083"/>
                      <a:pt x="1827" y="3019"/>
                    </a:cubicBezTo>
                    <a:lnTo>
                      <a:pt x="1827" y="3019"/>
                    </a:lnTo>
                    <a:cubicBezTo>
                      <a:pt x="1923" y="3358"/>
                      <a:pt x="2033" y="3691"/>
                      <a:pt x="2194" y="4011"/>
                    </a:cubicBezTo>
                    <a:cubicBezTo>
                      <a:pt x="2237" y="4097"/>
                      <a:pt x="2283" y="4181"/>
                      <a:pt x="2336" y="4261"/>
                    </a:cubicBezTo>
                    <a:cubicBezTo>
                      <a:pt x="2390" y="4343"/>
                      <a:pt x="2448" y="4420"/>
                      <a:pt x="2533" y="4485"/>
                    </a:cubicBezTo>
                    <a:cubicBezTo>
                      <a:pt x="2578" y="4515"/>
                      <a:pt x="2627" y="4543"/>
                      <a:pt x="2686" y="4550"/>
                    </a:cubicBezTo>
                    <a:cubicBezTo>
                      <a:pt x="2691" y="4550"/>
                      <a:pt x="2696" y="4550"/>
                      <a:pt x="2701" y="4550"/>
                    </a:cubicBezTo>
                    <a:cubicBezTo>
                      <a:pt x="2758" y="4550"/>
                      <a:pt x="2808" y="4530"/>
                      <a:pt x="2851" y="4500"/>
                    </a:cubicBezTo>
                    <a:cubicBezTo>
                      <a:pt x="2875" y="4477"/>
                      <a:pt x="2888" y="4468"/>
                      <a:pt x="2908" y="4446"/>
                    </a:cubicBezTo>
                    <a:cubicBezTo>
                      <a:pt x="2927" y="4425"/>
                      <a:pt x="2944" y="4403"/>
                      <a:pt x="2955" y="4382"/>
                    </a:cubicBezTo>
                    <a:cubicBezTo>
                      <a:pt x="2983" y="4339"/>
                      <a:pt x="3002" y="4295"/>
                      <a:pt x="3020" y="4250"/>
                    </a:cubicBezTo>
                    <a:cubicBezTo>
                      <a:pt x="3089" y="4067"/>
                      <a:pt x="3123" y="3882"/>
                      <a:pt x="3147" y="3696"/>
                    </a:cubicBezTo>
                    <a:cubicBezTo>
                      <a:pt x="3170" y="3507"/>
                      <a:pt x="3181" y="3321"/>
                      <a:pt x="3190" y="3132"/>
                    </a:cubicBezTo>
                    <a:cubicBezTo>
                      <a:pt x="3209" y="2773"/>
                      <a:pt x="3207" y="2412"/>
                      <a:pt x="3194" y="2051"/>
                    </a:cubicBezTo>
                    <a:lnTo>
                      <a:pt x="3194" y="2051"/>
                    </a:lnTo>
                    <a:cubicBezTo>
                      <a:pt x="3273" y="2053"/>
                      <a:pt x="3351" y="2054"/>
                      <a:pt x="3430" y="2054"/>
                    </a:cubicBezTo>
                    <a:cubicBezTo>
                      <a:pt x="3587" y="2054"/>
                      <a:pt x="3744" y="2050"/>
                      <a:pt x="3901" y="2043"/>
                    </a:cubicBezTo>
                    <a:cubicBezTo>
                      <a:pt x="4026" y="2037"/>
                      <a:pt x="4149" y="2028"/>
                      <a:pt x="4276" y="2011"/>
                    </a:cubicBezTo>
                    <a:cubicBezTo>
                      <a:pt x="4339" y="2004"/>
                      <a:pt x="4403" y="1994"/>
                      <a:pt x="4464" y="1979"/>
                    </a:cubicBezTo>
                    <a:cubicBezTo>
                      <a:pt x="4526" y="1966"/>
                      <a:pt x="4591" y="1946"/>
                      <a:pt x="4655" y="1910"/>
                    </a:cubicBezTo>
                    <a:cubicBezTo>
                      <a:pt x="4688" y="1886"/>
                      <a:pt x="4729" y="1864"/>
                      <a:pt x="4748" y="1804"/>
                    </a:cubicBezTo>
                    <a:cubicBezTo>
                      <a:pt x="4755" y="1778"/>
                      <a:pt x="4755" y="1746"/>
                      <a:pt x="4748" y="1720"/>
                    </a:cubicBezTo>
                    <a:lnTo>
                      <a:pt x="4742" y="1703"/>
                    </a:lnTo>
                    <a:lnTo>
                      <a:pt x="4742" y="1699"/>
                    </a:lnTo>
                    <a:lnTo>
                      <a:pt x="4742" y="1699"/>
                    </a:lnTo>
                    <a:cubicBezTo>
                      <a:pt x="4742" y="1699"/>
                      <a:pt x="4743" y="1700"/>
                      <a:pt x="4744" y="1700"/>
                    </a:cubicBezTo>
                    <a:cubicBezTo>
                      <a:pt x="4744" y="1700"/>
                      <a:pt x="4743" y="1698"/>
                      <a:pt x="4737" y="1688"/>
                    </a:cubicBezTo>
                    <a:lnTo>
                      <a:pt x="4733" y="1685"/>
                    </a:lnTo>
                    <a:lnTo>
                      <a:pt x="4731" y="1681"/>
                    </a:lnTo>
                    <a:lnTo>
                      <a:pt x="4718" y="1662"/>
                    </a:lnTo>
                    <a:cubicBezTo>
                      <a:pt x="4707" y="1638"/>
                      <a:pt x="4668" y="1608"/>
                      <a:pt x="4634" y="1580"/>
                    </a:cubicBezTo>
                    <a:cubicBezTo>
                      <a:pt x="4597" y="1554"/>
                      <a:pt x="4567" y="1545"/>
                      <a:pt x="4535" y="1530"/>
                    </a:cubicBezTo>
                    <a:cubicBezTo>
                      <a:pt x="4470" y="1509"/>
                      <a:pt x="4405" y="1494"/>
                      <a:pt x="4341" y="1483"/>
                    </a:cubicBezTo>
                    <a:cubicBezTo>
                      <a:pt x="4276" y="1472"/>
                      <a:pt x="4214" y="1468"/>
                      <a:pt x="4149" y="1466"/>
                    </a:cubicBezTo>
                    <a:cubicBezTo>
                      <a:pt x="4104" y="1464"/>
                      <a:pt x="4059" y="1463"/>
                      <a:pt x="4014" y="1463"/>
                    </a:cubicBezTo>
                    <a:cubicBezTo>
                      <a:pt x="3838" y="1463"/>
                      <a:pt x="3665" y="1477"/>
                      <a:pt x="3491" y="1498"/>
                    </a:cubicBezTo>
                    <a:lnTo>
                      <a:pt x="3491" y="1498"/>
                    </a:lnTo>
                    <a:cubicBezTo>
                      <a:pt x="3489" y="1272"/>
                      <a:pt x="3481" y="1045"/>
                      <a:pt x="3466" y="819"/>
                    </a:cubicBezTo>
                    <a:cubicBezTo>
                      <a:pt x="3455" y="690"/>
                      <a:pt x="3444" y="560"/>
                      <a:pt x="3423" y="427"/>
                    </a:cubicBezTo>
                    <a:cubicBezTo>
                      <a:pt x="3408" y="360"/>
                      <a:pt x="3397" y="295"/>
                      <a:pt x="3375" y="229"/>
                    </a:cubicBezTo>
                    <a:cubicBezTo>
                      <a:pt x="3364" y="194"/>
                      <a:pt x="3354" y="157"/>
                      <a:pt x="3336" y="123"/>
                    </a:cubicBezTo>
                    <a:cubicBezTo>
                      <a:pt x="3317" y="91"/>
                      <a:pt x="3300" y="39"/>
                      <a:pt x="3220" y="7"/>
                    </a:cubicBezTo>
                    <a:cubicBezTo>
                      <a:pt x="3208" y="2"/>
                      <a:pt x="3194" y="1"/>
                      <a:pt x="3180" y="1"/>
                    </a:cubicBezTo>
                    <a:close/>
                  </a:path>
                </a:pathLst>
              </a:custGeom>
              <a:solidFill>
                <a:srgbClr val="FF8E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3" name="Google Shape;2073;p42"/>
              <p:cNvSpPr/>
              <p:nvPr/>
            </p:nvSpPr>
            <p:spPr>
              <a:xfrm>
                <a:off x="5561618" y="1145395"/>
                <a:ext cx="47247" cy="95452"/>
              </a:xfrm>
              <a:custGeom>
                <a:avLst/>
                <a:gdLst/>
                <a:ahLst/>
                <a:cxnLst/>
                <a:rect l="l" t="t" r="r" b="b"/>
                <a:pathLst>
                  <a:path w="788" h="1592" extrusionOk="0">
                    <a:moveTo>
                      <a:pt x="395" y="1"/>
                    </a:moveTo>
                    <a:cubicBezTo>
                      <a:pt x="175" y="1"/>
                      <a:pt x="1" y="356"/>
                      <a:pt x="1" y="796"/>
                    </a:cubicBezTo>
                    <a:cubicBezTo>
                      <a:pt x="1" y="1236"/>
                      <a:pt x="175" y="1591"/>
                      <a:pt x="395" y="1591"/>
                    </a:cubicBezTo>
                    <a:cubicBezTo>
                      <a:pt x="611" y="1591"/>
                      <a:pt x="787" y="1236"/>
                      <a:pt x="787" y="796"/>
                    </a:cubicBezTo>
                    <a:cubicBezTo>
                      <a:pt x="787" y="361"/>
                      <a:pt x="611" y="1"/>
                      <a:pt x="395" y="1"/>
                    </a:cubicBezTo>
                    <a:close/>
                  </a:path>
                </a:pathLst>
              </a:custGeom>
              <a:solidFill>
                <a:srgbClr val="FF8E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4" name="Google Shape;2074;p42"/>
              <p:cNvSpPr/>
              <p:nvPr/>
            </p:nvSpPr>
            <p:spPr>
              <a:xfrm>
                <a:off x="6838248" y="1004493"/>
                <a:ext cx="493090" cy="282100"/>
              </a:xfrm>
              <a:custGeom>
                <a:avLst/>
                <a:gdLst/>
                <a:ahLst/>
                <a:cxnLst/>
                <a:rect l="l" t="t" r="r" b="b"/>
                <a:pathLst>
                  <a:path w="8224" h="4705" extrusionOk="0">
                    <a:moveTo>
                      <a:pt x="4052" y="1"/>
                    </a:moveTo>
                    <a:cubicBezTo>
                      <a:pt x="4017" y="1"/>
                      <a:pt x="3980" y="3"/>
                      <a:pt x="3942" y="8"/>
                    </a:cubicBezTo>
                    <a:cubicBezTo>
                      <a:pt x="3029" y="124"/>
                      <a:pt x="2632" y="2329"/>
                      <a:pt x="2632" y="2329"/>
                    </a:cubicBezTo>
                    <a:cubicBezTo>
                      <a:pt x="2632" y="2329"/>
                      <a:pt x="1467" y="2029"/>
                      <a:pt x="735" y="2029"/>
                    </a:cubicBezTo>
                    <a:cubicBezTo>
                      <a:pt x="438" y="2029"/>
                      <a:pt x="212" y="2078"/>
                      <a:pt x="164" y="2217"/>
                    </a:cubicBezTo>
                    <a:cubicBezTo>
                      <a:pt x="0" y="2693"/>
                      <a:pt x="2694" y="3219"/>
                      <a:pt x="2694" y="3219"/>
                    </a:cubicBezTo>
                    <a:cubicBezTo>
                      <a:pt x="2694" y="3219"/>
                      <a:pt x="2069" y="4599"/>
                      <a:pt x="3115" y="4700"/>
                    </a:cubicBezTo>
                    <a:cubicBezTo>
                      <a:pt x="3147" y="4703"/>
                      <a:pt x="3178" y="4705"/>
                      <a:pt x="3208" y="4705"/>
                    </a:cubicBezTo>
                    <a:cubicBezTo>
                      <a:pt x="4173" y="4705"/>
                      <a:pt x="4436" y="3159"/>
                      <a:pt x="4436" y="3159"/>
                    </a:cubicBezTo>
                    <a:cubicBezTo>
                      <a:pt x="4618" y="3474"/>
                      <a:pt x="5192" y="3597"/>
                      <a:pt x="5688" y="3597"/>
                    </a:cubicBezTo>
                    <a:cubicBezTo>
                      <a:pt x="6045" y="3597"/>
                      <a:pt x="6362" y="3533"/>
                      <a:pt x="6464" y="3431"/>
                    </a:cubicBezTo>
                    <a:cubicBezTo>
                      <a:pt x="6864" y="3028"/>
                      <a:pt x="5621" y="2480"/>
                      <a:pt x="5508" y="2480"/>
                    </a:cubicBezTo>
                    <a:cubicBezTo>
                      <a:pt x="5506" y="2480"/>
                      <a:pt x="5504" y="2480"/>
                      <a:pt x="5503" y="2480"/>
                    </a:cubicBezTo>
                    <a:cubicBezTo>
                      <a:pt x="5502" y="2480"/>
                      <a:pt x="5501" y="2480"/>
                      <a:pt x="5501" y="2480"/>
                    </a:cubicBezTo>
                    <a:cubicBezTo>
                      <a:pt x="5491" y="2480"/>
                      <a:pt x="8223" y="1657"/>
                      <a:pt x="8093" y="1297"/>
                    </a:cubicBezTo>
                    <a:cubicBezTo>
                      <a:pt x="8051" y="1182"/>
                      <a:pt x="7799" y="1143"/>
                      <a:pt x="7472" y="1143"/>
                    </a:cubicBezTo>
                    <a:cubicBezTo>
                      <a:pt x="6762" y="1143"/>
                      <a:pt x="5701" y="1329"/>
                      <a:pt x="5701" y="1329"/>
                    </a:cubicBezTo>
                    <a:cubicBezTo>
                      <a:pt x="5701" y="1329"/>
                      <a:pt x="6468" y="573"/>
                      <a:pt x="6074" y="374"/>
                    </a:cubicBezTo>
                    <a:cubicBezTo>
                      <a:pt x="6040" y="357"/>
                      <a:pt x="6003" y="349"/>
                      <a:pt x="5965" y="349"/>
                    </a:cubicBezTo>
                    <a:cubicBezTo>
                      <a:pt x="5558" y="349"/>
                      <a:pt x="4955" y="1234"/>
                      <a:pt x="4955" y="1234"/>
                    </a:cubicBezTo>
                    <a:cubicBezTo>
                      <a:pt x="4955" y="1234"/>
                      <a:pt x="4860" y="1"/>
                      <a:pt x="405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5" name="Google Shape;2075;p42"/>
              <p:cNvSpPr/>
              <p:nvPr/>
            </p:nvSpPr>
            <p:spPr>
              <a:xfrm>
                <a:off x="6929744" y="1016485"/>
                <a:ext cx="335882" cy="243787"/>
              </a:xfrm>
              <a:custGeom>
                <a:avLst/>
                <a:gdLst/>
                <a:ahLst/>
                <a:cxnLst/>
                <a:rect l="l" t="t" r="r" b="b"/>
                <a:pathLst>
                  <a:path w="5602" h="4066" extrusionOk="0">
                    <a:moveTo>
                      <a:pt x="157" y="2496"/>
                    </a:moveTo>
                    <a:lnTo>
                      <a:pt x="157" y="2496"/>
                    </a:lnTo>
                    <a:cubicBezTo>
                      <a:pt x="158" y="2497"/>
                      <a:pt x="158" y="2498"/>
                      <a:pt x="159" y="2499"/>
                    </a:cubicBezTo>
                    <a:lnTo>
                      <a:pt x="159" y="2499"/>
                    </a:lnTo>
                    <a:lnTo>
                      <a:pt x="158" y="2498"/>
                    </a:lnTo>
                    <a:lnTo>
                      <a:pt x="157" y="2496"/>
                    </a:lnTo>
                    <a:close/>
                    <a:moveTo>
                      <a:pt x="2404" y="92"/>
                    </a:moveTo>
                    <a:cubicBezTo>
                      <a:pt x="2408" y="92"/>
                      <a:pt x="2412" y="92"/>
                      <a:pt x="2416" y="92"/>
                    </a:cubicBezTo>
                    <a:cubicBezTo>
                      <a:pt x="2457" y="95"/>
                      <a:pt x="2496" y="114"/>
                      <a:pt x="2535" y="136"/>
                    </a:cubicBezTo>
                    <a:cubicBezTo>
                      <a:pt x="2684" y="235"/>
                      <a:pt x="2783" y="390"/>
                      <a:pt x="2871" y="534"/>
                    </a:cubicBezTo>
                    <a:cubicBezTo>
                      <a:pt x="3041" y="836"/>
                      <a:pt x="3179" y="1155"/>
                      <a:pt x="3289" y="1472"/>
                    </a:cubicBezTo>
                    <a:lnTo>
                      <a:pt x="3311" y="1536"/>
                    </a:lnTo>
                    <a:lnTo>
                      <a:pt x="3399" y="1521"/>
                    </a:lnTo>
                    <a:cubicBezTo>
                      <a:pt x="3746" y="1465"/>
                      <a:pt x="4100" y="1411"/>
                      <a:pt x="4453" y="1386"/>
                    </a:cubicBezTo>
                    <a:cubicBezTo>
                      <a:pt x="4577" y="1378"/>
                      <a:pt x="4702" y="1370"/>
                      <a:pt x="4826" y="1370"/>
                    </a:cubicBezTo>
                    <a:cubicBezTo>
                      <a:pt x="4877" y="1370"/>
                      <a:pt x="4928" y="1372"/>
                      <a:pt x="4979" y="1375"/>
                    </a:cubicBezTo>
                    <a:cubicBezTo>
                      <a:pt x="5065" y="1383"/>
                      <a:pt x="5151" y="1388"/>
                      <a:pt x="5229" y="1407"/>
                    </a:cubicBezTo>
                    <a:cubicBezTo>
                      <a:pt x="5272" y="1416"/>
                      <a:pt x="5298" y="1429"/>
                      <a:pt x="5330" y="1437"/>
                    </a:cubicBezTo>
                    <a:lnTo>
                      <a:pt x="5356" y="1446"/>
                    </a:lnTo>
                    <a:lnTo>
                      <a:pt x="5382" y="1461"/>
                    </a:lnTo>
                    <a:lnTo>
                      <a:pt x="5434" y="1493"/>
                    </a:lnTo>
                    <a:cubicBezTo>
                      <a:pt x="5433" y="1493"/>
                      <a:pt x="5433" y="1493"/>
                      <a:pt x="5433" y="1493"/>
                    </a:cubicBezTo>
                    <a:lnTo>
                      <a:pt x="5433" y="1493"/>
                    </a:lnTo>
                    <a:cubicBezTo>
                      <a:pt x="5430" y="1493"/>
                      <a:pt x="5449" y="1507"/>
                      <a:pt x="5447" y="1513"/>
                    </a:cubicBezTo>
                    <a:cubicBezTo>
                      <a:pt x="5453" y="1517"/>
                      <a:pt x="5449" y="1524"/>
                      <a:pt x="5449" y="1532"/>
                    </a:cubicBezTo>
                    <a:cubicBezTo>
                      <a:pt x="5447" y="1545"/>
                      <a:pt x="5421" y="1567"/>
                      <a:pt x="5393" y="1586"/>
                    </a:cubicBezTo>
                    <a:cubicBezTo>
                      <a:pt x="5335" y="1621"/>
                      <a:pt x="5255" y="1653"/>
                      <a:pt x="5175" y="1677"/>
                    </a:cubicBezTo>
                    <a:cubicBezTo>
                      <a:pt x="5013" y="1726"/>
                      <a:pt x="4841" y="1763"/>
                      <a:pt x="4669" y="1797"/>
                    </a:cubicBezTo>
                    <a:cubicBezTo>
                      <a:pt x="4322" y="1868"/>
                      <a:pt x="3968" y="1918"/>
                      <a:pt x="3613" y="1965"/>
                    </a:cubicBezTo>
                    <a:lnTo>
                      <a:pt x="3595" y="1970"/>
                    </a:lnTo>
                    <a:lnTo>
                      <a:pt x="3613" y="1980"/>
                    </a:lnTo>
                    <a:cubicBezTo>
                      <a:pt x="3731" y="2065"/>
                      <a:pt x="3843" y="2153"/>
                      <a:pt x="3947" y="2246"/>
                    </a:cubicBezTo>
                    <a:cubicBezTo>
                      <a:pt x="4052" y="2340"/>
                      <a:pt x="4145" y="2437"/>
                      <a:pt x="4220" y="2541"/>
                    </a:cubicBezTo>
                    <a:cubicBezTo>
                      <a:pt x="4259" y="2595"/>
                      <a:pt x="4291" y="2649"/>
                      <a:pt x="4317" y="2702"/>
                    </a:cubicBezTo>
                    <a:cubicBezTo>
                      <a:pt x="4345" y="2761"/>
                      <a:pt x="4358" y="2815"/>
                      <a:pt x="4365" y="2871"/>
                    </a:cubicBezTo>
                    <a:cubicBezTo>
                      <a:pt x="4360" y="2896"/>
                      <a:pt x="4365" y="2927"/>
                      <a:pt x="4356" y="2950"/>
                    </a:cubicBezTo>
                    <a:cubicBezTo>
                      <a:pt x="4345" y="2976"/>
                      <a:pt x="4343" y="2998"/>
                      <a:pt x="4326" y="3024"/>
                    </a:cubicBezTo>
                    <a:cubicBezTo>
                      <a:pt x="4307" y="3045"/>
                      <a:pt x="4281" y="3080"/>
                      <a:pt x="4268" y="3095"/>
                    </a:cubicBezTo>
                    <a:cubicBezTo>
                      <a:pt x="4246" y="3112"/>
                      <a:pt x="4218" y="3131"/>
                      <a:pt x="4192" y="3144"/>
                    </a:cubicBezTo>
                    <a:cubicBezTo>
                      <a:pt x="4126" y="3178"/>
                      <a:pt x="4047" y="3190"/>
                      <a:pt x="3963" y="3190"/>
                    </a:cubicBezTo>
                    <a:cubicBezTo>
                      <a:pt x="3902" y="3190"/>
                      <a:pt x="3838" y="3184"/>
                      <a:pt x="3776" y="3174"/>
                    </a:cubicBezTo>
                    <a:cubicBezTo>
                      <a:pt x="3628" y="3153"/>
                      <a:pt x="3483" y="3110"/>
                      <a:pt x="3341" y="3058"/>
                    </a:cubicBezTo>
                    <a:cubicBezTo>
                      <a:pt x="3056" y="2957"/>
                      <a:pt x="2785" y="2825"/>
                      <a:pt x="2535" y="2681"/>
                    </a:cubicBezTo>
                    <a:lnTo>
                      <a:pt x="2410" y="2612"/>
                    </a:lnTo>
                    <a:lnTo>
                      <a:pt x="2375" y="2728"/>
                    </a:lnTo>
                    <a:cubicBezTo>
                      <a:pt x="2309" y="2948"/>
                      <a:pt x="2242" y="3172"/>
                      <a:pt x="2156" y="3388"/>
                    </a:cubicBezTo>
                    <a:cubicBezTo>
                      <a:pt x="2112" y="3496"/>
                      <a:pt x="2063" y="3603"/>
                      <a:pt x="2009" y="3705"/>
                    </a:cubicBezTo>
                    <a:cubicBezTo>
                      <a:pt x="1983" y="3756"/>
                      <a:pt x="1953" y="3806"/>
                      <a:pt x="1919" y="3849"/>
                    </a:cubicBezTo>
                    <a:cubicBezTo>
                      <a:pt x="1903" y="3865"/>
                      <a:pt x="1886" y="3884"/>
                      <a:pt x="1871" y="3895"/>
                    </a:cubicBezTo>
                    <a:lnTo>
                      <a:pt x="1871" y="3895"/>
                    </a:lnTo>
                    <a:cubicBezTo>
                      <a:pt x="1870" y="3893"/>
                      <a:pt x="1868" y="3890"/>
                      <a:pt x="1867" y="3888"/>
                    </a:cubicBezTo>
                    <a:cubicBezTo>
                      <a:pt x="1856" y="3871"/>
                      <a:pt x="1845" y="3845"/>
                      <a:pt x="1834" y="3821"/>
                    </a:cubicBezTo>
                    <a:cubicBezTo>
                      <a:pt x="1813" y="3769"/>
                      <a:pt x="1800" y="3715"/>
                      <a:pt x="1789" y="3662"/>
                    </a:cubicBezTo>
                    <a:cubicBezTo>
                      <a:pt x="1761" y="3554"/>
                      <a:pt x="1746" y="3442"/>
                      <a:pt x="1731" y="3327"/>
                    </a:cubicBezTo>
                    <a:cubicBezTo>
                      <a:pt x="1705" y="3101"/>
                      <a:pt x="1692" y="2873"/>
                      <a:pt x="1686" y="2646"/>
                    </a:cubicBezTo>
                    <a:lnTo>
                      <a:pt x="1684" y="2558"/>
                    </a:lnTo>
                    <a:lnTo>
                      <a:pt x="1569" y="2571"/>
                    </a:lnTo>
                    <a:cubicBezTo>
                      <a:pt x="1303" y="2604"/>
                      <a:pt x="1028" y="2623"/>
                      <a:pt x="760" y="2623"/>
                    </a:cubicBezTo>
                    <a:cubicBezTo>
                      <a:pt x="746" y="2623"/>
                      <a:pt x="732" y="2623"/>
                      <a:pt x="718" y="2623"/>
                    </a:cubicBezTo>
                    <a:cubicBezTo>
                      <a:pt x="647" y="2621"/>
                      <a:pt x="578" y="2616"/>
                      <a:pt x="509" y="2612"/>
                    </a:cubicBezTo>
                    <a:cubicBezTo>
                      <a:pt x="438" y="2605"/>
                      <a:pt x="373" y="2595"/>
                      <a:pt x="313" y="2582"/>
                    </a:cubicBezTo>
                    <a:cubicBezTo>
                      <a:pt x="287" y="2573"/>
                      <a:pt x="253" y="2567"/>
                      <a:pt x="233" y="2556"/>
                    </a:cubicBezTo>
                    <a:cubicBezTo>
                      <a:pt x="218" y="2545"/>
                      <a:pt x="196" y="2545"/>
                      <a:pt x="175" y="2515"/>
                    </a:cubicBezTo>
                    <a:lnTo>
                      <a:pt x="161" y="2501"/>
                    </a:lnTo>
                    <a:lnTo>
                      <a:pt x="161" y="2501"/>
                    </a:lnTo>
                    <a:cubicBezTo>
                      <a:pt x="161" y="2501"/>
                      <a:pt x="161" y="2500"/>
                      <a:pt x="161" y="2500"/>
                    </a:cubicBezTo>
                    <a:lnTo>
                      <a:pt x="161" y="2500"/>
                    </a:lnTo>
                    <a:cubicBezTo>
                      <a:pt x="161" y="2500"/>
                      <a:pt x="161" y="2501"/>
                      <a:pt x="162" y="2502"/>
                    </a:cubicBezTo>
                    <a:lnTo>
                      <a:pt x="162" y="2498"/>
                    </a:lnTo>
                    <a:cubicBezTo>
                      <a:pt x="156" y="2493"/>
                      <a:pt x="158" y="2496"/>
                      <a:pt x="158" y="2493"/>
                    </a:cubicBezTo>
                    <a:cubicBezTo>
                      <a:pt x="156" y="2491"/>
                      <a:pt x="175" y="2476"/>
                      <a:pt x="194" y="2465"/>
                    </a:cubicBezTo>
                    <a:cubicBezTo>
                      <a:pt x="293" y="2420"/>
                      <a:pt x="442" y="2396"/>
                      <a:pt x="578" y="2377"/>
                    </a:cubicBezTo>
                    <a:cubicBezTo>
                      <a:pt x="718" y="2358"/>
                      <a:pt x="865" y="2349"/>
                      <a:pt x="1007" y="2336"/>
                    </a:cubicBezTo>
                    <a:cubicBezTo>
                      <a:pt x="1296" y="2319"/>
                      <a:pt x="1587" y="2310"/>
                      <a:pt x="1875" y="2308"/>
                    </a:cubicBezTo>
                    <a:lnTo>
                      <a:pt x="1923" y="2308"/>
                    </a:lnTo>
                    <a:lnTo>
                      <a:pt x="1921" y="2274"/>
                    </a:lnTo>
                    <a:cubicBezTo>
                      <a:pt x="1888" y="1942"/>
                      <a:pt x="1886" y="1605"/>
                      <a:pt x="1899" y="1274"/>
                    </a:cubicBezTo>
                    <a:cubicBezTo>
                      <a:pt x="1910" y="1110"/>
                      <a:pt x="1929" y="942"/>
                      <a:pt x="1962" y="778"/>
                    </a:cubicBezTo>
                    <a:cubicBezTo>
                      <a:pt x="1996" y="612"/>
                      <a:pt x="2033" y="448"/>
                      <a:pt x="2123" y="302"/>
                    </a:cubicBezTo>
                    <a:cubicBezTo>
                      <a:pt x="2145" y="265"/>
                      <a:pt x="2169" y="230"/>
                      <a:pt x="2199" y="198"/>
                    </a:cubicBezTo>
                    <a:cubicBezTo>
                      <a:pt x="2212" y="179"/>
                      <a:pt x="2227" y="168"/>
                      <a:pt x="2242" y="155"/>
                    </a:cubicBezTo>
                    <a:cubicBezTo>
                      <a:pt x="2255" y="142"/>
                      <a:pt x="2287" y="125"/>
                      <a:pt x="2298" y="118"/>
                    </a:cubicBezTo>
                    <a:cubicBezTo>
                      <a:pt x="2335" y="101"/>
                      <a:pt x="2368" y="92"/>
                      <a:pt x="2404" y="92"/>
                    </a:cubicBezTo>
                    <a:close/>
                    <a:moveTo>
                      <a:pt x="2405" y="1"/>
                    </a:moveTo>
                    <a:cubicBezTo>
                      <a:pt x="2345" y="1"/>
                      <a:pt x="2287" y="19"/>
                      <a:pt x="2240" y="45"/>
                    </a:cubicBezTo>
                    <a:cubicBezTo>
                      <a:pt x="2214" y="62"/>
                      <a:pt x="2197" y="71"/>
                      <a:pt x="2175" y="90"/>
                    </a:cubicBezTo>
                    <a:cubicBezTo>
                      <a:pt x="2153" y="110"/>
                      <a:pt x="2132" y="127"/>
                      <a:pt x="2119" y="146"/>
                    </a:cubicBezTo>
                    <a:cubicBezTo>
                      <a:pt x="2087" y="185"/>
                      <a:pt x="2063" y="224"/>
                      <a:pt x="2041" y="265"/>
                    </a:cubicBezTo>
                    <a:cubicBezTo>
                      <a:pt x="1959" y="427"/>
                      <a:pt x="1921" y="595"/>
                      <a:pt x="1891" y="761"/>
                    </a:cubicBezTo>
                    <a:cubicBezTo>
                      <a:pt x="1860" y="929"/>
                      <a:pt x="1850" y="1095"/>
                      <a:pt x="1839" y="1263"/>
                    </a:cubicBezTo>
                    <a:cubicBezTo>
                      <a:pt x="1816" y="1585"/>
                      <a:pt x="1819" y="1907"/>
                      <a:pt x="1835" y="2232"/>
                    </a:cubicBezTo>
                    <a:lnTo>
                      <a:pt x="1835" y="2232"/>
                    </a:lnTo>
                    <a:cubicBezTo>
                      <a:pt x="1723" y="2229"/>
                      <a:pt x="1611" y="2228"/>
                      <a:pt x="1499" y="2228"/>
                    </a:cubicBezTo>
                    <a:cubicBezTo>
                      <a:pt x="1334" y="2228"/>
                      <a:pt x="1170" y="2231"/>
                      <a:pt x="1005" y="2237"/>
                    </a:cubicBezTo>
                    <a:cubicBezTo>
                      <a:pt x="856" y="2243"/>
                      <a:pt x="709" y="2250"/>
                      <a:pt x="563" y="2265"/>
                    </a:cubicBezTo>
                    <a:cubicBezTo>
                      <a:pt x="490" y="2271"/>
                      <a:pt x="416" y="2280"/>
                      <a:pt x="341" y="2293"/>
                    </a:cubicBezTo>
                    <a:cubicBezTo>
                      <a:pt x="268" y="2310"/>
                      <a:pt x="192" y="2323"/>
                      <a:pt x="115" y="2358"/>
                    </a:cubicBezTo>
                    <a:cubicBezTo>
                      <a:pt x="80" y="2379"/>
                      <a:pt x="31" y="2399"/>
                      <a:pt x="9" y="2452"/>
                    </a:cubicBezTo>
                    <a:cubicBezTo>
                      <a:pt x="2" y="2476"/>
                      <a:pt x="0" y="2506"/>
                      <a:pt x="9" y="2528"/>
                    </a:cubicBezTo>
                    <a:lnTo>
                      <a:pt x="18" y="2545"/>
                    </a:lnTo>
                    <a:lnTo>
                      <a:pt x="18" y="2547"/>
                    </a:lnTo>
                    <a:cubicBezTo>
                      <a:pt x="18" y="2548"/>
                      <a:pt x="19" y="2548"/>
                      <a:pt x="19" y="2548"/>
                    </a:cubicBezTo>
                    <a:cubicBezTo>
                      <a:pt x="19" y="2548"/>
                      <a:pt x="17" y="2547"/>
                      <a:pt x="17" y="2547"/>
                    </a:cubicBezTo>
                    <a:lnTo>
                      <a:pt x="17" y="2547"/>
                    </a:lnTo>
                    <a:cubicBezTo>
                      <a:pt x="17" y="2547"/>
                      <a:pt x="18" y="2549"/>
                      <a:pt x="26" y="2558"/>
                    </a:cubicBezTo>
                    <a:lnTo>
                      <a:pt x="28" y="2560"/>
                    </a:lnTo>
                    <a:lnTo>
                      <a:pt x="35" y="2567"/>
                    </a:lnTo>
                    <a:lnTo>
                      <a:pt x="50" y="2582"/>
                    </a:lnTo>
                    <a:cubicBezTo>
                      <a:pt x="65" y="2603"/>
                      <a:pt x="108" y="2631"/>
                      <a:pt x="151" y="2655"/>
                    </a:cubicBezTo>
                    <a:cubicBezTo>
                      <a:pt x="190" y="2677"/>
                      <a:pt x="227" y="2681"/>
                      <a:pt x="265" y="2698"/>
                    </a:cubicBezTo>
                    <a:cubicBezTo>
                      <a:pt x="341" y="2720"/>
                      <a:pt x="421" y="2733"/>
                      <a:pt x="496" y="2741"/>
                    </a:cubicBezTo>
                    <a:cubicBezTo>
                      <a:pt x="569" y="2750"/>
                      <a:pt x="647" y="2754"/>
                      <a:pt x="722" y="2756"/>
                    </a:cubicBezTo>
                    <a:cubicBezTo>
                      <a:pt x="782" y="2759"/>
                      <a:pt x="842" y="2760"/>
                      <a:pt x="902" y="2760"/>
                    </a:cubicBezTo>
                    <a:cubicBezTo>
                      <a:pt x="1100" y="2760"/>
                      <a:pt x="1297" y="2748"/>
                      <a:pt x="1494" y="2729"/>
                    </a:cubicBezTo>
                    <a:lnTo>
                      <a:pt x="1494" y="2729"/>
                    </a:lnTo>
                    <a:cubicBezTo>
                      <a:pt x="1497" y="2931"/>
                      <a:pt x="1507" y="3131"/>
                      <a:pt x="1526" y="3334"/>
                    </a:cubicBezTo>
                    <a:cubicBezTo>
                      <a:pt x="1537" y="3450"/>
                      <a:pt x="1550" y="3565"/>
                      <a:pt x="1578" y="3681"/>
                    </a:cubicBezTo>
                    <a:cubicBezTo>
                      <a:pt x="1591" y="3741"/>
                      <a:pt x="1604" y="3799"/>
                      <a:pt x="1630" y="3860"/>
                    </a:cubicBezTo>
                    <a:cubicBezTo>
                      <a:pt x="1640" y="3892"/>
                      <a:pt x="1653" y="3920"/>
                      <a:pt x="1675" y="3953"/>
                    </a:cubicBezTo>
                    <a:cubicBezTo>
                      <a:pt x="1699" y="3985"/>
                      <a:pt x="1718" y="4028"/>
                      <a:pt x="1813" y="4058"/>
                    </a:cubicBezTo>
                    <a:cubicBezTo>
                      <a:pt x="1829" y="4064"/>
                      <a:pt x="1845" y="4066"/>
                      <a:pt x="1862" y="4066"/>
                    </a:cubicBezTo>
                    <a:cubicBezTo>
                      <a:pt x="1870" y="4066"/>
                      <a:pt x="1879" y="4065"/>
                      <a:pt x="1888" y="4065"/>
                    </a:cubicBezTo>
                    <a:lnTo>
                      <a:pt x="1906" y="4060"/>
                    </a:lnTo>
                    <a:lnTo>
                      <a:pt x="1910" y="4060"/>
                    </a:lnTo>
                    <a:cubicBezTo>
                      <a:pt x="1914" y="4060"/>
                      <a:pt x="1909" y="4063"/>
                      <a:pt x="1910" y="4063"/>
                    </a:cubicBezTo>
                    <a:cubicBezTo>
                      <a:pt x="1911" y="4063"/>
                      <a:pt x="1915" y="4062"/>
                      <a:pt x="1925" y="4058"/>
                    </a:cubicBezTo>
                    <a:lnTo>
                      <a:pt x="1931" y="4058"/>
                    </a:lnTo>
                    <a:lnTo>
                      <a:pt x="1944" y="4054"/>
                    </a:lnTo>
                    <a:cubicBezTo>
                      <a:pt x="1957" y="4050"/>
                      <a:pt x="2016" y="4021"/>
                      <a:pt x="2022" y="4011"/>
                    </a:cubicBezTo>
                    <a:cubicBezTo>
                      <a:pt x="2061" y="3983"/>
                      <a:pt x="2082" y="3955"/>
                      <a:pt x="2106" y="3927"/>
                    </a:cubicBezTo>
                    <a:cubicBezTo>
                      <a:pt x="2149" y="3871"/>
                      <a:pt x="2181" y="3817"/>
                      <a:pt x="2212" y="3759"/>
                    </a:cubicBezTo>
                    <a:cubicBezTo>
                      <a:pt x="2270" y="3649"/>
                      <a:pt x="2317" y="3537"/>
                      <a:pt x="2360" y="3424"/>
                    </a:cubicBezTo>
                    <a:cubicBezTo>
                      <a:pt x="2429" y="3239"/>
                      <a:pt x="2491" y="3052"/>
                      <a:pt x="2542" y="2863"/>
                    </a:cubicBezTo>
                    <a:lnTo>
                      <a:pt x="2542" y="2863"/>
                    </a:lnTo>
                    <a:cubicBezTo>
                      <a:pt x="2773" y="2981"/>
                      <a:pt x="3012" y="3083"/>
                      <a:pt x="3268" y="3170"/>
                    </a:cubicBezTo>
                    <a:cubicBezTo>
                      <a:pt x="3419" y="3220"/>
                      <a:pt x="3578" y="3265"/>
                      <a:pt x="3746" y="3284"/>
                    </a:cubicBezTo>
                    <a:cubicBezTo>
                      <a:pt x="3802" y="3292"/>
                      <a:pt x="3862" y="3297"/>
                      <a:pt x="3923" y="3297"/>
                    </a:cubicBezTo>
                    <a:cubicBezTo>
                      <a:pt x="4041" y="3297"/>
                      <a:pt x="4162" y="3278"/>
                      <a:pt x="4268" y="3224"/>
                    </a:cubicBezTo>
                    <a:cubicBezTo>
                      <a:pt x="4304" y="3202"/>
                      <a:pt x="4337" y="3174"/>
                      <a:pt x="4367" y="3149"/>
                    </a:cubicBezTo>
                    <a:cubicBezTo>
                      <a:pt x="4399" y="3110"/>
                      <a:pt x="4410" y="3090"/>
                      <a:pt x="4432" y="3062"/>
                    </a:cubicBezTo>
                    <a:cubicBezTo>
                      <a:pt x="4449" y="3034"/>
                      <a:pt x="4462" y="2996"/>
                      <a:pt x="4473" y="2959"/>
                    </a:cubicBezTo>
                    <a:cubicBezTo>
                      <a:pt x="4479" y="2924"/>
                      <a:pt x="4475" y="2892"/>
                      <a:pt x="4475" y="2858"/>
                    </a:cubicBezTo>
                    <a:cubicBezTo>
                      <a:pt x="4464" y="2793"/>
                      <a:pt x="4442" y="2728"/>
                      <a:pt x="4410" y="2668"/>
                    </a:cubicBezTo>
                    <a:cubicBezTo>
                      <a:pt x="4378" y="2610"/>
                      <a:pt x="4337" y="2554"/>
                      <a:pt x="4291" y="2502"/>
                    </a:cubicBezTo>
                    <a:cubicBezTo>
                      <a:pt x="4199" y="2396"/>
                      <a:pt x="4095" y="2302"/>
                      <a:pt x="3981" y="2213"/>
                    </a:cubicBezTo>
                    <a:cubicBezTo>
                      <a:pt x="3871" y="2129"/>
                      <a:pt x="3757" y="2052"/>
                      <a:pt x="3636" y="1978"/>
                    </a:cubicBezTo>
                    <a:cubicBezTo>
                      <a:pt x="3990" y="1961"/>
                      <a:pt x="4339" y="1922"/>
                      <a:pt x="4694" y="1868"/>
                    </a:cubicBezTo>
                    <a:cubicBezTo>
                      <a:pt x="4873" y="1840"/>
                      <a:pt x="5050" y="1808"/>
                      <a:pt x="5225" y="1761"/>
                    </a:cubicBezTo>
                    <a:cubicBezTo>
                      <a:pt x="5315" y="1733"/>
                      <a:pt x="5401" y="1707"/>
                      <a:pt x="5483" y="1661"/>
                    </a:cubicBezTo>
                    <a:cubicBezTo>
                      <a:pt x="5524" y="1636"/>
                      <a:pt x="5570" y="1610"/>
                      <a:pt x="5591" y="1556"/>
                    </a:cubicBezTo>
                    <a:cubicBezTo>
                      <a:pt x="5602" y="1528"/>
                      <a:pt x="5602" y="1500"/>
                      <a:pt x="5591" y="1474"/>
                    </a:cubicBezTo>
                    <a:cubicBezTo>
                      <a:pt x="5580" y="1446"/>
                      <a:pt x="5574" y="1435"/>
                      <a:pt x="5542" y="1405"/>
                    </a:cubicBezTo>
                    <a:cubicBezTo>
                      <a:pt x="5503" y="1383"/>
                      <a:pt x="5488" y="1355"/>
                      <a:pt x="5429" y="1338"/>
                    </a:cubicBezTo>
                    <a:cubicBezTo>
                      <a:pt x="5380" y="1317"/>
                      <a:pt x="5328" y="1295"/>
                      <a:pt x="5283" y="1289"/>
                    </a:cubicBezTo>
                    <a:cubicBezTo>
                      <a:pt x="5188" y="1265"/>
                      <a:pt x="5093" y="1256"/>
                      <a:pt x="4998" y="1248"/>
                    </a:cubicBezTo>
                    <a:cubicBezTo>
                      <a:pt x="4929" y="1243"/>
                      <a:pt x="4861" y="1241"/>
                      <a:pt x="4793" y="1241"/>
                    </a:cubicBezTo>
                    <a:cubicBezTo>
                      <a:pt x="4676" y="1241"/>
                      <a:pt x="4560" y="1247"/>
                      <a:pt x="4444" y="1252"/>
                    </a:cubicBezTo>
                    <a:cubicBezTo>
                      <a:pt x="4108" y="1274"/>
                      <a:pt x="3775" y="1310"/>
                      <a:pt x="3448" y="1366"/>
                    </a:cubicBezTo>
                    <a:lnTo>
                      <a:pt x="3448" y="1366"/>
                    </a:lnTo>
                    <a:cubicBezTo>
                      <a:pt x="3332" y="1063"/>
                      <a:pt x="3202" y="764"/>
                      <a:pt x="3013" y="480"/>
                    </a:cubicBezTo>
                    <a:cubicBezTo>
                      <a:pt x="2962" y="405"/>
                      <a:pt x="2906" y="330"/>
                      <a:pt x="2843" y="256"/>
                    </a:cubicBezTo>
                    <a:cubicBezTo>
                      <a:pt x="2783" y="185"/>
                      <a:pt x="2710" y="114"/>
                      <a:pt x="2613" y="58"/>
                    </a:cubicBezTo>
                    <a:cubicBezTo>
                      <a:pt x="2561" y="30"/>
                      <a:pt x="2503" y="6"/>
                      <a:pt x="2431" y="2"/>
                    </a:cubicBezTo>
                    <a:cubicBezTo>
                      <a:pt x="2423" y="1"/>
                      <a:pt x="2414" y="1"/>
                      <a:pt x="240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6" name="Google Shape;2076;p42"/>
              <p:cNvSpPr/>
              <p:nvPr/>
            </p:nvSpPr>
            <p:spPr>
              <a:xfrm>
                <a:off x="7061052" y="1082979"/>
                <a:ext cx="55701" cy="84960"/>
              </a:xfrm>
              <a:custGeom>
                <a:avLst/>
                <a:gdLst/>
                <a:ahLst/>
                <a:cxnLst/>
                <a:rect l="l" t="t" r="r" b="b"/>
                <a:pathLst>
                  <a:path w="929" h="1417" extrusionOk="0">
                    <a:moveTo>
                      <a:pt x="463" y="1"/>
                    </a:moveTo>
                    <a:cubicBezTo>
                      <a:pt x="207" y="1"/>
                      <a:pt x="0" y="318"/>
                      <a:pt x="0" y="708"/>
                    </a:cubicBezTo>
                    <a:cubicBezTo>
                      <a:pt x="0" y="1098"/>
                      <a:pt x="207" y="1417"/>
                      <a:pt x="463" y="1417"/>
                    </a:cubicBezTo>
                    <a:cubicBezTo>
                      <a:pt x="722" y="1417"/>
                      <a:pt x="929" y="1102"/>
                      <a:pt x="929" y="708"/>
                    </a:cubicBezTo>
                    <a:cubicBezTo>
                      <a:pt x="929" y="318"/>
                      <a:pt x="720" y="1"/>
                      <a:pt x="46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7" name="Google Shape;2077;p42"/>
              <p:cNvSpPr/>
              <p:nvPr/>
            </p:nvSpPr>
            <p:spPr>
              <a:xfrm>
                <a:off x="6292928" y="859994"/>
                <a:ext cx="437390" cy="322511"/>
              </a:xfrm>
              <a:custGeom>
                <a:avLst/>
                <a:gdLst/>
                <a:ahLst/>
                <a:cxnLst/>
                <a:rect l="l" t="t" r="r" b="b"/>
                <a:pathLst>
                  <a:path w="7295" h="5379" extrusionOk="0">
                    <a:moveTo>
                      <a:pt x="3590" y="0"/>
                    </a:moveTo>
                    <a:cubicBezTo>
                      <a:pt x="3559" y="0"/>
                      <a:pt x="3527" y="3"/>
                      <a:pt x="3494" y="8"/>
                    </a:cubicBezTo>
                    <a:cubicBezTo>
                      <a:pt x="2686" y="142"/>
                      <a:pt x="2334" y="2664"/>
                      <a:pt x="2334" y="2664"/>
                    </a:cubicBezTo>
                    <a:cubicBezTo>
                      <a:pt x="2334" y="2664"/>
                      <a:pt x="1299" y="2321"/>
                      <a:pt x="650" y="2321"/>
                    </a:cubicBezTo>
                    <a:cubicBezTo>
                      <a:pt x="387" y="2321"/>
                      <a:pt x="188" y="2377"/>
                      <a:pt x="147" y="2534"/>
                    </a:cubicBezTo>
                    <a:cubicBezTo>
                      <a:pt x="0" y="3084"/>
                      <a:pt x="2390" y="3681"/>
                      <a:pt x="2390" y="3681"/>
                    </a:cubicBezTo>
                    <a:cubicBezTo>
                      <a:pt x="2390" y="3681"/>
                      <a:pt x="1834" y="5256"/>
                      <a:pt x="2759" y="5373"/>
                    </a:cubicBezTo>
                    <a:cubicBezTo>
                      <a:pt x="2787" y="5376"/>
                      <a:pt x="2814" y="5378"/>
                      <a:pt x="2841" y="5378"/>
                    </a:cubicBezTo>
                    <a:cubicBezTo>
                      <a:pt x="3698" y="5378"/>
                      <a:pt x="3931" y="3612"/>
                      <a:pt x="3931" y="3612"/>
                    </a:cubicBezTo>
                    <a:cubicBezTo>
                      <a:pt x="4093" y="3970"/>
                      <a:pt x="4602" y="4111"/>
                      <a:pt x="5042" y="4111"/>
                    </a:cubicBezTo>
                    <a:cubicBezTo>
                      <a:pt x="5359" y="4111"/>
                      <a:pt x="5641" y="4038"/>
                      <a:pt x="5731" y="3920"/>
                    </a:cubicBezTo>
                    <a:cubicBezTo>
                      <a:pt x="6085" y="3462"/>
                      <a:pt x="4980" y="2836"/>
                      <a:pt x="4882" y="2836"/>
                    </a:cubicBezTo>
                    <a:cubicBezTo>
                      <a:pt x="4880" y="2836"/>
                      <a:pt x="4879" y="2836"/>
                      <a:pt x="4878" y="2836"/>
                    </a:cubicBezTo>
                    <a:cubicBezTo>
                      <a:pt x="4877" y="2836"/>
                      <a:pt x="4876" y="2836"/>
                      <a:pt x="4876" y="2836"/>
                    </a:cubicBezTo>
                    <a:cubicBezTo>
                      <a:pt x="4868" y="2836"/>
                      <a:pt x="7294" y="1896"/>
                      <a:pt x="7177" y="1483"/>
                    </a:cubicBezTo>
                    <a:cubicBezTo>
                      <a:pt x="7140" y="1351"/>
                      <a:pt x="6917" y="1306"/>
                      <a:pt x="6628" y="1306"/>
                    </a:cubicBezTo>
                    <a:cubicBezTo>
                      <a:pt x="5998" y="1306"/>
                      <a:pt x="5054" y="1521"/>
                      <a:pt x="5054" y="1521"/>
                    </a:cubicBezTo>
                    <a:cubicBezTo>
                      <a:pt x="5054" y="1521"/>
                      <a:pt x="5735" y="653"/>
                      <a:pt x="5386" y="426"/>
                    </a:cubicBezTo>
                    <a:cubicBezTo>
                      <a:pt x="5356" y="407"/>
                      <a:pt x="5324" y="398"/>
                      <a:pt x="5290" y="398"/>
                    </a:cubicBezTo>
                    <a:cubicBezTo>
                      <a:pt x="4930" y="398"/>
                      <a:pt x="4395" y="1409"/>
                      <a:pt x="4395" y="1409"/>
                    </a:cubicBezTo>
                    <a:cubicBezTo>
                      <a:pt x="4395" y="1409"/>
                      <a:pt x="4310" y="0"/>
                      <a:pt x="359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8" name="Google Shape;2078;p42"/>
              <p:cNvSpPr/>
              <p:nvPr/>
            </p:nvSpPr>
            <p:spPr>
              <a:xfrm>
                <a:off x="6373692" y="874144"/>
                <a:ext cx="297749" cy="278862"/>
              </a:xfrm>
              <a:custGeom>
                <a:avLst/>
                <a:gdLst/>
                <a:ahLst/>
                <a:cxnLst/>
                <a:rect l="l" t="t" r="r" b="b"/>
                <a:pathLst>
                  <a:path w="4966" h="4651" extrusionOk="0">
                    <a:moveTo>
                      <a:pt x="13" y="2912"/>
                    </a:moveTo>
                    <a:lnTo>
                      <a:pt x="13" y="2912"/>
                    </a:lnTo>
                    <a:cubicBezTo>
                      <a:pt x="13" y="2912"/>
                      <a:pt x="14" y="2912"/>
                      <a:pt x="14" y="2912"/>
                    </a:cubicBezTo>
                    <a:lnTo>
                      <a:pt x="14" y="2912"/>
                    </a:lnTo>
                    <a:cubicBezTo>
                      <a:pt x="13" y="2912"/>
                      <a:pt x="13" y="2912"/>
                      <a:pt x="13" y="2912"/>
                    </a:cubicBezTo>
                    <a:close/>
                    <a:moveTo>
                      <a:pt x="2143" y="97"/>
                    </a:moveTo>
                    <a:cubicBezTo>
                      <a:pt x="2147" y="97"/>
                      <a:pt x="2150" y="98"/>
                      <a:pt x="2153" y="98"/>
                    </a:cubicBezTo>
                    <a:cubicBezTo>
                      <a:pt x="2188" y="104"/>
                      <a:pt x="2227" y="126"/>
                      <a:pt x="2259" y="150"/>
                    </a:cubicBezTo>
                    <a:cubicBezTo>
                      <a:pt x="2390" y="264"/>
                      <a:pt x="2479" y="438"/>
                      <a:pt x="2556" y="606"/>
                    </a:cubicBezTo>
                    <a:cubicBezTo>
                      <a:pt x="2707" y="947"/>
                      <a:pt x="2830" y="1311"/>
                      <a:pt x="2927" y="1675"/>
                    </a:cubicBezTo>
                    <a:lnTo>
                      <a:pt x="2944" y="1751"/>
                    </a:lnTo>
                    <a:lnTo>
                      <a:pt x="3024" y="1734"/>
                    </a:lnTo>
                    <a:cubicBezTo>
                      <a:pt x="3330" y="1667"/>
                      <a:pt x="3645" y="1609"/>
                      <a:pt x="3957" y="1578"/>
                    </a:cubicBezTo>
                    <a:cubicBezTo>
                      <a:pt x="4069" y="1571"/>
                      <a:pt x="4179" y="1563"/>
                      <a:pt x="4289" y="1563"/>
                    </a:cubicBezTo>
                    <a:cubicBezTo>
                      <a:pt x="4334" y="1563"/>
                      <a:pt x="4380" y="1565"/>
                      <a:pt x="4425" y="1568"/>
                    </a:cubicBezTo>
                    <a:cubicBezTo>
                      <a:pt x="4500" y="1572"/>
                      <a:pt x="4576" y="1581"/>
                      <a:pt x="4645" y="1602"/>
                    </a:cubicBezTo>
                    <a:cubicBezTo>
                      <a:pt x="4686" y="1611"/>
                      <a:pt x="4707" y="1624"/>
                      <a:pt x="4738" y="1635"/>
                    </a:cubicBezTo>
                    <a:lnTo>
                      <a:pt x="4759" y="1643"/>
                    </a:lnTo>
                    <a:lnTo>
                      <a:pt x="4781" y="1663"/>
                    </a:lnTo>
                    <a:lnTo>
                      <a:pt x="4826" y="1699"/>
                    </a:lnTo>
                    <a:cubicBezTo>
                      <a:pt x="4825" y="1699"/>
                      <a:pt x="4825" y="1699"/>
                      <a:pt x="4825" y="1699"/>
                    </a:cubicBezTo>
                    <a:lnTo>
                      <a:pt x="4825" y="1699"/>
                    </a:lnTo>
                    <a:cubicBezTo>
                      <a:pt x="4819" y="1699"/>
                      <a:pt x="4839" y="1717"/>
                      <a:pt x="4837" y="1721"/>
                    </a:cubicBezTo>
                    <a:cubicBezTo>
                      <a:pt x="4841" y="1729"/>
                      <a:pt x="4839" y="1734"/>
                      <a:pt x="4839" y="1742"/>
                    </a:cubicBezTo>
                    <a:cubicBezTo>
                      <a:pt x="4839" y="1760"/>
                      <a:pt x="4815" y="1783"/>
                      <a:pt x="4791" y="1805"/>
                    </a:cubicBezTo>
                    <a:cubicBezTo>
                      <a:pt x="4738" y="1848"/>
                      <a:pt x="4666" y="1880"/>
                      <a:pt x="4597" y="1910"/>
                    </a:cubicBezTo>
                    <a:cubicBezTo>
                      <a:pt x="4453" y="1969"/>
                      <a:pt x="4300" y="2012"/>
                      <a:pt x="4147" y="2050"/>
                    </a:cubicBezTo>
                    <a:cubicBezTo>
                      <a:pt x="3839" y="2130"/>
                      <a:pt x="3524" y="2186"/>
                      <a:pt x="3209" y="2240"/>
                    </a:cubicBezTo>
                    <a:lnTo>
                      <a:pt x="3192" y="2251"/>
                    </a:lnTo>
                    <a:lnTo>
                      <a:pt x="3207" y="2266"/>
                    </a:lnTo>
                    <a:cubicBezTo>
                      <a:pt x="3311" y="2359"/>
                      <a:pt x="3412" y="2462"/>
                      <a:pt x="3503" y="2568"/>
                    </a:cubicBezTo>
                    <a:cubicBezTo>
                      <a:pt x="3595" y="2671"/>
                      <a:pt x="3677" y="2785"/>
                      <a:pt x="3746" y="2904"/>
                    </a:cubicBezTo>
                    <a:cubicBezTo>
                      <a:pt x="3781" y="2962"/>
                      <a:pt x="3806" y="3025"/>
                      <a:pt x="3832" y="3087"/>
                    </a:cubicBezTo>
                    <a:cubicBezTo>
                      <a:pt x="3856" y="3152"/>
                      <a:pt x="3869" y="3216"/>
                      <a:pt x="3871" y="3279"/>
                    </a:cubicBezTo>
                    <a:cubicBezTo>
                      <a:pt x="3869" y="3307"/>
                      <a:pt x="3871" y="3344"/>
                      <a:pt x="3865" y="3369"/>
                    </a:cubicBezTo>
                    <a:cubicBezTo>
                      <a:pt x="3854" y="3400"/>
                      <a:pt x="3854" y="3423"/>
                      <a:pt x="3837" y="3454"/>
                    </a:cubicBezTo>
                    <a:cubicBezTo>
                      <a:pt x="3822" y="3477"/>
                      <a:pt x="3796" y="3520"/>
                      <a:pt x="3785" y="3533"/>
                    </a:cubicBezTo>
                    <a:cubicBezTo>
                      <a:pt x="3768" y="3559"/>
                      <a:pt x="3742" y="3576"/>
                      <a:pt x="3718" y="3594"/>
                    </a:cubicBezTo>
                    <a:cubicBezTo>
                      <a:pt x="3659" y="3631"/>
                      <a:pt x="3587" y="3645"/>
                      <a:pt x="3512" y="3645"/>
                    </a:cubicBezTo>
                    <a:cubicBezTo>
                      <a:pt x="3459" y="3645"/>
                      <a:pt x="3403" y="3638"/>
                      <a:pt x="3350" y="3628"/>
                    </a:cubicBezTo>
                    <a:cubicBezTo>
                      <a:pt x="3218" y="3602"/>
                      <a:pt x="3089" y="3551"/>
                      <a:pt x="2962" y="3495"/>
                    </a:cubicBezTo>
                    <a:cubicBezTo>
                      <a:pt x="2712" y="3378"/>
                      <a:pt x="2468" y="3227"/>
                      <a:pt x="2248" y="3063"/>
                    </a:cubicBezTo>
                    <a:lnTo>
                      <a:pt x="2136" y="2982"/>
                    </a:lnTo>
                    <a:lnTo>
                      <a:pt x="2104" y="3117"/>
                    </a:lnTo>
                    <a:cubicBezTo>
                      <a:pt x="2046" y="3369"/>
                      <a:pt x="1985" y="3624"/>
                      <a:pt x="1910" y="3872"/>
                    </a:cubicBezTo>
                    <a:cubicBezTo>
                      <a:pt x="1873" y="3992"/>
                      <a:pt x="1832" y="4115"/>
                      <a:pt x="1785" y="4232"/>
                    </a:cubicBezTo>
                    <a:cubicBezTo>
                      <a:pt x="1759" y="4292"/>
                      <a:pt x="1733" y="4348"/>
                      <a:pt x="1703" y="4395"/>
                    </a:cubicBezTo>
                    <a:cubicBezTo>
                      <a:pt x="1692" y="4414"/>
                      <a:pt x="1676" y="4436"/>
                      <a:pt x="1663" y="4450"/>
                    </a:cubicBezTo>
                    <a:lnTo>
                      <a:pt x="1663" y="4450"/>
                    </a:lnTo>
                    <a:cubicBezTo>
                      <a:pt x="1662" y="4448"/>
                      <a:pt x="1661" y="4445"/>
                      <a:pt x="1660" y="4443"/>
                    </a:cubicBezTo>
                    <a:cubicBezTo>
                      <a:pt x="1649" y="4417"/>
                      <a:pt x="1638" y="4391"/>
                      <a:pt x="1630" y="4363"/>
                    </a:cubicBezTo>
                    <a:cubicBezTo>
                      <a:pt x="1612" y="4307"/>
                      <a:pt x="1602" y="4245"/>
                      <a:pt x="1591" y="4184"/>
                    </a:cubicBezTo>
                    <a:cubicBezTo>
                      <a:pt x="1569" y="4057"/>
                      <a:pt x="1552" y="3930"/>
                      <a:pt x="1541" y="3801"/>
                    </a:cubicBezTo>
                    <a:cubicBezTo>
                      <a:pt x="1520" y="3542"/>
                      <a:pt x="1507" y="3281"/>
                      <a:pt x="1500" y="3023"/>
                    </a:cubicBezTo>
                    <a:lnTo>
                      <a:pt x="1498" y="2921"/>
                    </a:lnTo>
                    <a:lnTo>
                      <a:pt x="1399" y="2938"/>
                    </a:lnTo>
                    <a:cubicBezTo>
                      <a:pt x="1172" y="2976"/>
                      <a:pt x="938" y="2997"/>
                      <a:pt x="708" y="2997"/>
                    </a:cubicBezTo>
                    <a:cubicBezTo>
                      <a:pt x="687" y="2997"/>
                      <a:pt x="666" y="2997"/>
                      <a:pt x="645" y="2997"/>
                    </a:cubicBezTo>
                    <a:cubicBezTo>
                      <a:pt x="580" y="2997"/>
                      <a:pt x="520" y="2992"/>
                      <a:pt x="459" y="2986"/>
                    </a:cubicBezTo>
                    <a:cubicBezTo>
                      <a:pt x="397" y="2979"/>
                      <a:pt x="336" y="2969"/>
                      <a:pt x="283" y="2951"/>
                    </a:cubicBezTo>
                    <a:cubicBezTo>
                      <a:pt x="261" y="2941"/>
                      <a:pt x="229" y="2930"/>
                      <a:pt x="214" y="2919"/>
                    </a:cubicBezTo>
                    <a:cubicBezTo>
                      <a:pt x="201" y="2908"/>
                      <a:pt x="181" y="2906"/>
                      <a:pt x="162" y="2874"/>
                    </a:cubicBezTo>
                    <a:lnTo>
                      <a:pt x="149" y="2854"/>
                    </a:lnTo>
                    <a:cubicBezTo>
                      <a:pt x="147" y="2850"/>
                      <a:pt x="149" y="2850"/>
                      <a:pt x="147" y="2846"/>
                    </a:cubicBezTo>
                    <a:cubicBezTo>
                      <a:pt x="143" y="2844"/>
                      <a:pt x="160" y="2829"/>
                      <a:pt x="179" y="2813"/>
                    </a:cubicBezTo>
                    <a:cubicBezTo>
                      <a:pt x="268" y="2760"/>
                      <a:pt x="399" y="2734"/>
                      <a:pt x="520" y="2712"/>
                    </a:cubicBezTo>
                    <a:cubicBezTo>
                      <a:pt x="645" y="2691"/>
                      <a:pt x="774" y="2676"/>
                      <a:pt x="901" y="2663"/>
                    </a:cubicBezTo>
                    <a:cubicBezTo>
                      <a:pt x="1155" y="2639"/>
                      <a:pt x="1414" y="2630"/>
                      <a:pt x="1671" y="2628"/>
                    </a:cubicBezTo>
                    <a:lnTo>
                      <a:pt x="1714" y="2628"/>
                    </a:lnTo>
                    <a:lnTo>
                      <a:pt x="1712" y="2587"/>
                    </a:lnTo>
                    <a:cubicBezTo>
                      <a:pt x="1681" y="2208"/>
                      <a:pt x="1679" y="1826"/>
                      <a:pt x="1692" y="1445"/>
                    </a:cubicBezTo>
                    <a:cubicBezTo>
                      <a:pt x="1701" y="1257"/>
                      <a:pt x="1720" y="1068"/>
                      <a:pt x="1746" y="880"/>
                    </a:cubicBezTo>
                    <a:cubicBezTo>
                      <a:pt x="1776" y="695"/>
                      <a:pt x="1811" y="503"/>
                      <a:pt x="1888" y="335"/>
                    </a:cubicBezTo>
                    <a:cubicBezTo>
                      <a:pt x="1908" y="292"/>
                      <a:pt x="1929" y="253"/>
                      <a:pt x="1957" y="216"/>
                    </a:cubicBezTo>
                    <a:cubicBezTo>
                      <a:pt x="1970" y="199"/>
                      <a:pt x="1983" y="184"/>
                      <a:pt x="1996" y="169"/>
                    </a:cubicBezTo>
                    <a:cubicBezTo>
                      <a:pt x="2007" y="156"/>
                      <a:pt x="2037" y="134"/>
                      <a:pt x="2048" y="126"/>
                    </a:cubicBezTo>
                    <a:cubicBezTo>
                      <a:pt x="2079" y="106"/>
                      <a:pt x="2112" y="97"/>
                      <a:pt x="2143" y="97"/>
                    </a:cubicBezTo>
                    <a:close/>
                    <a:moveTo>
                      <a:pt x="2142" y="0"/>
                    </a:moveTo>
                    <a:cubicBezTo>
                      <a:pt x="2085" y="0"/>
                      <a:pt x="2031" y="21"/>
                      <a:pt x="1987" y="50"/>
                    </a:cubicBezTo>
                    <a:cubicBezTo>
                      <a:pt x="1962" y="72"/>
                      <a:pt x="1951" y="81"/>
                      <a:pt x="1929" y="104"/>
                    </a:cubicBezTo>
                    <a:cubicBezTo>
                      <a:pt x="1912" y="126"/>
                      <a:pt x="1895" y="147"/>
                      <a:pt x="1880" y="169"/>
                    </a:cubicBezTo>
                    <a:cubicBezTo>
                      <a:pt x="1854" y="212"/>
                      <a:pt x="1832" y="257"/>
                      <a:pt x="1813" y="303"/>
                    </a:cubicBezTo>
                    <a:cubicBezTo>
                      <a:pt x="1740" y="490"/>
                      <a:pt x="1703" y="678"/>
                      <a:pt x="1679" y="869"/>
                    </a:cubicBezTo>
                    <a:cubicBezTo>
                      <a:pt x="1651" y="1061"/>
                      <a:pt x="1640" y="1251"/>
                      <a:pt x="1632" y="1443"/>
                    </a:cubicBezTo>
                    <a:cubicBezTo>
                      <a:pt x="1611" y="1812"/>
                      <a:pt x="1616" y="2180"/>
                      <a:pt x="1628" y="2549"/>
                    </a:cubicBezTo>
                    <a:lnTo>
                      <a:pt x="1628" y="2549"/>
                    </a:lnTo>
                    <a:cubicBezTo>
                      <a:pt x="1534" y="2546"/>
                      <a:pt x="1441" y="2545"/>
                      <a:pt x="1347" y="2545"/>
                    </a:cubicBezTo>
                    <a:cubicBezTo>
                      <a:pt x="1196" y="2545"/>
                      <a:pt x="1044" y="2549"/>
                      <a:pt x="893" y="2555"/>
                    </a:cubicBezTo>
                    <a:cubicBezTo>
                      <a:pt x="763" y="2561"/>
                      <a:pt x="634" y="2572"/>
                      <a:pt x="500" y="2587"/>
                    </a:cubicBezTo>
                    <a:cubicBezTo>
                      <a:pt x="436" y="2598"/>
                      <a:pt x="369" y="2609"/>
                      <a:pt x="304" y="2624"/>
                    </a:cubicBezTo>
                    <a:cubicBezTo>
                      <a:pt x="237" y="2639"/>
                      <a:pt x="171" y="2656"/>
                      <a:pt x="102" y="2695"/>
                    </a:cubicBezTo>
                    <a:cubicBezTo>
                      <a:pt x="69" y="2721"/>
                      <a:pt x="30" y="2744"/>
                      <a:pt x="9" y="2803"/>
                    </a:cubicBezTo>
                    <a:cubicBezTo>
                      <a:pt x="0" y="2833"/>
                      <a:pt x="0" y="2865"/>
                      <a:pt x="9" y="2889"/>
                    </a:cubicBezTo>
                    <a:lnTo>
                      <a:pt x="13" y="2908"/>
                    </a:lnTo>
                    <a:lnTo>
                      <a:pt x="13" y="2910"/>
                    </a:lnTo>
                    <a:cubicBezTo>
                      <a:pt x="14" y="2912"/>
                      <a:pt x="14" y="2912"/>
                      <a:pt x="14" y="2912"/>
                    </a:cubicBezTo>
                    <a:cubicBezTo>
                      <a:pt x="14" y="2912"/>
                      <a:pt x="14" y="2912"/>
                      <a:pt x="14" y="2912"/>
                    </a:cubicBezTo>
                    <a:lnTo>
                      <a:pt x="14" y="2912"/>
                    </a:lnTo>
                    <a:cubicBezTo>
                      <a:pt x="14" y="2913"/>
                      <a:pt x="16" y="2916"/>
                      <a:pt x="22" y="2926"/>
                    </a:cubicBezTo>
                    <a:lnTo>
                      <a:pt x="24" y="2928"/>
                    </a:lnTo>
                    <a:lnTo>
                      <a:pt x="26" y="2932"/>
                    </a:lnTo>
                    <a:lnTo>
                      <a:pt x="41" y="2951"/>
                    </a:lnTo>
                    <a:cubicBezTo>
                      <a:pt x="54" y="2975"/>
                      <a:pt x="91" y="3007"/>
                      <a:pt x="130" y="3035"/>
                    </a:cubicBezTo>
                    <a:cubicBezTo>
                      <a:pt x="164" y="3059"/>
                      <a:pt x="196" y="3070"/>
                      <a:pt x="231" y="3087"/>
                    </a:cubicBezTo>
                    <a:cubicBezTo>
                      <a:pt x="302" y="3111"/>
                      <a:pt x="369" y="3124"/>
                      <a:pt x="436" y="3135"/>
                    </a:cubicBezTo>
                    <a:cubicBezTo>
                      <a:pt x="505" y="3143"/>
                      <a:pt x="571" y="3152"/>
                      <a:pt x="638" y="3154"/>
                    </a:cubicBezTo>
                    <a:cubicBezTo>
                      <a:pt x="685" y="3156"/>
                      <a:pt x="732" y="3157"/>
                      <a:pt x="779" y="3157"/>
                    </a:cubicBezTo>
                    <a:cubicBezTo>
                      <a:pt x="963" y="3157"/>
                      <a:pt x="1144" y="3143"/>
                      <a:pt x="1327" y="3121"/>
                    </a:cubicBezTo>
                    <a:lnTo>
                      <a:pt x="1327" y="3121"/>
                    </a:lnTo>
                    <a:cubicBezTo>
                      <a:pt x="1330" y="3352"/>
                      <a:pt x="1339" y="3585"/>
                      <a:pt x="1356" y="3816"/>
                    </a:cubicBezTo>
                    <a:cubicBezTo>
                      <a:pt x="1367" y="3949"/>
                      <a:pt x="1377" y="4081"/>
                      <a:pt x="1401" y="4214"/>
                    </a:cubicBezTo>
                    <a:cubicBezTo>
                      <a:pt x="1412" y="4283"/>
                      <a:pt x="1425" y="4348"/>
                      <a:pt x="1446" y="4417"/>
                    </a:cubicBezTo>
                    <a:cubicBezTo>
                      <a:pt x="1457" y="4451"/>
                      <a:pt x="1468" y="4488"/>
                      <a:pt x="1487" y="4525"/>
                    </a:cubicBezTo>
                    <a:cubicBezTo>
                      <a:pt x="1509" y="4559"/>
                      <a:pt x="1524" y="4609"/>
                      <a:pt x="1608" y="4643"/>
                    </a:cubicBezTo>
                    <a:cubicBezTo>
                      <a:pt x="1622" y="4649"/>
                      <a:pt x="1637" y="4651"/>
                      <a:pt x="1652" y="4651"/>
                    </a:cubicBezTo>
                    <a:cubicBezTo>
                      <a:pt x="1659" y="4651"/>
                      <a:pt x="1667" y="4650"/>
                      <a:pt x="1675" y="4650"/>
                    </a:cubicBezTo>
                    <a:lnTo>
                      <a:pt x="1692" y="4645"/>
                    </a:lnTo>
                    <a:lnTo>
                      <a:pt x="1694" y="4645"/>
                    </a:lnTo>
                    <a:cubicBezTo>
                      <a:pt x="1695" y="4645"/>
                      <a:pt x="1696" y="4645"/>
                      <a:pt x="1696" y="4645"/>
                    </a:cubicBezTo>
                    <a:lnTo>
                      <a:pt x="1696" y="4645"/>
                    </a:lnTo>
                    <a:cubicBezTo>
                      <a:pt x="1696" y="4645"/>
                      <a:pt x="1694" y="4646"/>
                      <a:pt x="1694" y="4646"/>
                    </a:cubicBezTo>
                    <a:cubicBezTo>
                      <a:pt x="1694" y="4646"/>
                      <a:pt x="1697" y="4645"/>
                      <a:pt x="1707" y="4641"/>
                    </a:cubicBezTo>
                    <a:lnTo>
                      <a:pt x="1712" y="4641"/>
                    </a:lnTo>
                    <a:lnTo>
                      <a:pt x="1714" y="4639"/>
                    </a:lnTo>
                    <a:lnTo>
                      <a:pt x="1724" y="4632"/>
                    </a:lnTo>
                    <a:cubicBezTo>
                      <a:pt x="1737" y="4630"/>
                      <a:pt x="1787" y="4596"/>
                      <a:pt x="1793" y="4585"/>
                    </a:cubicBezTo>
                    <a:cubicBezTo>
                      <a:pt x="1830" y="4553"/>
                      <a:pt x="1847" y="4520"/>
                      <a:pt x="1869" y="4488"/>
                    </a:cubicBezTo>
                    <a:cubicBezTo>
                      <a:pt x="1910" y="4423"/>
                      <a:pt x="1938" y="4361"/>
                      <a:pt x="1964" y="4296"/>
                    </a:cubicBezTo>
                    <a:cubicBezTo>
                      <a:pt x="2018" y="4169"/>
                      <a:pt x="2059" y="4042"/>
                      <a:pt x="2095" y="3917"/>
                    </a:cubicBezTo>
                    <a:cubicBezTo>
                      <a:pt x="2158" y="3703"/>
                      <a:pt x="2214" y="3489"/>
                      <a:pt x="2259" y="3272"/>
                    </a:cubicBezTo>
                    <a:lnTo>
                      <a:pt x="2259" y="3272"/>
                    </a:lnTo>
                    <a:cubicBezTo>
                      <a:pt x="2463" y="3406"/>
                      <a:pt x="2674" y="3526"/>
                      <a:pt x="2901" y="3622"/>
                    </a:cubicBezTo>
                    <a:cubicBezTo>
                      <a:pt x="3037" y="3680"/>
                      <a:pt x="3177" y="3727"/>
                      <a:pt x="3328" y="3755"/>
                    </a:cubicBezTo>
                    <a:cubicBezTo>
                      <a:pt x="3376" y="3762"/>
                      <a:pt x="3428" y="3767"/>
                      <a:pt x="3480" y="3767"/>
                    </a:cubicBezTo>
                    <a:cubicBezTo>
                      <a:pt x="3586" y="3767"/>
                      <a:pt x="3695" y="3747"/>
                      <a:pt x="3791" y="3682"/>
                    </a:cubicBezTo>
                    <a:cubicBezTo>
                      <a:pt x="3824" y="3654"/>
                      <a:pt x="3856" y="3628"/>
                      <a:pt x="3880" y="3596"/>
                    </a:cubicBezTo>
                    <a:cubicBezTo>
                      <a:pt x="3910" y="3553"/>
                      <a:pt x="3916" y="3531"/>
                      <a:pt x="3936" y="3499"/>
                    </a:cubicBezTo>
                    <a:cubicBezTo>
                      <a:pt x="3953" y="3464"/>
                      <a:pt x="3962" y="3417"/>
                      <a:pt x="3970" y="3380"/>
                    </a:cubicBezTo>
                    <a:cubicBezTo>
                      <a:pt x="3977" y="3339"/>
                      <a:pt x="3975" y="3303"/>
                      <a:pt x="3975" y="3264"/>
                    </a:cubicBezTo>
                    <a:cubicBezTo>
                      <a:pt x="3966" y="3188"/>
                      <a:pt x="3947" y="3115"/>
                      <a:pt x="3916" y="3048"/>
                    </a:cubicBezTo>
                    <a:cubicBezTo>
                      <a:pt x="3888" y="2982"/>
                      <a:pt x="3854" y="2917"/>
                      <a:pt x="3813" y="2857"/>
                    </a:cubicBezTo>
                    <a:cubicBezTo>
                      <a:pt x="3731" y="2736"/>
                      <a:pt x="3638" y="2626"/>
                      <a:pt x="3537" y="2527"/>
                    </a:cubicBezTo>
                    <a:cubicBezTo>
                      <a:pt x="3444" y="2430"/>
                      <a:pt x="3341" y="2339"/>
                      <a:pt x="3233" y="2257"/>
                    </a:cubicBezTo>
                    <a:cubicBezTo>
                      <a:pt x="3546" y="2234"/>
                      <a:pt x="3858" y="2193"/>
                      <a:pt x="4160" y="2141"/>
                    </a:cubicBezTo>
                    <a:cubicBezTo>
                      <a:pt x="4319" y="2109"/>
                      <a:pt x="4475" y="2070"/>
                      <a:pt x="4632" y="2016"/>
                    </a:cubicBezTo>
                    <a:cubicBezTo>
                      <a:pt x="4710" y="1988"/>
                      <a:pt x="4787" y="1958"/>
                      <a:pt x="4860" y="1904"/>
                    </a:cubicBezTo>
                    <a:cubicBezTo>
                      <a:pt x="4895" y="1874"/>
                      <a:pt x="4936" y="1844"/>
                      <a:pt x="4955" y="1783"/>
                    </a:cubicBezTo>
                    <a:cubicBezTo>
                      <a:pt x="4962" y="1753"/>
                      <a:pt x="4966" y="1721"/>
                      <a:pt x="4955" y="1691"/>
                    </a:cubicBezTo>
                    <a:cubicBezTo>
                      <a:pt x="4944" y="1656"/>
                      <a:pt x="4936" y="1645"/>
                      <a:pt x="4908" y="1611"/>
                    </a:cubicBezTo>
                    <a:cubicBezTo>
                      <a:pt x="4875" y="1583"/>
                      <a:pt x="4863" y="1553"/>
                      <a:pt x="4811" y="1531"/>
                    </a:cubicBezTo>
                    <a:cubicBezTo>
                      <a:pt x="4768" y="1510"/>
                      <a:pt x="4722" y="1486"/>
                      <a:pt x="4681" y="1477"/>
                    </a:cubicBezTo>
                    <a:cubicBezTo>
                      <a:pt x="4600" y="1451"/>
                      <a:pt x="4516" y="1441"/>
                      <a:pt x="4431" y="1432"/>
                    </a:cubicBezTo>
                    <a:cubicBezTo>
                      <a:pt x="4362" y="1426"/>
                      <a:pt x="4292" y="1423"/>
                      <a:pt x="4222" y="1423"/>
                    </a:cubicBezTo>
                    <a:cubicBezTo>
                      <a:pt x="4127" y="1423"/>
                      <a:pt x="4032" y="1428"/>
                      <a:pt x="3938" y="1434"/>
                    </a:cubicBezTo>
                    <a:cubicBezTo>
                      <a:pt x="3642" y="1460"/>
                      <a:pt x="3351" y="1500"/>
                      <a:pt x="3058" y="1565"/>
                    </a:cubicBezTo>
                    <a:lnTo>
                      <a:pt x="3058" y="1565"/>
                    </a:lnTo>
                    <a:cubicBezTo>
                      <a:pt x="2956" y="1217"/>
                      <a:pt x="2838" y="876"/>
                      <a:pt x="2673" y="550"/>
                    </a:cubicBezTo>
                    <a:cubicBezTo>
                      <a:pt x="2630" y="462"/>
                      <a:pt x="2580" y="378"/>
                      <a:pt x="2524" y="296"/>
                    </a:cubicBezTo>
                    <a:cubicBezTo>
                      <a:pt x="2466" y="212"/>
                      <a:pt x="2403" y="130"/>
                      <a:pt x="2317" y="65"/>
                    </a:cubicBezTo>
                    <a:cubicBezTo>
                      <a:pt x="2272" y="37"/>
                      <a:pt x="2220" y="7"/>
                      <a:pt x="2158" y="1"/>
                    </a:cubicBezTo>
                    <a:cubicBezTo>
                      <a:pt x="2152" y="0"/>
                      <a:pt x="2147" y="0"/>
                      <a:pt x="214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9" name="Google Shape;2079;p42"/>
              <p:cNvSpPr/>
              <p:nvPr/>
            </p:nvSpPr>
            <p:spPr>
              <a:xfrm>
                <a:off x="6490490" y="949631"/>
                <a:ext cx="49405" cy="97371"/>
              </a:xfrm>
              <a:custGeom>
                <a:avLst/>
                <a:gdLst/>
                <a:ahLst/>
                <a:cxnLst/>
                <a:rect l="l" t="t" r="r" b="b"/>
                <a:pathLst>
                  <a:path w="824" h="1624" extrusionOk="0">
                    <a:moveTo>
                      <a:pt x="412" y="0"/>
                    </a:moveTo>
                    <a:cubicBezTo>
                      <a:pt x="184" y="0"/>
                      <a:pt x="1" y="365"/>
                      <a:pt x="1" y="813"/>
                    </a:cubicBezTo>
                    <a:cubicBezTo>
                      <a:pt x="1" y="1259"/>
                      <a:pt x="186" y="1621"/>
                      <a:pt x="412" y="1623"/>
                    </a:cubicBezTo>
                    <a:cubicBezTo>
                      <a:pt x="641" y="1623"/>
                      <a:pt x="824" y="1259"/>
                      <a:pt x="824" y="813"/>
                    </a:cubicBezTo>
                    <a:cubicBezTo>
                      <a:pt x="824" y="365"/>
                      <a:pt x="639" y="0"/>
                      <a:pt x="4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0" name="Google Shape;2080;p42"/>
              <p:cNvSpPr/>
              <p:nvPr/>
            </p:nvSpPr>
            <p:spPr>
              <a:xfrm>
                <a:off x="6375371" y="1455019"/>
                <a:ext cx="410589" cy="439488"/>
              </a:xfrm>
              <a:custGeom>
                <a:avLst/>
                <a:gdLst/>
                <a:ahLst/>
                <a:cxnLst/>
                <a:rect l="l" t="t" r="r" b="b"/>
                <a:pathLst>
                  <a:path w="6848" h="7330" extrusionOk="0">
                    <a:moveTo>
                      <a:pt x="6199" y="1"/>
                    </a:moveTo>
                    <a:cubicBezTo>
                      <a:pt x="6040" y="1"/>
                      <a:pt x="5835" y="104"/>
                      <a:pt x="5863" y="238"/>
                    </a:cubicBezTo>
                    <a:cubicBezTo>
                      <a:pt x="6296" y="2272"/>
                      <a:pt x="6304" y="6152"/>
                      <a:pt x="3828" y="6956"/>
                    </a:cubicBezTo>
                    <a:cubicBezTo>
                      <a:pt x="3655" y="7012"/>
                      <a:pt x="3488" y="7038"/>
                      <a:pt x="3327" y="7038"/>
                    </a:cubicBezTo>
                    <a:cubicBezTo>
                      <a:pt x="2188" y="7038"/>
                      <a:pt x="1379" y="5740"/>
                      <a:pt x="1024" y="4792"/>
                    </a:cubicBezTo>
                    <a:cubicBezTo>
                      <a:pt x="617" y="3712"/>
                      <a:pt x="563" y="2488"/>
                      <a:pt x="619" y="1348"/>
                    </a:cubicBezTo>
                    <a:cubicBezTo>
                      <a:pt x="624" y="1252"/>
                      <a:pt x="539" y="1213"/>
                      <a:pt x="438" y="1213"/>
                    </a:cubicBezTo>
                    <a:cubicBezTo>
                      <a:pt x="293" y="1213"/>
                      <a:pt x="114" y="1292"/>
                      <a:pt x="108" y="1406"/>
                    </a:cubicBezTo>
                    <a:cubicBezTo>
                      <a:pt x="0" y="3539"/>
                      <a:pt x="516" y="7330"/>
                      <a:pt x="3266" y="7330"/>
                    </a:cubicBezTo>
                    <a:cubicBezTo>
                      <a:pt x="3381" y="7330"/>
                      <a:pt x="3500" y="7323"/>
                      <a:pt x="3623" y="7309"/>
                    </a:cubicBezTo>
                    <a:cubicBezTo>
                      <a:pt x="6710" y="6964"/>
                      <a:pt x="6848" y="2326"/>
                      <a:pt x="6373" y="102"/>
                    </a:cubicBezTo>
                    <a:cubicBezTo>
                      <a:pt x="6358" y="31"/>
                      <a:pt x="6286" y="1"/>
                      <a:pt x="61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1" name="Google Shape;2081;p42"/>
              <p:cNvSpPr/>
              <p:nvPr/>
            </p:nvSpPr>
            <p:spPr>
              <a:xfrm>
                <a:off x="6670005" y="1828859"/>
                <a:ext cx="270768" cy="528765"/>
              </a:xfrm>
              <a:custGeom>
                <a:avLst/>
                <a:gdLst/>
                <a:ahLst/>
                <a:cxnLst/>
                <a:rect l="l" t="t" r="r" b="b"/>
                <a:pathLst>
                  <a:path w="4516" h="8819" extrusionOk="0">
                    <a:moveTo>
                      <a:pt x="1408" y="1"/>
                    </a:moveTo>
                    <a:lnTo>
                      <a:pt x="1263" y="406"/>
                    </a:lnTo>
                    <a:cubicBezTo>
                      <a:pt x="1212" y="548"/>
                      <a:pt x="0" y="3967"/>
                      <a:pt x="886" y="7421"/>
                    </a:cubicBezTo>
                    <a:cubicBezTo>
                      <a:pt x="1108" y="8290"/>
                      <a:pt x="1462" y="8760"/>
                      <a:pt x="1934" y="8814"/>
                    </a:cubicBezTo>
                    <a:cubicBezTo>
                      <a:pt x="1964" y="8816"/>
                      <a:pt x="1992" y="8818"/>
                      <a:pt x="2022" y="8818"/>
                    </a:cubicBezTo>
                    <a:cubicBezTo>
                      <a:pt x="3138" y="8818"/>
                      <a:pt x="4369" y="6497"/>
                      <a:pt x="4509" y="6225"/>
                    </a:cubicBezTo>
                    <a:lnTo>
                      <a:pt x="4197" y="6064"/>
                    </a:lnTo>
                    <a:cubicBezTo>
                      <a:pt x="3711" y="7005"/>
                      <a:pt x="2704" y="8466"/>
                      <a:pt x="2029" y="8466"/>
                    </a:cubicBezTo>
                    <a:cubicBezTo>
                      <a:pt x="2011" y="8466"/>
                      <a:pt x="1994" y="8465"/>
                      <a:pt x="1977" y="8462"/>
                    </a:cubicBezTo>
                    <a:cubicBezTo>
                      <a:pt x="1589" y="8419"/>
                      <a:pt x="1358" y="7825"/>
                      <a:pt x="1231" y="7333"/>
                    </a:cubicBezTo>
                    <a:cubicBezTo>
                      <a:pt x="546" y="4665"/>
                      <a:pt x="1179" y="1941"/>
                      <a:pt x="1470" y="932"/>
                    </a:cubicBezTo>
                    <a:cubicBezTo>
                      <a:pt x="1867" y="1641"/>
                      <a:pt x="2306" y="1986"/>
                      <a:pt x="2783" y="1990"/>
                    </a:cubicBezTo>
                    <a:cubicBezTo>
                      <a:pt x="3778" y="1973"/>
                      <a:pt x="4485" y="339"/>
                      <a:pt x="4516" y="270"/>
                    </a:cubicBezTo>
                    <a:lnTo>
                      <a:pt x="4188" y="132"/>
                    </a:lnTo>
                    <a:cubicBezTo>
                      <a:pt x="4011" y="548"/>
                      <a:pt x="3412" y="1628"/>
                      <a:pt x="2774" y="1637"/>
                    </a:cubicBezTo>
                    <a:lnTo>
                      <a:pt x="2765" y="1637"/>
                    </a:lnTo>
                    <a:cubicBezTo>
                      <a:pt x="2369" y="1637"/>
                      <a:pt x="1964" y="1206"/>
                      <a:pt x="1589" y="391"/>
                    </a:cubicBezTo>
                    <a:lnTo>
                      <a:pt x="140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2" name="Google Shape;2082;p42"/>
              <p:cNvSpPr/>
              <p:nvPr/>
            </p:nvSpPr>
            <p:spPr>
              <a:xfrm>
                <a:off x="6830693" y="1275564"/>
                <a:ext cx="469467" cy="469947"/>
              </a:xfrm>
              <a:custGeom>
                <a:avLst/>
                <a:gdLst/>
                <a:ahLst/>
                <a:cxnLst/>
                <a:rect l="l" t="t" r="r" b="b"/>
                <a:pathLst>
                  <a:path w="7830" h="7838" extrusionOk="0">
                    <a:moveTo>
                      <a:pt x="5649" y="0"/>
                    </a:moveTo>
                    <a:cubicBezTo>
                      <a:pt x="5479" y="0"/>
                      <a:pt x="5270" y="111"/>
                      <a:pt x="5327" y="229"/>
                    </a:cubicBezTo>
                    <a:cubicBezTo>
                      <a:pt x="6258" y="2162"/>
                      <a:pt x="7109" y="5673"/>
                      <a:pt x="5071" y="7220"/>
                    </a:cubicBezTo>
                    <a:cubicBezTo>
                      <a:pt x="4759" y="7456"/>
                      <a:pt x="4440" y="7554"/>
                      <a:pt x="4126" y="7554"/>
                    </a:cubicBezTo>
                    <a:cubicBezTo>
                      <a:pt x="3166" y="7554"/>
                      <a:pt x="2252" y="6634"/>
                      <a:pt x="1739" y="5884"/>
                    </a:cubicBezTo>
                    <a:cubicBezTo>
                      <a:pt x="1086" y="4931"/>
                      <a:pt x="749" y="3752"/>
                      <a:pt x="536" y="2634"/>
                    </a:cubicBezTo>
                    <a:cubicBezTo>
                      <a:pt x="524" y="2562"/>
                      <a:pt x="452" y="2532"/>
                      <a:pt x="366" y="2532"/>
                    </a:cubicBezTo>
                    <a:cubicBezTo>
                      <a:pt x="207" y="2532"/>
                      <a:pt x="1" y="2634"/>
                      <a:pt x="27" y="2770"/>
                    </a:cubicBezTo>
                    <a:cubicBezTo>
                      <a:pt x="410" y="4763"/>
                      <a:pt x="1600" y="7837"/>
                      <a:pt x="3953" y="7837"/>
                    </a:cubicBezTo>
                    <a:cubicBezTo>
                      <a:pt x="4185" y="7837"/>
                      <a:pt x="4428" y="7807"/>
                      <a:pt x="4683" y="7744"/>
                    </a:cubicBezTo>
                    <a:cubicBezTo>
                      <a:pt x="7829" y="6957"/>
                      <a:pt x="6806" y="2093"/>
                      <a:pt x="5838" y="91"/>
                    </a:cubicBezTo>
                    <a:cubicBezTo>
                      <a:pt x="5807" y="26"/>
                      <a:pt x="5733" y="0"/>
                      <a:pt x="56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3" name="Google Shape;2083;p42"/>
              <p:cNvSpPr/>
              <p:nvPr/>
            </p:nvSpPr>
            <p:spPr>
              <a:xfrm>
                <a:off x="6719471" y="2013171"/>
                <a:ext cx="136763" cy="42930"/>
              </a:xfrm>
              <a:custGeom>
                <a:avLst/>
                <a:gdLst/>
                <a:ahLst/>
                <a:cxnLst/>
                <a:rect l="l" t="t" r="r" b="b"/>
                <a:pathLst>
                  <a:path w="2281" h="716" extrusionOk="0">
                    <a:moveTo>
                      <a:pt x="42" y="0"/>
                    </a:moveTo>
                    <a:lnTo>
                      <a:pt x="1" y="171"/>
                    </a:lnTo>
                    <a:lnTo>
                      <a:pt x="2238" y="716"/>
                    </a:lnTo>
                    <a:lnTo>
                      <a:pt x="2281" y="546"/>
                    </a:lnTo>
                    <a:lnTo>
                      <a:pt x="4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4" name="Google Shape;2084;p42"/>
              <p:cNvSpPr/>
              <p:nvPr/>
            </p:nvSpPr>
            <p:spPr>
              <a:xfrm>
                <a:off x="6773493" y="1932767"/>
                <a:ext cx="36094" cy="412328"/>
              </a:xfrm>
              <a:custGeom>
                <a:avLst/>
                <a:gdLst/>
                <a:ahLst/>
                <a:cxnLst/>
                <a:rect l="l" t="t" r="r" b="b"/>
                <a:pathLst>
                  <a:path w="602" h="6877" extrusionOk="0">
                    <a:moveTo>
                      <a:pt x="425" y="1"/>
                    </a:moveTo>
                    <a:lnTo>
                      <a:pt x="1" y="6865"/>
                    </a:lnTo>
                    <a:lnTo>
                      <a:pt x="175" y="6876"/>
                    </a:lnTo>
                    <a:lnTo>
                      <a:pt x="602" y="12"/>
                    </a:lnTo>
                    <a:lnTo>
                      <a:pt x="425"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5" name="Google Shape;2085;p42"/>
              <p:cNvSpPr/>
              <p:nvPr/>
            </p:nvSpPr>
            <p:spPr>
              <a:xfrm>
                <a:off x="6723608" y="1897391"/>
                <a:ext cx="60437" cy="355128"/>
              </a:xfrm>
              <a:custGeom>
                <a:avLst/>
                <a:gdLst/>
                <a:ahLst/>
                <a:cxnLst/>
                <a:rect l="l" t="t" r="r" b="b"/>
                <a:pathLst>
                  <a:path w="1008" h="5923" extrusionOk="0">
                    <a:moveTo>
                      <a:pt x="833" y="0"/>
                    </a:moveTo>
                    <a:lnTo>
                      <a:pt x="1" y="5895"/>
                    </a:lnTo>
                    <a:lnTo>
                      <a:pt x="175" y="5923"/>
                    </a:lnTo>
                    <a:lnTo>
                      <a:pt x="1007" y="24"/>
                    </a:lnTo>
                    <a:lnTo>
                      <a:pt x="83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6" name="Google Shape;2086;p42"/>
              <p:cNvSpPr/>
              <p:nvPr/>
            </p:nvSpPr>
            <p:spPr>
              <a:xfrm>
                <a:off x="6816903" y="1935225"/>
                <a:ext cx="21285" cy="393561"/>
              </a:xfrm>
              <a:custGeom>
                <a:avLst/>
                <a:gdLst/>
                <a:ahLst/>
                <a:cxnLst/>
                <a:rect l="l" t="t" r="r" b="b"/>
                <a:pathLst>
                  <a:path w="355" h="6564" extrusionOk="0">
                    <a:moveTo>
                      <a:pt x="180" y="1"/>
                    </a:moveTo>
                    <a:lnTo>
                      <a:pt x="1" y="7"/>
                    </a:lnTo>
                    <a:lnTo>
                      <a:pt x="175" y="6563"/>
                    </a:lnTo>
                    <a:lnTo>
                      <a:pt x="354" y="6559"/>
                    </a:lnTo>
                    <a:lnTo>
                      <a:pt x="18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7" name="Google Shape;2087;p42"/>
              <p:cNvSpPr/>
              <p:nvPr/>
            </p:nvSpPr>
            <p:spPr>
              <a:xfrm>
                <a:off x="6680438" y="1857040"/>
                <a:ext cx="213569" cy="490033"/>
              </a:xfrm>
              <a:custGeom>
                <a:avLst/>
                <a:gdLst/>
                <a:ahLst/>
                <a:cxnLst/>
                <a:rect l="l" t="t" r="r" b="b"/>
                <a:pathLst>
                  <a:path w="3562" h="8173" extrusionOk="0">
                    <a:moveTo>
                      <a:pt x="1255" y="1"/>
                    </a:moveTo>
                    <a:cubicBezTo>
                      <a:pt x="1255" y="1"/>
                      <a:pt x="1" y="3471"/>
                      <a:pt x="885" y="6911"/>
                    </a:cubicBezTo>
                    <a:cubicBezTo>
                      <a:pt x="1121" y="7835"/>
                      <a:pt x="1468" y="8173"/>
                      <a:pt x="1850" y="8173"/>
                    </a:cubicBezTo>
                    <a:cubicBezTo>
                      <a:pt x="2432" y="8173"/>
                      <a:pt x="3093" y="7387"/>
                      <a:pt x="3561" y="6697"/>
                    </a:cubicBezTo>
                    <a:lnTo>
                      <a:pt x="2538" y="1343"/>
                    </a:lnTo>
                    <a:cubicBezTo>
                      <a:pt x="2137" y="1315"/>
                      <a:pt x="1697" y="960"/>
                      <a:pt x="125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569" y="1066800"/>
            <a:ext cx="2787800" cy="2787800"/>
          </a:xfrm>
          <a:prstGeom prst="rect">
            <a:avLst/>
          </a:prstGeom>
        </p:spPr>
      </p:pic>
      <p:sp>
        <p:nvSpPr>
          <p:cNvPr id="18" name="TextBox 17"/>
          <p:cNvSpPr txBox="1"/>
          <p:nvPr/>
        </p:nvSpPr>
        <p:spPr>
          <a:xfrm>
            <a:off x="3037191" y="1548713"/>
            <a:ext cx="8989552" cy="1692771"/>
          </a:xfrm>
          <a:prstGeom prst="rect">
            <a:avLst/>
          </a:prstGeom>
          <a:noFill/>
        </p:spPr>
        <p:txBody>
          <a:bodyPr wrap="square" rtlCol="0">
            <a:spAutoFit/>
          </a:bodyPr>
          <a:lstStyle/>
          <a:p>
            <a:pPr marL="285750" indent="-285750">
              <a:buFontTx/>
              <a:buChar char="-"/>
            </a:pPr>
            <a:r>
              <a:rPr lang="en-US" sz="2600" b="1" dirty="0">
                <a:solidFill>
                  <a:srgbClr val="0070C0"/>
                </a:solidFill>
                <a:latin typeface="Times New Roman" panose="02020603050405020304" pitchFamily="18" charset="0"/>
                <a:cs typeface="Times New Roman" panose="02020603050405020304" pitchFamily="18" charset="0"/>
              </a:rPr>
              <a:t>ÔN LẠI KIẾN THỨC ĐÃ HỌC</a:t>
            </a:r>
          </a:p>
          <a:p>
            <a:pPr marL="285750" indent="-285750">
              <a:buFontTx/>
              <a:buChar char="-"/>
            </a:pPr>
            <a:r>
              <a:rPr lang="en-US" sz="2600" b="1" dirty="0">
                <a:solidFill>
                  <a:srgbClr val="0070C0"/>
                </a:solidFill>
                <a:latin typeface="Times New Roman" panose="02020603050405020304" pitchFamily="18" charset="0"/>
                <a:cs typeface="Times New Roman" panose="02020603050405020304" pitchFamily="18" charset="0"/>
              </a:rPr>
              <a:t>LÀM BÀI TẬP TRONG TÀI LIỆU HỌC TẬP MÔN TOÁN </a:t>
            </a:r>
          </a:p>
          <a:p>
            <a:pPr marL="285750" indent="-285750">
              <a:buFontTx/>
              <a:buChar char="-"/>
            </a:pPr>
            <a:r>
              <a:rPr lang="en-US" sz="2600" b="1" dirty="0">
                <a:solidFill>
                  <a:srgbClr val="0070C0"/>
                </a:solidFill>
                <a:latin typeface="Times New Roman" panose="02020603050405020304" pitchFamily="18" charset="0"/>
                <a:cs typeface="Times New Roman" panose="02020603050405020304" pitchFamily="18" charset="0"/>
              </a:rPr>
              <a:t>ĐỌC TRƯỚC BÀI MỚI: §4. THỨ TỰ THỰC HIỆN CÁC PHÉP TÍNH, QUY TẮC DẤU NGOẶC</a:t>
            </a:r>
          </a:p>
        </p:txBody>
      </p:sp>
      <p:sp>
        <p:nvSpPr>
          <p:cNvPr id="19" name="Horizontal Scroll 18"/>
          <p:cNvSpPr/>
          <p:nvPr/>
        </p:nvSpPr>
        <p:spPr>
          <a:xfrm>
            <a:off x="1873263" y="3802092"/>
            <a:ext cx="9632937" cy="1799939"/>
          </a:xfrm>
          <a:prstGeom prst="horizontalScroll">
            <a:avLst/>
          </a:prstGeom>
          <a:solidFill>
            <a:srgbClr val="FFFF00">
              <a:alpha val="4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48" name="Google Shape;1958;p42"/>
          <p:cNvSpPr txBox="1">
            <a:spLocks/>
          </p:cNvSpPr>
          <p:nvPr/>
        </p:nvSpPr>
        <p:spPr>
          <a:xfrm>
            <a:off x="1873263" y="4027850"/>
            <a:ext cx="9649068" cy="124517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600"/>
              <a:buFont typeface="Chau Philomene One"/>
              <a:buNone/>
              <a:defRPr sz="3500" b="0" i="0" u="none" strike="noStrike" cap="none">
                <a:solidFill>
                  <a:schemeClr val="accent4"/>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accent4"/>
              </a:buClr>
              <a:buSzPts val="3600"/>
              <a:buFont typeface="Chau Philomene One"/>
              <a:buNone/>
              <a:defRPr sz="4800" b="0" i="0" u="none" strike="noStrike" cap="none">
                <a:solidFill>
                  <a:schemeClr val="accent4"/>
                </a:solidFill>
                <a:latin typeface="Chau Philomene One"/>
                <a:ea typeface="Chau Philomene One"/>
                <a:cs typeface="Chau Philomene One"/>
                <a:sym typeface="Chau Philomene One"/>
              </a:defRPr>
            </a:lvl2pPr>
            <a:lvl3pPr marR="0" lvl="2" algn="ctr" rtl="0">
              <a:lnSpc>
                <a:spcPct val="100000"/>
              </a:lnSpc>
              <a:spcBef>
                <a:spcPts val="0"/>
              </a:spcBef>
              <a:spcAft>
                <a:spcPts val="0"/>
              </a:spcAft>
              <a:buClr>
                <a:schemeClr val="accent4"/>
              </a:buClr>
              <a:buSzPts val="3600"/>
              <a:buFont typeface="Chau Philomene One"/>
              <a:buNone/>
              <a:defRPr sz="4800" b="0" i="0" u="none" strike="noStrike" cap="none">
                <a:solidFill>
                  <a:schemeClr val="accent4"/>
                </a:solidFill>
                <a:latin typeface="Chau Philomene One"/>
                <a:ea typeface="Chau Philomene One"/>
                <a:cs typeface="Chau Philomene One"/>
                <a:sym typeface="Chau Philomene One"/>
              </a:defRPr>
            </a:lvl3pPr>
            <a:lvl4pPr marR="0" lvl="3" algn="ctr" rtl="0">
              <a:lnSpc>
                <a:spcPct val="100000"/>
              </a:lnSpc>
              <a:spcBef>
                <a:spcPts val="0"/>
              </a:spcBef>
              <a:spcAft>
                <a:spcPts val="0"/>
              </a:spcAft>
              <a:buClr>
                <a:schemeClr val="accent4"/>
              </a:buClr>
              <a:buSzPts val="3600"/>
              <a:buFont typeface="Chau Philomene One"/>
              <a:buNone/>
              <a:defRPr sz="4800" b="0" i="0" u="none" strike="noStrike" cap="none">
                <a:solidFill>
                  <a:schemeClr val="accent4"/>
                </a:solidFill>
                <a:latin typeface="Chau Philomene One"/>
                <a:ea typeface="Chau Philomene One"/>
                <a:cs typeface="Chau Philomene One"/>
                <a:sym typeface="Chau Philomene One"/>
              </a:defRPr>
            </a:lvl4pPr>
            <a:lvl5pPr marR="0" lvl="4" algn="ctr" rtl="0">
              <a:lnSpc>
                <a:spcPct val="100000"/>
              </a:lnSpc>
              <a:spcBef>
                <a:spcPts val="0"/>
              </a:spcBef>
              <a:spcAft>
                <a:spcPts val="0"/>
              </a:spcAft>
              <a:buClr>
                <a:schemeClr val="accent4"/>
              </a:buClr>
              <a:buSzPts val="3600"/>
              <a:buFont typeface="Chau Philomene One"/>
              <a:buNone/>
              <a:defRPr sz="4800" b="0" i="0" u="none" strike="noStrike" cap="none">
                <a:solidFill>
                  <a:schemeClr val="accent4"/>
                </a:solidFill>
                <a:latin typeface="Chau Philomene One"/>
                <a:ea typeface="Chau Philomene One"/>
                <a:cs typeface="Chau Philomene One"/>
                <a:sym typeface="Chau Philomene One"/>
              </a:defRPr>
            </a:lvl5pPr>
            <a:lvl6pPr marR="0" lvl="5" algn="ctr" rtl="0">
              <a:lnSpc>
                <a:spcPct val="100000"/>
              </a:lnSpc>
              <a:spcBef>
                <a:spcPts val="0"/>
              </a:spcBef>
              <a:spcAft>
                <a:spcPts val="0"/>
              </a:spcAft>
              <a:buClr>
                <a:schemeClr val="accent4"/>
              </a:buClr>
              <a:buSzPts val="3600"/>
              <a:buFont typeface="Chau Philomene One"/>
              <a:buNone/>
              <a:defRPr sz="4800" b="0" i="0" u="none" strike="noStrike" cap="none">
                <a:solidFill>
                  <a:schemeClr val="accent4"/>
                </a:solidFill>
                <a:latin typeface="Chau Philomene One"/>
                <a:ea typeface="Chau Philomene One"/>
                <a:cs typeface="Chau Philomene One"/>
                <a:sym typeface="Chau Philomene One"/>
              </a:defRPr>
            </a:lvl6pPr>
            <a:lvl7pPr marR="0" lvl="6" algn="ctr" rtl="0">
              <a:lnSpc>
                <a:spcPct val="100000"/>
              </a:lnSpc>
              <a:spcBef>
                <a:spcPts val="0"/>
              </a:spcBef>
              <a:spcAft>
                <a:spcPts val="0"/>
              </a:spcAft>
              <a:buClr>
                <a:schemeClr val="accent4"/>
              </a:buClr>
              <a:buSzPts val="3600"/>
              <a:buFont typeface="Chau Philomene One"/>
              <a:buNone/>
              <a:defRPr sz="4800" b="0" i="0" u="none" strike="noStrike" cap="none">
                <a:solidFill>
                  <a:schemeClr val="accent4"/>
                </a:solidFill>
                <a:latin typeface="Chau Philomene One"/>
                <a:ea typeface="Chau Philomene One"/>
                <a:cs typeface="Chau Philomene One"/>
                <a:sym typeface="Chau Philomene One"/>
              </a:defRPr>
            </a:lvl7pPr>
            <a:lvl8pPr marR="0" lvl="7" algn="ctr" rtl="0">
              <a:lnSpc>
                <a:spcPct val="100000"/>
              </a:lnSpc>
              <a:spcBef>
                <a:spcPts val="0"/>
              </a:spcBef>
              <a:spcAft>
                <a:spcPts val="0"/>
              </a:spcAft>
              <a:buClr>
                <a:schemeClr val="accent4"/>
              </a:buClr>
              <a:buSzPts val="3600"/>
              <a:buFont typeface="Chau Philomene One"/>
              <a:buNone/>
              <a:defRPr sz="4800" b="0" i="0" u="none" strike="noStrike" cap="none">
                <a:solidFill>
                  <a:schemeClr val="accent4"/>
                </a:solidFill>
                <a:latin typeface="Chau Philomene One"/>
                <a:ea typeface="Chau Philomene One"/>
                <a:cs typeface="Chau Philomene One"/>
                <a:sym typeface="Chau Philomene One"/>
              </a:defRPr>
            </a:lvl8pPr>
            <a:lvl9pPr marR="0" lvl="8" algn="ctr" rtl="0">
              <a:lnSpc>
                <a:spcPct val="100000"/>
              </a:lnSpc>
              <a:spcBef>
                <a:spcPts val="0"/>
              </a:spcBef>
              <a:spcAft>
                <a:spcPts val="0"/>
              </a:spcAft>
              <a:buClr>
                <a:schemeClr val="accent4"/>
              </a:buClr>
              <a:buSzPts val="3600"/>
              <a:buFont typeface="Chau Philomene One"/>
              <a:buNone/>
              <a:defRPr sz="4800" b="0" i="0" u="none" strike="noStrike" cap="none">
                <a:solidFill>
                  <a:schemeClr val="accent4"/>
                </a:solidFill>
                <a:latin typeface="Chau Philomene One"/>
                <a:ea typeface="Chau Philomene One"/>
                <a:cs typeface="Chau Philomene One"/>
                <a:sym typeface="Chau Philomene One"/>
              </a:defRPr>
            </a:lvl9pPr>
          </a:lstStyle>
          <a:p>
            <a:r>
              <a:rPr lang="en-US" b="1" kern="0" dirty="0">
                <a:solidFill>
                  <a:srgbClr val="FF0000"/>
                </a:solidFill>
                <a:latin typeface="Times New Roman" panose="02020603050405020304" pitchFamily="18" charset="0"/>
                <a:cs typeface="Times New Roman" panose="02020603050405020304" pitchFamily="18" charset="0"/>
              </a:rPr>
              <a:t>CẢM ƠN THẦY CÔ VÀ CÁC EM HỌC SINH ĐÃ CHÚ Ý LẮNG NGHE</a:t>
            </a:r>
          </a:p>
        </p:txBody>
      </p:sp>
      <p:sp>
        <p:nvSpPr>
          <p:cNvPr id="20" name="Action Button: Sound 19">
            <a:hlinkClick r:id="" action="ppaction://noaction" highlightClick="1">
              <a:snd r:embed="rId3" name="applause.wav"/>
            </a:hlinkClick>
          </p:cNvPr>
          <p:cNvSpPr/>
          <p:nvPr/>
        </p:nvSpPr>
        <p:spPr>
          <a:xfrm>
            <a:off x="807004" y="6345157"/>
            <a:ext cx="609600" cy="263499"/>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0374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animEffect transition="in" filter="wipe(left)">
                                      <p:cBhvr>
                                        <p:cTn id="7" dur="500"/>
                                        <p:tgtEl>
                                          <p:spTgt spid="14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HÌNH THÀNH KIẾN THỨC</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2159762" y="1401509"/>
            <a:ext cx="9498837" cy="616479"/>
          </a:xfrm>
          <a:prstGeom prst="rect">
            <a:avLst/>
          </a:prstGeom>
          <a:solidFill>
            <a:srgbClr val="AFE23D"/>
          </a:solidFill>
        </p:spPr>
        <p:txBody>
          <a:bodyPr spcFirstLastPara="1" wrap="square" lIns="121900" tIns="121900" rIns="121900" bIns="121900" anchor="t" anchorCtr="0">
            <a:noAutofit/>
          </a:bodyPr>
          <a:lstStyle/>
          <a:p>
            <a:pPr marL="0" indent="0" algn="l"/>
            <a:r>
              <a:rPr lang="en" sz="3200" dirty="0">
                <a:solidFill>
                  <a:srgbClr val="C22960"/>
                </a:solidFill>
                <a:latin typeface="Catamaran" panose="020B0604020202020204" charset="0"/>
                <a:cs typeface="Catamaran" panose="020B0604020202020204" charset="0"/>
              </a:rPr>
              <a:t>I. PHÉP TÍNH LŨY THỪA VỚI SỐ MŨ TỰ NHIÊN</a:t>
            </a:r>
            <a:endParaRPr sz="3200" dirty="0">
              <a:solidFill>
                <a:srgbClr val="C22960"/>
              </a:solidFill>
              <a:latin typeface="Catamaran" panose="020B0604020202020204" charset="0"/>
              <a:cs typeface="Catamaran" panose="020B0604020202020204" charset="0"/>
            </a:endParaRP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mc:AlternateContent xmlns:mc="http://schemas.openxmlformats.org/markup-compatibility/2006" xmlns:a14="http://schemas.microsoft.com/office/drawing/2010/main">
        <mc:Choice Requires="a14">
          <p:sp>
            <p:nvSpPr>
              <p:cNvPr id="198" name="Rounded Rectangle 197"/>
              <p:cNvSpPr/>
              <p:nvPr/>
            </p:nvSpPr>
            <p:spPr>
              <a:xfrm>
                <a:off x="152400" y="2332659"/>
                <a:ext cx="11887200" cy="2618173"/>
              </a:xfrm>
              <a:prstGeom prst="roundRect">
                <a:avLst/>
              </a:prstGeom>
              <a:solidFill>
                <a:schemeClr val="accent3">
                  <a:lumMod val="20000"/>
                  <a:lumOff val="80000"/>
                </a:schemeClr>
              </a:solidFill>
              <a:ln>
                <a:noFill/>
              </a:ln>
              <a:effectLst>
                <a:outerShdw blurRad="165100" dist="12700" dir="900000" algn="ctr" rotWithShape="0">
                  <a:srgbClr val="000000">
                    <a:alpha val="9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en-US" sz="2900" kern="0" dirty="0">
                    <a:solidFill>
                      <a:srgbClr val="C22960"/>
                    </a:solidFill>
                    <a:latin typeface="Catamaran" panose="020B0604020202020204" charset="0"/>
                    <a:cs typeface="Catamaran" panose="020B0604020202020204" charset="0"/>
                    <a:sym typeface="Arial"/>
                  </a:rPr>
                  <a:t>Với </a:t>
                </a:r>
                <a14:m>
                  <m:oMath xmlns:m="http://schemas.openxmlformats.org/officeDocument/2006/math">
                    <m:r>
                      <a:rPr lang="en-US" sz="2900" i="1" kern="0">
                        <a:solidFill>
                          <a:srgbClr val="C22960"/>
                        </a:solidFill>
                        <a:latin typeface="Cambria Math" panose="02040503050406030204" pitchFamily="18" charset="0"/>
                        <a:cs typeface="Catamaran" panose="020B0604020202020204" charset="0"/>
                        <a:sym typeface="Arial"/>
                      </a:rPr>
                      <m:t>𝑛</m:t>
                    </m:r>
                  </m:oMath>
                </a14:m>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là</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một</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số</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tự</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nhiên</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lớn</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hơn</a:t>
                </a:r>
                <a:r>
                  <a:rPr lang="en-US" sz="2900" kern="0" dirty="0">
                    <a:solidFill>
                      <a:srgbClr val="C22960"/>
                    </a:solidFill>
                    <a:latin typeface="Catamaran" panose="020B0604020202020204" charset="0"/>
                    <a:cs typeface="Catamaran" panose="020B0604020202020204" charset="0"/>
                    <a:sym typeface="Arial"/>
                  </a:rPr>
                  <a:t> 1, </a:t>
                </a:r>
                <a:r>
                  <a:rPr lang="en-US" sz="2900" kern="0" dirty="0" err="1">
                    <a:solidFill>
                      <a:srgbClr val="C22960"/>
                    </a:solidFill>
                    <a:latin typeface="Catamaran" panose="020B0604020202020204" charset="0"/>
                    <a:cs typeface="Catamaran" panose="020B0604020202020204" charset="0"/>
                    <a:sym typeface="Arial"/>
                  </a:rPr>
                  <a:t>lũy</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thừa</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bậc</a:t>
                </a:r>
                <a:r>
                  <a:rPr lang="en-US" sz="2900" kern="0" dirty="0">
                    <a:solidFill>
                      <a:srgbClr val="C22960"/>
                    </a:solidFill>
                    <a:latin typeface="Catamaran" panose="020B0604020202020204" charset="0"/>
                    <a:cs typeface="Catamaran" panose="020B0604020202020204" charset="0"/>
                    <a:sym typeface="Arial"/>
                  </a:rPr>
                  <a:t> </a:t>
                </a:r>
                <a14:m>
                  <m:oMath xmlns:m="http://schemas.openxmlformats.org/officeDocument/2006/math">
                    <m:r>
                      <a:rPr lang="en-US" sz="2900" i="1" kern="0">
                        <a:solidFill>
                          <a:srgbClr val="C22960"/>
                        </a:solidFill>
                        <a:latin typeface="Cambria Math" panose="02040503050406030204" pitchFamily="18" charset="0"/>
                        <a:cs typeface="Catamaran" panose="020B0604020202020204" charset="0"/>
                        <a:sym typeface="Arial"/>
                      </a:rPr>
                      <m:t>𝑛</m:t>
                    </m:r>
                  </m:oMath>
                </a14:m>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của</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một</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số</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hữu</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tỉ</a:t>
                </a:r>
                <a:r>
                  <a:rPr lang="en-US" sz="2900" kern="0" dirty="0">
                    <a:solidFill>
                      <a:srgbClr val="C22960"/>
                    </a:solidFill>
                    <a:latin typeface="Catamaran" panose="020B0604020202020204" charset="0"/>
                    <a:cs typeface="Catamaran" panose="020B0604020202020204" charset="0"/>
                    <a:sym typeface="Arial"/>
                  </a:rPr>
                  <a:t> </a:t>
                </a:r>
                <a14:m>
                  <m:oMath xmlns:m="http://schemas.openxmlformats.org/officeDocument/2006/math">
                    <m:r>
                      <a:rPr lang="en-US" sz="2900" i="1" kern="0">
                        <a:solidFill>
                          <a:srgbClr val="C22960"/>
                        </a:solidFill>
                        <a:latin typeface="Cambria Math" panose="02040503050406030204" pitchFamily="18" charset="0"/>
                        <a:cs typeface="Catamaran" panose="020B0604020202020204" charset="0"/>
                        <a:sym typeface="Arial"/>
                      </a:rPr>
                      <m:t>𝑥</m:t>
                    </m:r>
                  </m:oMath>
                </a14:m>
                <a:r>
                  <a:rPr lang="en-US" sz="2900" kern="0" dirty="0">
                    <a:solidFill>
                      <a:srgbClr val="C22960"/>
                    </a:solidFill>
                    <a:latin typeface="Catamaran" panose="020B0604020202020204" charset="0"/>
                    <a:cs typeface="Catamaran" panose="020B0604020202020204" charset="0"/>
                    <a:sym typeface="Arial"/>
                  </a:rPr>
                  <a:t> kí </a:t>
                </a:r>
                <a:r>
                  <a:rPr lang="en-US" sz="2900" kern="0" dirty="0" err="1">
                    <a:solidFill>
                      <a:srgbClr val="C22960"/>
                    </a:solidFill>
                    <a:latin typeface="Catamaran" panose="020B0604020202020204" charset="0"/>
                    <a:cs typeface="Catamaran" panose="020B0604020202020204" charset="0"/>
                    <a:sym typeface="Arial"/>
                  </a:rPr>
                  <a:t>hiệu</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là</a:t>
                </a:r>
                <a:r>
                  <a:rPr lang="en-US" sz="2900" kern="0" dirty="0">
                    <a:solidFill>
                      <a:srgbClr val="C22960"/>
                    </a:solidFill>
                    <a:latin typeface="Catamaran" panose="020B0604020202020204" charset="0"/>
                    <a:cs typeface="Catamaran" panose="020B0604020202020204" charset="0"/>
                    <a:sym typeface="Arial"/>
                  </a:rPr>
                  <a:t> </a:t>
                </a:r>
                <a14:m>
                  <m:oMath xmlns:m="http://schemas.openxmlformats.org/officeDocument/2006/math">
                    <m:sSup>
                      <m:sSupPr>
                        <m:ctrlPr>
                          <a:rPr lang="en-US" sz="2900" i="1" kern="0">
                            <a:solidFill>
                              <a:srgbClr val="C22960"/>
                            </a:solidFill>
                            <a:latin typeface="Cambria Math" panose="02040503050406030204" pitchFamily="18" charset="0"/>
                            <a:cs typeface="Catamaran" panose="020B0604020202020204" charset="0"/>
                            <a:sym typeface="Arial"/>
                          </a:rPr>
                        </m:ctrlPr>
                      </m:sSupPr>
                      <m:e>
                        <m:r>
                          <a:rPr lang="en-US" sz="2900" i="1" kern="0">
                            <a:solidFill>
                              <a:srgbClr val="C22960"/>
                            </a:solidFill>
                            <a:latin typeface="Cambria Math" panose="02040503050406030204" pitchFamily="18" charset="0"/>
                            <a:cs typeface="Catamaran" panose="020B0604020202020204" charset="0"/>
                            <a:sym typeface="Arial"/>
                          </a:rPr>
                          <m:t>𝑥</m:t>
                        </m:r>
                      </m:e>
                      <m:sup>
                        <m:r>
                          <a:rPr lang="en-US" sz="2900" i="1" kern="0">
                            <a:solidFill>
                              <a:srgbClr val="C22960"/>
                            </a:solidFill>
                            <a:latin typeface="Cambria Math" panose="02040503050406030204" pitchFamily="18" charset="0"/>
                            <a:cs typeface="Catamaran" panose="020B0604020202020204" charset="0"/>
                            <a:sym typeface="Arial"/>
                          </a:rPr>
                          <m:t>𝑛</m:t>
                        </m:r>
                      </m:sup>
                    </m:sSup>
                  </m:oMath>
                </a14:m>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là</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tích</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của</a:t>
                </a:r>
                <a:r>
                  <a:rPr lang="en-US" sz="2900" kern="0" dirty="0">
                    <a:solidFill>
                      <a:srgbClr val="C22960"/>
                    </a:solidFill>
                    <a:latin typeface="Catamaran" panose="020B0604020202020204" charset="0"/>
                    <a:cs typeface="Catamaran" panose="020B0604020202020204" charset="0"/>
                    <a:sym typeface="Arial"/>
                  </a:rPr>
                  <a:t> </a:t>
                </a:r>
                <a14:m>
                  <m:oMath xmlns:m="http://schemas.openxmlformats.org/officeDocument/2006/math">
                    <m:r>
                      <a:rPr lang="en-US" sz="2900" i="1" kern="0">
                        <a:solidFill>
                          <a:srgbClr val="C22960"/>
                        </a:solidFill>
                        <a:latin typeface="Cambria Math" panose="02040503050406030204" pitchFamily="18" charset="0"/>
                        <a:cs typeface="Catamaran" panose="020B0604020202020204" charset="0"/>
                        <a:sym typeface="Arial"/>
                      </a:rPr>
                      <m:t>𝑛</m:t>
                    </m:r>
                  </m:oMath>
                </a14:m>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thừa</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số</a:t>
                </a:r>
                <a:r>
                  <a:rPr lang="en-US" sz="2900" kern="0" dirty="0">
                    <a:solidFill>
                      <a:srgbClr val="C22960"/>
                    </a:solidFill>
                    <a:latin typeface="Catamaran" panose="020B0604020202020204" charset="0"/>
                    <a:cs typeface="Catamaran" panose="020B0604020202020204" charset="0"/>
                    <a:sym typeface="Arial"/>
                  </a:rPr>
                  <a:t> </a:t>
                </a:r>
                <a14:m>
                  <m:oMath xmlns:m="http://schemas.openxmlformats.org/officeDocument/2006/math">
                    <m:r>
                      <a:rPr lang="en-US" sz="2900" i="1" kern="0">
                        <a:solidFill>
                          <a:srgbClr val="C22960"/>
                        </a:solidFill>
                        <a:latin typeface="Cambria Math" panose="02040503050406030204" pitchFamily="18" charset="0"/>
                        <a:cs typeface="Catamaran" panose="020B0604020202020204" charset="0"/>
                        <a:sym typeface="Arial"/>
                      </a:rPr>
                      <m:t>𝑥</m:t>
                    </m:r>
                  </m:oMath>
                </a14:m>
                <a:endParaRPr lang="en-US" sz="2900" kern="0" dirty="0">
                  <a:solidFill>
                    <a:srgbClr val="C22960"/>
                  </a:solidFill>
                  <a:latin typeface="Catamaran" panose="020B0604020202020204" charset="0"/>
                  <a:cs typeface="Catamaran" panose="020B0604020202020204" charset="0"/>
                  <a:sym typeface="Arial"/>
                </a:endParaRPr>
              </a:p>
              <a:p>
                <a:pPr defTabSz="1219170">
                  <a:buClr>
                    <a:srgbClr val="000000"/>
                  </a:buClr>
                </a:pPr>
                <a:endParaRPr lang="en-US" sz="3200" kern="0" dirty="0">
                  <a:solidFill>
                    <a:srgbClr val="C22960"/>
                  </a:solidFill>
                  <a:latin typeface="Catamaran" panose="020B0604020202020204" charset="0"/>
                  <a:cs typeface="Catamaran" panose="020B0604020202020204" charset="0"/>
                  <a:sym typeface="Arial"/>
                </a:endParaRPr>
              </a:p>
              <a:p>
                <a:pPr defTabSz="1219170">
                  <a:buClr>
                    <a:srgbClr val="000000"/>
                  </a:buClr>
                </a:pPr>
                <a14:m>
                  <m:oMathPara xmlns:m="http://schemas.openxmlformats.org/officeDocument/2006/math">
                    <m:oMathParaPr>
                      <m:jc m:val="centerGroup"/>
                    </m:oMathParaPr>
                    <m:oMath xmlns:m="http://schemas.openxmlformats.org/officeDocument/2006/math">
                      <m:sSup>
                        <m:sSupPr>
                          <m:ctrlPr>
                            <a:rPr lang="en-US" sz="3200" i="1" kern="0">
                              <a:solidFill>
                                <a:srgbClr val="C22960"/>
                              </a:solidFill>
                              <a:latin typeface="Cambria Math" panose="02040503050406030204" pitchFamily="18" charset="0"/>
                              <a:cs typeface="Catamaran" panose="020B0604020202020204" charset="0"/>
                              <a:sym typeface="Arial"/>
                            </a:rPr>
                          </m:ctrlPr>
                        </m:sSupPr>
                        <m:e>
                          <m:r>
                            <a:rPr lang="en-US" sz="3200" i="1" kern="0">
                              <a:solidFill>
                                <a:srgbClr val="C22960"/>
                              </a:solidFill>
                              <a:latin typeface="Cambria Math" panose="02040503050406030204" pitchFamily="18" charset="0"/>
                              <a:cs typeface="Catamaran" panose="020B0604020202020204" charset="0"/>
                              <a:sym typeface="Arial"/>
                            </a:rPr>
                            <m:t>𝑥</m:t>
                          </m:r>
                        </m:e>
                        <m:sup>
                          <m:r>
                            <a:rPr lang="en-US" sz="3200" i="1" kern="0">
                              <a:solidFill>
                                <a:srgbClr val="C22960"/>
                              </a:solidFill>
                              <a:latin typeface="Cambria Math" panose="02040503050406030204" pitchFamily="18" charset="0"/>
                              <a:cs typeface="Catamaran" panose="020B0604020202020204" charset="0"/>
                              <a:sym typeface="Arial"/>
                            </a:rPr>
                            <m:t>𝑛</m:t>
                          </m:r>
                        </m:sup>
                      </m:sSup>
                      <m:r>
                        <a:rPr lang="en-US" sz="3200" i="1" kern="0">
                          <a:solidFill>
                            <a:srgbClr val="C22960"/>
                          </a:solidFill>
                          <a:latin typeface="Cambria Math" panose="02040503050406030204" pitchFamily="18" charset="0"/>
                          <a:cs typeface="Catamaran" panose="020B0604020202020204" charset="0"/>
                          <a:sym typeface="Arial"/>
                        </a:rPr>
                        <m:t>=</m:t>
                      </m:r>
                      <m:groupChr>
                        <m:groupChrPr>
                          <m:chr m:val="⏟"/>
                          <m:ctrlPr>
                            <a:rPr lang="en-US" sz="3200" i="1" kern="0">
                              <a:solidFill>
                                <a:srgbClr val="C22960"/>
                              </a:solidFill>
                              <a:latin typeface="Cambria Math" panose="02040503050406030204" pitchFamily="18" charset="0"/>
                              <a:cs typeface="Catamaran" panose="020B0604020202020204" charset="0"/>
                              <a:sym typeface="Arial"/>
                            </a:rPr>
                          </m:ctrlPr>
                        </m:groupChrPr>
                        <m:e>
                          <m:r>
                            <a:rPr lang="en-US" sz="3200" i="1" kern="0">
                              <a:solidFill>
                                <a:srgbClr val="C22960"/>
                              </a:solidFill>
                              <a:latin typeface="Cambria Math" panose="02040503050406030204" pitchFamily="18" charset="0"/>
                              <a:cs typeface="Catamaran" panose="020B0604020202020204" charset="0"/>
                              <a:sym typeface="Arial"/>
                            </a:rPr>
                            <m:t>𝑥</m:t>
                          </m:r>
                          <m:r>
                            <a:rPr lang="en-US" sz="3200" i="1" kern="0">
                              <a:solidFill>
                                <a:srgbClr val="C22960"/>
                              </a:solidFill>
                              <a:latin typeface="Cambria Math" panose="02040503050406030204" pitchFamily="18" charset="0"/>
                              <a:cs typeface="Catamaran" panose="020B0604020202020204" charset="0"/>
                              <a:sym typeface="Arial"/>
                            </a:rPr>
                            <m:t>.</m:t>
                          </m:r>
                          <m:r>
                            <a:rPr lang="en-US" sz="3200" i="1" kern="0">
                              <a:solidFill>
                                <a:srgbClr val="C22960"/>
                              </a:solidFill>
                              <a:latin typeface="Cambria Math" panose="02040503050406030204" pitchFamily="18" charset="0"/>
                              <a:cs typeface="Catamaran" panose="020B0604020202020204" charset="0"/>
                              <a:sym typeface="Arial"/>
                            </a:rPr>
                            <m:t>𝑥</m:t>
                          </m:r>
                          <m:r>
                            <a:rPr lang="en-US" sz="3200" i="1" kern="0">
                              <a:solidFill>
                                <a:srgbClr val="C22960"/>
                              </a:solidFill>
                              <a:latin typeface="Cambria Math" panose="02040503050406030204" pitchFamily="18" charset="0"/>
                              <a:cs typeface="Catamaran" panose="020B0604020202020204" charset="0"/>
                              <a:sym typeface="Arial"/>
                            </a:rPr>
                            <m:t>.</m:t>
                          </m:r>
                          <m:r>
                            <a:rPr lang="en-US" sz="3200" i="1" kern="0">
                              <a:solidFill>
                                <a:srgbClr val="C22960"/>
                              </a:solidFill>
                              <a:latin typeface="Cambria Math" panose="02040503050406030204" pitchFamily="18" charset="0"/>
                              <a:cs typeface="Catamaran" panose="020B0604020202020204" charset="0"/>
                              <a:sym typeface="Arial"/>
                            </a:rPr>
                            <m:t>𝑥</m:t>
                          </m:r>
                          <m:r>
                            <a:rPr lang="en-US" sz="3200" i="1" kern="0">
                              <a:solidFill>
                                <a:srgbClr val="C22960"/>
                              </a:solidFill>
                              <a:latin typeface="Cambria Math" panose="02040503050406030204" pitchFamily="18" charset="0"/>
                              <a:cs typeface="Catamaran" panose="020B0604020202020204" charset="0"/>
                              <a:sym typeface="Arial"/>
                            </a:rPr>
                            <m:t>. ….</m:t>
                          </m:r>
                          <m:r>
                            <a:rPr lang="en-US" sz="3200" i="1" kern="0">
                              <a:solidFill>
                                <a:srgbClr val="C22960"/>
                              </a:solidFill>
                              <a:latin typeface="Cambria Math" panose="02040503050406030204" pitchFamily="18" charset="0"/>
                              <a:cs typeface="Catamaran" panose="020B0604020202020204" charset="0"/>
                              <a:sym typeface="Arial"/>
                            </a:rPr>
                            <m:t>𝑥</m:t>
                          </m:r>
                          <m:r>
                            <m:rPr>
                              <m:nor/>
                            </m:rPr>
                            <a:rPr lang="en-US" sz="3200" kern="0" dirty="0">
                              <a:solidFill>
                                <a:srgbClr val="C22960"/>
                              </a:solidFill>
                              <a:latin typeface="Catamaran" panose="020B0604020202020204" charset="0"/>
                              <a:cs typeface="Catamaran" panose="020B0604020202020204" charset="0"/>
                              <a:sym typeface="Arial"/>
                            </a:rPr>
                            <m:t> </m:t>
                          </m:r>
                        </m:e>
                      </m:groupChr>
                    </m:oMath>
                  </m:oMathPara>
                </a14:m>
                <a:endParaRPr lang="en-US" sz="3200" kern="0" dirty="0">
                  <a:solidFill>
                    <a:srgbClr val="C22960"/>
                  </a:solidFill>
                  <a:latin typeface="Catamaran" panose="020B0604020202020204" charset="0"/>
                  <a:cs typeface="Catamaran" panose="020B0604020202020204" charset="0"/>
                  <a:sym typeface="Arial"/>
                </a:endParaRPr>
              </a:p>
              <a:p>
                <a:pPr defTabSz="1219170">
                  <a:buClr>
                    <a:srgbClr val="000000"/>
                  </a:buClr>
                </a:pPr>
                <a:r>
                  <a:rPr lang="en-US" sz="3200" kern="0" dirty="0">
                    <a:solidFill>
                      <a:srgbClr val="C22960"/>
                    </a:solidFill>
                    <a:latin typeface="Arial"/>
                    <a:cs typeface="Catamaran" panose="020B0604020202020204" charset="0"/>
                    <a:sym typeface="Arial"/>
                  </a:rPr>
                  <a:t>                                                </a:t>
                </a:r>
                <a14:m>
                  <m:oMath xmlns:m="http://schemas.openxmlformats.org/officeDocument/2006/math">
                    <m:r>
                      <a:rPr lang="en-US" sz="3200" i="1" kern="0">
                        <a:solidFill>
                          <a:srgbClr val="06AFBC"/>
                        </a:solidFill>
                        <a:latin typeface="Cambria Math" panose="02040503050406030204" pitchFamily="18" charset="0"/>
                        <a:cs typeface="Catamaran" panose="020B0604020202020204" charset="0"/>
                        <a:sym typeface="Arial"/>
                      </a:rPr>
                      <m:t>𝑛</m:t>
                    </m:r>
                  </m:oMath>
                </a14:m>
                <a:r>
                  <a:rPr lang="en-US" sz="3200" kern="0" dirty="0">
                    <a:solidFill>
                      <a:srgbClr val="06AFBC"/>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thừa</a:t>
                </a:r>
                <a:r>
                  <a:rPr lang="en-US" sz="3200" kern="0" dirty="0">
                    <a:solidFill>
                      <a:srgbClr val="06AFBC"/>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số</a:t>
                </a:r>
                <a:r>
                  <a:rPr lang="en-US" sz="3200" kern="0" dirty="0">
                    <a:solidFill>
                      <a:srgbClr val="06AFBC"/>
                    </a:solidFill>
                    <a:latin typeface="Catamaran" panose="020B0604020202020204" charset="0"/>
                    <a:cs typeface="Catamaran" panose="020B0604020202020204" charset="0"/>
                    <a:sym typeface="Arial"/>
                  </a:rPr>
                  <a:t> </a:t>
                </a:r>
                <a14:m>
                  <m:oMath xmlns:m="http://schemas.openxmlformats.org/officeDocument/2006/math">
                    <m:r>
                      <a:rPr lang="en-US" sz="3200" i="1" kern="0">
                        <a:solidFill>
                          <a:srgbClr val="06AFBC"/>
                        </a:solidFill>
                        <a:latin typeface="Cambria Math" panose="02040503050406030204" pitchFamily="18" charset="0"/>
                        <a:cs typeface="Catamaran" panose="020B0604020202020204" charset="0"/>
                        <a:sym typeface="Arial"/>
                      </a:rPr>
                      <m:t>𝑥</m:t>
                    </m:r>
                  </m:oMath>
                </a14:m>
                <a:endParaRPr lang="en-US" sz="3200" kern="0" dirty="0">
                  <a:solidFill>
                    <a:srgbClr val="06AFBC"/>
                  </a:solidFill>
                  <a:latin typeface="Catamaran" panose="020B0604020202020204" charset="0"/>
                  <a:cs typeface="Catamaran" panose="020B0604020202020204" charset="0"/>
                  <a:sym typeface="Arial"/>
                </a:endParaRPr>
              </a:p>
            </p:txBody>
          </p:sp>
        </mc:Choice>
        <mc:Fallback xmlns="">
          <p:sp>
            <p:nvSpPr>
              <p:cNvPr id="198" name="Rounded Rectangle 197"/>
              <p:cNvSpPr>
                <a:spLocks noRot="1" noChangeAspect="1" noMove="1" noResize="1" noEditPoints="1" noAdjustHandles="1" noChangeArrowheads="1" noChangeShapeType="1" noTextEdit="1"/>
              </p:cNvSpPr>
              <p:nvPr/>
            </p:nvSpPr>
            <p:spPr>
              <a:xfrm>
                <a:off x="152400" y="2332659"/>
                <a:ext cx="11887200" cy="2618173"/>
              </a:xfrm>
              <a:prstGeom prst="roundRect">
                <a:avLst/>
              </a:prstGeom>
              <a:blipFill>
                <a:blip r:embed="rId3"/>
                <a:stretch>
                  <a:fillRect/>
                </a:stretch>
              </a:blipFill>
              <a:ln>
                <a:noFill/>
              </a:ln>
              <a:effectLst>
                <a:outerShdw blurRad="165100" dist="12700" dir="900000" algn="ctr" rotWithShape="0">
                  <a:srgbClr val="000000">
                    <a:alpha val="97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47674" y="5044365"/>
                <a:ext cx="8019124" cy="1036117"/>
              </a:xfrm>
              <a:prstGeom prst="rect">
                <a:avLst/>
              </a:prstGeom>
              <a:noFill/>
            </p:spPr>
            <p:txBody>
              <a:bodyPr wrap="square" rtlCol="0">
                <a:spAutoFit/>
              </a:bodyPr>
              <a:lstStyle/>
              <a:p>
                <a:pPr defTabSz="1219170">
                  <a:buClr>
                    <a:srgbClr val="000000"/>
                  </a:buClr>
                </a:pPr>
                <a:r>
                  <a:rPr lang="en-US" sz="3200" kern="0" dirty="0">
                    <a:solidFill>
                      <a:srgbClr val="000000"/>
                    </a:solidFill>
                    <a:latin typeface="Catamaran" panose="020B0604020202020204" charset="0"/>
                    <a:cs typeface="Catamaran" panose="020B0604020202020204" charset="0"/>
                    <a:sym typeface="Arial"/>
                  </a:rPr>
                  <a:t>Quy </a:t>
                </a:r>
                <a:r>
                  <a:rPr lang="en-US" sz="3200" kern="0" dirty="0" err="1">
                    <a:solidFill>
                      <a:srgbClr val="000000"/>
                    </a:solidFill>
                    <a:latin typeface="Catamaran" panose="020B0604020202020204" charset="0"/>
                    <a:cs typeface="Catamaran" panose="020B0604020202020204" charset="0"/>
                    <a:sym typeface="Arial"/>
                  </a:rPr>
                  <a:t>ước</a:t>
                </a:r>
                <a:r>
                  <a:rPr lang="en-US" sz="3200" kern="0" dirty="0">
                    <a:solidFill>
                      <a:srgbClr val="000000"/>
                    </a:solidFill>
                    <a:latin typeface="Catamaran" panose="020B0604020202020204" charset="0"/>
                    <a:cs typeface="Catamaran" panose="020B0604020202020204" charset="0"/>
                    <a:sym typeface="Arial"/>
                  </a:rPr>
                  <a:t>: </a:t>
                </a:r>
                <a14:m>
                  <m:oMath xmlns:m="http://schemas.openxmlformats.org/officeDocument/2006/math">
                    <m:sSup>
                      <m:sSupPr>
                        <m:ctrlPr>
                          <a:rPr lang="en-US" sz="3200" i="1" kern="0">
                            <a:solidFill>
                              <a:srgbClr val="000000"/>
                            </a:solidFill>
                            <a:latin typeface="Cambria Math" panose="02040503050406030204" pitchFamily="18" charset="0"/>
                            <a:cs typeface="Catamaran" panose="020B0604020202020204" charset="0"/>
                            <a:sym typeface="Arial"/>
                          </a:rPr>
                        </m:ctrlPr>
                      </m:sSupPr>
                      <m:e>
                        <m:r>
                          <a:rPr lang="en-US" sz="3200" i="1" kern="0">
                            <a:solidFill>
                              <a:srgbClr val="000000"/>
                            </a:solidFill>
                            <a:latin typeface="Cambria Math" panose="02040503050406030204" pitchFamily="18" charset="0"/>
                            <a:cs typeface="Catamaran" panose="020B0604020202020204" charset="0"/>
                            <a:sym typeface="Arial"/>
                          </a:rPr>
                          <m:t>𝑥</m:t>
                        </m:r>
                      </m:e>
                      <m:sup>
                        <m:r>
                          <a:rPr lang="en-US" sz="3200" i="1" kern="0">
                            <a:solidFill>
                              <a:srgbClr val="000000"/>
                            </a:solidFill>
                            <a:latin typeface="Cambria Math" panose="02040503050406030204" pitchFamily="18" charset="0"/>
                            <a:cs typeface="Catamaran" panose="020B0604020202020204" charset="0"/>
                            <a:sym typeface="Arial"/>
                          </a:rPr>
                          <m:t>1</m:t>
                        </m:r>
                      </m:sup>
                    </m:sSup>
                    <m:r>
                      <a:rPr lang="en-US" sz="3200" i="1" kern="0">
                        <a:solidFill>
                          <a:srgbClr val="000000"/>
                        </a:solidFill>
                        <a:latin typeface="Cambria Math" panose="02040503050406030204" pitchFamily="18" charset="0"/>
                        <a:cs typeface="Catamaran" panose="020B0604020202020204" charset="0"/>
                        <a:sym typeface="Arial"/>
                      </a:rPr>
                      <m:t>=</m:t>
                    </m:r>
                    <m:r>
                      <a:rPr lang="en-US" sz="3200" i="1" kern="0">
                        <a:solidFill>
                          <a:srgbClr val="000000"/>
                        </a:solidFill>
                        <a:latin typeface="Cambria Math" panose="02040503050406030204" pitchFamily="18" charset="0"/>
                        <a:cs typeface="Catamaran" panose="020B0604020202020204" charset="0"/>
                        <a:sym typeface="Arial"/>
                      </a:rPr>
                      <m:t>𝑥</m:t>
                    </m:r>
                  </m:oMath>
                </a14:m>
                <a:endParaRPr lang="en-US" sz="2933" kern="0" dirty="0">
                  <a:solidFill>
                    <a:srgbClr val="000000"/>
                  </a:solidFill>
                  <a:latin typeface="Arial"/>
                  <a:cs typeface="Arial"/>
                  <a:sym typeface="Arial"/>
                </a:endParaRPr>
              </a:p>
              <a:p>
                <a:pPr defTabSz="1219170">
                  <a:buClr>
                    <a:srgbClr val="000000"/>
                  </a:buClr>
                </a:pPr>
                <a:r>
                  <a:rPr lang="en-US" sz="2933" kern="0" dirty="0">
                    <a:solidFill>
                      <a:srgbClr val="000000"/>
                    </a:solidFill>
                    <a:latin typeface="Arial"/>
                    <a:cs typeface="Arial"/>
                    <a:sym typeface="Arial"/>
                  </a:rPr>
                  <a:t>                </a:t>
                </a:r>
                <a14:m>
                  <m:oMath xmlns:m="http://schemas.openxmlformats.org/officeDocument/2006/math">
                    <m:sSup>
                      <m:sSupPr>
                        <m:ctrlPr>
                          <a:rPr lang="en-US" sz="2933" i="1" kern="0">
                            <a:solidFill>
                              <a:srgbClr val="000000"/>
                            </a:solidFill>
                            <a:latin typeface="Cambria Math" panose="02040503050406030204" pitchFamily="18" charset="0"/>
                            <a:sym typeface="Arial"/>
                          </a:rPr>
                        </m:ctrlPr>
                      </m:sSupPr>
                      <m:e>
                        <m:r>
                          <a:rPr lang="en-US" sz="2933" i="1" kern="0">
                            <a:solidFill>
                              <a:srgbClr val="000000"/>
                            </a:solidFill>
                            <a:latin typeface="Cambria Math" panose="02040503050406030204" pitchFamily="18" charset="0"/>
                            <a:sym typeface="Arial"/>
                          </a:rPr>
                          <m:t>𝑥</m:t>
                        </m:r>
                      </m:e>
                      <m:sup>
                        <m:r>
                          <a:rPr lang="en-US" sz="2933" i="1" kern="0">
                            <a:solidFill>
                              <a:srgbClr val="000000"/>
                            </a:solidFill>
                            <a:latin typeface="Cambria Math" panose="02040503050406030204" pitchFamily="18" charset="0"/>
                            <a:sym typeface="Arial"/>
                          </a:rPr>
                          <m:t>0</m:t>
                        </m:r>
                      </m:sup>
                    </m:sSup>
                    <m:r>
                      <a:rPr lang="en-US" sz="2933" i="1" kern="0">
                        <a:solidFill>
                          <a:srgbClr val="000000"/>
                        </a:solidFill>
                        <a:latin typeface="Cambria Math" panose="02040503050406030204" pitchFamily="18" charset="0"/>
                        <a:sym typeface="Arial"/>
                      </a:rPr>
                      <m:t>=1</m:t>
                    </m:r>
                  </m:oMath>
                </a14:m>
                <a:r>
                  <a:rPr lang="en-US" sz="2933" kern="0" dirty="0">
                    <a:solidFill>
                      <a:srgbClr val="000000"/>
                    </a:solidFill>
                    <a:latin typeface="Arial"/>
                    <a:cs typeface="Arial"/>
                    <a:sym typeface="Arial"/>
                  </a:rPr>
                  <a:t> (</a:t>
                </a:r>
                <a14:m>
                  <m:oMath xmlns:m="http://schemas.openxmlformats.org/officeDocument/2006/math">
                    <m:r>
                      <a:rPr lang="en-US" sz="2933" i="1" kern="0" dirty="0">
                        <a:solidFill>
                          <a:srgbClr val="000000"/>
                        </a:solidFill>
                        <a:latin typeface="Cambria Math" panose="02040503050406030204" pitchFamily="18" charset="0"/>
                        <a:sym typeface="Arial"/>
                      </a:rPr>
                      <m:t>𝑥</m:t>
                    </m:r>
                    <m:r>
                      <a:rPr lang="en-US" sz="2933" i="1" kern="0" dirty="0">
                        <a:solidFill>
                          <a:srgbClr val="000000"/>
                        </a:solidFill>
                        <a:latin typeface="Cambria Math" panose="02040503050406030204" pitchFamily="18" charset="0"/>
                        <a:ea typeface="Cambria Math" panose="02040503050406030204" pitchFamily="18" charset="0"/>
                        <a:sym typeface="Arial"/>
                      </a:rPr>
                      <m:t>≠0</m:t>
                    </m:r>
                  </m:oMath>
                </a14:m>
                <a:r>
                  <a:rPr lang="en-US" sz="2933" kern="0" dirty="0">
                    <a:solidFill>
                      <a:srgbClr val="000000"/>
                    </a:solidFill>
                    <a:latin typeface="Arial"/>
                    <a:cs typeface="Arial"/>
                    <a:sym typeface="Arial"/>
                  </a:rPr>
                  <a:t>)</a:t>
                </a:r>
              </a:p>
            </p:txBody>
          </p:sp>
        </mc:Choice>
        <mc:Fallback xmlns="">
          <p:sp>
            <p:nvSpPr>
              <p:cNvPr id="62" name="TextBox 61"/>
              <p:cNvSpPr txBox="1">
                <a:spLocks noRot="1" noChangeAspect="1" noMove="1" noResize="1" noEditPoints="1" noAdjustHandles="1" noChangeArrowheads="1" noChangeShapeType="1" noTextEdit="1"/>
              </p:cNvSpPr>
              <p:nvPr/>
            </p:nvSpPr>
            <p:spPr>
              <a:xfrm>
                <a:off x="547674" y="5044365"/>
                <a:ext cx="8019124" cy="1036117"/>
              </a:xfrm>
              <a:prstGeom prst="rect">
                <a:avLst/>
              </a:prstGeom>
              <a:blipFill>
                <a:blip r:embed="rId4"/>
                <a:stretch>
                  <a:fillRect l="-1977" t="-7647" b="-16471"/>
                </a:stretch>
              </a:blipFill>
            </p:spPr>
            <p:txBody>
              <a:bodyPr/>
              <a:lstStyle/>
              <a:p>
                <a:r>
                  <a:rPr lang="en-US">
                    <a:noFill/>
                  </a:rPr>
                  <a:t> </a:t>
                </a:r>
              </a:p>
            </p:txBody>
          </p:sp>
        </mc:Fallback>
      </mc:AlternateContent>
      <p:sp>
        <p:nvSpPr>
          <p:cNvPr id="2" name="Rectangle 1"/>
          <p:cNvSpPr/>
          <p:nvPr/>
        </p:nvSpPr>
        <p:spPr>
          <a:xfrm>
            <a:off x="6692626" y="3309454"/>
            <a:ext cx="1269899" cy="543675"/>
          </a:xfrm>
          <a:prstGeom prst="rect">
            <a:avLst/>
          </a:prstGeom>
        </p:spPr>
        <p:txBody>
          <a:bodyPr wrap="none">
            <a:spAutoFit/>
          </a:bodyPr>
          <a:lstStyle/>
          <a:p>
            <a:pPr defTabSz="1219170">
              <a:buClr>
                <a:srgbClr val="000000"/>
              </a:buClr>
            </a:pPr>
            <a:r>
              <a:rPr lang="en-US" sz="2933" kern="0" dirty="0" err="1">
                <a:solidFill>
                  <a:srgbClr val="06AFBC"/>
                </a:solidFill>
                <a:latin typeface="Catamaran" panose="020B0604020202020204" charset="0"/>
                <a:cs typeface="Catamaran" panose="020B0604020202020204" charset="0"/>
                <a:sym typeface="Arial"/>
              </a:rPr>
              <a:t>Số</a:t>
            </a:r>
            <a:r>
              <a:rPr lang="en-US" sz="2933" kern="0" dirty="0">
                <a:solidFill>
                  <a:srgbClr val="06AFBC"/>
                </a:solidFill>
                <a:latin typeface="Catamaran" panose="020B0604020202020204" charset="0"/>
                <a:cs typeface="Catamaran" panose="020B0604020202020204" charset="0"/>
                <a:sym typeface="Arial"/>
              </a:rPr>
              <a:t> </a:t>
            </a:r>
            <a:r>
              <a:rPr lang="en-US" sz="2933" kern="0" dirty="0" err="1">
                <a:solidFill>
                  <a:srgbClr val="06AFBC"/>
                </a:solidFill>
                <a:latin typeface="Catamaran" panose="020B0604020202020204" charset="0"/>
                <a:cs typeface="Catamaran" panose="020B0604020202020204" charset="0"/>
                <a:sym typeface="Arial"/>
              </a:rPr>
              <a:t>mũ</a:t>
            </a:r>
            <a:endParaRPr lang="en-US" sz="2933" kern="0" dirty="0">
              <a:solidFill>
                <a:srgbClr val="06AFBC"/>
              </a:solidFill>
              <a:latin typeface="Catamaran" panose="020B0604020202020204" charset="0"/>
              <a:cs typeface="Catamaran" panose="020B0604020202020204" charset="0"/>
              <a:sym typeface="Arial"/>
            </a:endParaRPr>
          </a:p>
        </p:txBody>
      </p:sp>
      <p:sp>
        <p:nvSpPr>
          <p:cNvPr id="64" name="Rectangle 63"/>
          <p:cNvSpPr/>
          <p:nvPr/>
        </p:nvSpPr>
        <p:spPr>
          <a:xfrm>
            <a:off x="3066139" y="3531793"/>
            <a:ext cx="1202573" cy="543675"/>
          </a:xfrm>
          <a:prstGeom prst="rect">
            <a:avLst/>
          </a:prstGeom>
        </p:spPr>
        <p:txBody>
          <a:bodyPr wrap="none">
            <a:spAutoFit/>
          </a:bodyPr>
          <a:lstStyle/>
          <a:p>
            <a:pPr defTabSz="1219170">
              <a:buClr>
                <a:srgbClr val="000000"/>
              </a:buClr>
            </a:pPr>
            <a:r>
              <a:rPr lang="en-US" sz="2933" kern="0" dirty="0" err="1">
                <a:solidFill>
                  <a:srgbClr val="06AFBC"/>
                </a:solidFill>
                <a:latin typeface="Catamaran" panose="020B0604020202020204" charset="0"/>
                <a:cs typeface="Catamaran" panose="020B0604020202020204" charset="0"/>
                <a:sym typeface="Arial"/>
              </a:rPr>
              <a:t>Cơ</a:t>
            </a:r>
            <a:r>
              <a:rPr lang="en-US" sz="2933" kern="0" dirty="0">
                <a:solidFill>
                  <a:srgbClr val="06AFBC"/>
                </a:solidFill>
                <a:latin typeface="Catamaran" panose="020B0604020202020204" charset="0"/>
                <a:cs typeface="Catamaran" panose="020B0604020202020204" charset="0"/>
                <a:sym typeface="Arial"/>
              </a:rPr>
              <a:t> </a:t>
            </a:r>
            <a:r>
              <a:rPr lang="en-US" sz="2933" kern="0" dirty="0" err="1">
                <a:solidFill>
                  <a:srgbClr val="06AFBC"/>
                </a:solidFill>
                <a:latin typeface="Catamaran" panose="020B0604020202020204" charset="0"/>
                <a:cs typeface="Catamaran" panose="020B0604020202020204" charset="0"/>
                <a:sym typeface="Arial"/>
              </a:rPr>
              <a:t>số</a:t>
            </a:r>
            <a:endParaRPr lang="en-US" sz="2933" kern="0" dirty="0">
              <a:solidFill>
                <a:srgbClr val="06AFBC"/>
              </a:solidFill>
              <a:latin typeface="Catamaran" panose="020B0604020202020204" charset="0"/>
              <a:cs typeface="Catamaran" panose="020B0604020202020204" charset="0"/>
              <a:sym typeface="Arial"/>
            </a:endParaRPr>
          </a:p>
        </p:txBody>
      </p:sp>
      <p:cxnSp>
        <p:nvCxnSpPr>
          <p:cNvPr id="6" name="Straight Arrow Connector 5"/>
          <p:cNvCxnSpPr/>
          <p:nvPr/>
        </p:nvCxnSpPr>
        <p:spPr>
          <a:xfrm flipH="1" flipV="1">
            <a:off x="3729319" y="3944471"/>
            <a:ext cx="830728" cy="1786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121835" y="3644793"/>
            <a:ext cx="1688869" cy="2996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Tree>
    <p:extLst>
      <p:ext uri="{BB962C8B-B14F-4D97-AF65-F5344CB8AC3E}">
        <p14:creationId xmlns:p14="http://schemas.microsoft.com/office/powerpoint/2010/main" val="14328916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anim calcmode="lin" valueType="num">
                                      <p:cBhvr>
                                        <p:cTn id="8" dur="1000" fill="hold"/>
                                        <p:tgtEl>
                                          <p:spTgt spid="198"/>
                                        </p:tgtEl>
                                        <p:attrNameLst>
                                          <p:attrName>ppt_x</p:attrName>
                                        </p:attrNameLst>
                                      </p:cBhvr>
                                      <p:tavLst>
                                        <p:tav tm="0">
                                          <p:val>
                                            <p:strVal val="#ppt_x"/>
                                          </p:val>
                                        </p:tav>
                                        <p:tav tm="100000">
                                          <p:val>
                                            <p:strVal val="#ppt_x"/>
                                          </p:val>
                                        </p:tav>
                                      </p:tavLst>
                                    </p:anim>
                                    <p:anim calcmode="lin" valueType="num">
                                      <p:cBhvr>
                                        <p:cTn id="9" dur="1000" fill="hold"/>
                                        <p:tgtEl>
                                          <p:spTgt spid="1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62" grpId="0"/>
      <p:bldP spid="2" grpId="0"/>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grpSp>
        <p:nvGrpSpPr>
          <p:cNvPr id="2217" name="Google Shape;2217;p43"/>
          <p:cNvGrpSpPr/>
          <p:nvPr/>
        </p:nvGrpSpPr>
        <p:grpSpPr>
          <a:xfrm>
            <a:off x="142296" y="349563"/>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mc:AlternateContent xmlns:mc="http://schemas.openxmlformats.org/markup-compatibility/2006" xmlns:a14="http://schemas.microsoft.com/office/drawing/2010/main">
        <mc:Choice Requires="a14">
          <p:sp>
            <p:nvSpPr>
              <p:cNvPr id="198" name="Rounded Rectangle 197"/>
              <p:cNvSpPr/>
              <p:nvPr/>
            </p:nvSpPr>
            <p:spPr>
              <a:xfrm>
                <a:off x="1626571" y="733072"/>
                <a:ext cx="10213788" cy="845547"/>
              </a:xfrm>
              <a:prstGeom prst="roundRect">
                <a:avLst/>
              </a:prstGeom>
              <a:solidFill>
                <a:schemeClr val="accent3">
                  <a:lumMod val="20000"/>
                  <a:lumOff val="80000"/>
                </a:schemeClr>
              </a:solidFill>
              <a:ln>
                <a:noFill/>
              </a:ln>
              <a:effectLst>
                <a:outerShdw blurRad="165100" dist="12700" dir="900000" algn="ctr" rotWithShape="0">
                  <a:srgbClr val="000000">
                    <a:alpha val="9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en-US" sz="2800" kern="0" dirty="0">
                    <a:solidFill>
                      <a:srgbClr val="C22960"/>
                    </a:solidFill>
                    <a:latin typeface="Catamaran" panose="020B0604020202020204" charset="0"/>
                    <a:cs typeface="Catamaran" panose="020B0604020202020204" charset="0"/>
                    <a:sym typeface="Arial"/>
                  </a:rPr>
                  <a:t>Để </a:t>
                </a:r>
                <a:r>
                  <a:rPr lang="en-US" sz="2800" kern="0" dirty="0" err="1">
                    <a:solidFill>
                      <a:srgbClr val="C22960"/>
                    </a:solidFill>
                    <a:latin typeface="Catamaran" panose="020B0604020202020204" charset="0"/>
                    <a:cs typeface="Catamaran" panose="020B0604020202020204" charset="0"/>
                    <a:sym typeface="Arial"/>
                  </a:rPr>
                  <a:t>viết</a:t>
                </a:r>
                <a:r>
                  <a:rPr lang="en-US" sz="2800" kern="0" dirty="0">
                    <a:solidFill>
                      <a:srgbClr val="C22960"/>
                    </a:solidFill>
                    <a:latin typeface="Catamaran" panose="020B0604020202020204" charset="0"/>
                    <a:cs typeface="Catamaran" panose="020B0604020202020204" charset="0"/>
                    <a:sym typeface="Arial"/>
                  </a:rPr>
                  <a:t> </a:t>
                </a:r>
                <a:r>
                  <a:rPr lang="en-US" sz="2800" kern="0" dirty="0" err="1">
                    <a:solidFill>
                      <a:srgbClr val="C22960"/>
                    </a:solidFill>
                    <a:latin typeface="Catamaran" panose="020B0604020202020204" charset="0"/>
                    <a:cs typeface="Catamaran" panose="020B0604020202020204" charset="0"/>
                    <a:sym typeface="Arial"/>
                  </a:rPr>
                  <a:t>lũy</a:t>
                </a:r>
                <a:r>
                  <a:rPr lang="en-US" sz="2800" kern="0" dirty="0">
                    <a:solidFill>
                      <a:srgbClr val="C22960"/>
                    </a:solidFill>
                    <a:latin typeface="Catamaran" panose="020B0604020202020204" charset="0"/>
                    <a:cs typeface="Catamaran" panose="020B0604020202020204" charset="0"/>
                    <a:sym typeface="Arial"/>
                  </a:rPr>
                  <a:t> </a:t>
                </a:r>
                <a:r>
                  <a:rPr lang="en-US" sz="2800" kern="0" dirty="0" err="1">
                    <a:solidFill>
                      <a:srgbClr val="C22960"/>
                    </a:solidFill>
                    <a:latin typeface="Catamaran" panose="020B0604020202020204" charset="0"/>
                    <a:cs typeface="Catamaran" panose="020B0604020202020204" charset="0"/>
                    <a:sym typeface="Arial"/>
                  </a:rPr>
                  <a:t>thừa</a:t>
                </a:r>
                <a:r>
                  <a:rPr lang="en-US" sz="2800" kern="0" dirty="0">
                    <a:solidFill>
                      <a:srgbClr val="C22960"/>
                    </a:solidFill>
                    <a:latin typeface="Catamaran" panose="020B0604020202020204" charset="0"/>
                    <a:cs typeface="Catamaran" panose="020B0604020202020204" charset="0"/>
                    <a:sym typeface="Arial"/>
                  </a:rPr>
                  <a:t> </a:t>
                </a:r>
                <a:r>
                  <a:rPr lang="en-US" sz="2800" kern="0" dirty="0" err="1">
                    <a:solidFill>
                      <a:srgbClr val="C22960"/>
                    </a:solidFill>
                    <a:latin typeface="Catamaran" panose="020B0604020202020204" charset="0"/>
                    <a:cs typeface="Catamaran" panose="020B0604020202020204" charset="0"/>
                    <a:sym typeface="Arial"/>
                  </a:rPr>
                  <a:t>bậc</a:t>
                </a:r>
                <a:r>
                  <a:rPr lang="en-US" sz="2800" kern="0" dirty="0">
                    <a:solidFill>
                      <a:srgbClr val="C22960"/>
                    </a:solidFill>
                    <a:latin typeface="Catamaran" panose="020B0604020202020204" charset="0"/>
                    <a:cs typeface="Catamaran" panose="020B0604020202020204" charset="0"/>
                    <a:sym typeface="Arial"/>
                  </a:rPr>
                  <a:t> </a:t>
                </a:r>
                <a14:m>
                  <m:oMath xmlns:m="http://schemas.openxmlformats.org/officeDocument/2006/math">
                    <m:r>
                      <a:rPr lang="en-US" sz="2800" i="1" kern="0">
                        <a:solidFill>
                          <a:srgbClr val="C22960"/>
                        </a:solidFill>
                        <a:latin typeface="Cambria Math" panose="02040503050406030204" pitchFamily="18" charset="0"/>
                        <a:cs typeface="Catamaran" panose="020B0604020202020204" charset="0"/>
                        <a:sym typeface="Arial"/>
                      </a:rPr>
                      <m:t>𝑛</m:t>
                    </m:r>
                  </m:oMath>
                </a14:m>
                <a:r>
                  <a:rPr lang="en-US" sz="2800" kern="0" dirty="0">
                    <a:solidFill>
                      <a:srgbClr val="C22960"/>
                    </a:solidFill>
                    <a:latin typeface="Catamaran" panose="020B0604020202020204" charset="0"/>
                    <a:cs typeface="Catamaran" panose="020B0604020202020204" charset="0"/>
                    <a:sym typeface="Arial"/>
                  </a:rPr>
                  <a:t> </a:t>
                </a:r>
                <a:r>
                  <a:rPr lang="en-US" sz="2800" kern="0" dirty="0" err="1">
                    <a:solidFill>
                      <a:srgbClr val="C22960"/>
                    </a:solidFill>
                    <a:latin typeface="Catamaran" panose="020B0604020202020204" charset="0"/>
                    <a:cs typeface="Catamaran" panose="020B0604020202020204" charset="0"/>
                    <a:sym typeface="Arial"/>
                  </a:rPr>
                  <a:t>của</a:t>
                </a:r>
                <a:r>
                  <a:rPr lang="en-US" sz="2800" kern="0" dirty="0">
                    <a:solidFill>
                      <a:srgbClr val="C22960"/>
                    </a:solidFill>
                    <a:latin typeface="Catamaran" panose="020B0604020202020204" charset="0"/>
                    <a:cs typeface="Catamaran" panose="020B0604020202020204" charset="0"/>
                    <a:sym typeface="Arial"/>
                  </a:rPr>
                  <a:t> </a:t>
                </a:r>
                <a:r>
                  <a:rPr lang="en-US" sz="2800" kern="0" dirty="0" err="1">
                    <a:solidFill>
                      <a:srgbClr val="C22960"/>
                    </a:solidFill>
                    <a:latin typeface="Catamaran" panose="020B0604020202020204" charset="0"/>
                    <a:cs typeface="Catamaran" panose="020B0604020202020204" charset="0"/>
                    <a:sym typeface="Arial"/>
                  </a:rPr>
                  <a:t>phân</a:t>
                </a:r>
                <a:r>
                  <a:rPr lang="en-US" sz="2800" kern="0" dirty="0">
                    <a:solidFill>
                      <a:srgbClr val="C22960"/>
                    </a:solidFill>
                    <a:latin typeface="Catamaran" panose="020B0604020202020204" charset="0"/>
                    <a:cs typeface="Catamaran" panose="020B0604020202020204" charset="0"/>
                    <a:sym typeface="Arial"/>
                  </a:rPr>
                  <a:t> </a:t>
                </a:r>
                <a:r>
                  <a:rPr lang="en-US" sz="2800" kern="0" dirty="0" err="1">
                    <a:solidFill>
                      <a:srgbClr val="C22960"/>
                    </a:solidFill>
                    <a:latin typeface="Catamaran" panose="020B0604020202020204" charset="0"/>
                    <a:cs typeface="Catamaran" panose="020B0604020202020204" charset="0"/>
                    <a:sym typeface="Arial"/>
                  </a:rPr>
                  <a:t>số</a:t>
                </a:r>
                <a:r>
                  <a:rPr lang="en-US" sz="2800" kern="0" dirty="0">
                    <a:solidFill>
                      <a:srgbClr val="C22960"/>
                    </a:solidFill>
                    <a:latin typeface="Catamaran" panose="020B0604020202020204" charset="0"/>
                    <a:cs typeface="Catamaran" panose="020B0604020202020204" charset="0"/>
                    <a:sym typeface="Arial"/>
                  </a:rPr>
                  <a:t> </a:t>
                </a:r>
                <a14:m>
                  <m:oMath xmlns:m="http://schemas.openxmlformats.org/officeDocument/2006/math">
                    <m:f>
                      <m:fPr>
                        <m:ctrlPr>
                          <a:rPr lang="en-US" sz="2800" i="1" kern="0">
                            <a:solidFill>
                              <a:srgbClr val="C22960"/>
                            </a:solidFill>
                            <a:latin typeface="Cambria Math" panose="02040503050406030204" pitchFamily="18" charset="0"/>
                            <a:cs typeface="Catamaran" panose="020B0604020202020204" charset="0"/>
                            <a:sym typeface="Arial"/>
                          </a:rPr>
                        </m:ctrlPr>
                      </m:fPr>
                      <m:num>
                        <m:r>
                          <a:rPr lang="en-US" sz="2800" i="1" kern="0">
                            <a:solidFill>
                              <a:srgbClr val="C22960"/>
                            </a:solidFill>
                            <a:latin typeface="Cambria Math" panose="02040503050406030204" pitchFamily="18" charset="0"/>
                            <a:cs typeface="Catamaran" panose="020B0604020202020204" charset="0"/>
                            <a:sym typeface="Arial"/>
                          </a:rPr>
                          <m:t>𝑎</m:t>
                        </m:r>
                      </m:num>
                      <m:den>
                        <m:r>
                          <a:rPr lang="en-US" sz="2800" i="1" kern="0">
                            <a:solidFill>
                              <a:srgbClr val="C22960"/>
                            </a:solidFill>
                            <a:latin typeface="Cambria Math" panose="02040503050406030204" pitchFamily="18" charset="0"/>
                            <a:cs typeface="Catamaran" panose="020B0604020202020204" charset="0"/>
                            <a:sym typeface="Arial"/>
                          </a:rPr>
                          <m:t>𝑏</m:t>
                        </m:r>
                      </m:den>
                    </m:f>
                  </m:oMath>
                </a14:m>
                <a:r>
                  <a:rPr lang="en-US" sz="2800" kern="0" dirty="0">
                    <a:solidFill>
                      <a:srgbClr val="C22960"/>
                    </a:solidFill>
                    <a:latin typeface="Catamaran" panose="020B0604020202020204" charset="0"/>
                    <a:cs typeface="Catamaran" panose="020B0604020202020204" charset="0"/>
                    <a:sym typeface="Arial"/>
                  </a:rPr>
                  <a:t> , ta </a:t>
                </a:r>
                <a:r>
                  <a:rPr lang="en-US" sz="2800" kern="0" dirty="0" err="1">
                    <a:solidFill>
                      <a:srgbClr val="C22960"/>
                    </a:solidFill>
                    <a:latin typeface="Catamaran" panose="020B0604020202020204" charset="0"/>
                    <a:cs typeface="Catamaran" panose="020B0604020202020204" charset="0"/>
                    <a:sym typeface="Arial"/>
                  </a:rPr>
                  <a:t>viết</a:t>
                </a:r>
                <a:r>
                  <a:rPr lang="en-US" sz="2800" kern="0" dirty="0">
                    <a:solidFill>
                      <a:srgbClr val="C22960"/>
                    </a:solidFill>
                    <a:latin typeface="Catamaran" panose="020B0604020202020204" charset="0"/>
                    <a:cs typeface="Catamaran" panose="020B0604020202020204" charset="0"/>
                    <a:sym typeface="Arial"/>
                  </a:rPr>
                  <a:t> </a:t>
                </a:r>
                <a:r>
                  <a:rPr lang="en-US" sz="2800" kern="0" dirty="0" err="1">
                    <a:solidFill>
                      <a:srgbClr val="C22960"/>
                    </a:solidFill>
                    <a:latin typeface="Catamaran" panose="020B0604020202020204" charset="0"/>
                    <a:cs typeface="Catamaran" panose="020B0604020202020204" charset="0"/>
                    <a:sym typeface="Arial"/>
                  </a:rPr>
                  <a:t>như</a:t>
                </a:r>
                <a:r>
                  <a:rPr lang="en-US" sz="2800" kern="0" dirty="0">
                    <a:solidFill>
                      <a:srgbClr val="C22960"/>
                    </a:solidFill>
                    <a:latin typeface="Catamaran" panose="020B0604020202020204" charset="0"/>
                    <a:cs typeface="Catamaran" panose="020B0604020202020204" charset="0"/>
                    <a:sym typeface="Arial"/>
                  </a:rPr>
                  <a:t> </a:t>
                </a:r>
                <a:r>
                  <a:rPr lang="en-US" sz="2800" kern="0" dirty="0" err="1">
                    <a:solidFill>
                      <a:srgbClr val="C22960"/>
                    </a:solidFill>
                    <a:latin typeface="Catamaran" panose="020B0604020202020204" charset="0"/>
                    <a:cs typeface="Catamaran" panose="020B0604020202020204" charset="0"/>
                    <a:sym typeface="Arial"/>
                  </a:rPr>
                  <a:t>sau</a:t>
                </a:r>
                <a:r>
                  <a:rPr lang="en-US" sz="2800" kern="0" dirty="0">
                    <a:solidFill>
                      <a:srgbClr val="C22960"/>
                    </a:solidFill>
                    <a:latin typeface="Catamaran" panose="020B0604020202020204" charset="0"/>
                    <a:cs typeface="Catamaran" panose="020B0604020202020204" charset="0"/>
                    <a:sym typeface="Arial"/>
                  </a:rPr>
                  <a:t>: </a:t>
                </a:r>
                <a14:m>
                  <m:oMath xmlns:m="http://schemas.openxmlformats.org/officeDocument/2006/math">
                    <m:sSup>
                      <m:sSupPr>
                        <m:ctrlPr>
                          <a:rPr lang="en-US" sz="2800" i="1" kern="0">
                            <a:solidFill>
                              <a:srgbClr val="C22960"/>
                            </a:solidFill>
                            <a:latin typeface="Cambria Math" panose="02040503050406030204" pitchFamily="18" charset="0"/>
                            <a:cs typeface="Catamaran" panose="020B0604020202020204" charset="0"/>
                            <a:sym typeface="Arial"/>
                          </a:rPr>
                        </m:ctrlPr>
                      </m:sSupPr>
                      <m:e>
                        <m:d>
                          <m:dPr>
                            <m:ctrlPr>
                              <a:rPr lang="en-US" sz="2800" i="1" kern="0">
                                <a:solidFill>
                                  <a:srgbClr val="C22960"/>
                                </a:solidFill>
                                <a:latin typeface="Cambria Math" panose="02040503050406030204" pitchFamily="18" charset="0"/>
                                <a:cs typeface="Catamaran" panose="020B0604020202020204" charset="0"/>
                                <a:sym typeface="Arial"/>
                              </a:rPr>
                            </m:ctrlPr>
                          </m:dPr>
                          <m:e>
                            <m:f>
                              <m:fPr>
                                <m:ctrlPr>
                                  <a:rPr lang="en-US" sz="2800" i="1" kern="0">
                                    <a:solidFill>
                                      <a:srgbClr val="C22960"/>
                                    </a:solidFill>
                                    <a:latin typeface="Cambria Math" panose="02040503050406030204" pitchFamily="18" charset="0"/>
                                    <a:cs typeface="Catamaran" panose="020B0604020202020204" charset="0"/>
                                    <a:sym typeface="Arial"/>
                                  </a:rPr>
                                </m:ctrlPr>
                              </m:fPr>
                              <m:num>
                                <m:r>
                                  <a:rPr lang="en-US" sz="2800" i="1" kern="0">
                                    <a:solidFill>
                                      <a:srgbClr val="C22960"/>
                                    </a:solidFill>
                                    <a:latin typeface="Cambria Math" panose="02040503050406030204" pitchFamily="18" charset="0"/>
                                    <a:cs typeface="Catamaran" panose="020B0604020202020204" charset="0"/>
                                    <a:sym typeface="Arial"/>
                                  </a:rPr>
                                  <m:t>𝑎</m:t>
                                </m:r>
                              </m:num>
                              <m:den>
                                <m:r>
                                  <a:rPr lang="en-US" sz="2800" i="1" kern="0">
                                    <a:solidFill>
                                      <a:srgbClr val="C22960"/>
                                    </a:solidFill>
                                    <a:latin typeface="Cambria Math" panose="02040503050406030204" pitchFamily="18" charset="0"/>
                                    <a:cs typeface="Catamaran" panose="020B0604020202020204" charset="0"/>
                                    <a:sym typeface="Arial"/>
                                  </a:rPr>
                                  <m:t>𝑏</m:t>
                                </m:r>
                              </m:den>
                            </m:f>
                          </m:e>
                        </m:d>
                      </m:e>
                      <m:sup>
                        <m:r>
                          <a:rPr lang="en-US" sz="2800" i="1" kern="0">
                            <a:solidFill>
                              <a:srgbClr val="C22960"/>
                            </a:solidFill>
                            <a:latin typeface="Cambria Math" panose="02040503050406030204" pitchFamily="18" charset="0"/>
                            <a:cs typeface="Catamaran" panose="020B0604020202020204" charset="0"/>
                            <a:sym typeface="Arial"/>
                          </a:rPr>
                          <m:t>𝑛</m:t>
                        </m:r>
                      </m:sup>
                    </m:sSup>
                  </m:oMath>
                </a14:m>
                <a:endParaRPr lang="en-US" sz="2800" kern="0" dirty="0">
                  <a:solidFill>
                    <a:srgbClr val="C22960"/>
                  </a:solidFill>
                  <a:latin typeface="Catamaran" panose="020B0604020202020204" charset="0"/>
                  <a:cs typeface="Catamaran" panose="020B0604020202020204" charset="0"/>
                  <a:sym typeface="Arial"/>
                </a:endParaRPr>
              </a:p>
            </p:txBody>
          </p:sp>
        </mc:Choice>
        <mc:Fallback xmlns="">
          <p:sp>
            <p:nvSpPr>
              <p:cNvPr id="198" name="Rounded Rectangle 197"/>
              <p:cNvSpPr>
                <a:spLocks noRot="1" noChangeAspect="1" noMove="1" noResize="1" noEditPoints="1" noAdjustHandles="1" noChangeArrowheads="1" noChangeShapeType="1" noTextEdit="1"/>
              </p:cNvSpPr>
              <p:nvPr/>
            </p:nvSpPr>
            <p:spPr>
              <a:xfrm>
                <a:off x="1626571" y="733072"/>
                <a:ext cx="10213788" cy="845547"/>
              </a:xfrm>
              <a:prstGeom prst="roundRect">
                <a:avLst/>
              </a:prstGeom>
              <a:blipFill>
                <a:blip r:embed="rId3"/>
                <a:stretch>
                  <a:fillRect/>
                </a:stretch>
              </a:blipFill>
              <a:ln>
                <a:noFill/>
              </a:ln>
              <a:effectLst>
                <a:outerShdw blurRad="165100" dist="12700" dir="900000" algn="ctr" rotWithShape="0">
                  <a:srgbClr val="000000">
                    <a:alpha val="97000"/>
                  </a:srgbClr>
                </a:outerShdw>
              </a:effectLst>
            </p:spPr>
            <p:txBody>
              <a:bodyPr/>
              <a:lstStyle/>
              <a:p>
                <a:r>
                  <a:rPr lang="en-US">
                    <a:noFill/>
                  </a:rPr>
                  <a:t> </a:t>
                </a:r>
              </a:p>
            </p:txBody>
          </p:sp>
        </mc:Fallback>
      </mc:AlternateContent>
      <p:sp>
        <p:nvSpPr>
          <p:cNvPr id="62" name="TextBox 61"/>
          <p:cNvSpPr txBox="1"/>
          <p:nvPr/>
        </p:nvSpPr>
        <p:spPr>
          <a:xfrm>
            <a:off x="1682542" y="1768422"/>
            <a:ext cx="8865929" cy="3108543"/>
          </a:xfrm>
          <a:prstGeom prst="rect">
            <a:avLst/>
          </a:prstGeom>
          <a:noFill/>
        </p:spPr>
        <p:txBody>
          <a:bodyPr wrap="square" rtlCol="0">
            <a:spAutoFit/>
          </a:bodyPr>
          <a:lstStyle/>
          <a:p>
            <a:pPr defTabSz="1219170">
              <a:buClr>
                <a:srgbClr val="000000"/>
              </a:buClr>
            </a:pPr>
            <a:r>
              <a:rPr lang="en-US" sz="2800" kern="0" dirty="0">
                <a:solidFill>
                  <a:srgbClr val="06AFBC"/>
                </a:solidFill>
                <a:latin typeface="Catamaran" panose="020B0604020202020204" charset="0"/>
                <a:cs typeface="Catamaran" panose="020B0604020202020204" charset="0"/>
                <a:sym typeface="Arial"/>
              </a:rPr>
              <a:t>Ví </a:t>
            </a:r>
            <a:r>
              <a:rPr lang="en-US" sz="2800" kern="0" dirty="0" err="1">
                <a:solidFill>
                  <a:srgbClr val="06AFBC"/>
                </a:solidFill>
                <a:latin typeface="Catamaran" panose="020B0604020202020204" charset="0"/>
                <a:cs typeface="Catamaran" panose="020B0604020202020204" charset="0"/>
                <a:sym typeface="Arial"/>
              </a:rPr>
              <a:t>dụ</a:t>
            </a:r>
            <a:r>
              <a:rPr lang="en-US" sz="2800" kern="0" dirty="0">
                <a:solidFill>
                  <a:srgbClr val="06AFBC"/>
                </a:solidFill>
                <a:latin typeface="Catamaran" panose="020B0604020202020204" charset="0"/>
                <a:cs typeface="Catamaran" panose="020B0604020202020204" charset="0"/>
                <a:sym typeface="Arial"/>
              </a:rPr>
              <a:t> 1. </a:t>
            </a:r>
            <a:r>
              <a:rPr lang="en-US" sz="2800" kern="0" dirty="0" err="1">
                <a:solidFill>
                  <a:srgbClr val="06AFBC"/>
                </a:solidFill>
                <a:latin typeface="Catamaran" panose="020B0604020202020204" charset="0"/>
                <a:cs typeface="Catamaran" panose="020B0604020202020204" charset="0"/>
                <a:sym typeface="Arial"/>
              </a:rPr>
              <a:t>Viết</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mỗi</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tích</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sau</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dưới</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dạng</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một</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lũy</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thừa</a:t>
            </a:r>
            <a:r>
              <a:rPr lang="en-US" sz="2800" kern="0" dirty="0">
                <a:solidFill>
                  <a:srgbClr val="06AFBC"/>
                </a:solidFill>
                <a:latin typeface="Catamaran" panose="020B0604020202020204" charset="0"/>
                <a:cs typeface="Catamaran" panose="020B0604020202020204" charset="0"/>
                <a:sym typeface="Arial"/>
              </a:rPr>
              <a:t>:</a:t>
            </a:r>
          </a:p>
          <a:p>
            <a:pPr defTabSz="1219170">
              <a:buClr>
                <a:srgbClr val="000000"/>
              </a:buClr>
            </a:pPr>
            <a:endParaRPr lang="en-US" sz="2800" kern="0" dirty="0">
              <a:solidFill>
                <a:srgbClr val="06AFBC"/>
              </a:solidFill>
              <a:latin typeface="Catamaran" panose="020B0604020202020204" charset="0"/>
              <a:cs typeface="Catamaran" panose="020B0604020202020204" charset="0"/>
              <a:sym typeface="Arial"/>
            </a:endParaRPr>
          </a:p>
          <a:p>
            <a:pPr defTabSz="1219170">
              <a:buClr>
                <a:srgbClr val="000000"/>
              </a:buClr>
            </a:pPr>
            <a:r>
              <a:rPr lang="en-US" sz="2800" kern="0" dirty="0">
                <a:solidFill>
                  <a:srgbClr val="06AFBC"/>
                </a:solidFill>
                <a:latin typeface="Catamaran" panose="020B0604020202020204" charset="0"/>
                <a:cs typeface="Catamaran" panose="020B0604020202020204" charset="0"/>
                <a:sym typeface="Arial"/>
              </a:rPr>
              <a:t>a) </a:t>
            </a:r>
          </a:p>
          <a:p>
            <a:pPr defTabSz="1219170">
              <a:buClr>
                <a:srgbClr val="000000"/>
              </a:buClr>
            </a:pPr>
            <a:endParaRPr lang="en-US" sz="2800" kern="0" dirty="0">
              <a:solidFill>
                <a:srgbClr val="06AFBC"/>
              </a:solidFill>
              <a:latin typeface="Catamaran" panose="020B0604020202020204" charset="0"/>
              <a:cs typeface="Catamaran" panose="020B0604020202020204" charset="0"/>
              <a:sym typeface="Arial"/>
            </a:endParaRPr>
          </a:p>
          <a:p>
            <a:pPr defTabSz="1219170">
              <a:buClr>
                <a:srgbClr val="000000"/>
              </a:buClr>
            </a:pPr>
            <a:r>
              <a:rPr lang="en-US" sz="2800" kern="0" dirty="0">
                <a:solidFill>
                  <a:srgbClr val="06AFBC"/>
                </a:solidFill>
                <a:latin typeface="Catamaran" panose="020B0604020202020204" charset="0"/>
                <a:cs typeface="Catamaran" panose="020B0604020202020204" charset="0"/>
                <a:sym typeface="Arial"/>
              </a:rPr>
              <a:t>b) </a:t>
            </a:r>
          </a:p>
          <a:p>
            <a:pPr defTabSz="1219170">
              <a:buClr>
                <a:srgbClr val="000000"/>
              </a:buClr>
            </a:pPr>
            <a:endParaRPr lang="en-US" sz="2800" kern="0" dirty="0">
              <a:solidFill>
                <a:srgbClr val="06AFBC"/>
              </a:solidFill>
              <a:latin typeface="Catamaran" panose="020B0604020202020204" charset="0"/>
              <a:cs typeface="Catamaran" panose="020B0604020202020204" charset="0"/>
              <a:sym typeface="Arial"/>
            </a:endParaRPr>
          </a:p>
          <a:p>
            <a:pPr defTabSz="1219170">
              <a:buClr>
                <a:srgbClr val="000000"/>
              </a:buClr>
            </a:pPr>
            <a:r>
              <a:rPr lang="en-US" sz="2800" kern="0" dirty="0">
                <a:solidFill>
                  <a:srgbClr val="06AFBC"/>
                </a:solidFill>
                <a:latin typeface="Catamaran" panose="020B0604020202020204" charset="0"/>
                <a:cs typeface="Catamaran" panose="020B0604020202020204" charset="0"/>
                <a:sym typeface="Arial"/>
              </a:rPr>
              <a:t>c) </a:t>
            </a:r>
            <a:endParaRPr lang="en-US" sz="2800" kern="0" dirty="0">
              <a:solidFill>
                <a:srgbClr val="000000"/>
              </a:solidFill>
              <a:latin typeface="Catamaran" panose="020B0604020202020204" charset="0"/>
              <a:cs typeface="Catamaran" panose="020B0604020202020204" charset="0"/>
              <a:sym typeface="Arial"/>
            </a:endParaRPr>
          </a:p>
        </p:txBody>
      </p:sp>
      <p:sp>
        <p:nvSpPr>
          <p:cNvPr id="10" name="TextBox 9"/>
          <p:cNvSpPr txBox="1"/>
          <p:nvPr/>
        </p:nvSpPr>
        <p:spPr>
          <a:xfrm>
            <a:off x="378217" y="6033244"/>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2978685" y="2311459"/>
                <a:ext cx="1429494" cy="1145570"/>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sSup>
                        <m:sSupPr>
                          <m:ctrlPr>
                            <a:rPr lang="en-US" sz="2800" i="1" kern="0">
                              <a:solidFill>
                                <a:srgbClr val="FF0000"/>
                              </a:solidFill>
                              <a:latin typeface="Cambria Math" panose="02040503050406030204" pitchFamily="18" charset="0"/>
                              <a:sym typeface="Arial"/>
                            </a:rPr>
                          </m:ctrlPr>
                        </m:sSupPr>
                        <m:e>
                          <m:r>
                            <a:rPr lang="en-US" sz="2800" i="1" kern="0">
                              <a:solidFill>
                                <a:srgbClr val="FF0000"/>
                              </a:solidFill>
                              <a:latin typeface="Cambria Math" panose="02040503050406030204" pitchFamily="18" charset="0"/>
                              <a:sym typeface="Arial"/>
                            </a:rPr>
                            <m:t>=</m:t>
                          </m:r>
                          <m:d>
                            <m:dPr>
                              <m:ctrlPr>
                                <a:rPr lang="en-US" sz="2800" i="1" kern="0">
                                  <a:solidFill>
                                    <a:srgbClr val="FF0000"/>
                                  </a:solidFill>
                                  <a:latin typeface="Cambria Math" panose="02040503050406030204" pitchFamily="18" charset="0"/>
                                  <a:sym typeface="Arial"/>
                                </a:rPr>
                              </m:ctrlPr>
                            </m:dPr>
                            <m:e>
                              <m:f>
                                <m:fPr>
                                  <m:ctrlPr>
                                    <a:rPr lang="en-US" sz="2800" i="1" kern="0">
                                      <a:solidFill>
                                        <a:srgbClr val="FF0000"/>
                                      </a:solidFill>
                                      <a:latin typeface="Cambria Math" panose="02040503050406030204" pitchFamily="18" charset="0"/>
                                      <a:cs typeface="Catamaran" panose="020B0604020202020204" charset="0"/>
                                      <a:sym typeface="Arial"/>
                                    </a:rPr>
                                  </m:ctrlPr>
                                </m:fPr>
                                <m:num>
                                  <m:r>
                                    <a:rPr lang="en-US" sz="2800" i="1" kern="0">
                                      <a:solidFill>
                                        <a:srgbClr val="FF0000"/>
                                      </a:solidFill>
                                      <a:latin typeface="Cambria Math" panose="02040503050406030204" pitchFamily="18" charset="0"/>
                                      <a:cs typeface="Catamaran" panose="020B0604020202020204" charset="0"/>
                                      <a:sym typeface="Arial"/>
                                    </a:rPr>
                                    <m:t>2</m:t>
                                  </m:r>
                                </m:num>
                                <m:den>
                                  <m:r>
                                    <a:rPr lang="en-US" sz="2800" i="1" kern="0">
                                      <a:solidFill>
                                        <a:srgbClr val="FF0000"/>
                                      </a:solidFill>
                                      <a:latin typeface="Cambria Math" panose="02040503050406030204" pitchFamily="18" charset="0"/>
                                      <a:cs typeface="Catamaran" panose="020B0604020202020204" charset="0"/>
                                      <a:sym typeface="Arial"/>
                                    </a:rPr>
                                    <m:t>3</m:t>
                                  </m:r>
                                </m:den>
                              </m:f>
                            </m:e>
                          </m:d>
                        </m:e>
                        <m:sup>
                          <m:r>
                            <a:rPr lang="en-US" sz="2800" i="1" kern="0">
                              <a:solidFill>
                                <a:srgbClr val="FF0000"/>
                              </a:solidFill>
                              <a:latin typeface="Cambria Math" panose="02040503050406030204" pitchFamily="18" charset="0"/>
                              <a:sym typeface="Arial"/>
                            </a:rPr>
                            <m:t>2</m:t>
                          </m:r>
                        </m:sup>
                      </m:sSup>
                    </m:oMath>
                  </m:oMathPara>
                </a14:m>
                <a:endParaRPr lang="en-US" sz="2800" kern="0" dirty="0">
                  <a:solidFill>
                    <a:srgbClr val="000000"/>
                  </a:solidFill>
                  <a:latin typeface="Arial"/>
                  <a:cs typeface="Arial"/>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2978685" y="2311459"/>
                <a:ext cx="1429494" cy="114557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096140" y="2456854"/>
                <a:ext cx="942116" cy="901785"/>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f>
                        <m:fPr>
                          <m:ctrlPr>
                            <a:rPr lang="en-US" sz="2800" i="1" kern="0">
                              <a:solidFill>
                                <a:srgbClr val="000000"/>
                              </a:solidFill>
                              <a:latin typeface="Cambria Math" panose="02040503050406030204" pitchFamily="18" charset="0"/>
                              <a:cs typeface="Catamaran" panose="020B0604020202020204" charset="0"/>
                              <a:sym typeface="Arial"/>
                            </a:rPr>
                          </m:ctrlPr>
                        </m:fPr>
                        <m:num>
                          <m:r>
                            <a:rPr lang="en-US" sz="2800" i="1" kern="0">
                              <a:solidFill>
                                <a:srgbClr val="000000"/>
                              </a:solidFill>
                              <a:latin typeface="Cambria Math" panose="02040503050406030204" pitchFamily="18" charset="0"/>
                              <a:cs typeface="Catamaran" panose="020B0604020202020204" charset="0"/>
                              <a:sym typeface="Arial"/>
                            </a:rPr>
                            <m:t>2</m:t>
                          </m:r>
                        </m:num>
                        <m:den>
                          <m:r>
                            <a:rPr lang="en-US" sz="2800" i="1" kern="0">
                              <a:solidFill>
                                <a:srgbClr val="000000"/>
                              </a:solidFill>
                              <a:latin typeface="Cambria Math" panose="02040503050406030204" pitchFamily="18" charset="0"/>
                              <a:cs typeface="Catamaran" panose="020B0604020202020204" charset="0"/>
                              <a:sym typeface="Arial"/>
                            </a:rPr>
                            <m:t>3</m:t>
                          </m:r>
                        </m:den>
                      </m:f>
                      <m:r>
                        <a:rPr lang="en-US" sz="2800" i="1" kern="0">
                          <a:solidFill>
                            <a:srgbClr val="000000"/>
                          </a:solidFill>
                          <a:latin typeface="Cambria Math" panose="02040503050406030204" pitchFamily="18" charset="0"/>
                          <a:ea typeface="Cambria Math" panose="02040503050406030204" pitchFamily="18" charset="0"/>
                          <a:cs typeface="Catamaran" panose="020B0604020202020204" charset="0"/>
                          <a:sym typeface="Arial"/>
                        </a:rPr>
                        <m:t>∙</m:t>
                      </m:r>
                      <m:f>
                        <m:fPr>
                          <m:ctrlPr>
                            <a:rPr lang="en-US" sz="2800" i="1" kern="0">
                              <a:solidFill>
                                <a:srgbClr val="000000"/>
                              </a:solidFill>
                              <a:latin typeface="Cambria Math" panose="02040503050406030204" pitchFamily="18" charset="0"/>
                              <a:cs typeface="Catamaran" panose="020B0604020202020204" charset="0"/>
                              <a:sym typeface="Arial"/>
                            </a:rPr>
                          </m:ctrlPr>
                        </m:fPr>
                        <m:num>
                          <m:r>
                            <a:rPr lang="en-US" sz="2800" i="1" kern="0">
                              <a:solidFill>
                                <a:srgbClr val="000000"/>
                              </a:solidFill>
                              <a:latin typeface="Cambria Math" panose="02040503050406030204" pitchFamily="18" charset="0"/>
                              <a:cs typeface="Catamaran" panose="020B0604020202020204" charset="0"/>
                              <a:sym typeface="Arial"/>
                            </a:rPr>
                            <m:t>2</m:t>
                          </m:r>
                        </m:num>
                        <m:den>
                          <m:r>
                            <a:rPr lang="en-US" sz="2800" i="1" kern="0">
                              <a:solidFill>
                                <a:srgbClr val="000000"/>
                              </a:solidFill>
                              <a:latin typeface="Cambria Math" panose="02040503050406030204" pitchFamily="18" charset="0"/>
                              <a:cs typeface="Catamaran" panose="020B0604020202020204" charset="0"/>
                              <a:sym typeface="Arial"/>
                            </a:rPr>
                            <m:t>3</m:t>
                          </m:r>
                        </m:den>
                      </m:f>
                    </m:oMath>
                  </m:oMathPara>
                </a14:m>
                <a:endParaRPr lang="en-US" sz="2800" kern="0" dirty="0">
                  <a:solidFill>
                    <a:srgbClr val="000000"/>
                  </a:solidFill>
                  <a:latin typeface="Arial"/>
                  <a:cs typeface="Arial"/>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2096140" y="2456854"/>
                <a:ext cx="942116" cy="90178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096140" y="3427975"/>
                <a:ext cx="2204513" cy="909031"/>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f>
                        <m:fPr>
                          <m:ctrlPr>
                            <a:rPr lang="en-US" sz="2800" i="1" kern="0">
                              <a:solidFill>
                                <a:srgbClr val="000000"/>
                              </a:solidFill>
                              <a:latin typeface="Cambria Math" panose="02040503050406030204" pitchFamily="18" charset="0"/>
                              <a:cs typeface="Catamaran" panose="020B0604020202020204" charset="0"/>
                              <a:sym typeface="Arial"/>
                            </a:rPr>
                          </m:ctrlPr>
                        </m:fPr>
                        <m:num>
                          <m:r>
                            <a:rPr lang="en-US" sz="2800" i="1" kern="0">
                              <a:solidFill>
                                <a:srgbClr val="000000"/>
                              </a:solidFill>
                              <a:latin typeface="Cambria Math" panose="02040503050406030204" pitchFamily="18" charset="0"/>
                              <a:cs typeface="Catamaran" panose="020B0604020202020204" charset="0"/>
                              <a:sym typeface="Arial"/>
                            </a:rPr>
                            <m:t>−5</m:t>
                          </m:r>
                        </m:num>
                        <m:den>
                          <m:r>
                            <a:rPr lang="en-US" sz="2800" i="1" kern="0">
                              <a:solidFill>
                                <a:srgbClr val="000000"/>
                              </a:solidFill>
                              <a:latin typeface="Cambria Math" panose="02040503050406030204" pitchFamily="18" charset="0"/>
                              <a:cs typeface="Catamaran" panose="020B0604020202020204" charset="0"/>
                              <a:sym typeface="Arial"/>
                            </a:rPr>
                            <m:t>7</m:t>
                          </m:r>
                        </m:den>
                      </m:f>
                      <m:r>
                        <a:rPr lang="en-US" sz="2800" i="1" kern="0">
                          <a:solidFill>
                            <a:srgbClr val="000000"/>
                          </a:solidFill>
                          <a:latin typeface="Cambria Math" panose="02040503050406030204" pitchFamily="18" charset="0"/>
                          <a:ea typeface="Cambria Math" panose="02040503050406030204" pitchFamily="18" charset="0"/>
                          <a:cs typeface="Catamaran" panose="020B0604020202020204" charset="0"/>
                          <a:sym typeface="Arial"/>
                        </a:rPr>
                        <m:t>∙</m:t>
                      </m:r>
                      <m:f>
                        <m:fPr>
                          <m:ctrlPr>
                            <a:rPr lang="en-US" sz="2800" i="1" kern="0">
                              <a:solidFill>
                                <a:srgbClr val="000000"/>
                              </a:solidFill>
                              <a:latin typeface="Cambria Math" panose="02040503050406030204" pitchFamily="18" charset="0"/>
                              <a:cs typeface="Catamaran" panose="020B0604020202020204" charset="0"/>
                              <a:sym typeface="Arial"/>
                            </a:rPr>
                          </m:ctrlPr>
                        </m:fPr>
                        <m:num>
                          <m:r>
                            <a:rPr lang="en-US" sz="2800" i="1" kern="0">
                              <a:solidFill>
                                <a:srgbClr val="000000"/>
                              </a:solidFill>
                              <a:latin typeface="Cambria Math" panose="02040503050406030204" pitchFamily="18" charset="0"/>
                              <a:cs typeface="Catamaran" panose="020B0604020202020204" charset="0"/>
                              <a:sym typeface="Arial"/>
                            </a:rPr>
                            <m:t>−5</m:t>
                          </m:r>
                        </m:num>
                        <m:den>
                          <m:r>
                            <a:rPr lang="en-US" sz="2800" i="1" kern="0">
                              <a:solidFill>
                                <a:srgbClr val="000000"/>
                              </a:solidFill>
                              <a:latin typeface="Cambria Math" panose="02040503050406030204" pitchFamily="18" charset="0"/>
                              <a:cs typeface="Catamaran" panose="020B0604020202020204" charset="0"/>
                              <a:sym typeface="Arial"/>
                            </a:rPr>
                            <m:t>7</m:t>
                          </m:r>
                        </m:den>
                      </m:f>
                      <m:r>
                        <a:rPr lang="en-US" sz="2800" i="1" kern="0">
                          <a:solidFill>
                            <a:srgbClr val="000000"/>
                          </a:solidFill>
                          <a:latin typeface="Cambria Math" panose="02040503050406030204" pitchFamily="18" charset="0"/>
                          <a:ea typeface="Cambria Math" panose="02040503050406030204" pitchFamily="18" charset="0"/>
                          <a:cs typeface="Catamaran" panose="020B0604020202020204" charset="0"/>
                          <a:sym typeface="Arial"/>
                        </a:rPr>
                        <m:t>∙</m:t>
                      </m:r>
                      <m:f>
                        <m:fPr>
                          <m:ctrlPr>
                            <a:rPr lang="en-US" sz="2800" i="1" kern="0">
                              <a:solidFill>
                                <a:srgbClr val="000000"/>
                              </a:solidFill>
                              <a:latin typeface="Cambria Math" panose="02040503050406030204" pitchFamily="18" charset="0"/>
                              <a:cs typeface="Catamaran" panose="020B0604020202020204" charset="0"/>
                              <a:sym typeface="Arial"/>
                            </a:rPr>
                          </m:ctrlPr>
                        </m:fPr>
                        <m:num>
                          <m:r>
                            <a:rPr lang="en-US" sz="2800" i="1" kern="0">
                              <a:solidFill>
                                <a:srgbClr val="000000"/>
                              </a:solidFill>
                              <a:latin typeface="Cambria Math" panose="02040503050406030204" pitchFamily="18" charset="0"/>
                              <a:cs typeface="Catamaran" panose="020B0604020202020204" charset="0"/>
                              <a:sym typeface="Arial"/>
                            </a:rPr>
                            <m:t>−5</m:t>
                          </m:r>
                        </m:num>
                        <m:den>
                          <m:r>
                            <a:rPr lang="en-US" sz="2800" i="1" kern="0">
                              <a:solidFill>
                                <a:srgbClr val="000000"/>
                              </a:solidFill>
                              <a:latin typeface="Cambria Math" panose="02040503050406030204" pitchFamily="18" charset="0"/>
                              <a:cs typeface="Catamaran" panose="020B0604020202020204" charset="0"/>
                              <a:sym typeface="Arial"/>
                            </a:rPr>
                            <m:t>7</m:t>
                          </m:r>
                        </m:den>
                      </m:f>
                    </m:oMath>
                  </m:oMathPara>
                </a14:m>
                <a:endParaRPr lang="en-US" sz="2800" kern="0" dirty="0">
                  <a:solidFill>
                    <a:srgbClr val="000000"/>
                  </a:solidFill>
                  <a:latin typeface="Arial"/>
                  <a:cs typeface="Arial"/>
                  <a:sym typeface="Arial"/>
                </a:endParaRPr>
              </a:p>
            </p:txBody>
          </p:sp>
        </mc:Choice>
        <mc:Fallback xmlns="">
          <p:sp>
            <p:nvSpPr>
              <p:cNvPr id="9" name="Rectangle 8"/>
              <p:cNvSpPr>
                <a:spLocks noRot="1" noChangeAspect="1" noMove="1" noResize="1" noEditPoints="1" noAdjustHandles="1" noChangeArrowheads="1" noChangeShapeType="1" noTextEdit="1"/>
              </p:cNvSpPr>
              <p:nvPr/>
            </p:nvSpPr>
            <p:spPr>
              <a:xfrm>
                <a:off x="2096140" y="3427975"/>
                <a:ext cx="2204513" cy="9090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032780" y="4353745"/>
                <a:ext cx="6003503" cy="523220"/>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d>
                        <m:dPr>
                          <m:ctrlPr>
                            <a:rPr lang="en-US" sz="2800" i="1" kern="0">
                              <a:solidFill>
                                <a:srgbClr val="000000"/>
                              </a:solidFill>
                              <a:latin typeface="Cambria Math" panose="02040503050406030204" pitchFamily="18" charset="0"/>
                              <a:sym typeface="Arial"/>
                            </a:rPr>
                          </m:ctrlPr>
                        </m:dPr>
                        <m:e>
                          <m:r>
                            <a:rPr lang="en-US" sz="2800" i="1" kern="0">
                              <a:solidFill>
                                <a:srgbClr val="000000"/>
                              </a:solidFill>
                              <a:latin typeface="Cambria Math" panose="02040503050406030204" pitchFamily="18" charset="0"/>
                              <a:sym typeface="Arial"/>
                            </a:rPr>
                            <m:t>−0,4</m:t>
                          </m:r>
                        </m:e>
                      </m:d>
                      <m:r>
                        <a:rPr lang="en-US" sz="2800" i="1" kern="0">
                          <a:solidFill>
                            <a:srgbClr val="000000"/>
                          </a:solidFill>
                          <a:latin typeface="Cambria Math" panose="02040503050406030204" pitchFamily="18" charset="0"/>
                          <a:sym typeface="Arial"/>
                        </a:rPr>
                        <m:t>.</m:t>
                      </m:r>
                      <m:d>
                        <m:dPr>
                          <m:ctrlPr>
                            <a:rPr lang="en-US" sz="2800" i="1" kern="0">
                              <a:solidFill>
                                <a:srgbClr val="000000"/>
                              </a:solidFill>
                              <a:latin typeface="Cambria Math" panose="02040503050406030204" pitchFamily="18" charset="0"/>
                              <a:sym typeface="Arial"/>
                            </a:rPr>
                          </m:ctrlPr>
                        </m:dPr>
                        <m:e>
                          <m:r>
                            <a:rPr lang="en-US" sz="2800" i="1" kern="0">
                              <a:solidFill>
                                <a:srgbClr val="000000"/>
                              </a:solidFill>
                              <a:latin typeface="Cambria Math" panose="02040503050406030204" pitchFamily="18" charset="0"/>
                              <a:sym typeface="Arial"/>
                            </a:rPr>
                            <m:t>−0,4</m:t>
                          </m:r>
                        </m:e>
                      </m:d>
                      <m:r>
                        <a:rPr lang="en-US" sz="2800" i="1" kern="0">
                          <a:solidFill>
                            <a:srgbClr val="000000"/>
                          </a:solidFill>
                          <a:latin typeface="Cambria Math" panose="02040503050406030204" pitchFamily="18" charset="0"/>
                          <a:sym typeface="Arial"/>
                        </a:rPr>
                        <m:t>.</m:t>
                      </m:r>
                      <m:d>
                        <m:dPr>
                          <m:ctrlPr>
                            <a:rPr lang="en-US" sz="2800" i="1" kern="0">
                              <a:solidFill>
                                <a:srgbClr val="000000"/>
                              </a:solidFill>
                              <a:latin typeface="Cambria Math" panose="02040503050406030204" pitchFamily="18" charset="0"/>
                              <a:sym typeface="Arial"/>
                            </a:rPr>
                          </m:ctrlPr>
                        </m:dPr>
                        <m:e>
                          <m:r>
                            <a:rPr lang="en-US" sz="2800" i="1" kern="0">
                              <a:solidFill>
                                <a:srgbClr val="000000"/>
                              </a:solidFill>
                              <a:latin typeface="Cambria Math" panose="02040503050406030204" pitchFamily="18" charset="0"/>
                              <a:sym typeface="Arial"/>
                            </a:rPr>
                            <m:t>−0,4</m:t>
                          </m:r>
                        </m:e>
                      </m:d>
                      <m:r>
                        <a:rPr lang="en-US" sz="2800" i="1" kern="0">
                          <a:solidFill>
                            <a:srgbClr val="000000"/>
                          </a:solidFill>
                          <a:latin typeface="Cambria Math" panose="02040503050406030204" pitchFamily="18" charset="0"/>
                          <a:sym typeface="Arial"/>
                        </a:rPr>
                        <m:t>.</m:t>
                      </m:r>
                      <m:d>
                        <m:dPr>
                          <m:ctrlPr>
                            <a:rPr lang="en-US" sz="2800" i="1" kern="0">
                              <a:solidFill>
                                <a:srgbClr val="000000"/>
                              </a:solidFill>
                              <a:latin typeface="Cambria Math" panose="02040503050406030204" pitchFamily="18" charset="0"/>
                              <a:sym typeface="Arial"/>
                            </a:rPr>
                          </m:ctrlPr>
                        </m:dPr>
                        <m:e>
                          <m:r>
                            <a:rPr lang="en-US" sz="2800" i="1" kern="0">
                              <a:solidFill>
                                <a:srgbClr val="000000"/>
                              </a:solidFill>
                              <a:latin typeface="Cambria Math" panose="02040503050406030204" pitchFamily="18" charset="0"/>
                              <a:sym typeface="Arial"/>
                            </a:rPr>
                            <m:t>−0,4</m:t>
                          </m:r>
                        </m:e>
                      </m:d>
                      <m:r>
                        <a:rPr lang="en-US" sz="2800" i="1" kern="0">
                          <a:solidFill>
                            <a:srgbClr val="000000"/>
                          </a:solidFill>
                          <a:latin typeface="Cambria Math" panose="02040503050406030204" pitchFamily="18" charset="0"/>
                          <a:sym typeface="Arial"/>
                        </a:rPr>
                        <m:t>.(−0,4)</m:t>
                      </m:r>
                    </m:oMath>
                  </m:oMathPara>
                </a14:m>
                <a:endParaRPr lang="en-US" sz="2800" kern="0" dirty="0">
                  <a:solidFill>
                    <a:srgbClr val="000000"/>
                  </a:solidFill>
                  <a:latin typeface="Catamaran" panose="020B0604020202020204" charset="0"/>
                  <a:cs typeface="Catamaran" panose="020B0604020202020204" charset="0"/>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2032780" y="4353745"/>
                <a:ext cx="6003503"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p:cNvSpPr/>
              <p:nvPr/>
            </p:nvSpPr>
            <p:spPr>
              <a:xfrm>
                <a:off x="4185934" y="3317318"/>
                <a:ext cx="1697196" cy="1145570"/>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sSup>
                        <m:sSupPr>
                          <m:ctrlPr>
                            <a:rPr lang="en-US" sz="2800" i="1" kern="0">
                              <a:solidFill>
                                <a:srgbClr val="FF0000"/>
                              </a:solidFill>
                              <a:latin typeface="Cambria Math" panose="02040503050406030204" pitchFamily="18" charset="0"/>
                              <a:sym typeface="Arial"/>
                            </a:rPr>
                          </m:ctrlPr>
                        </m:sSupPr>
                        <m:e>
                          <m:r>
                            <a:rPr lang="en-US" sz="2800" i="1" kern="0">
                              <a:solidFill>
                                <a:srgbClr val="FF0000"/>
                              </a:solidFill>
                              <a:latin typeface="Cambria Math" panose="02040503050406030204" pitchFamily="18" charset="0"/>
                              <a:sym typeface="Arial"/>
                            </a:rPr>
                            <m:t>=</m:t>
                          </m:r>
                          <m:d>
                            <m:dPr>
                              <m:ctrlPr>
                                <a:rPr lang="en-US" sz="2800" i="1" kern="0">
                                  <a:solidFill>
                                    <a:srgbClr val="FF0000"/>
                                  </a:solidFill>
                                  <a:latin typeface="Cambria Math" panose="02040503050406030204" pitchFamily="18" charset="0"/>
                                  <a:sym typeface="Arial"/>
                                </a:rPr>
                              </m:ctrlPr>
                            </m:dPr>
                            <m:e>
                              <m:f>
                                <m:fPr>
                                  <m:ctrlPr>
                                    <a:rPr lang="en-US" sz="2800" i="1" kern="0">
                                      <a:solidFill>
                                        <a:srgbClr val="FF0000"/>
                                      </a:solidFill>
                                      <a:latin typeface="Cambria Math" panose="02040503050406030204" pitchFamily="18" charset="0"/>
                                      <a:sym typeface="Arial"/>
                                    </a:rPr>
                                  </m:ctrlPr>
                                </m:fPr>
                                <m:num>
                                  <m:r>
                                    <a:rPr lang="en-US" sz="2800" i="1" kern="0">
                                      <a:solidFill>
                                        <a:srgbClr val="FF0000"/>
                                      </a:solidFill>
                                      <a:latin typeface="Cambria Math" panose="02040503050406030204" pitchFamily="18" charset="0"/>
                                      <a:sym typeface="Arial"/>
                                    </a:rPr>
                                    <m:t>−5</m:t>
                                  </m:r>
                                </m:num>
                                <m:den>
                                  <m:r>
                                    <a:rPr lang="en-US" sz="2800" i="1" kern="0">
                                      <a:solidFill>
                                        <a:srgbClr val="FF0000"/>
                                      </a:solidFill>
                                      <a:latin typeface="Cambria Math" panose="02040503050406030204" pitchFamily="18" charset="0"/>
                                      <a:sym typeface="Arial"/>
                                    </a:rPr>
                                    <m:t>7</m:t>
                                  </m:r>
                                </m:den>
                              </m:f>
                            </m:e>
                          </m:d>
                        </m:e>
                        <m:sup>
                          <m:r>
                            <a:rPr lang="en-US" sz="2800" i="1" kern="0">
                              <a:solidFill>
                                <a:srgbClr val="FF0000"/>
                              </a:solidFill>
                              <a:latin typeface="Cambria Math" panose="02040503050406030204" pitchFamily="18" charset="0"/>
                              <a:sym typeface="Arial"/>
                            </a:rPr>
                            <m:t>3</m:t>
                          </m:r>
                        </m:sup>
                      </m:sSup>
                    </m:oMath>
                  </m:oMathPara>
                </a14:m>
                <a:endParaRPr lang="en-US" sz="2800" kern="0" dirty="0">
                  <a:solidFill>
                    <a:srgbClr val="000000"/>
                  </a:solidFill>
                  <a:latin typeface="Arial"/>
                  <a:cs typeface="Arial"/>
                  <a:sym typeface="Arial"/>
                </a:endParaRPr>
              </a:p>
            </p:txBody>
          </p:sp>
        </mc:Choice>
        <mc:Fallback xmlns="">
          <p:sp>
            <p:nvSpPr>
              <p:cNvPr id="68" name="Rectangle 67"/>
              <p:cNvSpPr>
                <a:spLocks noRot="1" noChangeAspect="1" noMove="1" noResize="1" noEditPoints="1" noAdjustHandles="1" noChangeArrowheads="1" noChangeShapeType="1" noTextEdit="1"/>
              </p:cNvSpPr>
              <p:nvPr/>
            </p:nvSpPr>
            <p:spPr>
              <a:xfrm>
                <a:off x="4185934" y="3317318"/>
                <a:ext cx="1697196" cy="114557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p:cNvSpPr/>
              <p:nvPr/>
            </p:nvSpPr>
            <p:spPr>
              <a:xfrm>
                <a:off x="7848600" y="4355184"/>
                <a:ext cx="1855701" cy="528093"/>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sSup>
                        <m:sSupPr>
                          <m:ctrlPr>
                            <a:rPr lang="en-US" sz="2800" i="1" kern="0">
                              <a:solidFill>
                                <a:srgbClr val="FF0000"/>
                              </a:solidFill>
                              <a:latin typeface="Cambria Math" panose="02040503050406030204" pitchFamily="18" charset="0"/>
                              <a:sym typeface="Arial"/>
                            </a:rPr>
                          </m:ctrlPr>
                        </m:sSupPr>
                        <m:e>
                          <m:r>
                            <a:rPr lang="en-US" sz="2800" i="1" kern="0">
                              <a:solidFill>
                                <a:srgbClr val="FF0000"/>
                              </a:solidFill>
                              <a:latin typeface="Cambria Math" panose="02040503050406030204" pitchFamily="18" charset="0"/>
                              <a:sym typeface="Arial"/>
                            </a:rPr>
                            <m:t>=</m:t>
                          </m:r>
                          <m:d>
                            <m:dPr>
                              <m:ctrlPr>
                                <a:rPr lang="en-US" sz="2800" i="1" kern="0">
                                  <a:solidFill>
                                    <a:srgbClr val="FF0000"/>
                                  </a:solidFill>
                                  <a:latin typeface="Cambria Math" panose="02040503050406030204" pitchFamily="18" charset="0"/>
                                  <a:sym typeface="Arial"/>
                                </a:rPr>
                              </m:ctrlPr>
                            </m:dPr>
                            <m:e>
                              <m:r>
                                <a:rPr lang="en-US" sz="2800" i="1" kern="0">
                                  <a:solidFill>
                                    <a:srgbClr val="FF0000"/>
                                  </a:solidFill>
                                  <a:latin typeface="Cambria Math" panose="02040503050406030204" pitchFamily="18" charset="0"/>
                                  <a:sym typeface="Arial"/>
                                </a:rPr>
                                <m:t>−0,4</m:t>
                              </m:r>
                            </m:e>
                          </m:d>
                        </m:e>
                        <m:sup>
                          <m:r>
                            <a:rPr lang="en-US" sz="2800" i="1" kern="0">
                              <a:solidFill>
                                <a:srgbClr val="FF0000"/>
                              </a:solidFill>
                              <a:latin typeface="Cambria Math" panose="02040503050406030204" pitchFamily="18" charset="0"/>
                              <a:sym typeface="Arial"/>
                            </a:rPr>
                            <m:t>5</m:t>
                          </m:r>
                        </m:sup>
                      </m:sSup>
                    </m:oMath>
                  </m:oMathPara>
                </a14:m>
                <a:endParaRPr lang="en-US" sz="2800" kern="0" dirty="0">
                  <a:solidFill>
                    <a:srgbClr val="000000"/>
                  </a:solidFill>
                  <a:latin typeface="Arial"/>
                  <a:cs typeface="Arial"/>
                  <a:sym typeface="Arial"/>
                </a:endParaRPr>
              </a:p>
            </p:txBody>
          </p:sp>
        </mc:Choice>
        <mc:Fallback xmlns="">
          <p:sp>
            <p:nvSpPr>
              <p:cNvPr id="69" name="Rectangle 68"/>
              <p:cNvSpPr>
                <a:spLocks noRot="1" noChangeAspect="1" noMove="1" noResize="1" noEditPoints="1" noAdjustHandles="1" noChangeArrowheads="1" noChangeShapeType="1" noTextEdit="1"/>
              </p:cNvSpPr>
              <p:nvPr/>
            </p:nvSpPr>
            <p:spPr>
              <a:xfrm>
                <a:off x="7848600" y="4355184"/>
                <a:ext cx="1855701" cy="528093"/>
              </a:xfrm>
              <a:prstGeom prst="rect">
                <a:avLst/>
              </a:prstGeom>
              <a:blipFill>
                <a:blip r:embed="rId9"/>
                <a:stretch>
                  <a:fillRect/>
                </a:stretch>
              </a:blipFill>
            </p:spPr>
            <p:txBody>
              <a:bodyPr/>
              <a:lstStyle/>
              <a:p>
                <a:r>
                  <a:rPr lang="en-US">
                    <a:noFill/>
                  </a:rPr>
                  <a:t> </a:t>
                </a:r>
              </a:p>
            </p:txBody>
          </p:sp>
        </mc:Fallback>
      </mc:AlternateContent>
      <p:sp>
        <p:nvSpPr>
          <p:cNvPr id="70" name="TextBox 69"/>
          <p:cNvSpPr txBox="1"/>
          <p:nvPr/>
        </p:nvSpPr>
        <p:spPr>
          <a:xfrm>
            <a:off x="10548471" y="38457"/>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Tree>
    <p:extLst>
      <p:ext uri="{BB962C8B-B14F-4D97-AF65-F5344CB8AC3E}">
        <p14:creationId xmlns:p14="http://schemas.microsoft.com/office/powerpoint/2010/main" val="27326844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left)">
                                      <p:cBhvr>
                                        <p:cTn id="28" dur="500"/>
                                        <p:tgtEl>
                                          <p:spTgt spid="6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wipe(left)">
                                      <p:cBhvr>
                                        <p:cTn id="3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5" grpId="0"/>
      <p:bldP spid="7" grpId="0"/>
      <p:bldP spid="9" grpId="0"/>
      <p:bldP spid="11"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mc:AlternateContent xmlns:mc="http://schemas.openxmlformats.org/markup-compatibility/2006" xmlns:a14="http://schemas.microsoft.com/office/drawing/2010/main">
        <mc:Choice Requires="a14">
          <p:sp>
            <p:nvSpPr>
              <p:cNvPr id="198" name="Rounded Rectangle 197"/>
              <p:cNvSpPr/>
              <p:nvPr/>
            </p:nvSpPr>
            <p:spPr>
              <a:xfrm>
                <a:off x="4237317" y="177418"/>
                <a:ext cx="3735295" cy="1196316"/>
              </a:xfrm>
              <a:prstGeom prst="roundRect">
                <a:avLst/>
              </a:prstGeom>
              <a:solidFill>
                <a:schemeClr val="accent3">
                  <a:lumMod val="20000"/>
                  <a:lumOff val="80000"/>
                </a:schemeClr>
              </a:solidFill>
              <a:ln>
                <a:noFill/>
              </a:ln>
              <a:effectLst>
                <a:outerShdw blurRad="165100" dist="12700" dir="900000" algn="ctr" rotWithShape="0">
                  <a:srgbClr val="000000">
                    <a:alpha val="9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14:m>
                  <m:oMath xmlns:m="http://schemas.openxmlformats.org/officeDocument/2006/math">
                    <m:sSup>
                      <m:sSupPr>
                        <m:ctrlPr>
                          <a:rPr lang="en-US" sz="3200" i="1" kern="0">
                            <a:solidFill>
                              <a:srgbClr val="C22960"/>
                            </a:solidFill>
                            <a:latin typeface="Cambria Math" panose="02040503050406030204" pitchFamily="18" charset="0"/>
                            <a:cs typeface="Catamaran" panose="020B0604020202020204" charset="0"/>
                            <a:sym typeface="Arial"/>
                          </a:rPr>
                        </m:ctrlPr>
                      </m:sSupPr>
                      <m:e>
                        <m:r>
                          <a:rPr lang="en-US" sz="3200" i="1" kern="0">
                            <a:solidFill>
                              <a:srgbClr val="C22960"/>
                            </a:solidFill>
                            <a:latin typeface="Cambria Math" panose="02040503050406030204" pitchFamily="18" charset="0"/>
                            <a:cs typeface="Catamaran" panose="020B0604020202020204" charset="0"/>
                            <a:sym typeface="Arial"/>
                          </a:rPr>
                          <m:t>𝑥</m:t>
                        </m:r>
                      </m:e>
                      <m:sup>
                        <m:r>
                          <a:rPr lang="en-US" sz="3200" i="1" kern="0">
                            <a:solidFill>
                              <a:srgbClr val="C22960"/>
                            </a:solidFill>
                            <a:latin typeface="Cambria Math" panose="02040503050406030204" pitchFamily="18" charset="0"/>
                            <a:cs typeface="Catamaran" panose="020B0604020202020204" charset="0"/>
                            <a:sym typeface="Arial"/>
                          </a:rPr>
                          <m:t>𝑛</m:t>
                        </m:r>
                      </m:sup>
                    </m:sSup>
                    <m:r>
                      <a:rPr lang="en-US" sz="3200" i="1" kern="0">
                        <a:solidFill>
                          <a:srgbClr val="C22960"/>
                        </a:solidFill>
                        <a:latin typeface="Cambria Math" panose="02040503050406030204" pitchFamily="18" charset="0"/>
                        <a:cs typeface="Catamaran" panose="020B0604020202020204" charset="0"/>
                        <a:sym typeface="Arial"/>
                      </a:rPr>
                      <m:t>=</m:t>
                    </m:r>
                    <m:groupChr>
                      <m:groupChrPr>
                        <m:chr m:val="⏟"/>
                        <m:ctrlPr>
                          <a:rPr lang="en-US" sz="3200" i="1" kern="0">
                            <a:solidFill>
                              <a:srgbClr val="C22960"/>
                            </a:solidFill>
                            <a:latin typeface="Cambria Math" panose="02040503050406030204" pitchFamily="18" charset="0"/>
                            <a:cs typeface="Catamaran" panose="020B0604020202020204" charset="0"/>
                            <a:sym typeface="Arial"/>
                          </a:rPr>
                        </m:ctrlPr>
                      </m:groupChrPr>
                      <m:e>
                        <m:r>
                          <a:rPr lang="en-US" sz="3200" i="1" kern="0">
                            <a:solidFill>
                              <a:srgbClr val="C22960"/>
                            </a:solidFill>
                            <a:latin typeface="Cambria Math" panose="02040503050406030204" pitchFamily="18" charset="0"/>
                            <a:cs typeface="Catamaran" panose="020B0604020202020204" charset="0"/>
                            <a:sym typeface="Arial"/>
                          </a:rPr>
                          <m:t>𝑥</m:t>
                        </m:r>
                        <m:r>
                          <a:rPr lang="en-US" sz="3200" i="1" kern="0">
                            <a:solidFill>
                              <a:srgbClr val="C22960"/>
                            </a:solidFill>
                            <a:latin typeface="Cambria Math" panose="02040503050406030204" pitchFamily="18" charset="0"/>
                            <a:cs typeface="Catamaran" panose="020B0604020202020204" charset="0"/>
                            <a:sym typeface="Arial"/>
                          </a:rPr>
                          <m:t>.</m:t>
                        </m:r>
                        <m:r>
                          <a:rPr lang="en-US" sz="3200" i="1" kern="0">
                            <a:solidFill>
                              <a:srgbClr val="C22960"/>
                            </a:solidFill>
                            <a:latin typeface="Cambria Math" panose="02040503050406030204" pitchFamily="18" charset="0"/>
                            <a:cs typeface="Catamaran" panose="020B0604020202020204" charset="0"/>
                            <a:sym typeface="Arial"/>
                          </a:rPr>
                          <m:t>𝑥</m:t>
                        </m:r>
                        <m:r>
                          <a:rPr lang="en-US" sz="3200" i="1" kern="0">
                            <a:solidFill>
                              <a:srgbClr val="C22960"/>
                            </a:solidFill>
                            <a:latin typeface="Cambria Math" panose="02040503050406030204" pitchFamily="18" charset="0"/>
                            <a:cs typeface="Catamaran" panose="020B0604020202020204" charset="0"/>
                            <a:sym typeface="Arial"/>
                          </a:rPr>
                          <m:t>.</m:t>
                        </m:r>
                        <m:r>
                          <a:rPr lang="en-US" sz="3200" i="1" kern="0">
                            <a:solidFill>
                              <a:srgbClr val="C22960"/>
                            </a:solidFill>
                            <a:latin typeface="Cambria Math" panose="02040503050406030204" pitchFamily="18" charset="0"/>
                            <a:cs typeface="Catamaran" panose="020B0604020202020204" charset="0"/>
                            <a:sym typeface="Arial"/>
                          </a:rPr>
                          <m:t>𝑥</m:t>
                        </m:r>
                        <m:r>
                          <a:rPr lang="en-US" sz="3200" i="1" kern="0">
                            <a:solidFill>
                              <a:srgbClr val="C22960"/>
                            </a:solidFill>
                            <a:latin typeface="Cambria Math" panose="02040503050406030204" pitchFamily="18" charset="0"/>
                            <a:cs typeface="Catamaran" panose="020B0604020202020204" charset="0"/>
                            <a:sym typeface="Arial"/>
                          </a:rPr>
                          <m:t>. ….</m:t>
                        </m:r>
                        <m:r>
                          <a:rPr lang="en-US" sz="3200" i="1" kern="0">
                            <a:solidFill>
                              <a:srgbClr val="C22960"/>
                            </a:solidFill>
                            <a:latin typeface="Cambria Math" panose="02040503050406030204" pitchFamily="18" charset="0"/>
                            <a:cs typeface="Catamaran" panose="020B0604020202020204" charset="0"/>
                            <a:sym typeface="Arial"/>
                          </a:rPr>
                          <m:t>𝑥</m:t>
                        </m:r>
                      </m:e>
                    </m:groupChr>
                  </m:oMath>
                </a14:m>
                <a:r>
                  <a:rPr lang="en-US" sz="3200" kern="0" dirty="0">
                    <a:solidFill>
                      <a:srgbClr val="C22960"/>
                    </a:solidFill>
                    <a:latin typeface="Arial"/>
                    <a:cs typeface="Catamaran" panose="020B0604020202020204" charset="0"/>
                    <a:sym typeface="Arial"/>
                  </a:rPr>
                  <a:t>                                                                     </a:t>
                </a:r>
                <a14:m>
                  <m:oMath xmlns:m="http://schemas.openxmlformats.org/officeDocument/2006/math">
                    <m:r>
                      <a:rPr lang="en-US" sz="3200" kern="0">
                        <a:solidFill>
                          <a:srgbClr val="06AFBC"/>
                        </a:solidFill>
                        <a:latin typeface="Cambria Math" panose="02040503050406030204" pitchFamily="18" charset="0"/>
                        <a:cs typeface="Catamaran" panose="020B0604020202020204" charset="0"/>
                        <a:sym typeface="Arial"/>
                      </a:rPr>
                      <m:t>            </m:t>
                    </m:r>
                    <m:r>
                      <a:rPr lang="en-US" sz="3200" i="1" kern="0">
                        <a:solidFill>
                          <a:srgbClr val="06AFBC"/>
                        </a:solidFill>
                        <a:latin typeface="Cambria Math" panose="02040503050406030204" pitchFamily="18" charset="0"/>
                        <a:cs typeface="Catamaran" panose="020B0604020202020204" charset="0"/>
                        <a:sym typeface="Arial"/>
                      </a:rPr>
                      <m:t>𝑛</m:t>
                    </m:r>
                    <m:r>
                      <a:rPr lang="en-US" sz="3200" i="1" kern="0">
                        <a:solidFill>
                          <a:srgbClr val="06AFBC"/>
                        </a:solidFill>
                        <a:latin typeface="Cambria Math" panose="02040503050406030204" pitchFamily="18" charset="0"/>
                        <a:cs typeface="Catamaran" panose="020B0604020202020204" charset="0"/>
                        <a:sym typeface="Arial"/>
                      </a:rPr>
                      <m:t> </m:t>
                    </m:r>
                  </m:oMath>
                </a14:m>
                <a:r>
                  <a:rPr lang="en-US" sz="3200" kern="0" dirty="0">
                    <a:solidFill>
                      <a:srgbClr val="06AFBC"/>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thừa</a:t>
                </a:r>
                <a:r>
                  <a:rPr lang="en-US" sz="3200" kern="0" dirty="0">
                    <a:solidFill>
                      <a:srgbClr val="06AFBC"/>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số</a:t>
                </a:r>
                <a:r>
                  <a:rPr lang="en-US" sz="3200" kern="0" dirty="0">
                    <a:solidFill>
                      <a:srgbClr val="06AFBC"/>
                    </a:solidFill>
                    <a:latin typeface="Catamaran" panose="020B0604020202020204" charset="0"/>
                    <a:cs typeface="Catamaran" panose="020B0604020202020204" charset="0"/>
                    <a:sym typeface="Arial"/>
                  </a:rPr>
                  <a:t> </a:t>
                </a:r>
                <a14:m>
                  <m:oMath xmlns:m="http://schemas.openxmlformats.org/officeDocument/2006/math">
                    <m:r>
                      <a:rPr lang="en-US" sz="3200" i="1" kern="0">
                        <a:solidFill>
                          <a:srgbClr val="06AFBC"/>
                        </a:solidFill>
                        <a:latin typeface="Cambria Math" panose="02040503050406030204" pitchFamily="18" charset="0"/>
                        <a:cs typeface="Catamaran" panose="020B0604020202020204" charset="0"/>
                        <a:sym typeface="Arial"/>
                      </a:rPr>
                      <m:t>𝑥</m:t>
                    </m:r>
                  </m:oMath>
                </a14:m>
                <a:endParaRPr lang="en-US" sz="3200" kern="0" dirty="0">
                  <a:solidFill>
                    <a:srgbClr val="06AFBC"/>
                  </a:solidFill>
                  <a:latin typeface="Catamaran" panose="020B0604020202020204" charset="0"/>
                  <a:cs typeface="Catamaran" panose="020B0604020202020204" charset="0"/>
                  <a:sym typeface="Arial"/>
                </a:endParaRPr>
              </a:p>
            </p:txBody>
          </p:sp>
        </mc:Choice>
        <mc:Fallback xmlns="">
          <p:sp>
            <p:nvSpPr>
              <p:cNvPr id="198" name="Rounded Rectangle 197"/>
              <p:cNvSpPr>
                <a:spLocks noRot="1" noChangeAspect="1" noMove="1" noResize="1" noEditPoints="1" noAdjustHandles="1" noChangeArrowheads="1" noChangeShapeType="1" noTextEdit="1"/>
              </p:cNvSpPr>
              <p:nvPr/>
            </p:nvSpPr>
            <p:spPr>
              <a:xfrm>
                <a:off x="4237317" y="177418"/>
                <a:ext cx="3735295" cy="1196316"/>
              </a:xfrm>
              <a:prstGeom prst="roundRect">
                <a:avLst/>
              </a:prstGeom>
              <a:blipFill>
                <a:blip r:embed="rId3"/>
                <a:stretch>
                  <a:fillRect/>
                </a:stretch>
              </a:blipFill>
              <a:ln>
                <a:noFill/>
              </a:ln>
              <a:effectLst>
                <a:outerShdw blurRad="165100" dist="12700" dir="900000" algn="ctr" rotWithShape="0">
                  <a:srgbClr val="000000">
                    <a:alpha val="97000"/>
                  </a:srgbClr>
                </a:outerShdw>
              </a:effectLst>
            </p:spPr>
            <p:txBody>
              <a:bodyPr/>
              <a:lstStyle/>
              <a:p>
                <a:r>
                  <a:rPr lang="en-US">
                    <a:noFill/>
                  </a:rPr>
                  <a:t> </a:t>
                </a:r>
              </a:p>
            </p:txBody>
          </p:sp>
        </mc:Fallback>
      </mc:AlternateContent>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5" name="Rectangle 4"/>
          <p:cNvSpPr/>
          <p:nvPr/>
        </p:nvSpPr>
        <p:spPr>
          <a:xfrm>
            <a:off x="2082965" y="1543653"/>
            <a:ext cx="8961552" cy="4770537"/>
          </a:xfrm>
          <a:prstGeom prst="rect">
            <a:avLst/>
          </a:prstGeom>
        </p:spPr>
        <p:txBody>
          <a:bodyPr wrap="square">
            <a:spAutoFit/>
          </a:bodyPr>
          <a:lstStyle/>
          <a:p>
            <a:pPr defTabSz="1219170">
              <a:buClr>
                <a:srgbClr val="000000"/>
              </a:buClr>
            </a:pPr>
            <a:r>
              <a:rPr lang="en-US" sz="3200" kern="0" dirty="0" err="1">
                <a:solidFill>
                  <a:srgbClr val="06AFBC"/>
                </a:solidFill>
                <a:latin typeface="Catamaran" panose="020B0604020202020204" charset="0"/>
                <a:cs typeface="Catamaran" panose="020B0604020202020204" charset="0"/>
                <a:sym typeface="Arial"/>
              </a:rPr>
              <a:t>Ví</a:t>
            </a:r>
            <a:r>
              <a:rPr lang="en-US" sz="3200" kern="0" dirty="0">
                <a:solidFill>
                  <a:srgbClr val="06AFBC"/>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dụ</a:t>
            </a:r>
            <a:r>
              <a:rPr lang="en-US" sz="3200" kern="0" dirty="0">
                <a:solidFill>
                  <a:srgbClr val="06AFBC"/>
                </a:solidFill>
                <a:latin typeface="Catamaran" panose="020B0604020202020204" charset="0"/>
                <a:cs typeface="Catamaran" panose="020B0604020202020204" charset="0"/>
                <a:sym typeface="Arial"/>
              </a:rPr>
              <a:t> 2. </a:t>
            </a:r>
            <a:r>
              <a:rPr lang="en-US" sz="3200" kern="0" dirty="0" err="1">
                <a:solidFill>
                  <a:srgbClr val="06AFBC"/>
                </a:solidFill>
                <a:latin typeface="Catamaran" panose="020B0604020202020204" charset="0"/>
                <a:cs typeface="Catamaran" panose="020B0604020202020204" charset="0"/>
                <a:sym typeface="Arial"/>
              </a:rPr>
              <a:t>Tính</a:t>
            </a:r>
            <a:r>
              <a:rPr lang="en-US" sz="3200" kern="0" dirty="0">
                <a:solidFill>
                  <a:srgbClr val="06AFBC"/>
                </a:solidFill>
                <a:latin typeface="Catamaran" panose="020B0604020202020204" charset="0"/>
                <a:cs typeface="Catamaran" panose="020B0604020202020204" charset="0"/>
                <a:sym typeface="Arial"/>
              </a:rPr>
              <a:t>:</a:t>
            </a:r>
          </a:p>
          <a:p>
            <a:pPr defTabSz="1219170">
              <a:buClr>
                <a:srgbClr val="000000"/>
              </a:buClr>
            </a:pPr>
            <a:endParaRPr lang="en-US" sz="3200" kern="0" dirty="0">
              <a:solidFill>
                <a:srgbClr val="06AFBC"/>
              </a:solidFill>
              <a:latin typeface="Catamaran" panose="020B0604020202020204" charset="0"/>
              <a:cs typeface="Catamaran" panose="020B0604020202020204" charset="0"/>
              <a:sym typeface="Arial"/>
            </a:endParaRPr>
          </a:p>
          <a:p>
            <a:pPr defTabSz="1219170">
              <a:buClr>
                <a:srgbClr val="000000"/>
              </a:buClr>
            </a:pPr>
            <a:r>
              <a:rPr lang="en-US" sz="3200" kern="0" dirty="0">
                <a:solidFill>
                  <a:srgbClr val="06AFBC"/>
                </a:solidFill>
                <a:latin typeface="Catamaran" panose="020B0604020202020204" charset="0"/>
                <a:cs typeface="Catamaran" panose="020B0604020202020204" charset="0"/>
                <a:sym typeface="Arial"/>
              </a:rPr>
              <a:t>a) </a:t>
            </a:r>
          </a:p>
          <a:p>
            <a:pPr defTabSz="1219170">
              <a:lnSpc>
                <a:spcPct val="150000"/>
              </a:lnSpc>
              <a:buClr>
                <a:srgbClr val="000000"/>
              </a:buClr>
            </a:pPr>
            <a:endParaRPr lang="en-US" sz="3200" kern="0" dirty="0">
              <a:solidFill>
                <a:srgbClr val="06AFBC"/>
              </a:solidFill>
              <a:latin typeface="Catamaran" panose="020B0604020202020204" charset="0"/>
              <a:cs typeface="Catamaran" panose="020B0604020202020204" charset="0"/>
              <a:sym typeface="Arial"/>
            </a:endParaRPr>
          </a:p>
          <a:p>
            <a:pPr defTabSz="1219170">
              <a:buClr>
                <a:srgbClr val="000000"/>
              </a:buClr>
            </a:pPr>
            <a:r>
              <a:rPr lang="en-US" sz="3200" kern="0" dirty="0">
                <a:solidFill>
                  <a:srgbClr val="06AFBC"/>
                </a:solidFill>
                <a:latin typeface="Catamaran" panose="020B0604020202020204" charset="0"/>
                <a:cs typeface="Catamaran" panose="020B0604020202020204" charset="0"/>
                <a:sym typeface="Arial"/>
              </a:rPr>
              <a:t>b) </a:t>
            </a:r>
          </a:p>
          <a:p>
            <a:pPr defTabSz="1219170">
              <a:buClr>
                <a:srgbClr val="000000"/>
              </a:buClr>
            </a:pPr>
            <a:endParaRPr lang="en-US" sz="3200" kern="0" dirty="0">
              <a:solidFill>
                <a:srgbClr val="06AFBC"/>
              </a:solidFill>
              <a:latin typeface="Catamaran" panose="020B0604020202020204" charset="0"/>
              <a:cs typeface="Catamaran" panose="020B0604020202020204" charset="0"/>
              <a:sym typeface="Arial"/>
            </a:endParaRPr>
          </a:p>
          <a:p>
            <a:pPr defTabSz="1219170">
              <a:buClr>
                <a:srgbClr val="000000"/>
              </a:buClr>
            </a:pPr>
            <a:r>
              <a:rPr lang="en-US" sz="3200" kern="0" dirty="0">
                <a:solidFill>
                  <a:srgbClr val="06AFBC"/>
                </a:solidFill>
                <a:latin typeface="Catamaran" panose="020B0604020202020204" charset="0"/>
                <a:cs typeface="Catamaran" panose="020B0604020202020204" charset="0"/>
                <a:sym typeface="Arial"/>
              </a:rPr>
              <a:t>c) </a:t>
            </a:r>
          </a:p>
          <a:p>
            <a:pPr defTabSz="1219170">
              <a:buClr>
                <a:srgbClr val="000000"/>
              </a:buClr>
            </a:pPr>
            <a:endParaRPr lang="en-US" sz="3200" kern="0" dirty="0">
              <a:solidFill>
                <a:srgbClr val="06AFBC"/>
              </a:solidFill>
              <a:latin typeface="Catamaran" panose="020B0604020202020204" charset="0"/>
              <a:cs typeface="Catamaran" panose="020B0604020202020204" charset="0"/>
              <a:sym typeface="Arial"/>
            </a:endParaRPr>
          </a:p>
          <a:p>
            <a:pPr defTabSz="1219170">
              <a:buClr>
                <a:srgbClr val="000000"/>
              </a:buClr>
            </a:pPr>
            <a:r>
              <a:rPr lang="en-US" sz="3200" kern="0" dirty="0">
                <a:solidFill>
                  <a:srgbClr val="06AFBC"/>
                </a:solidFill>
                <a:latin typeface="Catamaran" panose="020B0604020202020204" charset="0"/>
                <a:cs typeface="Catamaran" panose="020B0604020202020204" charset="0"/>
                <a:sym typeface="Arial"/>
              </a:rPr>
              <a:t>d) </a:t>
            </a:r>
            <a:endParaRPr lang="en-US" sz="3200" kern="0" dirty="0">
              <a:solidFill>
                <a:srgbClr val="000000"/>
              </a:solidFill>
              <a:latin typeface="Catamaran" panose="020B0604020202020204" charset="0"/>
              <a:cs typeface="Catamaran" panose="020B0604020202020204" charset="0"/>
              <a:sym typeface="Arial"/>
            </a:endParaRPr>
          </a:p>
        </p:txBody>
      </p:sp>
      <mc:AlternateContent xmlns:mc="http://schemas.openxmlformats.org/markup-compatibility/2006" xmlns:a14="http://schemas.microsoft.com/office/drawing/2010/main">
        <mc:Choice Requires="a14">
          <p:sp>
            <p:nvSpPr>
              <p:cNvPr id="65" name="Rectangle 64"/>
              <p:cNvSpPr/>
              <p:nvPr/>
            </p:nvSpPr>
            <p:spPr>
              <a:xfrm>
                <a:off x="2496565" y="2239184"/>
                <a:ext cx="1329723" cy="1145570"/>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sSup>
                        <m:sSupPr>
                          <m:ctrlPr>
                            <a:rPr lang="en-US" sz="2800" i="1" kern="0">
                              <a:solidFill>
                                <a:srgbClr val="000000"/>
                              </a:solidFill>
                              <a:latin typeface="Cambria Math" panose="02040503050406030204" pitchFamily="18" charset="0"/>
                              <a:sym typeface="Arial"/>
                            </a:rPr>
                          </m:ctrlPr>
                        </m:sSupPr>
                        <m:e>
                          <m:d>
                            <m:dPr>
                              <m:ctrlPr>
                                <a:rPr lang="en-US" sz="2800" i="1" kern="0" smtClean="0">
                                  <a:solidFill>
                                    <a:srgbClr val="000000"/>
                                  </a:solidFill>
                                  <a:latin typeface="Cambria Math" panose="02040503050406030204" pitchFamily="18" charset="0"/>
                                  <a:sym typeface="Arial"/>
                                </a:rPr>
                              </m:ctrlPr>
                            </m:dPr>
                            <m:e>
                              <m:f>
                                <m:fPr>
                                  <m:ctrlPr>
                                    <a:rPr lang="en-US" sz="2800" i="1" kern="0">
                                      <a:solidFill>
                                        <a:srgbClr val="000000"/>
                                      </a:solidFill>
                                      <a:latin typeface="Cambria Math" panose="02040503050406030204" pitchFamily="18" charset="0"/>
                                      <a:cs typeface="Catamaran" panose="020B0604020202020204" charset="0"/>
                                      <a:sym typeface="Arial"/>
                                    </a:rPr>
                                  </m:ctrlPr>
                                </m:fPr>
                                <m:num>
                                  <m:r>
                                    <a:rPr lang="en-US" sz="2800" i="1" kern="0">
                                      <a:solidFill>
                                        <a:srgbClr val="000000"/>
                                      </a:solidFill>
                                      <a:latin typeface="Cambria Math" panose="02040503050406030204" pitchFamily="18" charset="0"/>
                                      <a:cs typeface="Catamaran" panose="020B0604020202020204" charset="0"/>
                                      <a:sym typeface="Arial"/>
                                    </a:rPr>
                                    <m:t>−6</m:t>
                                  </m:r>
                                </m:num>
                                <m:den>
                                  <m:r>
                                    <a:rPr lang="en-US" sz="2800" i="1" kern="0">
                                      <a:solidFill>
                                        <a:srgbClr val="000000"/>
                                      </a:solidFill>
                                      <a:latin typeface="Cambria Math" panose="02040503050406030204" pitchFamily="18" charset="0"/>
                                      <a:cs typeface="Catamaran" panose="020B0604020202020204" charset="0"/>
                                      <a:sym typeface="Arial"/>
                                    </a:rPr>
                                    <m:t>11</m:t>
                                  </m:r>
                                </m:den>
                              </m:f>
                            </m:e>
                          </m:d>
                        </m:e>
                        <m:sup>
                          <m:r>
                            <a:rPr lang="en-US" sz="2800" i="1" kern="0">
                              <a:solidFill>
                                <a:srgbClr val="000000"/>
                              </a:solidFill>
                              <a:latin typeface="Cambria Math" panose="02040503050406030204" pitchFamily="18" charset="0"/>
                              <a:sym typeface="Arial"/>
                            </a:rPr>
                            <m:t>2</m:t>
                          </m:r>
                        </m:sup>
                      </m:sSup>
                    </m:oMath>
                  </m:oMathPara>
                </a14:m>
                <a:endParaRPr lang="en-US" sz="2800" kern="0" dirty="0">
                  <a:solidFill>
                    <a:srgbClr val="000000"/>
                  </a:solidFill>
                  <a:latin typeface="Arial"/>
                  <a:cs typeface="Arial"/>
                  <a:sym typeface="Arial"/>
                </a:endParaRPr>
              </a:p>
            </p:txBody>
          </p:sp>
        </mc:Choice>
        <mc:Fallback xmlns="">
          <p:sp>
            <p:nvSpPr>
              <p:cNvPr id="65" name="Rectangle 64"/>
              <p:cNvSpPr>
                <a:spLocks noRot="1" noChangeAspect="1" noMove="1" noResize="1" noEditPoints="1" noAdjustHandles="1" noChangeArrowheads="1" noChangeShapeType="1" noTextEdit="1"/>
              </p:cNvSpPr>
              <p:nvPr/>
            </p:nvSpPr>
            <p:spPr>
              <a:xfrm>
                <a:off x="2496565" y="2239184"/>
                <a:ext cx="1329723" cy="114557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p:cNvSpPr/>
              <p:nvPr/>
            </p:nvSpPr>
            <p:spPr>
              <a:xfrm>
                <a:off x="2496565" y="3331022"/>
                <a:ext cx="1329723" cy="1145570"/>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sSup>
                        <m:sSupPr>
                          <m:ctrlPr>
                            <a:rPr lang="en-US" sz="2800" i="1" kern="0">
                              <a:solidFill>
                                <a:srgbClr val="000000"/>
                              </a:solidFill>
                              <a:latin typeface="Cambria Math" panose="02040503050406030204" pitchFamily="18" charset="0"/>
                              <a:cs typeface="Catamaran" panose="020B0604020202020204" charset="0"/>
                              <a:sym typeface="Arial"/>
                            </a:rPr>
                          </m:ctrlPr>
                        </m:sSupPr>
                        <m:e>
                          <m:d>
                            <m:dPr>
                              <m:ctrlPr>
                                <a:rPr lang="en-US" sz="2800" i="1" kern="0">
                                  <a:solidFill>
                                    <a:srgbClr val="000000"/>
                                  </a:solidFill>
                                  <a:latin typeface="Cambria Math" panose="02040503050406030204" pitchFamily="18" charset="0"/>
                                  <a:cs typeface="Catamaran" panose="020B0604020202020204" charset="0"/>
                                  <a:sym typeface="Arial"/>
                                </a:rPr>
                              </m:ctrlPr>
                            </m:dPr>
                            <m:e>
                              <m:f>
                                <m:fPr>
                                  <m:ctrlPr>
                                    <a:rPr lang="en-US" sz="2800" i="1" kern="0">
                                      <a:solidFill>
                                        <a:srgbClr val="000000"/>
                                      </a:solidFill>
                                      <a:latin typeface="Cambria Math" panose="02040503050406030204" pitchFamily="18" charset="0"/>
                                      <a:cs typeface="Catamaran" panose="020B0604020202020204" charset="0"/>
                                      <a:sym typeface="Arial"/>
                                    </a:rPr>
                                  </m:ctrlPr>
                                </m:fPr>
                                <m:num>
                                  <m:r>
                                    <a:rPr lang="en-US" sz="2800" i="1" kern="0">
                                      <a:solidFill>
                                        <a:srgbClr val="000000"/>
                                      </a:solidFill>
                                      <a:latin typeface="Cambria Math" panose="02040503050406030204" pitchFamily="18" charset="0"/>
                                      <a:cs typeface="Catamaran" panose="020B0604020202020204" charset="0"/>
                                      <a:sym typeface="Arial"/>
                                    </a:rPr>
                                    <m:t>−3</m:t>
                                  </m:r>
                                </m:num>
                                <m:den>
                                  <m:r>
                                    <a:rPr lang="en-US" sz="2800" i="1" kern="0">
                                      <a:solidFill>
                                        <a:srgbClr val="000000"/>
                                      </a:solidFill>
                                      <a:latin typeface="Cambria Math" panose="02040503050406030204" pitchFamily="18" charset="0"/>
                                      <a:cs typeface="Catamaran" panose="020B0604020202020204" charset="0"/>
                                      <a:sym typeface="Arial"/>
                                    </a:rPr>
                                    <m:t>4</m:t>
                                  </m:r>
                                </m:den>
                              </m:f>
                            </m:e>
                          </m:d>
                        </m:e>
                        <m:sup>
                          <m:r>
                            <a:rPr lang="en-US" sz="2800" i="1" kern="0">
                              <a:solidFill>
                                <a:srgbClr val="000000"/>
                              </a:solidFill>
                              <a:latin typeface="Cambria Math" panose="02040503050406030204" pitchFamily="18" charset="0"/>
                              <a:cs typeface="Catamaran" panose="020B0604020202020204" charset="0"/>
                              <a:sym typeface="Arial"/>
                            </a:rPr>
                            <m:t>3</m:t>
                          </m:r>
                        </m:sup>
                      </m:sSup>
                    </m:oMath>
                  </m:oMathPara>
                </a14:m>
                <a:endParaRPr lang="en-US" sz="2800" kern="0" dirty="0">
                  <a:solidFill>
                    <a:srgbClr val="000000"/>
                  </a:solidFill>
                  <a:latin typeface="Arial"/>
                  <a:cs typeface="Arial"/>
                  <a:sym typeface="Arial"/>
                </a:endParaRPr>
              </a:p>
            </p:txBody>
          </p:sp>
        </mc:Choice>
        <mc:Fallback xmlns="">
          <p:sp>
            <p:nvSpPr>
              <p:cNvPr id="66" name="Rectangle 65"/>
              <p:cNvSpPr>
                <a:spLocks noRot="1" noChangeAspect="1" noMove="1" noResize="1" noEditPoints="1" noAdjustHandles="1" noChangeArrowheads="1" noChangeShapeType="1" noTextEdit="1"/>
              </p:cNvSpPr>
              <p:nvPr/>
            </p:nvSpPr>
            <p:spPr>
              <a:xfrm>
                <a:off x="2496565" y="3331022"/>
                <a:ext cx="1329723" cy="114557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p:cNvSpPr/>
              <p:nvPr/>
            </p:nvSpPr>
            <p:spPr>
              <a:xfrm>
                <a:off x="2663906" y="4727517"/>
                <a:ext cx="956929" cy="543675"/>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sSup>
                        <m:sSupPr>
                          <m:ctrlPr>
                            <a:rPr lang="en-US" sz="2933" i="1" kern="0">
                              <a:solidFill>
                                <a:srgbClr val="000000"/>
                              </a:solidFill>
                              <a:latin typeface="Cambria Math" panose="02040503050406030204" pitchFamily="18" charset="0"/>
                              <a:sym typeface="Arial"/>
                            </a:rPr>
                          </m:ctrlPr>
                        </m:sSupPr>
                        <m:e>
                          <m:r>
                            <a:rPr lang="en-US" sz="2933" i="1" kern="0">
                              <a:solidFill>
                                <a:srgbClr val="000000"/>
                              </a:solidFill>
                              <a:latin typeface="Cambria Math" panose="02040503050406030204" pitchFamily="18" charset="0"/>
                              <a:sym typeface="Arial"/>
                            </a:rPr>
                            <m:t>5,3</m:t>
                          </m:r>
                        </m:e>
                        <m:sup>
                          <m:r>
                            <a:rPr lang="en-US" sz="2933" i="1" kern="0">
                              <a:solidFill>
                                <a:srgbClr val="000000"/>
                              </a:solidFill>
                              <a:latin typeface="Cambria Math" panose="02040503050406030204" pitchFamily="18" charset="0"/>
                              <a:sym typeface="Arial"/>
                            </a:rPr>
                            <m:t>0</m:t>
                          </m:r>
                        </m:sup>
                      </m:sSup>
                    </m:oMath>
                  </m:oMathPara>
                </a14:m>
                <a:endParaRPr lang="en-US" sz="2933" kern="0" dirty="0">
                  <a:solidFill>
                    <a:srgbClr val="000000"/>
                  </a:solidFill>
                  <a:latin typeface="Catamaran" panose="020B0604020202020204" charset="0"/>
                  <a:cs typeface="Catamaran" panose="020B0604020202020204" charset="0"/>
                  <a:sym typeface="Arial"/>
                </a:endParaRPr>
              </a:p>
            </p:txBody>
          </p:sp>
        </mc:Choice>
        <mc:Fallback xmlns="">
          <p:sp>
            <p:nvSpPr>
              <p:cNvPr id="67" name="Rectangle 66"/>
              <p:cNvSpPr>
                <a:spLocks noRot="1" noChangeAspect="1" noMove="1" noResize="1" noEditPoints="1" noAdjustHandles="1" noChangeArrowheads="1" noChangeShapeType="1" noTextEdit="1"/>
              </p:cNvSpPr>
              <p:nvPr/>
            </p:nvSpPr>
            <p:spPr>
              <a:xfrm>
                <a:off x="2663906" y="4727517"/>
                <a:ext cx="956929" cy="5436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p:cNvSpPr/>
              <p:nvPr/>
            </p:nvSpPr>
            <p:spPr>
              <a:xfrm>
                <a:off x="2576913" y="5689601"/>
                <a:ext cx="1548437" cy="543675"/>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sSup>
                        <m:sSupPr>
                          <m:ctrlPr>
                            <a:rPr lang="en-US" sz="2933" i="1" kern="0">
                              <a:solidFill>
                                <a:srgbClr val="000000"/>
                              </a:solidFill>
                              <a:latin typeface="Cambria Math" panose="02040503050406030204" pitchFamily="18" charset="0"/>
                              <a:sym typeface="Arial"/>
                            </a:rPr>
                          </m:ctrlPr>
                        </m:sSupPr>
                        <m:e>
                          <m:r>
                            <a:rPr lang="en-US" sz="2933" i="1" kern="0">
                              <a:solidFill>
                                <a:srgbClr val="000000"/>
                              </a:solidFill>
                              <a:latin typeface="Cambria Math" panose="02040503050406030204" pitchFamily="18" charset="0"/>
                              <a:sym typeface="Arial"/>
                            </a:rPr>
                            <m:t>(−1,1)</m:t>
                          </m:r>
                        </m:e>
                        <m:sup>
                          <m:r>
                            <a:rPr lang="en-US" sz="2933" i="1" kern="0">
                              <a:solidFill>
                                <a:srgbClr val="000000"/>
                              </a:solidFill>
                              <a:latin typeface="Cambria Math" panose="02040503050406030204" pitchFamily="18" charset="0"/>
                              <a:sym typeface="Arial"/>
                            </a:rPr>
                            <m:t>2</m:t>
                          </m:r>
                        </m:sup>
                      </m:sSup>
                    </m:oMath>
                  </m:oMathPara>
                </a14:m>
                <a:endParaRPr lang="en-US" sz="2933" kern="0" dirty="0">
                  <a:solidFill>
                    <a:srgbClr val="000000"/>
                  </a:solidFill>
                  <a:latin typeface="Catamaran" panose="020B0604020202020204" charset="0"/>
                  <a:cs typeface="Catamaran" panose="020B0604020202020204" charset="0"/>
                  <a:sym typeface="Arial"/>
                </a:endParaRPr>
              </a:p>
            </p:txBody>
          </p:sp>
        </mc:Choice>
        <mc:Fallback xmlns="">
          <p:sp>
            <p:nvSpPr>
              <p:cNvPr id="68" name="Rectangle 67"/>
              <p:cNvSpPr>
                <a:spLocks noRot="1" noChangeAspect="1" noMove="1" noResize="1" noEditPoints="1" noAdjustHandles="1" noChangeArrowheads="1" noChangeShapeType="1" noTextEdit="1"/>
              </p:cNvSpPr>
              <p:nvPr/>
            </p:nvSpPr>
            <p:spPr>
              <a:xfrm>
                <a:off x="2576913" y="5689601"/>
                <a:ext cx="1548437" cy="5436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p:cNvSpPr/>
              <p:nvPr/>
            </p:nvSpPr>
            <p:spPr>
              <a:xfrm>
                <a:off x="3451827" y="2368365"/>
                <a:ext cx="2908553" cy="898964"/>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r>
                        <a:rPr lang="en-US" sz="2800" i="1" kern="0">
                          <a:solidFill>
                            <a:srgbClr val="FF0000"/>
                          </a:solidFill>
                          <a:latin typeface="Cambria Math" panose="02040503050406030204" pitchFamily="18" charset="0"/>
                          <a:sym typeface="Arial"/>
                        </a:rPr>
                        <m:t>=</m:t>
                      </m:r>
                      <m:f>
                        <m:fPr>
                          <m:ctrlPr>
                            <a:rPr lang="en-US" sz="2800" i="1" kern="0">
                              <a:solidFill>
                                <a:srgbClr val="FF0000"/>
                              </a:solidFill>
                              <a:latin typeface="Cambria Math" panose="02040503050406030204" pitchFamily="18" charset="0"/>
                              <a:cs typeface="Catamaran" panose="020B0604020202020204" charset="0"/>
                              <a:sym typeface="Arial"/>
                            </a:rPr>
                          </m:ctrlPr>
                        </m:fPr>
                        <m:num>
                          <m:r>
                            <a:rPr lang="en-US" sz="2800" i="1" kern="0">
                              <a:solidFill>
                                <a:srgbClr val="FF0000"/>
                              </a:solidFill>
                              <a:latin typeface="Cambria Math" panose="02040503050406030204" pitchFamily="18" charset="0"/>
                              <a:cs typeface="Catamaran" panose="020B0604020202020204" charset="0"/>
                              <a:sym typeface="Arial"/>
                            </a:rPr>
                            <m:t>−6</m:t>
                          </m:r>
                        </m:num>
                        <m:den>
                          <m:r>
                            <a:rPr lang="en-US" sz="2800" i="1" kern="0">
                              <a:solidFill>
                                <a:srgbClr val="FF0000"/>
                              </a:solidFill>
                              <a:latin typeface="Cambria Math" panose="02040503050406030204" pitchFamily="18" charset="0"/>
                              <a:cs typeface="Catamaran" panose="020B0604020202020204" charset="0"/>
                              <a:sym typeface="Arial"/>
                            </a:rPr>
                            <m:t>11</m:t>
                          </m:r>
                        </m:den>
                      </m:f>
                      <m:r>
                        <a:rPr lang="en-US" sz="2800" i="1" kern="0">
                          <a:solidFill>
                            <a:srgbClr val="FF0000"/>
                          </a:solidFill>
                          <a:latin typeface="Cambria Math" panose="02040503050406030204" pitchFamily="18" charset="0"/>
                          <a:ea typeface="Cambria Math" panose="02040503050406030204" pitchFamily="18" charset="0"/>
                          <a:cs typeface="Catamaran" panose="020B0604020202020204" charset="0"/>
                          <a:sym typeface="Arial"/>
                        </a:rPr>
                        <m:t>∙</m:t>
                      </m:r>
                      <m:f>
                        <m:fPr>
                          <m:ctrlPr>
                            <a:rPr lang="en-US" sz="2800" i="1" kern="0">
                              <a:solidFill>
                                <a:srgbClr val="FF0000"/>
                              </a:solidFill>
                              <a:latin typeface="Cambria Math" panose="02040503050406030204" pitchFamily="18" charset="0"/>
                              <a:cs typeface="Catamaran" panose="020B0604020202020204" charset="0"/>
                              <a:sym typeface="Arial"/>
                            </a:rPr>
                          </m:ctrlPr>
                        </m:fPr>
                        <m:num>
                          <m:r>
                            <a:rPr lang="en-US" sz="2800" i="1" kern="0">
                              <a:solidFill>
                                <a:srgbClr val="FF0000"/>
                              </a:solidFill>
                              <a:latin typeface="Cambria Math" panose="02040503050406030204" pitchFamily="18" charset="0"/>
                              <a:cs typeface="Catamaran" panose="020B0604020202020204" charset="0"/>
                              <a:sym typeface="Arial"/>
                            </a:rPr>
                            <m:t>−6</m:t>
                          </m:r>
                        </m:num>
                        <m:den>
                          <m:r>
                            <a:rPr lang="en-US" sz="2800" i="1" kern="0">
                              <a:solidFill>
                                <a:srgbClr val="FF0000"/>
                              </a:solidFill>
                              <a:latin typeface="Cambria Math" panose="02040503050406030204" pitchFamily="18" charset="0"/>
                              <a:cs typeface="Catamaran" panose="020B0604020202020204" charset="0"/>
                              <a:sym typeface="Arial"/>
                            </a:rPr>
                            <m:t>11</m:t>
                          </m:r>
                        </m:den>
                      </m:f>
                      <m:r>
                        <a:rPr lang="en-US" sz="2800" i="1" kern="0">
                          <a:solidFill>
                            <a:srgbClr val="FF0000"/>
                          </a:solidFill>
                          <a:latin typeface="Cambria Math" panose="02040503050406030204" pitchFamily="18" charset="0"/>
                          <a:cs typeface="Catamaran" panose="020B0604020202020204" charset="0"/>
                          <a:sym typeface="Arial"/>
                        </a:rPr>
                        <m:t>=</m:t>
                      </m:r>
                      <m:f>
                        <m:fPr>
                          <m:ctrlPr>
                            <a:rPr lang="en-US" sz="2800" i="1" kern="0">
                              <a:solidFill>
                                <a:srgbClr val="FF0000"/>
                              </a:solidFill>
                              <a:latin typeface="Cambria Math" panose="02040503050406030204" pitchFamily="18" charset="0"/>
                              <a:cs typeface="Catamaran" panose="020B0604020202020204" charset="0"/>
                              <a:sym typeface="Arial"/>
                            </a:rPr>
                          </m:ctrlPr>
                        </m:fPr>
                        <m:num>
                          <m:r>
                            <a:rPr lang="en-US" sz="2800" i="1" kern="0">
                              <a:solidFill>
                                <a:srgbClr val="FF0000"/>
                              </a:solidFill>
                              <a:latin typeface="Cambria Math" panose="02040503050406030204" pitchFamily="18" charset="0"/>
                              <a:cs typeface="Catamaran" panose="020B0604020202020204" charset="0"/>
                              <a:sym typeface="Arial"/>
                            </a:rPr>
                            <m:t>36</m:t>
                          </m:r>
                        </m:num>
                        <m:den>
                          <m:r>
                            <a:rPr lang="en-US" sz="2800" i="1" kern="0">
                              <a:solidFill>
                                <a:srgbClr val="FF0000"/>
                              </a:solidFill>
                              <a:latin typeface="Cambria Math" panose="02040503050406030204" pitchFamily="18" charset="0"/>
                              <a:cs typeface="Catamaran" panose="020B0604020202020204" charset="0"/>
                              <a:sym typeface="Arial"/>
                            </a:rPr>
                            <m:t>121</m:t>
                          </m:r>
                        </m:den>
                      </m:f>
                    </m:oMath>
                  </m:oMathPara>
                </a14:m>
                <a:endParaRPr lang="en-US" sz="2800" kern="0" dirty="0">
                  <a:solidFill>
                    <a:srgbClr val="000000"/>
                  </a:solidFill>
                  <a:latin typeface="Arial"/>
                  <a:cs typeface="Arial"/>
                  <a:sym typeface="Arial"/>
                </a:endParaRPr>
              </a:p>
            </p:txBody>
          </p:sp>
        </mc:Choice>
        <mc:Fallback xmlns="">
          <p:sp>
            <p:nvSpPr>
              <p:cNvPr id="69" name="Rectangle 68"/>
              <p:cNvSpPr>
                <a:spLocks noRot="1" noChangeAspect="1" noMove="1" noResize="1" noEditPoints="1" noAdjustHandles="1" noChangeArrowheads="1" noChangeShapeType="1" noTextEdit="1"/>
              </p:cNvSpPr>
              <p:nvPr/>
            </p:nvSpPr>
            <p:spPr>
              <a:xfrm>
                <a:off x="3451827" y="2368365"/>
                <a:ext cx="2908553" cy="8989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p:cNvSpPr/>
              <p:nvPr/>
            </p:nvSpPr>
            <p:spPr>
              <a:xfrm>
                <a:off x="3505879" y="3506498"/>
                <a:ext cx="3704476" cy="901785"/>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r>
                        <a:rPr lang="en-US" sz="2800" i="1" kern="0">
                          <a:solidFill>
                            <a:srgbClr val="FF0000"/>
                          </a:solidFill>
                          <a:latin typeface="Cambria Math" panose="02040503050406030204" pitchFamily="18" charset="0"/>
                          <a:sym typeface="Arial"/>
                        </a:rPr>
                        <m:t>=</m:t>
                      </m:r>
                      <m:f>
                        <m:fPr>
                          <m:ctrlPr>
                            <a:rPr lang="en-US" sz="2800" i="1" kern="0">
                              <a:solidFill>
                                <a:srgbClr val="FF0000"/>
                              </a:solidFill>
                              <a:latin typeface="Cambria Math" panose="02040503050406030204" pitchFamily="18" charset="0"/>
                              <a:cs typeface="Catamaran" panose="020B0604020202020204" charset="0"/>
                              <a:sym typeface="Arial"/>
                            </a:rPr>
                          </m:ctrlPr>
                        </m:fPr>
                        <m:num>
                          <m:r>
                            <a:rPr lang="en-US" sz="2800" i="1" kern="0">
                              <a:solidFill>
                                <a:srgbClr val="FF0000"/>
                              </a:solidFill>
                              <a:latin typeface="Cambria Math" panose="02040503050406030204" pitchFamily="18" charset="0"/>
                              <a:cs typeface="Catamaran" panose="020B0604020202020204" charset="0"/>
                              <a:sym typeface="Arial"/>
                            </a:rPr>
                            <m:t>−3</m:t>
                          </m:r>
                        </m:num>
                        <m:den>
                          <m:r>
                            <a:rPr lang="en-US" sz="2800" i="1" kern="0">
                              <a:solidFill>
                                <a:srgbClr val="FF0000"/>
                              </a:solidFill>
                              <a:latin typeface="Cambria Math" panose="02040503050406030204" pitchFamily="18" charset="0"/>
                              <a:cs typeface="Catamaran" panose="020B0604020202020204" charset="0"/>
                              <a:sym typeface="Arial"/>
                            </a:rPr>
                            <m:t>4</m:t>
                          </m:r>
                        </m:den>
                      </m:f>
                      <m:r>
                        <a:rPr lang="en-US" sz="2800" i="1" kern="0">
                          <a:solidFill>
                            <a:srgbClr val="FF0000"/>
                          </a:solidFill>
                          <a:latin typeface="Cambria Math" panose="02040503050406030204" pitchFamily="18" charset="0"/>
                          <a:ea typeface="Cambria Math" panose="02040503050406030204" pitchFamily="18" charset="0"/>
                          <a:cs typeface="Catamaran" panose="020B0604020202020204" charset="0"/>
                          <a:sym typeface="Arial"/>
                        </a:rPr>
                        <m:t>∙</m:t>
                      </m:r>
                      <m:f>
                        <m:fPr>
                          <m:ctrlPr>
                            <a:rPr lang="en-US" sz="2800" i="1" kern="0">
                              <a:solidFill>
                                <a:srgbClr val="FF0000"/>
                              </a:solidFill>
                              <a:latin typeface="Cambria Math" panose="02040503050406030204" pitchFamily="18" charset="0"/>
                              <a:cs typeface="Catamaran" panose="020B0604020202020204" charset="0"/>
                              <a:sym typeface="Arial"/>
                            </a:rPr>
                          </m:ctrlPr>
                        </m:fPr>
                        <m:num>
                          <m:r>
                            <a:rPr lang="en-US" sz="2800" i="1" kern="0">
                              <a:solidFill>
                                <a:srgbClr val="FF0000"/>
                              </a:solidFill>
                              <a:latin typeface="Cambria Math" panose="02040503050406030204" pitchFamily="18" charset="0"/>
                              <a:cs typeface="Catamaran" panose="020B0604020202020204" charset="0"/>
                              <a:sym typeface="Arial"/>
                            </a:rPr>
                            <m:t>−3</m:t>
                          </m:r>
                        </m:num>
                        <m:den>
                          <m:r>
                            <a:rPr lang="en-US" sz="2800" i="1" kern="0">
                              <a:solidFill>
                                <a:srgbClr val="FF0000"/>
                              </a:solidFill>
                              <a:latin typeface="Cambria Math" panose="02040503050406030204" pitchFamily="18" charset="0"/>
                              <a:cs typeface="Catamaran" panose="020B0604020202020204" charset="0"/>
                              <a:sym typeface="Arial"/>
                            </a:rPr>
                            <m:t>4</m:t>
                          </m:r>
                        </m:den>
                      </m:f>
                      <m:r>
                        <a:rPr lang="en-US" sz="2800" i="1" kern="0">
                          <a:solidFill>
                            <a:srgbClr val="FF0000"/>
                          </a:solidFill>
                          <a:latin typeface="Cambria Math" panose="02040503050406030204" pitchFamily="18" charset="0"/>
                          <a:ea typeface="Cambria Math" panose="02040503050406030204" pitchFamily="18" charset="0"/>
                          <a:cs typeface="Catamaran" panose="020B0604020202020204" charset="0"/>
                          <a:sym typeface="Arial"/>
                        </a:rPr>
                        <m:t>∙</m:t>
                      </m:r>
                      <m:f>
                        <m:fPr>
                          <m:ctrlPr>
                            <a:rPr lang="en-US" sz="2800" i="1" kern="0">
                              <a:solidFill>
                                <a:srgbClr val="FF0000"/>
                              </a:solidFill>
                              <a:latin typeface="Cambria Math" panose="02040503050406030204" pitchFamily="18" charset="0"/>
                              <a:cs typeface="Catamaran" panose="020B0604020202020204" charset="0"/>
                              <a:sym typeface="Arial"/>
                            </a:rPr>
                          </m:ctrlPr>
                        </m:fPr>
                        <m:num>
                          <m:r>
                            <a:rPr lang="en-US" sz="2800" i="1" kern="0">
                              <a:solidFill>
                                <a:srgbClr val="FF0000"/>
                              </a:solidFill>
                              <a:latin typeface="Cambria Math" panose="02040503050406030204" pitchFamily="18" charset="0"/>
                              <a:cs typeface="Catamaran" panose="020B0604020202020204" charset="0"/>
                              <a:sym typeface="Arial"/>
                            </a:rPr>
                            <m:t>−3</m:t>
                          </m:r>
                        </m:num>
                        <m:den>
                          <m:r>
                            <a:rPr lang="en-US" sz="2800" i="1" kern="0">
                              <a:solidFill>
                                <a:srgbClr val="FF0000"/>
                              </a:solidFill>
                              <a:latin typeface="Cambria Math" panose="02040503050406030204" pitchFamily="18" charset="0"/>
                              <a:cs typeface="Catamaran" panose="020B0604020202020204" charset="0"/>
                              <a:sym typeface="Arial"/>
                            </a:rPr>
                            <m:t>4</m:t>
                          </m:r>
                        </m:den>
                      </m:f>
                      <m:r>
                        <a:rPr lang="en-US" sz="2800" i="1" kern="0">
                          <a:solidFill>
                            <a:srgbClr val="FF0000"/>
                          </a:solidFill>
                          <a:latin typeface="Cambria Math" panose="02040503050406030204" pitchFamily="18" charset="0"/>
                          <a:cs typeface="Catamaran" panose="020B0604020202020204" charset="0"/>
                          <a:sym typeface="Arial"/>
                        </a:rPr>
                        <m:t>=</m:t>
                      </m:r>
                      <m:f>
                        <m:fPr>
                          <m:ctrlPr>
                            <a:rPr lang="en-US" sz="2800" i="1" kern="0">
                              <a:solidFill>
                                <a:srgbClr val="FF0000"/>
                              </a:solidFill>
                              <a:latin typeface="Cambria Math" panose="02040503050406030204" pitchFamily="18" charset="0"/>
                              <a:cs typeface="Catamaran" panose="020B0604020202020204" charset="0"/>
                              <a:sym typeface="Arial"/>
                            </a:rPr>
                          </m:ctrlPr>
                        </m:fPr>
                        <m:num>
                          <m:r>
                            <a:rPr lang="en-US" sz="2800" i="1" kern="0">
                              <a:solidFill>
                                <a:srgbClr val="FF0000"/>
                              </a:solidFill>
                              <a:latin typeface="Cambria Math" panose="02040503050406030204" pitchFamily="18" charset="0"/>
                              <a:cs typeface="Catamaran" panose="020B0604020202020204" charset="0"/>
                              <a:sym typeface="Arial"/>
                            </a:rPr>
                            <m:t>−27</m:t>
                          </m:r>
                        </m:num>
                        <m:den>
                          <m:r>
                            <a:rPr lang="en-US" sz="2800" i="1" kern="0">
                              <a:solidFill>
                                <a:srgbClr val="FF0000"/>
                              </a:solidFill>
                              <a:latin typeface="Cambria Math" panose="02040503050406030204" pitchFamily="18" charset="0"/>
                              <a:cs typeface="Catamaran" panose="020B0604020202020204" charset="0"/>
                              <a:sym typeface="Arial"/>
                            </a:rPr>
                            <m:t>64</m:t>
                          </m:r>
                        </m:den>
                      </m:f>
                    </m:oMath>
                  </m:oMathPara>
                </a14:m>
                <a:endParaRPr lang="en-US" sz="2800" kern="0" dirty="0">
                  <a:solidFill>
                    <a:srgbClr val="000000"/>
                  </a:solidFill>
                  <a:latin typeface="Arial"/>
                  <a:cs typeface="Arial"/>
                  <a:sym typeface="Arial"/>
                </a:endParaRPr>
              </a:p>
            </p:txBody>
          </p:sp>
        </mc:Choice>
        <mc:Fallback xmlns="">
          <p:sp>
            <p:nvSpPr>
              <p:cNvPr id="70" name="Rectangle 69"/>
              <p:cNvSpPr>
                <a:spLocks noRot="1" noChangeAspect="1" noMove="1" noResize="1" noEditPoints="1" noAdjustHandles="1" noChangeArrowheads="1" noChangeShapeType="1" noTextEdit="1"/>
              </p:cNvSpPr>
              <p:nvPr/>
            </p:nvSpPr>
            <p:spPr>
              <a:xfrm>
                <a:off x="3505879" y="3506498"/>
                <a:ext cx="3704476" cy="90178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p:cNvSpPr/>
              <p:nvPr/>
            </p:nvSpPr>
            <p:spPr>
              <a:xfrm>
                <a:off x="3482016" y="4745458"/>
                <a:ext cx="882357" cy="543675"/>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r>
                        <a:rPr lang="en-US" sz="2933" i="1" kern="0">
                          <a:solidFill>
                            <a:srgbClr val="FF0000"/>
                          </a:solidFill>
                          <a:latin typeface="Cambria Math" panose="02040503050406030204" pitchFamily="18" charset="0"/>
                          <a:sym typeface="Arial"/>
                        </a:rPr>
                        <m:t>=1</m:t>
                      </m:r>
                    </m:oMath>
                  </m:oMathPara>
                </a14:m>
                <a:endParaRPr lang="en-US" sz="2933" kern="0" dirty="0">
                  <a:solidFill>
                    <a:srgbClr val="000000"/>
                  </a:solidFill>
                  <a:latin typeface="Arial"/>
                  <a:cs typeface="Arial"/>
                  <a:sym typeface="Arial"/>
                </a:endParaRPr>
              </a:p>
            </p:txBody>
          </p:sp>
        </mc:Choice>
        <mc:Fallback xmlns="">
          <p:sp>
            <p:nvSpPr>
              <p:cNvPr id="71" name="Rectangle 70"/>
              <p:cNvSpPr>
                <a:spLocks noRot="1" noChangeAspect="1" noMove="1" noResize="1" noEditPoints="1" noAdjustHandles="1" noChangeArrowheads="1" noChangeShapeType="1" noTextEdit="1"/>
              </p:cNvSpPr>
              <p:nvPr/>
            </p:nvSpPr>
            <p:spPr>
              <a:xfrm>
                <a:off x="3482016" y="4745458"/>
                <a:ext cx="882357" cy="5436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p:cNvSpPr/>
              <p:nvPr/>
            </p:nvSpPr>
            <p:spPr>
              <a:xfrm>
                <a:off x="3893005" y="5688189"/>
                <a:ext cx="4178452" cy="543675"/>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r>
                        <a:rPr lang="en-US" sz="2933" i="1" kern="0">
                          <a:solidFill>
                            <a:srgbClr val="FF0000"/>
                          </a:solidFill>
                          <a:latin typeface="Cambria Math" panose="02040503050406030204" pitchFamily="18" charset="0"/>
                          <a:sym typeface="Arial"/>
                        </a:rPr>
                        <m:t>=</m:t>
                      </m:r>
                      <m:d>
                        <m:dPr>
                          <m:ctrlPr>
                            <a:rPr lang="en-US" sz="2933" i="1" kern="0">
                              <a:solidFill>
                                <a:srgbClr val="FF0000"/>
                              </a:solidFill>
                              <a:latin typeface="Cambria Math" panose="02040503050406030204" pitchFamily="18" charset="0"/>
                              <a:sym typeface="Arial"/>
                            </a:rPr>
                          </m:ctrlPr>
                        </m:dPr>
                        <m:e>
                          <m:r>
                            <a:rPr lang="en-US" sz="2933" i="1" kern="0">
                              <a:solidFill>
                                <a:srgbClr val="FF0000"/>
                              </a:solidFill>
                              <a:latin typeface="Cambria Math" panose="02040503050406030204" pitchFamily="18" charset="0"/>
                              <a:sym typeface="Arial"/>
                            </a:rPr>
                            <m:t>−1,1</m:t>
                          </m:r>
                        </m:e>
                      </m:d>
                      <m:r>
                        <a:rPr lang="en-US" sz="2933" i="1" kern="0">
                          <a:solidFill>
                            <a:srgbClr val="FF0000"/>
                          </a:solidFill>
                          <a:latin typeface="Cambria Math" panose="02040503050406030204" pitchFamily="18" charset="0"/>
                          <a:sym typeface="Arial"/>
                        </a:rPr>
                        <m:t>.</m:t>
                      </m:r>
                      <m:d>
                        <m:dPr>
                          <m:ctrlPr>
                            <a:rPr lang="en-US" sz="2933" i="1" kern="0">
                              <a:solidFill>
                                <a:srgbClr val="FF0000"/>
                              </a:solidFill>
                              <a:latin typeface="Cambria Math" panose="02040503050406030204" pitchFamily="18" charset="0"/>
                              <a:sym typeface="Arial"/>
                            </a:rPr>
                          </m:ctrlPr>
                        </m:dPr>
                        <m:e>
                          <m:r>
                            <a:rPr lang="en-US" sz="2933" i="1" kern="0">
                              <a:solidFill>
                                <a:srgbClr val="FF0000"/>
                              </a:solidFill>
                              <a:latin typeface="Cambria Math" panose="02040503050406030204" pitchFamily="18" charset="0"/>
                              <a:sym typeface="Arial"/>
                            </a:rPr>
                            <m:t>−1,1</m:t>
                          </m:r>
                        </m:e>
                      </m:d>
                      <m:r>
                        <a:rPr lang="en-US" sz="2933" i="1" kern="0">
                          <a:solidFill>
                            <a:srgbClr val="FF0000"/>
                          </a:solidFill>
                          <a:latin typeface="Cambria Math" panose="02040503050406030204" pitchFamily="18" charset="0"/>
                          <a:sym typeface="Arial"/>
                        </a:rPr>
                        <m:t>=1,21</m:t>
                      </m:r>
                    </m:oMath>
                  </m:oMathPara>
                </a14:m>
                <a:endParaRPr lang="en-US" sz="2933" kern="0" dirty="0">
                  <a:solidFill>
                    <a:srgbClr val="000000"/>
                  </a:solidFill>
                  <a:latin typeface="Arial"/>
                  <a:cs typeface="Arial"/>
                  <a:sym typeface="Arial"/>
                </a:endParaRPr>
              </a:p>
            </p:txBody>
          </p:sp>
        </mc:Choice>
        <mc:Fallback xmlns="">
          <p:sp>
            <p:nvSpPr>
              <p:cNvPr id="72" name="Rectangle 71"/>
              <p:cNvSpPr>
                <a:spLocks noRot="1" noChangeAspect="1" noMove="1" noResize="1" noEditPoints="1" noAdjustHandles="1" noChangeArrowheads="1" noChangeShapeType="1" noTextEdit="1"/>
              </p:cNvSpPr>
              <p:nvPr/>
            </p:nvSpPr>
            <p:spPr>
              <a:xfrm>
                <a:off x="3893005" y="5688189"/>
                <a:ext cx="4178452" cy="54367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763424" y="4727517"/>
                <a:ext cx="4270208" cy="584775"/>
              </a:xfrm>
              <a:prstGeom prst="rect">
                <a:avLst/>
              </a:prstGeom>
              <a:solidFill>
                <a:srgbClr val="AFE23D"/>
              </a:solidFill>
            </p:spPr>
            <p:txBody>
              <a:bodyPr wrap="none">
                <a:spAutoFit/>
              </a:bodyPr>
              <a:lstStyle/>
              <a:p>
                <a:pPr defTabSz="1219170">
                  <a:buClr>
                    <a:srgbClr val="000000"/>
                  </a:buClr>
                </a:pPr>
                <a:r>
                  <a:rPr lang="en-US" sz="3200" kern="0" dirty="0">
                    <a:solidFill>
                      <a:srgbClr val="002933"/>
                    </a:solidFill>
                    <a:latin typeface="Catamaran" panose="020B0604020202020204" charset="0"/>
                    <a:cs typeface="Catamaran" panose="020B0604020202020204" charset="0"/>
                    <a:sym typeface="Arial"/>
                  </a:rPr>
                  <a:t>Quy </a:t>
                </a:r>
                <a:r>
                  <a:rPr lang="en-US" sz="3200" kern="0" dirty="0" err="1">
                    <a:solidFill>
                      <a:srgbClr val="002933"/>
                    </a:solidFill>
                    <a:latin typeface="Catamaran" panose="020B0604020202020204" charset="0"/>
                    <a:cs typeface="Catamaran" panose="020B0604020202020204" charset="0"/>
                    <a:sym typeface="Arial"/>
                  </a:rPr>
                  <a:t>ước</a:t>
                </a:r>
                <a:r>
                  <a:rPr lang="en-US" sz="3200" kern="0" dirty="0">
                    <a:solidFill>
                      <a:srgbClr val="002933"/>
                    </a:solidFill>
                    <a:latin typeface="Catamaran" panose="020B0604020202020204" charset="0"/>
                    <a:cs typeface="Catamaran" panose="020B0604020202020204" charset="0"/>
                    <a:sym typeface="Arial"/>
                  </a:rPr>
                  <a:t> </a:t>
                </a:r>
                <a14:m>
                  <m:oMath xmlns:m="http://schemas.openxmlformats.org/officeDocument/2006/math">
                    <m:sSup>
                      <m:sSupPr>
                        <m:ctrlPr>
                          <a:rPr lang="en-US" sz="2933" i="1" kern="0">
                            <a:solidFill>
                              <a:srgbClr val="002933"/>
                            </a:solidFill>
                            <a:latin typeface="Cambria Math" panose="02040503050406030204" pitchFamily="18" charset="0"/>
                            <a:sym typeface="Arial"/>
                          </a:rPr>
                        </m:ctrlPr>
                      </m:sSupPr>
                      <m:e>
                        <m:r>
                          <a:rPr lang="en-US" sz="2933" i="1" kern="0">
                            <a:solidFill>
                              <a:srgbClr val="002933"/>
                            </a:solidFill>
                            <a:latin typeface="Cambria Math" panose="02040503050406030204" pitchFamily="18" charset="0"/>
                            <a:sym typeface="Arial"/>
                          </a:rPr>
                          <m:t>𝑥</m:t>
                        </m:r>
                      </m:e>
                      <m:sup>
                        <m:r>
                          <a:rPr lang="en-US" sz="2933" i="1" kern="0">
                            <a:solidFill>
                              <a:srgbClr val="002933"/>
                            </a:solidFill>
                            <a:latin typeface="Cambria Math" panose="02040503050406030204" pitchFamily="18" charset="0"/>
                            <a:sym typeface="Arial"/>
                          </a:rPr>
                          <m:t>0</m:t>
                        </m:r>
                      </m:sup>
                    </m:sSup>
                    <m:r>
                      <a:rPr lang="en-US" sz="2933" i="1" kern="0">
                        <a:solidFill>
                          <a:srgbClr val="002933"/>
                        </a:solidFill>
                        <a:latin typeface="Cambria Math" panose="02040503050406030204" pitchFamily="18" charset="0"/>
                        <a:sym typeface="Arial"/>
                      </a:rPr>
                      <m:t>=1</m:t>
                    </m:r>
                  </m:oMath>
                </a14:m>
                <a:r>
                  <a:rPr lang="en-US" sz="2933" kern="0" dirty="0">
                    <a:solidFill>
                      <a:srgbClr val="002933"/>
                    </a:solidFill>
                    <a:latin typeface="Arial"/>
                    <a:cs typeface="Arial"/>
                    <a:sym typeface="Arial"/>
                  </a:rPr>
                  <a:t> (</a:t>
                </a:r>
                <a14:m>
                  <m:oMath xmlns:m="http://schemas.openxmlformats.org/officeDocument/2006/math">
                    <m:r>
                      <a:rPr lang="en-US" sz="2933" i="1" kern="0" dirty="0">
                        <a:solidFill>
                          <a:srgbClr val="002933"/>
                        </a:solidFill>
                        <a:latin typeface="Cambria Math" panose="02040503050406030204" pitchFamily="18" charset="0"/>
                        <a:sym typeface="Arial"/>
                      </a:rPr>
                      <m:t>𝑥</m:t>
                    </m:r>
                    <m:r>
                      <a:rPr lang="en-US" sz="2933" i="1" kern="0" dirty="0">
                        <a:solidFill>
                          <a:srgbClr val="002933"/>
                        </a:solidFill>
                        <a:latin typeface="Cambria Math" panose="02040503050406030204" pitchFamily="18" charset="0"/>
                        <a:ea typeface="Cambria Math" panose="02040503050406030204" pitchFamily="18" charset="0"/>
                        <a:sym typeface="Arial"/>
                      </a:rPr>
                      <m:t>≠0</m:t>
                    </m:r>
                  </m:oMath>
                </a14:m>
                <a:r>
                  <a:rPr lang="en-US" sz="2933" kern="0" dirty="0">
                    <a:solidFill>
                      <a:srgbClr val="002933"/>
                    </a:solidFill>
                    <a:latin typeface="Arial"/>
                    <a:cs typeface="Arial"/>
                    <a:sym typeface="Arial"/>
                  </a:rPr>
                  <a:t>)</a:t>
                </a:r>
              </a:p>
            </p:txBody>
          </p:sp>
        </mc:Choice>
        <mc:Fallback xmlns="">
          <p:sp>
            <p:nvSpPr>
              <p:cNvPr id="7" name="Rectangle 6"/>
              <p:cNvSpPr>
                <a:spLocks noRot="1" noChangeAspect="1" noMove="1" noResize="1" noEditPoints="1" noAdjustHandles="1" noChangeArrowheads="1" noChangeShapeType="1" noTextEdit="1"/>
              </p:cNvSpPr>
              <p:nvPr/>
            </p:nvSpPr>
            <p:spPr>
              <a:xfrm>
                <a:off x="5763424" y="4727517"/>
                <a:ext cx="4270208" cy="584775"/>
              </a:xfrm>
              <a:prstGeom prst="rect">
                <a:avLst/>
              </a:prstGeom>
              <a:blipFill>
                <a:blip r:embed="rId12"/>
                <a:stretch>
                  <a:fillRect l="-3566" t="-13684" r="-2140" b="-34737"/>
                </a:stretch>
              </a:blipFill>
            </p:spPr>
            <p:txBody>
              <a:bodyPr/>
              <a:lstStyle/>
              <a:p>
                <a:r>
                  <a:rPr lang="en-US">
                    <a:noFill/>
                  </a:rPr>
                  <a:t> </a:t>
                </a:r>
              </a:p>
            </p:txBody>
          </p:sp>
        </mc:Fallback>
      </mc:AlternateContent>
    </p:spTree>
    <p:extLst>
      <p:ext uri="{BB962C8B-B14F-4D97-AF65-F5344CB8AC3E}">
        <p14:creationId xmlns:p14="http://schemas.microsoft.com/office/powerpoint/2010/main" val="20830448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500"/>
                                        <p:tgtEl>
                                          <p:spTgt spid="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5" grpId="0"/>
      <p:bldP spid="66" grpId="0"/>
      <p:bldP spid="67" grpId="0"/>
      <p:bldP spid="68" grpId="0"/>
      <p:bldP spid="69" grpId="0"/>
      <p:bldP spid="70" grpId="0"/>
      <p:bldP spid="71" grpId="0"/>
      <p:bldP spid="72"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LUYỆN TẬP</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3733435" y="1401509"/>
            <a:ext cx="5258165" cy="616479"/>
          </a:xfrm>
          <a:prstGeom prst="rect">
            <a:avLst/>
          </a:prstGeom>
          <a:solidFill>
            <a:srgbClr val="AFE23D"/>
          </a:solidFill>
        </p:spPr>
        <p:txBody>
          <a:bodyPr spcFirstLastPara="1" wrap="square" lIns="121900" tIns="121900" rIns="121900" bIns="121900" anchor="t" anchorCtr="0">
            <a:noAutofit/>
          </a:bodyPr>
          <a:lstStyle/>
          <a:p>
            <a:pPr marL="0" indent="0" algn="l"/>
            <a:r>
              <a:rPr lang="en" sz="3200" dirty="0">
                <a:solidFill>
                  <a:srgbClr val="C22960"/>
                </a:solidFill>
                <a:latin typeface="Catamaran" panose="020B0604020202020204" charset="0"/>
                <a:cs typeface="Catamaran" panose="020B0604020202020204" charset="0"/>
              </a:rPr>
              <a:t>BÀI TẬP 1 SGK TRANG 20</a:t>
            </a:r>
            <a:endParaRPr sz="3200" dirty="0">
              <a:solidFill>
                <a:srgbClr val="C22960"/>
              </a:solidFill>
              <a:latin typeface="Catamaran" panose="020B0604020202020204" charset="0"/>
              <a:cs typeface="Catamaran" panose="020B0604020202020204" charset="0"/>
            </a:endParaRP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63" name="TextBox 62"/>
          <p:cNvSpPr txBox="1"/>
          <p:nvPr/>
        </p:nvSpPr>
        <p:spPr>
          <a:xfrm>
            <a:off x="1663037" y="2050175"/>
            <a:ext cx="8865929" cy="584775"/>
          </a:xfrm>
          <a:prstGeom prst="rect">
            <a:avLst/>
          </a:prstGeom>
          <a:noFill/>
        </p:spPr>
        <p:txBody>
          <a:bodyPr wrap="square" rtlCol="0">
            <a:spAutoFit/>
          </a:bodyPr>
          <a:lstStyle/>
          <a:p>
            <a:pPr defTabSz="1219170">
              <a:buClr>
                <a:srgbClr val="000000"/>
              </a:buClr>
            </a:pPr>
            <a:r>
              <a:rPr lang="en-US" sz="3200" kern="0" dirty="0" err="1">
                <a:solidFill>
                  <a:srgbClr val="06AFBC"/>
                </a:solidFill>
                <a:latin typeface="Catamaran" panose="020B0604020202020204" charset="0"/>
                <a:cs typeface="Catamaran" panose="020B0604020202020204" charset="0"/>
                <a:sym typeface="Arial"/>
              </a:rPr>
              <a:t>Tìm</a:t>
            </a:r>
            <a:r>
              <a:rPr lang="en-US" sz="3200" kern="0" dirty="0">
                <a:solidFill>
                  <a:srgbClr val="06AFBC"/>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số</a:t>
            </a:r>
            <a:r>
              <a:rPr lang="en-US" sz="3200" kern="0" dirty="0">
                <a:solidFill>
                  <a:srgbClr val="06AFBC"/>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thích</a:t>
            </a:r>
            <a:r>
              <a:rPr lang="en-US" sz="3200" kern="0" dirty="0">
                <a:solidFill>
                  <a:srgbClr val="06AFBC"/>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hợp</a:t>
            </a:r>
            <a:r>
              <a:rPr lang="en-US" sz="3200" kern="0" dirty="0">
                <a:solidFill>
                  <a:srgbClr val="06AFBC"/>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cho</a:t>
            </a:r>
            <a:r>
              <a:rPr lang="en-US" sz="3200" kern="0" dirty="0">
                <a:solidFill>
                  <a:srgbClr val="06AFBC"/>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trong</a:t>
            </a:r>
            <a:r>
              <a:rPr lang="en-US" sz="3200" kern="0" dirty="0">
                <a:solidFill>
                  <a:srgbClr val="06AFBC"/>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bảng</a:t>
            </a:r>
            <a:r>
              <a:rPr lang="en-US" sz="3200" kern="0" dirty="0">
                <a:solidFill>
                  <a:srgbClr val="06AFBC"/>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sau</a:t>
            </a:r>
            <a:r>
              <a:rPr lang="en-US" sz="3200" kern="0" dirty="0">
                <a:solidFill>
                  <a:srgbClr val="06AFBC"/>
                </a:solidFill>
                <a:latin typeface="Catamaran" panose="020B0604020202020204" charset="0"/>
                <a:cs typeface="Catamaran" panose="020B0604020202020204" charset="0"/>
                <a:sym typeface="Arial"/>
              </a:rPr>
              <a:t>:</a:t>
            </a:r>
          </a:p>
        </p:txBody>
      </p:sp>
      <p:sp>
        <p:nvSpPr>
          <p:cNvPr id="3" name="Rounded Rectangle 2"/>
          <p:cNvSpPr/>
          <p:nvPr/>
        </p:nvSpPr>
        <p:spPr>
          <a:xfrm>
            <a:off x="5725460" y="2175221"/>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2933"/>
                </a:solidFill>
                <a:latin typeface="Arial"/>
                <a:sym typeface="Arial"/>
              </a:rPr>
              <a:t>?</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60827129"/>
                  </p:ext>
                </p:extLst>
              </p:nvPr>
            </p:nvGraphicFramePr>
            <p:xfrm>
              <a:off x="520588" y="2816627"/>
              <a:ext cx="11150825" cy="3759540"/>
            </p:xfrm>
            <a:graphic>
              <a:graphicData uri="http://schemas.openxmlformats.org/drawingml/2006/table">
                <a:tbl>
                  <a:tblPr firstRow="1" bandRow="1"/>
                  <a:tblGrid>
                    <a:gridCol w="3407527">
                      <a:extLst>
                        <a:ext uri="{9D8B030D-6E8A-4147-A177-3AD203B41FA5}">
                          <a16:colId xmlns:a16="http://schemas.microsoft.com/office/drawing/2014/main" val="2842541110"/>
                        </a:ext>
                      </a:extLst>
                    </a:gridCol>
                    <a:gridCol w="1717449">
                      <a:extLst>
                        <a:ext uri="{9D8B030D-6E8A-4147-A177-3AD203B41FA5}">
                          <a16:colId xmlns:a16="http://schemas.microsoft.com/office/drawing/2014/main" val="2532933740"/>
                        </a:ext>
                      </a:extLst>
                    </a:gridCol>
                    <a:gridCol w="1541495">
                      <a:extLst>
                        <a:ext uri="{9D8B030D-6E8A-4147-A177-3AD203B41FA5}">
                          <a16:colId xmlns:a16="http://schemas.microsoft.com/office/drawing/2014/main" val="2894462810"/>
                        </a:ext>
                      </a:extLst>
                    </a:gridCol>
                    <a:gridCol w="1506463">
                      <a:extLst>
                        <a:ext uri="{9D8B030D-6E8A-4147-A177-3AD203B41FA5}">
                          <a16:colId xmlns:a16="http://schemas.microsoft.com/office/drawing/2014/main" val="1581935984"/>
                        </a:ext>
                      </a:extLst>
                    </a:gridCol>
                    <a:gridCol w="1506463">
                      <a:extLst>
                        <a:ext uri="{9D8B030D-6E8A-4147-A177-3AD203B41FA5}">
                          <a16:colId xmlns:a16="http://schemas.microsoft.com/office/drawing/2014/main" val="2835837574"/>
                        </a:ext>
                      </a:extLst>
                    </a:gridCol>
                    <a:gridCol w="1471428">
                      <a:extLst>
                        <a:ext uri="{9D8B030D-6E8A-4147-A177-3AD203B41FA5}">
                          <a16:colId xmlns:a16="http://schemas.microsoft.com/office/drawing/2014/main" val="1226309180"/>
                        </a:ext>
                      </a:extLst>
                    </a:gridCol>
                  </a:tblGrid>
                  <a:tr h="1212851">
                    <a:tc>
                      <a:txBody>
                        <a:bodyPr/>
                        <a:lstStyle/>
                        <a:p>
                          <a:pPr algn="l"/>
                          <a:r>
                            <a:rPr lang="en-US" sz="2600" b="1" dirty="0" err="1">
                              <a:solidFill>
                                <a:schemeClr val="tx2">
                                  <a:lumMod val="50000"/>
                                </a:schemeClr>
                              </a:solidFill>
                              <a:latin typeface="Catamaran" panose="020B0604020202020204" charset="0"/>
                              <a:cs typeface="Catamaran" panose="020B0604020202020204" charset="0"/>
                            </a:rPr>
                            <a:t>Lũy</a:t>
                          </a:r>
                          <a:r>
                            <a:rPr lang="en-US" sz="2600" b="1" baseline="0" dirty="0">
                              <a:solidFill>
                                <a:schemeClr val="tx2">
                                  <a:lumMod val="50000"/>
                                </a:schemeClr>
                              </a:solidFill>
                              <a:latin typeface="Catamaran" panose="020B0604020202020204" charset="0"/>
                              <a:cs typeface="Catamaran" panose="020B0604020202020204" charset="0"/>
                            </a:rPr>
                            <a:t> </a:t>
                          </a:r>
                          <a:r>
                            <a:rPr lang="en-US" sz="2600" b="1" baseline="0" dirty="0" err="1">
                              <a:solidFill>
                                <a:schemeClr val="tx2">
                                  <a:lumMod val="50000"/>
                                </a:schemeClr>
                              </a:solidFill>
                              <a:latin typeface="Catamaran" panose="020B0604020202020204" charset="0"/>
                              <a:cs typeface="Catamaran" panose="020B0604020202020204" charset="0"/>
                            </a:rPr>
                            <a:t>thừa</a:t>
                          </a:r>
                          <a:endParaRPr lang="en-US" sz="2600" b="1" dirty="0">
                            <a:solidFill>
                              <a:schemeClr val="tx2">
                                <a:lumMod val="50000"/>
                              </a:schemeClr>
                            </a:solidFill>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2900" i="1" smtClean="0">
                                        <a:latin typeface="Cambria Math" panose="02040503050406030204" pitchFamily="18" charset="0"/>
                                      </a:rPr>
                                    </m:ctrlPr>
                                  </m:sSupPr>
                                  <m:e>
                                    <m:d>
                                      <m:dPr>
                                        <m:ctrlPr>
                                          <a:rPr lang="en-US" sz="2900" i="1" smtClean="0">
                                            <a:latin typeface="Cambria Math" panose="02040503050406030204" pitchFamily="18" charset="0"/>
                                          </a:rPr>
                                        </m:ctrlPr>
                                      </m:dPr>
                                      <m:e>
                                        <m:r>
                                          <a:rPr lang="en-US" sz="2900" b="0" i="1" smtClean="0">
                                            <a:latin typeface="Cambria Math" panose="02040503050406030204" pitchFamily="18" charset="0"/>
                                          </a:rPr>
                                          <m:t>−</m:t>
                                        </m:r>
                                        <m:f>
                                          <m:fPr>
                                            <m:ctrlPr>
                                              <a:rPr lang="en-US" sz="2900" i="1" smtClean="0">
                                                <a:latin typeface="Cambria Math" panose="02040503050406030204" pitchFamily="18" charset="0"/>
                                              </a:rPr>
                                            </m:ctrlPr>
                                          </m:fPr>
                                          <m:num>
                                            <m:r>
                                              <a:rPr lang="en-US" sz="2900" b="0" i="1" smtClean="0">
                                                <a:latin typeface="Cambria Math" panose="02040503050406030204" pitchFamily="18" charset="0"/>
                                              </a:rPr>
                                              <m:t>3</m:t>
                                            </m:r>
                                          </m:num>
                                          <m:den>
                                            <m:r>
                                              <a:rPr lang="en-US" sz="2900" b="0" i="1" smtClean="0">
                                                <a:latin typeface="Cambria Math" panose="02040503050406030204" pitchFamily="18" charset="0"/>
                                              </a:rPr>
                                              <m:t>2</m:t>
                                            </m:r>
                                          </m:den>
                                        </m:f>
                                      </m:e>
                                    </m:d>
                                  </m:e>
                                  <m:sup>
                                    <m:r>
                                      <a:rPr lang="en-US" sz="2900" b="0" i="1" smtClean="0">
                                        <a:latin typeface="Cambria Math" panose="02040503050406030204" pitchFamily="18" charset="0"/>
                                      </a:rPr>
                                      <m:t>4</m:t>
                                    </m:r>
                                  </m:sup>
                                </m:sSup>
                              </m:oMath>
                            </m:oMathPara>
                          </a14:m>
                          <a:endParaRPr lang="en-US" sz="2900" dirty="0">
                            <a:latin typeface="Catamaran" panose="020B0604020202020204" charset="0"/>
                            <a:cs typeface="Catamaran" panose="020B0604020202020204" charset="0"/>
                          </a:endParaRPr>
                        </a:p>
                      </a:txBody>
                      <a:tcPr marL="121920" marR="121920" marT="60960" marB="60960"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sz="2900" i="1" smtClean="0">
                                        <a:latin typeface="Cambria Math" panose="02040503050406030204" pitchFamily="18" charset="0"/>
                                      </a:rPr>
                                    </m:ctrlPr>
                                  </m:sSupPr>
                                  <m:e>
                                    <m:r>
                                      <a:rPr lang="en-US" sz="2900" b="0" i="1" smtClean="0">
                                        <a:latin typeface="Cambria Math" panose="02040503050406030204" pitchFamily="18" charset="0"/>
                                      </a:rPr>
                                      <m:t>0,1</m:t>
                                    </m:r>
                                    <m:r>
                                      <m:rPr>
                                        <m:nor/>
                                      </m:rPr>
                                      <a:rPr lang="en-US" sz="2900" dirty="0">
                                        <a:latin typeface="Catamaran" panose="020B0604020202020204" charset="0"/>
                                        <a:cs typeface="Catamaran" panose="020B0604020202020204" charset="0"/>
                                      </a:rPr>
                                      <m:t> </m:t>
                                    </m:r>
                                  </m:e>
                                  <m:sup>
                                    <m:r>
                                      <a:rPr lang="en-US" sz="2900" b="0" i="1" smtClean="0">
                                        <a:latin typeface="Cambria Math" panose="02040503050406030204" pitchFamily="18" charset="0"/>
                                      </a:rPr>
                                      <m:t>3</m:t>
                                    </m:r>
                                  </m:sup>
                                </m:sSup>
                              </m:oMath>
                            </m:oMathPara>
                          </a14:m>
                          <a:endParaRPr lang="en-US" sz="2900" dirty="0">
                            <a:latin typeface="Catamaran" panose="020B0604020202020204" charset="0"/>
                            <a:cs typeface="Catamaran" panose="020B0604020202020204" charset="0"/>
                          </a:endParaRPr>
                        </a:p>
                      </a:txBody>
                      <a:tcPr marL="121920" marR="121920" marT="60960" marB="60960" anchor="ctr"/>
                    </a:tc>
                    <a:tc>
                      <a:txBody>
                        <a:bodyPr/>
                        <a:lstStyle/>
                        <a:p>
                          <a:pPr algn="ctr"/>
                          <a:r>
                            <a:rPr lang="en-US" sz="2900" dirty="0">
                              <a:latin typeface="Arial (Body)"/>
                              <a:cs typeface="Catamaran" panose="020B0604020202020204" charset="0"/>
                            </a:rPr>
                            <a:t>?</a:t>
                          </a:r>
                        </a:p>
                      </a:txBody>
                      <a:tcPr marL="121920" marR="121920" marT="60960" marB="60960" anchor="ctr"/>
                    </a:tc>
                    <a:tc>
                      <a:txBody>
                        <a:bodyPr/>
                        <a:lstStyle/>
                        <a:p>
                          <a:pPr algn="ctr"/>
                          <a:r>
                            <a:rPr lang="en-US" sz="2900" dirty="0">
                              <a:latin typeface="Arial (Body)"/>
                              <a:cs typeface="Catamaran" panose="020B0604020202020204" charset="0"/>
                            </a:rPr>
                            <a:t>?</a:t>
                          </a:r>
                        </a:p>
                      </a:txBody>
                      <a:tcPr marL="121920" marR="121920" marT="60960" marB="60960" anchor="ctr"/>
                    </a:tc>
                    <a:tc>
                      <a:txBody>
                        <a:bodyPr/>
                        <a:lstStyle/>
                        <a:p>
                          <a:pPr algn="ctr"/>
                          <a:r>
                            <a:rPr lang="en-US" sz="2900" dirty="0">
                              <a:latin typeface="Arial (Body)"/>
                              <a:cs typeface="Catamaran" panose="020B0604020202020204" charset="0"/>
                            </a:rPr>
                            <a:t>?</a:t>
                          </a:r>
                        </a:p>
                      </a:txBody>
                      <a:tcPr marL="121920" marR="121920" marT="60960" marB="60960" anchor="ctr"/>
                    </a:tc>
                    <a:extLst>
                      <a:ext uri="{0D108BD9-81ED-4DB2-BD59-A6C34878D82A}">
                        <a16:rowId xmlns:a16="http://schemas.microsoft.com/office/drawing/2014/main" val="4028243019"/>
                      </a:ext>
                    </a:extLst>
                  </a:tr>
                  <a:tr h="961729">
                    <a:tc>
                      <a:txBody>
                        <a:bodyPr/>
                        <a:lstStyle/>
                        <a:p>
                          <a:pPr algn="l"/>
                          <a:r>
                            <a:rPr lang="en-US" sz="2600" b="1" dirty="0" err="1">
                              <a:solidFill>
                                <a:schemeClr val="tx2">
                                  <a:lumMod val="50000"/>
                                </a:schemeClr>
                              </a:solidFill>
                              <a:latin typeface="Catamaran" panose="020B0604020202020204" charset="0"/>
                              <a:cs typeface="Catamaran" panose="020B0604020202020204" charset="0"/>
                            </a:rPr>
                            <a:t>Cơ</a:t>
                          </a:r>
                          <a:r>
                            <a:rPr lang="en-US" sz="2600" b="1" baseline="0" dirty="0">
                              <a:solidFill>
                                <a:schemeClr val="tx2">
                                  <a:lumMod val="50000"/>
                                </a:schemeClr>
                              </a:solidFill>
                              <a:latin typeface="Catamaran" panose="020B0604020202020204" charset="0"/>
                              <a:cs typeface="Catamaran" panose="020B0604020202020204" charset="0"/>
                            </a:rPr>
                            <a:t> </a:t>
                          </a:r>
                          <a:r>
                            <a:rPr lang="en-US" sz="2600" b="1" baseline="0" dirty="0" err="1">
                              <a:solidFill>
                                <a:schemeClr val="tx2">
                                  <a:lumMod val="50000"/>
                                </a:schemeClr>
                              </a:solidFill>
                              <a:latin typeface="Catamaran" panose="020B0604020202020204" charset="0"/>
                              <a:cs typeface="Catamaran" panose="020B0604020202020204" charset="0"/>
                            </a:rPr>
                            <a:t>số</a:t>
                          </a:r>
                          <a:endParaRPr lang="en-US" sz="2600" b="1" dirty="0">
                            <a:solidFill>
                              <a:schemeClr val="tx2">
                                <a:lumMod val="50000"/>
                              </a:schemeClr>
                            </a:solidFill>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tc>
                      <a:txBody>
                        <a:bodyPr/>
                        <a:lstStyle/>
                        <a:p>
                          <a:pPr algn="ctr"/>
                          <a:r>
                            <a:rPr lang="en-US" sz="2900" dirty="0">
                              <a:latin typeface="Arial (Body)"/>
                              <a:cs typeface="Catamaran" panose="020B0604020202020204" charset="0"/>
                            </a:rPr>
                            <a:t>?</a:t>
                          </a:r>
                        </a:p>
                      </a:txBody>
                      <a:tcPr marL="121920" marR="121920" marT="60960" marB="60960" anchor="ctr"/>
                    </a:tc>
                    <a:tc>
                      <a:txBody>
                        <a:bodyPr/>
                        <a:lstStyle/>
                        <a:p>
                          <a:pPr algn="ctr"/>
                          <a:r>
                            <a:rPr lang="en-US" sz="2900" dirty="0">
                              <a:latin typeface="Arial (Body)"/>
                              <a:cs typeface="Catamaran" panose="020B0604020202020204" charset="0"/>
                            </a:rPr>
                            <a:t>?</a:t>
                          </a:r>
                        </a:p>
                      </a:txBody>
                      <a:tcPr marL="121920" marR="121920" marT="60960" marB="60960" anchor="ctr"/>
                    </a:tc>
                    <a:tc>
                      <a:txBody>
                        <a:bodyPr/>
                        <a:lstStyle/>
                        <a:p>
                          <a:pPr algn="ctr"/>
                          <a14:m>
                            <m:oMathPara xmlns:m="http://schemas.openxmlformats.org/officeDocument/2006/math">
                              <m:oMathParaPr>
                                <m:jc m:val="centerGroup"/>
                              </m:oMathParaPr>
                              <m:oMath xmlns:m="http://schemas.openxmlformats.org/officeDocument/2006/math">
                                <m:r>
                                  <a:rPr lang="en-US" sz="2900" b="0" i="1" smtClean="0">
                                    <a:latin typeface="Cambria Math" panose="02040503050406030204" pitchFamily="18" charset="0"/>
                                    <a:cs typeface="Catamaran" panose="020B0604020202020204" charset="0"/>
                                  </a:rPr>
                                  <m:t>1,5</m:t>
                                </m:r>
                              </m:oMath>
                            </m:oMathPara>
                          </a14:m>
                          <a:endParaRPr lang="en-US" sz="2900" dirty="0">
                            <a:latin typeface="Catamaran" panose="020B0604020202020204" charset="0"/>
                            <a:cs typeface="Catamaran" panose="020B0604020202020204" charset="0"/>
                          </a:endParaRPr>
                        </a:p>
                      </a:txBody>
                      <a:tcPr marL="121920" marR="121920" marT="60960" marB="60960" anchor="ctr"/>
                    </a:tc>
                    <a:tc>
                      <a:txBody>
                        <a:bodyPr/>
                        <a:lstStyle/>
                        <a:p>
                          <a:pPr algn="ctr"/>
                          <a14:m>
                            <m:oMathPara xmlns:m="http://schemas.openxmlformats.org/officeDocument/2006/math">
                              <m:oMathParaPr>
                                <m:jc m:val="centerGroup"/>
                              </m:oMathParaPr>
                              <m:oMath xmlns:m="http://schemas.openxmlformats.org/officeDocument/2006/math">
                                <m:f>
                                  <m:fPr>
                                    <m:ctrlPr>
                                      <a:rPr lang="en-US" sz="2900" i="1" smtClean="0">
                                        <a:latin typeface="Cambria Math" panose="02040503050406030204" pitchFamily="18" charset="0"/>
                                      </a:rPr>
                                    </m:ctrlPr>
                                  </m:fPr>
                                  <m:num>
                                    <m:r>
                                      <a:rPr lang="en-US" sz="2900" b="0" i="1" smtClean="0">
                                        <a:latin typeface="Cambria Math" panose="02040503050406030204" pitchFamily="18" charset="0"/>
                                      </a:rPr>
                                      <m:t>1</m:t>
                                    </m:r>
                                  </m:num>
                                  <m:den>
                                    <m:r>
                                      <a:rPr lang="en-US" sz="2900" b="0" i="1" smtClean="0">
                                        <a:latin typeface="Cambria Math" panose="02040503050406030204" pitchFamily="18" charset="0"/>
                                      </a:rPr>
                                      <m:t>3</m:t>
                                    </m:r>
                                  </m:den>
                                </m:f>
                              </m:oMath>
                            </m:oMathPara>
                          </a14:m>
                          <a:endParaRPr lang="en-US" sz="2900" dirty="0">
                            <a:latin typeface="Catamaran" panose="020B0604020202020204" charset="0"/>
                            <a:cs typeface="Catamaran" panose="020B0604020202020204" charset="0"/>
                          </a:endParaRPr>
                        </a:p>
                      </a:txBody>
                      <a:tcPr marL="121920" marR="121920" marT="60960" marB="60960" anchor="ctr"/>
                    </a:tc>
                    <a:tc>
                      <a:txBody>
                        <a:bodyPr/>
                        <a:lstStyle/>
                        <a:p>
                          <a:pPr algn="ctr"/>
                          <a:r>
                            <a:rPr lang="en-US" sz="2900" dirty="0">
                              <a:latin typeface="Arial (Body)"/>
                              <a:cs typeface="Catamaran" panose="020B0604020202020204" charset="0"/>
                            </a:rPr>
                            <a:t>2</a:t>
                          </a:r>
                        </a:p>
                      </a:txBody>
                      <a:tcPr marL="121920" marR="121920" marT="60960" marB="60960" anchor="ctr"/>
                    </a:tc>
                    <a:extLst>
                      <a:ext uri="{0D108BD9-81ED-4DB2-BD59-A6C34878D82A}">
                        <a16:rowId xmlns:a16="http://schemas.microsoft.com/office/drawing/2014/main" val="768487364"/>
                      </a:ext>
                    </a:extLst>
                  </a:tr>
                  <a:tr h="568960">
                    <a:tc>
                      <a:txBody>
                        <a:bodyPr/>
                        <a:lstStyle/>
                        <a:p>
                          <a:pPr algn="l"/>
                          <a:r>
                            <a:rPr lang="en-US" sz="2600" b="1" dirty="0" err="1">
                              <a:solidFill>
                                <a:schemeClr val="tx2">
                                  <a:lumMod val="50000"/>
                                </a:schemeClr>
                              </a:solidFill>
                              <a:latin typeface="Catamaran" panose="020B0604020202020204" charset="0"/>
                              <a:cs typeface="Catamaran" panose="020B0604020202020204" charset="0"/>
                            </a:rPr>
                            <a:t>Số</a:t>
                          </a:r>
                          <a:r>
                            <a:rPr lang="en-US" sz="2600" b="1" baseline="0" dirty="0">
                              <a:solidFill>
                                <a:schemeClr val="tx2">
                                  <a:lumMod val="50000"/>
                                </a:schemeClr>
                              </a:solidFill>
                              <a:latin typeface="Catamaran" panose="020B0604020202020204" charset="0"/>
                              <a:cs typeface="Catamaran" panose="020B0604020202020204" charset="0"/>
                            </a:rPr>
                            <a:t> </a:t>
                          </a:r>
                          <a:r>
                            <a:rPr lang="en-US" sz="2600" b="1" baseline="0" dirty="0" err="1">
                              <a:solidFill>
                                <a:schemeClr val="tx2">
                                  <a:lumMod val="50000"/>
                                </a:schemeClr>
                              </a:solidFill>
                              <a:latin typeface="Catamaran" panose="020B0604020202020204" charset="0"/>
                              <a:cs typeface="Catamaran" panose="020B0604020202020204" charset="0"/>
                            </a:rPr>
                            <a:t>mũ</a:t>
                          </a:r>
                          <a:endParaRPr lang="en-US" sz="2600" b="1" dirty="0">
                            <a:solidFill>
                              <a:schemeClr val="tx2">
                                <a:lumMod val="50000"/>
                              </a:schemeClr>
                            </a:solidFill>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tc>
                      <a:txBody>
                        <a:bodyPr/>
                        <a:lstStyle/>
                        <a:p>
                          <a:pPr algn="ctr"/>
                          <a:r>
                            <a:rPr lang="en-US" sz="2900" dirty="0">
                              <a:latin typeface="Arial (Body)"/>
                              <a:cs typeface="Catamaran" panose="020B0604020202020204" charset="0"/>
                            </a:rPr>
                            <a:t>?</a:t>
                          </a:r>
                        </a:p>
                      </a:txBody>
                      <a:tcPr marL="121920" marR="121920" marT="60960" marB="60960" anchor="ctr"/>
                    </a:tc>
                    <a:tc>
                      <a:txBody>
                        <a:bodyPr/>
                        <a:lstStyle/>
                        <a:p>
                          <a:pPr algn="ctr"/>
                          <a:r>
                            <a:rPr lang="en-US" sz="2900" dirty="0">
                              <a:latin typeface="Arial (Body)"/>
                              <a:cs typeface="Catamaran" panose="020B0604020202020204" charset="0"/>
                            </a:rPr>
                            <a:t>?</a:t>
                          </a:r>
                        </a:p>
                      </a:txBody>
                      <a:tcPr marL="121920" marR="121920" marT="60960" marB="60960" anchor="ctr"/>
                    </a:tc>
                    <a:tc>
                      <a:txBody>
                        <a:bodyPr/>
                        <a:lstStyle/>
                        <a:p>
                          <a:pPr algn="ctr"/>
                          <a14:m>
                            <m:oMathPara xmlns:m="http://schemas.openxmlformats.org/officeDocument/2006/math">
                              <m:oMathParaPr>
                                <m:jc m:val="centerGroup"/>
                              </m:oMathParaPr>
                              <m:oMath xmlns:m="http://schemas.openxmlformats.org/officeDocument/2006/math">
                                <m:r>
                                  <a:rPr lang="en-US" sz="2900" b="0" i="1" smtClean="0">
                                    <a:latin typeface="Cambria Math" panose="02040503050406030204" pitchFamily="18" charset="0"/>
                                    <a:cs typeface="Catamaran" panose="020B0604020202020204" charset="0"/>
                                  </a:rPr>
                                  <m:t>2</m:t>
                                </m:r>
                              </m:oMath>
                            </m:oMathPara>
                          </a14:m>
                          <a:endParaRPr lang="en-US" sz="2900" dirty="0">
                            <a:latin typeface="Catamaran" panose="020B0604020202020204" charset="0"/>
                            <a:cs typeface="Catamaran" panose="020B0604020202020204" charset="0"/>
                          </a:endParaRPr>
                        </a:p>
                      </a:txBody>
                      <a:tcPr marL="121920" marR="121920" marT="60960" marB="60960" anchor="ctr"/>
                    </a:tc>
                    <a:tc>
                      <a:txBody>
                        <a:bodyPr/>
                        <a:lstStyle/>
                        <a:p>
                          <a:pPr algn="ctr"/>
                          <a14:m>
                            <m:oMathPara xmlns:m="http://schemas.openxmlformats.org/officeDocument/2006/math">
                              <m:oMathParaPr>
                                <m:jc m:val="centerGroup"/>
                              </m:oMathParaPr>
                              <m:oMath xmlns:m="http://schemas.openxmlformats.org/officeDocument/2006/math">
                                <m:r>
                                  <a:rPr lang="en-US" sz="2900" b="0" i="1" smtClean="0">
                                    <a:latin typeface="Cambria Math" panose="02040503050406030204" pitchFamily="18" charset="0"/>
                                    <a:cs typeface="Catamaran" panose="020B0604020202020204" charset="0"/>
                                  </a:rPr>
                                  <m:t>4</m:t>
                                </m:r>
                              </m:oMath>
                            </m:oMathPara>
                          </a14:m>
                          <a:endParaRPr lang="en-US" sz="2900" dirty="0">
                            <a:latin typeface="Catamaran" panose="020B0604020202020204" charset="0"/>
                            <a:cs typeface="Catamaran" panose="020B0604020202020204" charset="0"/>
                          </a:endParaRPr>
                        </a:p>
                      </a:txBody>
                      <a:tcPr marL="121920" marR="121920" marT="60960" marB="60960" anchor="ctr"/>
                    </a:tc>
                    <a:tc>
                      <a:txBody>
                        <a:bodyPr/>
                        <a:lstStyle/>
                        <a:p>
                          <a:pPr algn="ctr"/>
                          <a:r>
                            <a:rPr lang="en-US" sz="2900" dirty="0">
                              <a:latin typeface="Arial (Body)"/>
                              <a:cs typeface="Catamaran" panose="020B0604020202020204" charset="0"/>
                            </a:rPr>
                            <a:t>?</a:t>
                          </a:r>
                        </a:p>
                      </a:txBody>
                      <a:tcPr marL="121920" marR="121920" marT="60960" marB="60960" anchor="ctr"/>
                    </a:tc>
                    <a:extLst>
                      <a:ext uri="{0D108BD9-81ED-4DB2-BD59-A6C34878D82A}">
                        <a16:rowId xmlns:a16="http://schemas.microsoft.com/office/drawing/2014/main" val="3154823009"/>
                      </a:ext>
                    </a:extLst>
                  </a:tr>
                  <a:tr h="1016000">
                    <a:tc>
                      <a:txBody>
                        <a:bodyPr/>
                        <a:lstStyle/>
                        <a:p>
                          <a:pPr algn="l"/>
                          <a:r>
                            <a:rPr lang="en-US" sz="2600" b="1" dirty="0" err="1">
                              <a:solidFill>
                                <a:schemeClr val="tx2">
                                  <a:lumMod val="50000"/>
                                </a:schemeClr>
                              </a:solidFill>
                              <a:latin typeface="Catamaran" panose="020B0604020202020204" charset="0"/>
                              <a:cs typeface="Catamaran" panose="020B0604020202020204" charset="0"/>
                            </a:rPr>
                            <a:t>Giá</a:t>
                          </a:r>
                          <a:r>
                            <a:rPr lang="en-US" sz="2600" b="1" baseline="0" dirty="0">
                              <a:solidFill>
                                <a:schemeClr val="tx2">
                                  <a:lumMod val="50000"/>
                                </a:schemeClr>
                              </a:solidFill>
                              <a:latin typeface="Catamaran" panose="020B0604020202020204" charset="0"/>
                              <a:cs typeface="Catamaran" panose="020B0604020202020204" charset="0"/>
                            </a:rPr>
                            <a:t> </a:t>
                          </a:r>
                          <a:r>
                            <a:rPr lang="en-US" sz="2600" b="1" baseline="0" dirty="0" err="1">
                              <a:solidFill>
                                <a:schemeClr val="tx2">
                                  <a:lumMod val="50000"/>
                                </a:schemeClr>
                              </a:solidFill>
                              <a:latin typeface="Catamaran" panose="020B0604020202020204" charset="0"/>
                              <a:cs typeface="Catamaran" panose="020B0604020202020204" charset="0"/>
                            </a:rPr>
                            <a:t>trị</a:t>
                          </a:r>
                          <a:r>
                            <a:rPr lang="en-US" sz="2600" b="1" baseline="0" dirty="0">
                              <a:solidFill>
                                <a:schemeClr val="tx2">
                                  <a:lumMod val="50000"/>
                                </a:schemeClr>
                              </a:solidFill>
                              <a:latin typeface="Catamaran" panose="020B0604020202020204" charset="0"/>
                              <a:cs typeface="Catamaran" panose="020B0604020202020204" charset="0"/>
                            </a:rPr>
                            <a:t> </a:t>
                          </a:r>
                          <a:r>
                            <a:rPr lang="en-US" sz="2600" b="1" baseline="0" dirty="0" err="1">
                              <a:solidFill>
                                <a:schemeClr val="tx2">
                                  <a:lumMod val="50000"/>
                                </a:schemeClr>
                              </a:solidFill>
                              <a:latin typeface="Catamaran" panose="020B0604020202020204" charset="0"/>
                              <a:cs typeface="Catamaran" panose="020B0604020202020204" charset="0"/>
                            </a:rPr>
                            <a:t>của</a:t>
                          </a:r>
                          <a:r>
                            <a:rPr lang="en-US" sz="2600" b="1" baseline="0" dirty="0">
                              <a:solidFill>
                                <a:schemeClr val="tx2">
                                  <a:lumMod val="50000"/>
                                </a:schemeClr>
                              </a:solidFill>
                              <a:latin typeface="Catamaran" panose="020B0604020202020204" charset="0"/>
                              <a:cs typeface="Catamaran" panose="020B0604020202020204" charset="0"/>
                            </a:rPr>
                            <a:t> </a:t>
                          </a:r>
                          <a:r>
                            <a:rPr lang="en-US" sz="2600" b="1" baseline="0" dirty="0" err="1">
                              <a:solidFill>
                                <a:schemeClr val="tx2">
                                  <a:lumMod val="50000"/>
                                </a:schemeClr>
                              </a:solidFill>
                              <a:latin typeface="Catamaran" panose="020B0604020202020204" charset="0"/>
                              <a:cs typeface="Catamaran" panose="020B0604020202020204" charset="0"/>
                            </a:rPr>
                            <a:t>lũy</a:t>
                          </a:r>
                          <a:r>
                            <a:rPr lang="en-US" sz="2600" b="1" baseline="0" dirty="0">
                              <a:solidFill>
                                <a:schemeClr val="tx2">
                                  <a:lumMod val="50000"/>
                                </a:schemeClr>
                              </a:solidFill>
                              <a:latin typeface="Catamaran" panose="020B0604020202020204" charset="0"/>
                              <a:cs typeface="Catamaran" panose="020B0604020202020204" charset="0"/>
                            </a:rPr>
                            <a:t> </a:t>
                          </a:r>
                          <a:r>
                            <a:rPr lang="en-US" sz="2600" b="1" baseline="0" dirty="0" err="1">
                              <a:solidFill>
                                <a:schemeClr val="tx2">
                                  <a:lumMod val="50000"/>
                                </a:schemeClr>
                              </a:solidFill>
                              <a:latin typeface="Catamaran" panose="020B0604020202020204" charset="0"/>
                              <a:cs typeface="Catamaran" panose="020B0604020202020204" charset="0"/>
                            </a:rPr>
                            <a:t>thừa</a:t>
                          </a:r>
                          <a:endParaRPr lang="en-US" sz="2600" b="1" dirty="0">
                            <a:solidFill>
                              <a:schemeClr val="tx2">
                                <a:lumMod val="50000"/>
                              </a:schemeClr>
                            </a:solidFill>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tc>
                      <a:txBody>
                        <a:bodyPr/>
                        <a:lstStyle/>
                        <a:p>
                          <a:pPr algn="ctr"/>
                          <a:r>
                            <a:rPr lang="en-US" sz="2900" dirty="0">
                              <a:latin typeface="Arial (Body)"/>
                              <a:cs typeface="Catamaran" panose="020B0604020202020204" charset="0"/>
                            </a:rPr>
                            <a:t>?</a:t>
                          </a:r>
                        </a:p>
                      </a:txBody>
                      <a:tcPr marL="121920" marR="121920" marT="60960" marB="60960" anchor="ctr"/>
                    </a:tc>
                    <a:tc>
                      <a:txBody>
                        <a:bodyPr/>
                        <a:lstStyle/>
                        <a:p>
                          <a:pPr algn="ctr"/>
                          <a:r>
                            <a:rPr lang="en-US" sz="2900" dirty="0">
                              <a:latin typeface="Arial (Body)"/>
                              <a:cs typeface="Catamaran" panose="020B0604020202020204" charset="0"/>
                            </a:rPr>
                            <a:t>?</a:t>
                          </a:r>
                        </a:p>
                      </a:txBody>
                      <a:tcPr marL="121920" marR="121920" marT="60960" marB="60960" anchor="ctr"/>
                    </a:tc>
                    <a:tc>
                      <a:txBody>
                        <a:bodyPr/>
                        <a:lstStyle/>
                        <a:p>
                          <a:pPr algn="ctr"/>
                          <a:r>
                            <a:rPr lang="en-US" sz="2900" dirty="0">
                              <a:latin typeface="Arial (Body)"/>
                              <a:cs typeface="Catamaran" panose="020B0604020202020204" charset="0"/>
                            </a:rPr>
                            <a:t>?</a:t>
                          </a:r>
                        </a:p>
                      </a:txBody>
                      <a:tcPr marL="121920" marR="121920" marT="60960" marB="60960" anchor="ctr"/>
                    </a:tc>
                    <a:tc>
                      <a:txBody>
                        <a:bodyPr/>
                        <a:lstStyle/>
                        <a:p>
                          <a:pPr algn="ctr"/>
                          <a:r>
                            <a:rPr lang="en-US" sz="2900" dirty="0">
                              <a:latin typeface="Arial (Body)"/>
                              <a:cs typeface="Catamaran" panose="020B0604020202020204" charset="0"/>
                            </a:rPr>
                            <a:t>?</a:t>
                          </a:r>
                        </a:p>
                      </a:txBody>
                      <a:tcPr marL="121920" marR="121920" marT="60960" marB="60960" anchor="ctr"/>
                    </a:tc>
                    <a:tc>
                      <a:txBody>
                        <a:bodyPr/>
                        <a:lstStyle/>
                        <a:p>
                          <a:pPr algn="ctr"/>
                          <a:r>
                            <a:rPr lang="en-US" sz="2900" dirty="0">
                              <a:latin typeface="Arial (Body)"/>
                              <a:cs typeface="Catamaran" panose="020B0604020202020204" charset="0"/>
                            </a:rPr>
                            <a:t>1</a:t>
                          </a:r>
                        </a:p>
                      </a:txBody>
                      <a:tcPr marL="121920" marR="121920" marT="60960" marB="60960" anchor="ctr"/>
                    </a:tc>
                    <a:extLst>
                      <a:ext uri="{0D108BD9-81ED-4DB2-BD59-A6C34878D82A}">
                        <a16:rowId xmlns:a16="http://schemas.microsoft.com/office/drawing/2014/main" val="1510886778"/>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60827129"/>
                  </p:ext>
                </p:extLst>
              </p:nvPr>
            </p:nvGraphicFramePr>
            <p:xfrm>
              <a:off x="520588" y="2816627"/>
              <a:ext cx="11150825" cy="3759540"/>
            </p:xfrm>
            <a:graphic>
              <a:graphicData uri="http://schemas.openxmlformats.org/drawingml/2006/table">
                <a:tbl>
                  <a:tblPr firstRow="1" bandRow="1"/>
                  <a:tblGrid>
                    <a:gridCol w="3407527">
                      <a:extLst>
                        <a:ext uri="{9D8B030D-6E8A-4147-A177-3AD203B41FA5}">
                          <a16:colId xmlns:a16="http://schemas.microsoft.com/office/drawing/2014/main" val="2842541110"/>
                        </a:ext>
                      </a:extLst>
                    </a:gridCol>
                    <a:gridCol w="1717449">
                      <a:extLst>
                        <a:ext uri="{9D8B030D-6E8A-4147-A177-3AD203B41FA5}">
                          <a16:colId xmlns:a16="http://schemas.microsoft.com/office/drawing/2014/main" val="2532933740"/>
                        </a:ext>
                      </a:extLst>
                    </a:gridCol>
                    <a:gridCol w="1541495">
                      <a:extLst>
                        <a:ext uri="{9D8B030D-6E8A-4147-A177-3AD203B41FA5}">
                          <a16:colId xmlns:a16="http://schemas.microsoft.com/office/drawing/2014/main" val="2894462810"/>
                        </a:ext>
                      </a:extLst>
                    </a:gridCol>
                    <a:gridCol w="1506463">
                      <a:extLst>
                        <a:ext uri="{9D8B030D-6E8A-4147-A177-3AD203B41FA5}">
                          <a16:colId xmlns:a16="http://schemas.microsoft.com/office/drawing/2014/main" val="1581935984"/>
                        </a:ext>
                      </a:extLst>
                    </a:gridCol>
                    <a:gridCol w="1506463">
                      <a:extLst>
                        <a:ext uri="{9D8B030D-6E8A-4147-A177-3AD203B41FA5}">
                          <a16:colId xmlns:a16="http://schemas.microsoft.com/office/drawing/2014/main" val="2835837574"/>
                        </a:ext>
                      </a:extLst>
                    </a:gridCol>
                    <a:gridCol w="1471428">
                      <a:extLst>
                        <a:ext uri="{9D8B030D-6E8A-4147-A177-3AD203B41FA5}">
                          <a16:colId xmlns:a16="http://schemas.microsoft.com/office/drawing/2014/main" val="1226309180"/>
                        </a:ext>
                      </a:extLst>
                    </a:gridCol>
                  </a:tblGrid>
                  <a:tr h="1212851">
                    <a:tc>
                      <a:txBody>
                        <a:bodyPr/>
                        <a:lstStyle/>
                        <a:p>
                          <a:pPr algn="l"/>
                          <a:r>
                            <a:rPr lang="en-US" sz="2600" b="1" dirty="0" err="1" smtClean="0">
                              <a:solidFill>
                                <a:schemeClr val="tx2">
                                  <a:lumMod val="50000"/>
                                </a:schemeClr>
                              </a:solidFill>
                              <a:latin typeface="Catamaran" panose="020B0604020202020204" charset="0"/>
                              <a:cs typeface="Catamaran" panose="020B0604020202020204" charset="0"/>
                            </a:rPr>
                            <a:t>Lũy</a:t>
                          </a:r>
                          <a:r>
                            <a:rPr lang="en-US" sz="2600" b="1" baseline="0" dirty="0" smtClean="0">
                              <a:solidFill>
                                <a:schemeClr val="tx2">
                                  <a:lumMod val="50000"/>
                                </a:schemeClr>
                              </a:solidFill>
                              <a:latin typeface="Catamaran" panose="020B0604020202020204" charset="0"/>
                              <a:cs typeface="Catamaran" panose="020B0604020202020204" charset="0"/>
                            </a:rPr>
                            <a:t> </a:t>
                          </a:r>
                          <a:r>
                            <a:rPr lang="en-US" sz="2600" b="1" baseline="0" dirty="0" err="1" smtClean="0">
                              <a:solidFill>
                                <a:schemeClr val="tx2">
                                  <a:lumMod val="50000"/>
                                </a:schemeClr>
                              </a:solidFill>
                              <a:latin typeface="Catamaran" panose="020B0604020202020204" charset="0"/>
                              <a:cs typeface="Catamaran" panose="020B0604020202020204" charset="0"/>
                            </a:rPr>
                            <a:t>thừa</a:t>
                          </a:r>
                          <a:endParaRPr lang="en-US" sz="2600" b="1" dirty="0">
                            <a:solidFill>
                              <a:schemeClr val="tx2">
                                <a:lumMod val="50000"/>
                              </a:schemeClr>
                            </a:solidFill>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tc>
                      <a:txBody>
                        <a:bodyPr/>
                        <a:lstStyle/>
                        <a:p>
                          <a:pPr algn="ctr"/>
                          <a14:m xmlns:a14="http://schemas.microsoft.com/office/drawing/2010/main">
                            <m:oMathPara xmlns:m="http://schemas.openxmlformats.org/officeDocument/2006/math">
                              <m:oMathParaPr>
                                <m:jc m:val="centerGroup"/>
                              </m:oMathParaPr>
                              <m:oMath xmlns:m="http://schemas.openxmlformats.org/officeDocument/2006/math">
                                <m:sSup>
                                  <m:sSupPr>
                                    <m:ctrlPr>
                                      <a:rPr lang="en-US" sz="2900" i="1" smtClean="0">
                                        <a:latin typeface="Cambria Math" panose="02040503050406030204" pitchFamily="18" charset="0"/>
                                      </a:rPr>
                                    </m:ctrlPr>
                                  </m:sSupPr>
                                  <m:e>
                                    <m:d>
                                      <m:dPr>
                                        <m:ctrlPr>
                                          <a:rPr lang="en-US" sz="2900" i="1" smtClean="0">
                                            <a:latin typeface="Cambria Math" panose="02040503050406030204" pitchFamily="18" charset="0"/>
                                          </a:rPr>
                                        </m:ctrlPr>
                                      </m:dPr>
                                      <m:e>
                                        <m:r>
                                          <a:rPr lang="en-US" sz="2900" b="0" i="1" smtClean="0">
                                            <a:latin typeface="Cambria Math" panose="02040503050406030204" pitchFamily="18" charset="0"/>
                                          </a:rPr>
                                          <m:t>−</m:t>
                                        </m:r>
                                        <m:f>
                                          <m:fPr>
                                            <m:ctrlPr>
                                              <a:rPr lang="en-US" sz="2900" i="1" smtClean="0">
                                                <a:latin typeface="Cambria Math" panose="02040503050406030204" pitchFamily="18" charset="0"/>
                                              </a:rPr>
                                            </m:ctrlPr>
                                          </m:fPr>
                                          <m:num>
                                            <m:r>
                                              <a:rPr lang="en-US" sz="2900" b="0" i="1" smtClean="0">
                                                <a:latin typeface="Cambria Math" panose="02040503050406030204" pitchFamily="18" charset="0"/>
                                              </a:rPr>
                                              <m:t>3</m:t>
                                            </m:r>
                                          </m:num>
                                          <m:den>
                                            <m:r>
                                              <a:rPr lang="en-US" sz="2900" b="0" i="1" smtClean="0">
                                                <a:latin typeface="Cambria Math" panose="02040503050406030204" pitchFamily="18" charset="0"/>
                                              </a:rPr>
                                              <m:t>2</m:t>
                                            </m:r>
                                          </m:den>
                                        </m:f>
                                      </m:e>
                                    </m:d>
                                  </m:e>
                                  <m:sup>
                                    <m:r>
                                      <a:rPr lang="en-US" sz="2900" b="0" i="1" smtClean="0">
                                        <a:latin typeface="Cambria Math" panose="02040503050406030204" pitchFamily="18" charset="0"/>
                                      </a:rPr>
                                      <m:t>4</m:t>
                                    </m:r>
                                  </m:sup>
                                </m:sSup>
                              </m:oMath>
                            </m:oMathPara>
                          </a14:m>
                          <a:endParaRPr lang="en-US" sz="2900" dirty="0">
                            <a:latin typeface="Catamaran" panose="020B0604020202020204" charset="0"/>
                            <a:cs typeface="Catamaran" panose="020B0604020202020204" charset="0"/>
                          </a:endParaRPr>
                        </a:p>
                      </a:txBody>
                      <a:tcPr marL="121920" marR="121920" marT="60960" marB="60960" anchor="ctr"/>
                    </a:tc>
                    <a:tc>
                      <a:txBody>
                        <a:bodyPr/>
                        <a:lstStyle/>
                        <a:p>
                          <a:pPr algn="ctr"/>
                          <a14:m xmlns:a14="http://schemas.microsoft.com/office/drawing/2010/main">
                            <m:oMathPara xmlns:m="http://schemas.openxmlformats.org/officeDocument/2006/math">
                              <m:oMathParaPr>
                                <m:jc m:val="centerGroup"/>
                              </m:oMathParaPr>
                              <m:oMath xmlns:m="http://schemas.openxmlformats.org/officeDocument/2006/math">
                                <m:sSup>
                                  <m:sSupPr>
                                    <m:ctrlPr>
                                      <a:rPr lang="en-US" sz="2900" i="1" smtClean="0">
                                        <a:latin typeface="Cambria Math" panose="02040503050406030204" pitchFamily="18" charset="0"/>
                                      </a:rPr>
                                    </m:ctrlPr>
                                  </m:sSupPr>
                                  <m:e>
                                    <m:r>
                                      <a:rPr lang="en-US" sz="2900" b="0" i="1" smtClean="0">
                                        <a:latin typeface="Cambria Math" panose="02040503050406030204" pitchFamily="18" charset="0"/>
                                      </a:rPr>
                                      <m:t>0,1</m:t>
                                    </m:r>
                                    <m:r>
                                      <m:rPr>
                                        <m:nor/>
                                      </m:rPr>
                                      <a:rPr lang="en-US" sz="2900" dirty="0">
                                        <a:latin typeface="Catamaran" panose="020B0604020202020204" charset="0"/>
                                        <a:cs typeface="Catamaran" panose="020B0604020202020204" charset="0"/>
                                      </a:rPr>
                                      <m:t> </m:t>
                                    </m:r>
                                  </m:e>
                                  <m:sup>
                                    <m:r>
                                      <a:rPr lang="en-US" sz="2900" b="0" i="1" smtClean="0">
                                        <a:latin typeface="Cambria Math" panose="02040503050406030204" pitchFamily="18" charset="0"/>
                                      </a:rPr>
                                      <m:t>3</m:t>
                                    </m:r>
                                  </m:sup>
                                </m:sSup>
                              </m:oMath>
                            </m:oMathPara>
                          </a14:m>
                          <a:endParaRPr lang="en-US" sz="2900" dirty="0">
                            <a:latin typeface="Catamaran" panose="020B0604020202020204" charset="0"/>
                            <a:cs typeface="Catamaran" panose="020B0604020202020204" charset="0"/>
                          </a:endParaRPr>
                        </a:p>
                      </a:txBody>
                      <a:tcPr marL="121920" marR="121920" marT="60960" marB="60960" anchor="ctr"/>
                    </a:tc>
                    <a:tc>
                      <a:txBody>
                        <a:bodyPr/>
                        <a:lstStyle/>
                        <a:p>
                          <a:pPr algn="ctr"/>
                          <a:r>
                            <a:rPr lang="en-US" sz="2900" dirty="0" smtClean="0">
                              <a:latin typeface="Arial (Body)"/>
                              <a:cs typeface="Catamaran" panose="020B0604020202020204" charset="0"/>
                            </a:rPr>
                            <a:t>?</a:t>
                          </a:r>
                          <a:endParaRPr lang="en-US" sz="2900" dirty="0">
                            <a:latin typeface="Arial (Body)"/>
                            <a:cs typeface="Catamaran" panose="020B0604020202020204" charset="0"/>
                          </a:endParaRPr>
                        </a:p>
                      </a:txBody>
                      <a:tcPr marL="121920" marR="121920" marT="60960" marB="60960" anchor="ctr"/>
                    </a:tc>
                    <a:tc>
                      <a:txBody>
                        <a:bodyPr/>
                        <a:lstStyle/>
                        <a:p>
                          <a:pPr algn="ctr"/>
                          <a:r>
                            <a:rPr lang="en-US" sz="2900" dirty="0" smtClean="0">
                              <a:latin typeface="Arial (Body)"/>
                              <a:cs typeface="Catamaran" panose="020B0604020202020204" charset="0"/>
                            </a:rPr>
                            <a:t>?</a:t>
                          </a:r>
                          <a:endParaRPr lang="en-US" sz="2900" dirty="0">
                            <a:latin typeface="Arial (Body)"/>
                            <a:cs typeface="Catamaran" panose="020B0604020202020204" charset="0"/>
                          </a:endParaRPr>
                        </a:p>
                      </a:txBody>
                      <a:tcPr marL="121920" marR="121920" marT="60960" marB="60960" anchor="ctr"/>
                    </a:tc>
                    <a:tc>
                      <a:txBody>
                        <a:bodyPr/>
                        <a:lstStyle/>
                        <a:p>
                          <a:pPr algn="ctr"/>
                          <a:r>
                            <a:rPr lang="en-US" sz="2900" dirty="0" smtClean="0">
                              <a:latin typeface="Arial (Body)"/>
                              <a:cs typeface="Catamaran" panose="020B0604020202020204" charset="0"/>
                            </a:rPr>
                            <a:t>?</a:t>
                          </a:r>
                          <a:endParaRPr lang="en-US" sz="2900" dirty="0">
                            <a:latin typeface="Arial (Body)"/>
                            <a:cs typeface="Catamaran" panose="020B0604020202020204" charset="0"/>
                          </a:endParaRPr>
                        </a:p>
                      </a:txBody>
                      <a:tcPr marL="121920" marR="121920" marT="60960" marB="60960" anchor="ctr"/>
                    </a:tc>
                    <a:extLst>
                      <a:ext uri="{0D108BD9-81ED-4DB2-BD59-A6C34878D82A}">
                        <a16:rowId xmlns:a16="http://schemas.microsoft.com/office/drawing/2014/main" val="4028243019"/>
                      </a:ext>
                    </a:extLst>
                  </a:tr>
                  <a:tr h="961729">
                    <a:tc>
                      <a:txBody>
                        <a:bodyPr/>
                        <a:lstStyle/>
                        <a:p>
                          <a:pPr algn="l"/>
                          <a:r>
                            <a:rPr lang="en-US" sz="2600" b="1" dirty="0" err="1" smtClean="0">
                              <a:solidFill>
                                <a:schemeClr val="tx2">
                                  <a:lumMod val="50000"/>
                                </a:schemeClr>
                              </a:solidFill>
                              <a:latin typeface="Catamaran" panose="020B0604020202020204" charset="0"/>
                              <a:cs typeface="Catamaran" panose="020B0604020202020204" charset="0"/>
                            </a:rPr>
                            <a:t>Cơ</a:t>
                          </a:r>
                          <a:r>
                            <a:rPr lang="en-US" sz="2600" b="1" baseline="0" dirty="0" smtClean="0">
                              <a:solidFill>
                                <a:schemeClr val="tx2">
                                  <a:lumMod val="50000"/>
                                </a:schemeClr>
                              </a:solidFill>
                              <a:latin typeface="Catamaran" panose="020B0604020202020204" charset="0"/>
                              <a:cs typeface="Catamaran" panose="020B0604020202020204" charset="0"/>
                            </a:rPr>
                            <a:t> </a:t>
                          </a:r>
                          <a:r>
                            <a:rPr lang="en-US" sz="2600" b="1" baseline="0" dirty="0" err="1" smtClean="0">
                              <a:solidFill>
                                <a:schemeClr val="tx2">
                                  <a:lumMod val="50000"/>
                                </a:schemeClr>
                              </a:solidFill>
                              <a:latin typeface="Catamaran" panose="020B0604020202020204" charset="0"/>
                              <a:cs typeface="Catamaran" panose="020B0604020202020204" charset="0"/>
                            </a:rPr>
                            <a:t>số</a:t>
                          </a:r>
                          <a:endParaRPr lang="en-US" sz="2600" b="1" dirty="0">
                            <a:solidFill>
                              <a:schemeClr val="tx2">
                                <a:lumMod val="50000"/>
                              </a:schemeClr>
                            </a:solidFill>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tc>
                      <a:txBody>
                        <a:bodyPr/>
                        <a:lstStyle/>
                        <a:p>
                          <a:pPr algn="ctr"/>
                          <a:r>
                            <a:rPr lang="en-US" sz="2900" dirty="0" smtClean="0">
                              <a:latin typeface="Arial (Body)"/>
                              <a:cs typeface="Catamaran" panose="020B0604020202020204" charset="0"/>
                            </a:rPr>
                            <a:t>?</a:t>
                          </a:r>
                          <a:endParaRPr lang="en-US" sz="2900" dirty="0">
                            <a:latin typeface="Arial (Body)"/>
                            <a:cs typeface="Catamaran" panose="020B0604020202020204" charset="0"/>
                          </a:endParaRPr>
                        </a:p>
                      </a:txBody>
                      <a:tcPr marL="121920" marR="121920" marT="60960" marB="60960" anchor="ctr"/>
                    </a:tc>
                    <a:tc>
                      <a:txBody>
                        <a:bodyPr/>
                        <a:lstStyle/>
                        <a:p>
                          <a:pPr algn="ctr"/>
                          <a:r>
                            <a:rPr lang="en-US" sz="2900" dirty="0" smtClean="0">
                              <a:latin typeface="Arial (Body)"/>
                              <a:cs typeface="Catamaran" panose="020B0604020202020204" charset="0"/>
                            </a:rPr>
                            <a:t>?</a:t>
                          </a:r>
                          <a:endParaRPr lang="en-US" sz="2900" dirty="0">
                            <a:latin typeface="Arial (Body)"/>
                            <a:cs typeface="Catamaran" panose="020B0604020202020204" charset="0"/>
                          </a:endParaRPr>
                        </a:p>
                      </a:txBody>
                      <a:tcPr marL="121920" marR="121920" marT="60960" marB="60960" anchor="ctr"/>
                    </a:tc>
                    <a:tc>
                      <a:txBody>
                        <a:bodyPr/>
                        <a:lstStyle/>
                        <a:p>
                          <a:pPr algn="ctr"/>
                          <a14:m xmlns:a14="http://schemas.microsoft.com/office/drawing/2010/main">
                            <m:oMathPara xmlns:m="http://schemas.openxmlformats.org/officeDocument/2006/math">
                              <m:oMathParaPr>
                                <m:jc m:val="centerGroup"/>
                              </m:oMathParaPr>
                              <m:oMath xmlns:m="http://schemas.openxmlformats.org/officeDocument/2006/math">
                                <m:r>
                                  <a:rPr lang="en-US" sz="2900" b="0" i="1" smtClean="0">
                                    <a:latin typeface="Cambria Math" panose="02040503050406030204" pitchFamily="18" charset="0"/>
                                    <a:cs typeface="Catamaran" panose="020B0604020202020204" charset="0"/>
                                  </a:rPr>
                                  <m:t>1,5</m:t>
                                </m:r>
                              </m:oMath>
                            </m:oMathPara>
                          </a14:m>
                          <a:endParaRPr lang="en-US" sz="2900" dirty="0">
                            <a:latin typeface="Catamaran" panose="020B0604020202020204" charset="0"/>
                            <a:cs typeface="Catamaran" panose="020B0604020202020204" charset="0"/>
                          </a:endParaRPr>
                        </a:p>
                      </a:txBody>
                      <a:tcPr marL="121920" marR="121920" marT="60960" marB="60960" anchor="ctr"/>
                    </a:tc>
                    <a:tc>
                      <a:txBody>
                        <a:bodyPr/>
                        <a:lstStyle/>
                        <a:p>
                          <a:pPr algn="ctr"/>
                          <a14:m xmlns:a14="http://schemas.microsoft.com/office/drawing/2010/main">
                            <m:oMathPara xmlns:m="http://schemas.openxmlformats.org/officeDocument/2006/math">
                              <m:oMathParaPr>
                                <m:jc m:val="centerGroup"/>
                              </m:oMathParaPr>
                              <m:oMath xmlns:m="http://schemas.openxmlformats.org/officeDocument/2006/math">
                                <m:f>
                                  <m:fPr>
                                    <m:ctrlPr>
                                      <a:rPr lang="en-US" sz="2900" i="1" smtClean="0">
                                        <a:latin typeface="Cambria Math" panose="02040503050406030204" pitchFamily="18" charset="0"/>
                                      </a:rPr>
                                    </m:ctrlPr>
                                  </m:fPr>
                                  <m:num>
                                    <m:r>
                                      <a:rPr lang="en-US" sz="2900" b="0" i="1" smtClean="0">
                                        <a:latin typeface="Cambria Math" panose="02040503050406030204" pitchFamily="18" charset="0"/>
                                      </a:rPr>
                                      <m:t>1</m:t>
                                    </m:r>
                                  </m:num>
                                  <m:den>
                                    <m:r>
                                      <a:rPr lang="en-US" sz="2900" b="0" i="1" smtClean="0">
                                        <a:latin typeface="Cambria Math" panose="02040503050406030204" pitchFamily="18" charset="0"/>
                                      </a:rPr>
                                      <m:t>3</m:t>
                                    </m:r>
                                  </m:den>
                                </m:f>
                              </m:oMath>
                            </m:oMathPara>
                          </a14:m>
                          <a:endParaRPr lang="en-US" sz="2900" dirty="0">
                            <a:latin typeface="Catamaran" panose="020B0604020202020204" charset="0"/>
                            <a:cs typeface="Catamaran" panose="020B0604020202020204" charset="0"/>
                          </a:endParaRPr>
                        </a:p>
                      </a:txBody>
                      <a:tcPr marL="121920" marR="121920" marT="60960" marB="60960" anchor="ctr"/>
                    </a:tc>
                    <a:tc>
                      <a:txBody>
                        <a:bodyPr/>
                        <a:lstStyle/>
                        <a:p>
                          <a:pPr algn="ctr"/>
                          <a:r>
                            <a:rPr lang="en-US" sz="2900" dirty="0" smtClean="0">
                              <a:latin typeface="Arial (Body)"/>
                              <a:cs typeface="Catamaran" panose="020B0604020202020204" charset="0"/>
                            </a:rPr>
                            <a:t>2</a:t>
                          </a:r>
                          <a:endParaRPr lang="en-US" sz="2900" dirty="0">
                            <a:latin typeface="Arial (Body)"/>
                            <a:cs typeface="Catamaran" panose="020B0604020202020204" charset="0"/>
                          </a:endParaRPr>
                        </a:p>
                      </a:txBody>
                      <a:tcPr marL="121920" marR="121920" marT="60960" marB="60960" anchor="ctr"/>
                    </a:tc>
                    <a:extLst>
                      <a:ext uri="{0D108BD9-81ED-4DB2-BD59-A6C34878D82A}">
                        <a16:rowId xmlns:a16="http://schemas.microsoft.com/office/drawing/2014/main" val="768487364"/>
                      </a:ext>
                    </a:extLst>
                  </a:tr>
                  <a:tr h="568960">
                    <a:tc>
                      <a:txBody>
                        <a:bodyPr/>
                        <a:lstStyle/>
                        <a:p>
                          <a:pPr algn="l"/>
                          <a:r>
                            <a:rPr lang="en-US" sz="2600" b="1" dirty="0" err="1" smtClean="0">
                              <a:solidFill>
                                <a:schemeClr val="tx2">
                                  <a:lumMod val="50000"/>
                                </a:schemeClr>
                              </a:solidFill>
                              <a:latin typeface="Catamaran" panose="020B0604020202020204" charset="0"/>
                              <a:cs typeface="Catamaran" panose="020B0604020202020204" charset="0"/>
                            </a:rPr>
                            <a:t>Số</a:t>
                          </a:r>
                          <a:r>
                            <a:rPr lang="en-US" sz="2600" b="1" baseline="0" dirty="0" smtClean="0">
                              <a:solidFill>
                                <a:schemeClr val="tx2">
                                  <a:lumMod val="50000"/>
                                </a:schemeClr>
                              </a:solidFill>
                              <a:latin typeface="Catamaran" panose="020B0604020202020204" charset="0"/>
                              <a:cs typeface="Catamaran" panose="020B0604020202020204" charset="0"/>
                            </a:rPr>
                            <a:t> </a:t>
                          </a:r>
                          <a:r>
                            <a:rPr lang="en-US" sz="2600" b="1" baseline="0" dirty="0" err="1" smtClean="0">
                              <a:solidFill>
                                <a:schemeClr val="tx2">
                                  <a:lumMod val="50000"/>
                                </a:schemeClr>
                              </a:solidFill>
                              <a:latin typeface="Catamaran" panose="020B0604020202020204" charset="0"/>
                              <a:cs typeface="Catamaran" panose="020B0604020202020204" charset="0"/>
                            </a:rPr>
                            <a:t>mũ</a:t>
                          </a:r>
                          <a:endParaRPr lang="en-US" sz="2600" b="1" dirty="0">
                            <a:solidFill>
                              <a:schemeClr val="tx2">
                                <a:lumMod val="50000"/>
                              </a:schemeClr>
                            </a:solidFill>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tc>
                      <a:txBody>
                        <a:bodyPr/>
                        <a:lstStyle/>
                        <a:p>
                          <a:pPr algn="ctr"/>
                          <a:r>
                            <a:rPr lang="en-US" sz="2900" dirty="0" smtClean="0">
                              <a:latin typeface="Arial (Body)"/>
                              <a:cs typeface="Catamaran" panose="020B0604020202020204" charset="0"/>
                            </a:rPr>
                            <a:t>?</a:t>
                          </a:r>
                          <a:endParaRPr lang="en-US" sz="2900" dirty="0">
                            <a:latin typeface="Arial (Body)"/>
                            <a:cs typeface="Catamaran" panose="020B0604020202020204" charset="0"/>
                          </a:endParaRPr>
                        </a:p>
                      </a:txBody>
                      <a:tcPr marL="121920" marR="121920" marT="60960" marB="60960" anchor="ctr"/>
                    </a:tc>
                    <a:tc>
                      <a:txBody>
                        <a:bodyPr/>
                        <a:lstStyle/>
                        <a:p>
                          <a:pPr algn="ctr"/>
                          <a:r>
                            <a:rPr lang="en-US" sz="2900" dirty="0" smtClean="0">
                              <a:latin typeface="Arial (Body)"/>
                              <a:cs typeface="Catamaran" panose="020B0604020202020204" charset="0"/>
                            </a:rPr>
                            <a:t>?</a:t>
                          </a:r>
                          <a:endParaRPr lang="en-US" sz="2900" dirty="0">
                            <a:latin typeface="Arial (Body)"/>
                            <a:cs typeface="Catamaran" panose="020B0604020202020204" charset="0"/>
                          </a:endParaRPr>
                        </a:p>
                      </a:txBody>
                      <a:tcPr marL="121920" marR="121920" marT="60960" marB="60960" anchor="ctr"/>
                    </a:tc>
                    <a:tc>
                      <a:txBody>
                        <a:bodyPr/>
                        <a:lstStyle/>
                        <a:p>
                          <a:pPr algn="ctr"/>
                          <a14:m xmlns:a14="http://schemas.microsoft.com/office/drawing/2010/main">
                            <m:oMathPara xmlns:m="http://schemas.openxmlformats.org/officeDocument/2006/math">
                              <m:oMathParaPr>
                                <m:jc m:val="centerGroup"/>
                              </m:oMathParaPr>
                              <m:oMath xmlns:m="http://schemas.openxmlformats.org/officeDocument/2006/math">
                                <m:r>
                                  <a:rPr lang="en-US" sz="2900" b="0" i="1" smtClean="0">
                                    <a:latin typeface="Cambria Math" panose="02040503050406030204" pitchFamily="18" charset="0"/>
                                    <a:cs typeface="Catamaran" panose="020B0604020202020204" charset="0"/>
                                  </a:rPr>
                                  <m:t>2</m:t>
                                </m:r>
                              </m:oMath>
                            </m:oMathPara>
                          </a14:m>
                          <a:endParaRPr lang="en-US" sz="2900" dirty="0">
                            <a:latin typeface="Catamaran" panose="020B0604020202020204" charset="0"/>
                            <a:cs typeface="Catamaran" panose="020B0604020202020204" charset="0"/>
                          </a:endParaRPr>
                        </a:p>
                      </a:txBody>
                      <a:tcPr marL="121920" marR="121920" marT="60960" marB="60960" anchor="ctr"/>
                    </a:tc>
                    <a:tc>
                      <a:txBody>
                        <a:bodyPr/>
                        <a:lstStyle/>
                        <a:p>
                          <a:pPr algn="ctr"/>
                          <a14:m xmlns:a14="http://schemas.microsoft.com/office/drawing/2010/main">
                            <m:oMathPara xmlns:m="http://schemas.openxmlformats.org/officeDocument/2006/math">
                              <m:oMathParaPr>
                                <m:jc m:val="centerGroup"/>
                              </m:oMathParaPr>
                              <m:oMath xmlns:m="http://schemas.openxmlformats.org/officeDocument/2006/math">
                                <m:r>
                                  <a:rPr lang="en-US" sz="2900" b="0" i="1" smtClean="0">
                                    <a:latin typeface="Cambria Math" panose="02040503050406030204" pitchFamily="18" charset="0"/>
                                    <a:cs typeface="Catamaran" panose="020B0604020202020204" charset="0"/>
                                  </a:rPr>
                                  <m:t>4</m:t>
                                </m:r>
                              </m:oMath>
                            </m:oMathPara>
                          </a14:m>
                          <a:endParaRPr lang="en-US" sz="2900" dirty="0">
                            <a:latin typeface="Catamaran" panose="020B0604020202020204" charset="0"/>
                            <a:cs typeface="Catamaran" panose="020B0604020202020204" charset="0"/>
                          </a:endParaRPr>
                        </a:p>
                      </a:txBody>
                      <a:tcPr marL="121920" marR="121920" marT="60960" marB="60960" anchor="ctr"/>
                    </a:tc>
                    <a:tc>
                      <a:txBody>
                        <a:bodyPr/>
                        <a:lstStyle/>
                        <a:p>
                          <a:pPr algn="ctr"/>
                          <a:r>
                            <a:rPr lang="en-US" sz="2900" dirty="0" smtClean="0">
                              <a:latin typeface="Arial (Body)"/>
                              <a:cs typeface="Catamaran" panose="020B0604020202020204" charset="0"/>
                            </a:rPr>
                            <a:t>?</a:t>
                          </a:r>
                          <a:endParaRPr lang="en-US" sz="2900" dirty="0">
                            <a:latin typeface="Arial (Body)"/>
                            <a:cs typeface="Catamaran" panose="020B0604020202020204" charset="0"/>
                          </a:endParaRPr>
                        </a:p>
                      </a:txBody>
                      <a:tcPr marL="121920" marR="121920" marT="60960" marB="60960" anchor="ctr"/>
                    </a:tc>
                    <a:extLst>
                      <a:ext uri="{0D108BD9-81ED-4DB2-BD59-A6C34878D82A}">
                        <a16:rowId xmlns:a16="http://schemas.microsoft.com/office/drawing/2014/main" val="3154823009"/>
                      </a:ext>
                    </a:extLst>
                  </a:tr>
                  <a:tr h="1016000">
                    <a:tc>
                      <a:txBody>
                        <a:bodyPr/>
                        <a:lstStyle/>
                        <a:p>
                          <a:pPr algn="l"/>
                          <a:r>
                            <a:rPr lang="en-US" sz="2600" b="1" dirty="0" err="1" smtClean="0">
                              <a:solidFill>
                                <a:schemeClr val="tx2">
                                  <a:lumMod val="50000"/>
                                </a:schemeClr>
                              </a:solidFill>
                              <a:latin typeface="Catamaran" panose="020B0604020202020204" charset="0"/>
                              <a:cs typeface="Catamaran" panose="020B0604020202020204" charset="0"/>
                            </a:rPr>
                            <a:t>Giá</a:t>
                          </a:r>
                          <a:r>
                            <a:rPr lang="en-US" sz="2600" b="1" baseline="0" dirty="0" smtClean="0">
                              <a:solidFill>
                                <a:schemeClr val="tx2">
                                  <a:lumMod val="50000"/>
                                </a:schemeClr>
                              </a:solidFill>
                              <a:latin typeface="Catamaran" panose="020B0604020202020204" charset="0"/>
                              <a:cs typeface="Catamaran" panose="020B0604020202020204" charset="0"/>
                            </a:rPr>
                            <a:t> </a:t>
                          </a:r>
                          <a:r>
                            <a:rPr lang="en-US" sz="2600" b="1" baseline="0" dirty="0" err="1" smtClean="0">
                              <a:solidFill>
                                <a:schemeClr val="tx2">
                                  <a:lumMod val="50000"/>
                                </a:schemeClr>
                              </a:solidFill>
                              <a:latin typeface="Catamaran" panose="020B0604020202020204" charset="0"/>
                              <a:cs typeface="Catamaran" panose="020B0604020202020204" charset="0"/>
                            </a:rPr>
                            <a:t>trị</a:t>
                          </a:r>
                          <a:r>
                            <a:rPr lang="en-US" sz="2600" b="1" baseline="0" dirty="0" smtClean="0">
                              <a:solidFill>
                                <a:schemeClr val="tx2">
                                  <a:lumMod val="50000"/>
                                </a:schemeClr>
                              </a:solidFill>
                              <a:latin typeface="Catamaran" panose="020B0604020202020204" charset="0"/>
                              <a:cs typeface="Catamaran" panose="020B0604020202020204" charset="0"/>
                            </a:rPr>
                            <a:t> </a:t>
                          </a:r>
                          <a:r>
                            <a:rPr lang="en-US" sz="2600" b="1" baseline="0" dirty="0" err="1" smtClean="0">
                              <a:solidFill>
                                <a:schemeClr val="tx2">
                                  <a:lumMod val="50000"/>
                                </a:schemeClr>
                              </a:solidFill>
                              <a:latin typeface="Catamaran" panose="020B0604020202020204" charset="0"/>
                              <a:cs typeface="Catamaran" panose="020B0604020202020204" charset="0"/>
                            </a:rPr>
                            <a:t>của</a:t>
                          </a:r>
                          <a:r>
                            <a:rPr lang="en-US" sz="2600" b="1" baseline="0" dirty="0" smtClean="0">
                              <a:solidFill>
                                <a:schemeClr val="tx2">
                                  <a:lumMod val="50000"/>
                                </a:schemeClr>
                              </a:solidFill>
                              <a:latin typeface="Catamaran" panose="020B0604020202020204" charset="0"/>
                              <a:cs typeface="Catamaran" panose="020B0604020202020204" charset="0"/>
                            </a:rPr>
                            <a:t> </a:t>
                          </a:r>
                          <a:r>
                            <a:rPr lang="en-US" sz="2600" b="1" baseline="0" dirty="0" err="1" smtClean="0">
                              <a:solidFill>
                                <a:schemeClr val="tx2">
                                  <a:lumMod val="50000"/>
                                </a:schemeClr>
                              </a:solidFill>
                              <a:latin typeface="Catamaran" panose="020B0604020202020204" charset="0"/>
                              <a:cs typeface="Catamaran" panose="020B0604020202020204" charset="0"/>
                            </a:rPr>
                            <a:t>lũy</a:t>
                          </a:r>
                          <a:r>
                            <a:rPr lang="en-US" sz="2600" b="1" baseline="0" dirty="0" smtClean="0">
                              <a:solidFill>
                                <a:schemeClr val="tx2">
                                  <a:lumMod val="50000"/>
                                </a:schemeClr>
                              </a:solidFill>
                              <a:latin typeface="Catamaran" panose="020B0604020202020204" charset="0"/>
                              <a:cs typeface="Catamaran" panose="020B0604020202020204" charset="0"/>
                            </a:rPr>
                            <a:t> </a:t>
                          </a:r>
                          <a:r>
                            <a:rPr lang="en-US" sz="2600" b="1" baseline="0" dirty="0" err="1" smtClean="0">
                              <a:solidFill>
                                <a:schemeClr val="tx2">
                                  <a:lumMod val="50000"/>
                                </a:schemeClr>
                              </a:solidFill>
                              <a:latin typeface="Catamaran" panose="020B0604020202020204" charset="0"/>
                              <a:cs typeface="Catamaran" panose="020B0604020202020204" charset="0"/>
                            </a:rPr>
                            <a:t>thừa</a:t>
                          </a:r>
                          <a:endParaRPr lang="en-US" sz="2600" b="1" dirty="0">
                            <a:solidFill>
                              <a:schemeClr val="tx2">
                                <a:lumMod val="50000"/>
                              </a:schemeClr>
                            </a:solidFill>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tc>
                      <a:txBody>
                        <a:bodyPr/>
                        <a:lstStyle/>
                        <a:p>
                          <a:pPr algn="ctr"/>
                          <a:r>
                            <a:rPr lang="en-US" sz="2900" dirty="0" smtClean="0">
                              <a:latin typeface="Arial (Body)"/>
                              <a:cs typeface="Catamaran" panose="020B0604020202020204" charset="0"/>
                            </a:rPr>
                            <a:t>?</a:t>
                          </a:r>
                          <a:endParaRPr lang="en-US" sz="2900" dirty="0">
                            <a:latin typeface="Arial (Body)"/>
                            <a:cs typeface="Catamaran" panose="020B0604020202020204" charset="0"/>
                          </a:endParaRPr>
                        </a:p>
                      </a:txBody>
                      <a:tcPr marL="121920" marR="121920" marT="60960" marB="60960" anchor="ctr"/>
                    </a:tc>
                    <a:tc>
                      <a:txBody>
                        <a:bodyPr/>
                        <a:lstStyle/>
                        <a:p>
                          <a:pPr algn="ctr"/>
                          <a:r>
                            <a:rPr lang="en-US" sz="2900" dirty="0" smtClean="0">
                              <a:latin typeface="Arial (Body)"/>
                              <a:cs typeface="Catamaran" panose="020B0604020202020204" charset="0"/>
                            </a:rPr>
                            <a:t>?</a:t>
                          </a:r>
                          <a:endParaRPr lang="en-US" sz="2900" dirty="0">
                            <a:latin typeface="Arial (Body)"/>
                            <a:cs typeface="Catamaran" panose="020B0604020202020204" charset="0"/>
                          </a:endParaRPr>
                        </a:p>
                      </a:txBody>
                      <a:tcPr marL="121920" marR="121920" marT="60960" marB="60960" anchor="ctr"/>
                    </a:tc>
                    <a:tc>
                      <a:txBody>
                        <a:bodyPr/>
                        <a:lstStyle/>
                        <a:p>
                          <a:pPr algn="ctr"/>
                          <a:r>
                            <a:rPr lang="en-US" sz="2900" dirty="0" smtClean="0">
                              <a:latin typeface="Arial (Body)"/>
                              <a:cs typeface="Catamaran" panose="020B0604020202020204" charset="0"/>
                            </a:rPr>
                            <a:t>?</a:t>
                          </a:r>
                          <a:endParaRPr lang="en-US" sz="2900" dirty="0">
                            <a:latin typeface="Arial (Body)"/>
                            <a:cs typeface="Catamaran" panose="020B0604020202020204" charset="0"/>
                          </a:endParaRPr>
                        </a:p>
                      </a:txBody>
                      <a:tcPr marL="121920" marR="121920" marT="60960" marB="60960" anchor="ctr"/>
                    </a:tc>
                    <a:tc>
                      <a:txBody>
                        <a:bodyPr/>
                        <a:lstStyle/>
                        <a:p>
                          <a:pPr algn="ctr"/>
                          <a:r>
                            <a:rPr lang="en-US" sz="2900" dirty="0" smtClean="0">
                              <a:latin typeface="Arial (Body)"/>
                              <a:cs typeface="Catamaran" panose="020B0604020202020204" charset="0"/>
                            </a:rPr>
                            <a:t>?</a:t>
                          </a:r>
                          <a:endParaRPr lang="en-US" sz="2900" dirty="0">
                            <a:latin typeface="Arial (Body)"/>
                            <a:cs typeface="Catamaran" panose="020B0604020202020204" charset="0"/>
                          </a:endParaRPr>
                        </a:p>
                      </a:txBody>
                      <a:tcPr marL="121920" marR="121920" marT="60960" marB="60960" anchor="ctr"/>
                    </a:tc>
                    <a:tc>
                      <a:txBody>
                        <a:bodyPr/>
                        <a:lstStyle/>
                        <a:p>
                          <a:pPr algn="ctr"/>
                          <a:r>
                            <a:rPr lang="en-US" sz="2900" dirty="0" smtClean="0">
                              <a:latin typeface="Arial (Body)"/>
                              <a:cs typeface="Catamaran" panose="020B0604020202020204" charset="0"/>
                            </a:rPr>
                            <a:t>1</a:t>
                          </a:r>
                          <a:endParaRPr lang="en-US" sz="2900" dirty="0">
                            <a:latin typeface="Arial (Body)"/>
                            <a:cs typeface="Catamaran" panose="020B0604020202020204" charset="0"/>
                          </a:endParaRPr>
                        </a:p>
                      </a:txBody>
                      <a:tcPr marL="121920" marR="121920" marT="60960" marB="60960" anchor="ctr"/>
                    </a:tc>
                    <a:extLst>
                      <a:ext uri="{0D108BD9-81ED-4DB2-BD59-A6C34878D82A}">
                        <a16:rowId xmlns:a16="http://schemas.microsoft.com/office/drawing/2014/main" val="1510886778"/>
                      </a:ext>
                    </a:extLst>
                  </a:tr>
                </a:tbl>
              </a:graphicData>
            </a:graphic>
          </p:graphicFrame>
        </mc:Fallback>
      </mc:AlternateContent>
    </p:spTree>
    <p:extLst>
      <p:ext uri="{BB962C8B-B14F-4D97-AF65-F5344CB8AC3E}">
        <p14:creationId xmlns:p14="http://schemas.microsoft.com/office/powerpoint/2010/main" val="2394702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 presetClass="entr" presetSubtype="0" fill="hold" nodeType="withEffect">
                                  <p:stCondLst>
                                    <p:cond delay="0"/>
                                  </p:stCondLst>
                                  <p:childTnLst>
                                    <p:set>
                                      <p:cBhvr>
                                        <p:cTn id="9" dur="1" fill="hold">
                                          <p:stCondLst>
                                            <p:cond delay="0"/>
                                          </p:stCondLst>
                                        </p:cTn>
                                        <p:tgtEl>
                                          <p:spTgt spid="6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VẬN DỤNG</a:t>
            </a:r>
            <a:endParaRPr b="1" dirty="0">
              <a:solidFill>
                <a:schemeClr val="dk2"/>
              </a:solidFill>
              <a:latin typeface="Catamaran" panose="020B0604020202020204" charset="0"/>
              <a:cs typeface="Catamaran" panose="020B0604020202020204" charset="0"/>
            </a:endParaRPr>
          </a:p>
        </p:txBody>
      </p:sp>
      <mc:AlternateContent xmlns:mc="http://schemas.openxmlformats.org/markup-compatibility/2006" xmlns:a14="http://schemas.microsoft.com/office/drawing/2010/main">
        <mc:Choice Requires="a14">
          <p:sp>
            <p:nvSpPr>
              <p:cNvPr id="2211" name="Google Shape;2211;p43"/>
              <p:cNvSpPr txBox="1">
                <a:spLocks noGrp="1"/>
              </p:cNvSpPr>
              <p:nvPr>
                <p:ph type="subTitle" idx="14"/>
              </p:nvPr>
            </p:nvSpPr>
            <p:spPr>
              <a:xfrm>
                <a:off x="2327810" y="1401509"/>
                <a:ext cx="9055881" cy="1077308"/>
              </a:xfrm>
              <a:prstGeom prst="rect">
                <a:avLst/>
              </a:prstGeom>
              <a:solidFill>
                <a:srgbClr val="AFE23D"/>
              </a:solidFill>
            </p:spPr>
            <p:txBody>
              <a:bodyPr spcFirstLastPara="1" wrap="square" lIns="121900" tIns="121900" rIns="121900" bIns="121900" anchor="t" anchorCtr="0">
                <a:noAutofit/>
              </a:bodyPr>
              <a:lstStyle/>
              <a:p>
                <a:pPr marL="0" indent="0" algn="l"/>
                <a:r>
                  <a:rPr lang="en" sz="3200" dirty="0">
                    <a:solidFill>
                      <a:srgbClr val="C22960"/>
                    </a:solidFill>
                    <a:latin typeface="Catamaran" panose="020B0604020202020204" charset="0"/>
                    <a:cs typeface="Catamaran" panose="020B0604020202020204" charset="0"/>
                  </a:rPr>
                  <a:t>Tính thể tích một bể nước dạng hình lập phương có độ dài cạnh là </a:t>
                </a:r>
                <a14:m>
                  <m:oMath xmlns:m="http://schemas.openxmlformats.org/officeDocument/2006/math">
                    <m:r>
                      <a:rPr lang="en-US" sz="3200" i="1">
                        <a:solidFill>
                          <a:srgbClr val="C22960"/>
                        </a:solidFill>
                        <a:latin typeface="Cambria Math" panose="02040503050406030204" pitchFamily="18" charset="0"/>
                        <a:cs typeface="Catamaran" panose="020B0604020202020204" charset="0"/>
                      </a:rPr>
                      <m:t>1,8 </m:t>
                    </m:r>
                    <m:r>
                      <a:rPr lang="en-US" sz="3200" i="1">
                        <a:solidFill>
                          <a:srgbClr val="C22960"/>
                        </a:solidFill>
                        <a:latin typeface="Cambria Math" panose="02040503050406030204" pitchFamily="18" charset="0"/>
                        <a:cs typeface="Catamaran" panose="020B0604020202020204" charset="0"/>
                      </a:rPr>
                      <m:t>𝑚</m:t>
                    </m:r>
                  </m:oMath>
                </a14:m>
                <a:r>
                  <a:rPr lang="en" sz="3200" dirty="0">
                    <a:solidFill>
                      <a:srgbClr val="C22960"/>
                    </a:solidFill>
                    <a:latin typeface="Catamaran" panose="020B0604020202020204" charset="0"/>
                    <a:cs typeface="Catamaran" panose="020B0604020202020204" charset="0"/>
                  </a:rPr>
                  <a:t>.</a:t>
                </a:r>
              </a:p>
              <a:p>
                <a:pPr marL="0" indent="0" algn="l"/>
                <a:endParaRPr sz="3200" dirty="0">
                  <a:solidFill>
                    <a:srgbClr val="C22960"/>
                  </a:solidFill>
                  <a:latin typeface="Catamaran" panose="020B0604020202020204" charset="0"/>
                  <a:cs typeface="Catamaran" panose="020B0604020202020204" charset="0"/>
                </a:endParaRPr>
              </a:p>
            </p:txBody>
          </p:sp>
        </mc:Choice>
        <mc:Fallback xmlns="">
          <p:sp>
            <p:nvSpPr>
              <p:cNvPr id="2211" name="Google Shape;2211;p43"/>
              <p:cNvSpPr txBox="1">
                <a:spLocks noGrp="1" noRot="1" noChangeAspect="1" noMove="1" noResize="1" noEditPoints="1" noAdjustHandles="1" noChangeArrowheads="1" noChangeShapeType="1" noTextEdit="1"/>
              </p:cNvSpPr>
              <p:nvPr>
                <p:ph type="subTitle" idx="14"/>
              </p:nvPr>
            </p:nvSpPr>
            <p:spPr>
              <a:xfrm>
                <a:off x="2327810" y="1401509"/>
                <a:ext cx="9055881" cy="1077308"/>
              </a:xfrm>
              <a:prstGeom prst="rect">
                <a:avLst/>
              </a:prstGeom>
              <a:blipFill>
                <a:blip r:embed="rId3"/>
                <a:stretch>
                  <a:fillRect l="-1414" t="-565" r="-2559" b="-24294"/>
                </a:stretch>
              </a:blipFill>
            </p:spPr>
            <p:txBody>
              <a:bodyPr/>
              <a:lstStyle/>
              <a:p>
                <a:r>
                  <a:rPr lang="en-US">
                    <a:noFill/>
                  </a:rPr>
                  <a:t> </a:t>
                </a:r>
              </a:p>
            </p:txBody>
          </p:sp>
        </mc:Fallback>
      </mc:AlternateContent>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900" b="97901" l="2148" r="96376"/>
                    </a14:imgEffect>
                  </a14:imgLayer>
                </a14:imgProps>
              </a:ext>
            </a:extLst>
          </a:blip>
          <a:stretch>
            <a:fillRect/>
          </a:stretch>
        </p:blipFill>
        <p:spPr>
          <a:xfrm>
            <a:off x="1003970" y="2513623"/>
            <a:ext cx="3949225" cy="353574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807899" y="5787650"/>
                <a:ext cx="1123895" cy="38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14:m>
                  <m:oMathPara xmlns:m="http://schemas.openxmlformats.org/officeDocument/2006/math">
                    <m:oMathParaPr>
                      <m:jc m:val="centerGroup"/>
                    </m:oMathParaPr>
                    <m:oMath xmlns:m="http://schemas.openxmlformats.org/officeDocument/2006/math">
                      <m:r>
                        <a:rPr lang="en-US" sz="2933" i="1" kern="0">
                          <a:solidFill>
                            <a:srgbClr val="79BF00">
                              <a:lumMod val="50000"/>
                            </a:srgbClr>
                          </a:solidFill>
                          <a:latin typeface="Cambria Math" panose="02040503050406030204" pitchFamily="18" charset="0"/>
                          <a:sym typeface="Arial"/>
                        </a:rPr>
                        <m:t>1,8 </m:t>
                      </m:r>
                      <m:r>
                        <a:rPr lang="en-US" sz="2933" i="1" kern="0">
                          <a:solidFill>
                            <a:srgbClr val="79BF00">
                              <a:lumMod val="50000"/>
                            </a:srgbClr>
                          </a:solidFill>
                          <a:latin typeface="Cambria Math" panose="02040503050406030204" pitchFamily="18" charset="0"/>
                          <a:sym typeface="Arial"/>
                        </a:rPr>
                        <m:t>𝑚</m:t>
                      </m:r>
                    </m:oMath>
                  </m:oMathPara>
                </a14:m>
                <a:endParaRPr lang="en-US" sz="2933" kern="0" dirty="0">
                  <a:solidFill>
                    <a:srgbClr val="79BF00">
                      <a:lumMod val="50000"/>
                    </a:srgbClr>
                  </a:solidFill>
                  <a:latin typeface="Arial"/>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1807899" y="5787650"/>
                <a:ext cx="1123895" cy="383948"/>
              </a:xfrm>
              <a:prstGeom prst="rect">
                <a:avLst/>
              </a:prstGeom>
              <a:blipFill>
                <a:blip r:embed="rId6"/>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065413264"/>
      </p:ext>
    </p:extLst>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214&quot;&gt;&lt;/object&gt;&lt;object type=&quot;2&quot; unique_id=&quot;10215&quot;&gt;&lt;object type=&quot;3&quot; unique_id=&quot;10216&quot;&gt;&lt;property id=&quot;20148&quot; value=&quot;5&quot;/&gt;&lt;property id=&quot;20300&quot; value=&quot;Slide 1&quot;/&gt;&lt;property id=&quot;20307&quot; value=&quot;256&quot;/&gt;&lt;/object&gt;&lt;object type=&quot;3&quot; unique_id=&quot;10217&quot;&gt;&lt;property id=&quot;20148&quot; value=&quot;5&quot;/&gt;&lt;property id=&quot;20300&quot; value=&quot;Slide 2&quot;/&gt;&lt;property id=&quot;20307&quot; value=&quot;257&quot;/&gt;&lt;/object&gt;&lt;object type=&quot;3&quot; unique_id=&quot;10218&quot;&gt;&lt;property id=&quot;20148&quot; value=&quot;5&quot;/&gt;&lt;property id=&quot;20300&quot; value=&quot;Slide 3&quot;/&gt;&lt;property id=&quot;20307&quot; value=&quot;258&quot;/&gt;&lt;/object&gt;&lt;object type=&quot;3&quot; unique_id=&quot;10219&quot;&gt;&lt;property id=&quot;20148&quot; value=&quot;5&quot;/&gt;&lt;property id=&quot;20300&quot; value=&quot;Slide 4&quot;/&gt;&lt;property id=&quot;20307&quot; value=&quot;259&quot;/&gt;&lt;/object&gt;&lt;object type=&quot;3&quot; unique_id=&quot;10220&quot;&gt;&lt;property id=&quot;20148&quot; value=&quot;5&quot;/&gt;&lt;property id=&quot;20300&quot; value=&quot;Slide 5&quot;/&gt;&lt;property id=&quot;20307&quot; value=&quot;260&quot;/&gt;&lt;/object&gt;&lt;object type=&quot;3&quot; unique_id=&quot;10221&quot;&gt;&lt;property id=&quot;20148&quot; value=&quot;5&quot;/&gt;&lt;property id=&quot;20300&quot; value=&quot;Slide 6&quot;/&gt;&lt;property id=&quot;20307&quot; value=&quot;261&quot;/&gt;&lt;/object&gt;&lt;object type=&quot;3&quot; unique_id=&quot;10222&quot;&gt;&lt;property id=&quot;20148&quot; value=&quot;5&quot;/&gt;&lt;property id=&quot;20300&quot; value=&quot;Slide 7&quot;/&gt;&lt;property id=&quot;20307&quot; value=&quot;262&quot;/&gt;&lt;/object&gt;&lt;object type=&quot;3&quot; unique_id=&quot;10223&quot;&gt;&lt;property id=&quot;20148&quot; value=&quot;5&quot;/&gt;&lt;property id=&quot;20300&quot; value=&quot;Slide 8&quot;/&gt;&lt;property id=&quot;20307&quot; value=&quot;263&quot;/&gt;&lt;/object&gt;&lt;object type=&quot;3&quot; unique_id=&quot;10224&quot;&gt;&lt;property id=&quot;20148&quot; value=&quot;5&quot;/&gt;&lt;property id=&quot;20300&quot; value=&quot;Slide 9&quot;/&gt;&lt;property id=&quot;20307&quot; value=&quot;264&quot;/&gt;&lt;/object&gt;&lt;object type=&quot;3&quot; unique_id=&quot;10225&quot;&gt;&lt;property id=&quot;20148&quot; value=&quot;5&quot;/&gt;&lt;property id=&quot;20300&quot; value=&quot;Slide 10&quot;/&gt;&lt;property id=&quot;20307&quot; value=&quot;265&quot;/&gt;&lt;/object&gt;&lt;object type=&quot;3&quot; unique_id=&quot;10226&quot;&gt;&lt;property id=&quot;20148&quot; value=&quot;5&quot;/&gt;&lt;property id=&quot;20300&quot; value=&quot;Slide 11&quot;/&gt;&lt;property id=&quot;20307&quot; value=&quot;266&quot;/&gt;&lt;/object&gt;&lt;object type=&quot;3&quot; unique_id=&quot;10227&quot;&gt;&lt;property id=&quot;20148&quot; value=&quot;5&quot;/&gt;&lt;property id=&quot;20300&quot; value=&quot;Slide 12&quot;/&gt;&lt;property id=&quot;20307&quot; value=&quot;269&quot;/&gt;&lt;/object&gt;&lt;object type=&quot;3&quot; unique_id=&quot;10228&quot;&gt;&lt;property id=&quot;20148&quot; value=&quot;5&quot;/&gt;&lt;property id=&quot;20300&quot; value=&quot;Slide 13&quot;/&gt;&lt;property id=&quot;20307&quot; value=&quot;268&quot;/&gt;&lt;/object&gt;&lt;object type=&quot;3&quot; unique_id=&quot;10274&quot;&gt;&lt;property id=&quot;20148&quot; value=&quot;5&quot;/&gt;&lt;property id=&quot;20300&quot; value=&quot;Slide 14&quot;/&gt;&lt;property id=&quot;20307&quot; value=&quot;27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Science Subject for High School - 11th Grade: Work and Energy  by Slidesgo">
  <a:themeElements>
    <a:clrScheme name="Simple Light">
      <a:dk1>
        <a:srgbClr val="002933"/>
      </a:dk1>
      <a:lt1>
        <a:srgbClr val="999999"/>
      </a:lt1>
      <a:dk2>
        <a:srgbClr val="06AFBC"/>
      </a:dk2>
      <a:lt2>
        <a:srgbClr val="79BF00"/>
      </a:lt2>
      <a:accent1>
        <a:srgbClr val="AFE23D"/>
      </a:accent1>
      <a:accent2>
        <a:srgbClr val="FFDB43"/>
      </a:accent2>
      <a:accent3>
        <a:srgbClr val="FF8E5C"/>
      </a:accent3>
      <a:accent4>
        <a:srgbClr val="FF6765"/>
      </a:accent4>
      <a:accent5>
        <a:srgbClr val="85200C"/>
      </a:accent5>
      <a:accent6>
        <a:srgbClr val="FFFFFF"/>
      </a:accent6>
      <a:hlink>
        <a:srgbClr val="0029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TotalTime>
  <Words>2526</Words>
  <Application>Microsoft Office PowerPoint</Application>
  <PresentationFormat>Widescreen</PresentationFormat>
  <Paragraphs>399</Paragraphs>
  <Slides>47</Slides>
  <Notes>34</Notes>
  <HiddenSlides>0</HiddenSlides>
  <MMClips>12</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47</vt:i4>
      </vt:variant>
    </vt:vector>
  </HeadingPairs>
  <TitlesOfParts>
    <vt:vector size="68" baseType="lpstr">
      <vt:lpstr>.VnCentury Schoolbook</vt:lpstr>
      <vt:lpstr>.VnTime</vt:lpstr>
      <vt:lpstr>Arial</vt:lpstr>
      <vt:lpstr>Arial (Body)</vt:lpstr>
      <vt:lpstr>Britannic Bold</vt:lpstr>
      <vt:lpstr>Calibri</vt:lpstr>
      <vt:lpstr>Cambria Math</vt:lpstr>
      <vt:lpstr>Catamaran</vt:lpstr>
      <vt:lpstr>Chau Philomene One</vt:lpstr>
      <vt:lpstr>Times New Roman</vt:lpstr>
      <vt:lpstr>Office Theme</vt:lpstr>
      <vt:lpstr>1_Office Theme</vt:lpstr>
      <vt:lpstr>2_Office Theme</vt:lpstr>
      <vt:lpstr>3_Office Theme</vt:lpstr>
      <vt:lpstr>4_Office Theme</vt:lpstr>
      <vt:lpstr>5_Office Theme</vt:lpstr>
      <vt:lpstr>6_Office Theme</vt:lpstr>
      <vt:lpstr>7_Office Theme</vt:lpstr>
      <vt:lpstr>9_Office Theme</vt:lpstr>
      <vt:lpstr>10_Office Theme</vt:lpstr>
      <vt:lpstr>Science Subject for High School - 11th Grade: Work and Energy  by Slidesgo</vt:lpstr>
      <vt:lpstr>§3. PHÉP TÍNH LŨY THỪA VỚI SỐ MŨ TỰ NHIÊN</vt:lpstr>
      <vt:lpstr>TỔNG QUAN BÀI HỌC</vt:lpstr>
      <vt:lpstr>TỔNG QUAN BÀI HỌC</vt:lpstr>
      <vt:lpstr>HOẠT ĐỘNG KHỞI ĐỘNG</vt:lpstr>
      <vt:lpstr>HÌNH THÀNH KIẾN THỨC</vt:lpstr>
      <vt:lpstr>PowerPoint Presentation</vt:lpstr>
      <vt:lpstr>PowerPoint Presentation</vt:lpstr>
      <vt:lpstr>LUYỆN TẬP</vt:lpstr>
      <vt:lpstr>VẬN DỤNG</vt:lpstr>
      <vt:lpstr>PowerPoint Presentation</vt:lpstr>
      <vt:lpstr>TÌM TÒI, MỞ RỘNG</vt:lpstr>
      <vt:lpstr>TÌM TÒI, MỞ RỘNG</vt:lpstr>
      <vt:lpstr>TỔNG QUAN BÀI HỌC</vt:lpstr>
      <vt:lpstr>HOẠT ĐỘNG KHỞI ĐỘNG</vt:lpstr>
      <vt:lpstr>HÌNH THÀNH KIẾN THỨC</vt:lpstr>
      <vt:lpstr>LUYỆN TẬP</vt:lpstr>
      <vt:lpstr>LUYỆN TẬP</vt:lpstr>
      <vt:lpstr>VẬN DỤNG</vt:lpstr>
      <vt:lpstr>TỔNG QUAN BÀI HỌC</vt:lpstr>
      <vt:lpstr>HOẠT ĐỘNG KHỞI ĐỘNG</vt:lpstr>
      <vt:lpstr>HÌNH THÀNH KIẾN THỨC</vt:lpstr>
      <vt:lpstr>LUYỆN TẬP</vt:lpstr>
      <vt:lpstr>VẬN DỤNG</vt:lpstr>
      <vt:lpstr>TÌM TÒI, MỞ RỘNG</vt:lpstr>
      <vt:lpstr>TỔNG QUAN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VẬN DỤNG</vt:lpstr>
      <vt:lpstr>LUYỆN TẬP- VẬN DỤNG</vt:lpstr>
      <vt:lpstr>LUYỆN TẬP- VẬN DỤNG</vt:lpstr>
      <vt:lpstr>LUYỆN TẬP- VẬN DỤNG</vt:lpstr>
      <vt:lpstr>LUYỆN TẬP- VẬN DỤNG</vt:lpstr>
      <vt:lpstr>LUYỆN TẬP- VẬN DỤNG</vt:lpstr>
      <vt:lpstr>LUYỆN TẬP- VẬN DỤNG</vt:lpstr>
      <vt:lpstr>HƯỚNG DẪN NHIỆM VỤ VỀ NHÀ</vt:lpstr>
    </vt:vector>
  </TitlesOfParts>
  <Manager>TV_STEM</Manager>
  <Company>TV_STEM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TV_STEM</dc:title>
  <dc:subject>TV_STEM</dc:subject>
  <dc:creator>TV_STEM</dc:creator>
  <cp:keywords>TV_STEM</cp:keywords>
  <dc:description>TV_STEM</dc:description>
  <cp:lastModifiedBy>User</cp:lastModifiedBy>
  <cp:revision>60</cp:revision>
  <dcterms:created xsi:type="dcterms:W3CDTF">2020-08-25T18:06:52Z</dcterms:created>
  <dcterms:modified xsi:type="dcterms:W3CDTF">2024-10-28T13:00:30Z</dcterms:modified>
  <cp:category>TV_STEM</cp:category>
</cp:coreProperties>
</file>