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309" r:id="rId2"/>
    <p:sldId id="256" r:id="rId3"/>
    <p:sldId id="257" r:id="rId4"/>
    <p:sldId id="258" r:id="rId5"/>
    <p:sldId id="259" r:id="rId6"/>
    <p:sldId id="260" r:id="rId7"/>
    <p:sldId id="261" r:id="rId8"/>
    <p:sldId id="264" r:id="rId9"/>
    <p:sldId id="300" r:id="rId10"/>
    <p:sldId id="299" r:id="rId11"/>
    <p:sldId id="271" r:id="rId12"/>
    <p:sldId id="301" r:id="rId13"/>
    <p:sldId id="302" r:id="rId14"/>
    <p:sldId id="303" r:id="rId15"/>
    <p:sldId id="304" r:id="rId16"/>
    <p:sldId id="305" r:id="rId17"/>
    <p:sldId id="293" r:id="rId18"/>
    <p:sldId id="308" r:id="rId19"/>
  </p:sldIdLst>
  <p:sldSz cx="18288000" cy="10287000"/>
  <p:notesSz cx="6858000" cy="9144000"/>
  <p:embeddedFontLst>
    <p:embeddedFont>
      <p:font typeface="#9Slide03 Penumbra" panose="020B0604020202020204" charset="0"/>
      <p:bold r:id="rId21"/>
    </p:embeddedFont>
    <p:embeddedFont>
      <p:font typeface="#9Slide03 Roboto Slab Bold" panose="020B0604020202020204" charset="0"/>
      <p:bold r:id="rId22"/>
    </p:embeddedFont>
    <p:embeddedFont>
      <p:font typeface="#9Slide05 SVNEgregio Script" panose="020B0604020202020204" charset="0"/>
      <p:regular r:id="rId23"/>
    </p:embeddedFont>
    <p:embeddedFont>
      <p:font typeface="#9Slide07 Dorayaki" panose="020B0604020202020204" charset="0"/>
      <p:regular r:id="rId24"/>
    </p:embeddedFont>
    <p:embeddedFont>
      <p:font typeface="#9Slide07 IcielBaliho Script" panose="020B0604020202020204" charset="0"/>
      <p:regular r:id="rId25"/>
    </p:embeddedFont>
    <p:embeddedFont>
      <p:font typeface="#9Slide07 SVNDessert Menu Scrip" panose="020B0604020202020204" charset="0"/>
      <p:regular r:id="rId26"/>
    </p:embeddedFont>
    <p:embeddedFont>
      <p:font typeface="DM Sans" pitchFamily="2"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0B1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13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9F7EC-23FD-4FCD-9E0B-E5C5EC1C46E8}" type="datetimeFigureOut">
              <a:rPr lang="en-US" smtClean="0"/>
              <a:t>5/10/2024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1B081-3066-49FB-978A-3F317EDF6B97}" type="slidenum">
              <a:rPr lang="en-US" smtClean="0"/>
              <a:t>‹#›</a:t>
            </a:fld>
            <a:endParaRPr lang="en-US"/>
          </a:p>
        </p:txBody>
      </p:sp>
    </p:spTree>
    <p:extLst>
      <p:ext uri="{BB962C8B-B14F-4D97-AF65-F5344CB8AC3E}">
        <p14:creationId xmlns:p14="http://schemas.microsoft.com/office/powerpoint/2010/main" val="1173972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1</a:t>
            </a:fld>
            <a:endParaRPr lang="en-US"/>
          </a:p>
        </p:txBody>
      </p:sp>
    </p:spTree>
    <p:extLst>
      <p:ext uri="{BB962C8B-B14F-4D97-AF65-F5344CB8AC3E}">
        <p14:creationId xmlns:p14="http://schemas.microsoft.com/office/powerpoint/2010/main" val="2046289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0" dirty="0">
                <a:solidFill>
                  <a:srgbClr val="4B1A0C">
                    <a:lumMod val="50000"/>
                  </a:srgbClr>
                </a:solidFill>
                <a:latin typeface="Arial" panose="020B0604020202020204" pitchFamily="34" charset="0"/>
                <a:cs typeface="Arial" panose="020B0604020202020204" pitchFamily="34" charset="0"/>
                <a:sym typeface="Arial"/>
              </a:rPr>
              <a:t>Em hãy xác định mục đích nói và người nghe </a:t>
            </a:r>
            <a:r>
              <a:rPr lang="en-US" sz="1200" kern="0" dirty="0" err="1">
                <a:solidFill>
                  <a:srgbClr val="4B1A0C">
                    <a:lumMod val="50000"/>
                  </a:srgbClr>
                </a:solidFill>
                <a:latin typeface="Arial"/>
                <a:cs typeface="Arial" panose="020B0604020202020204" pitchFamily="34" charset="0"/>
                <a:sym typeface="Arial"/>
              </a:rPr>
              <a:t>trong</a:t>
            </a:r>
            <a:r>
              <a:rPr lang="en-US" sz="1200" kern="0" dirty="0">
                <a:solidFill>
                  <a:srgbClr val="4B1A0C">
                    <a:lumMod val="50000"/>
                  </a:srgbClr>
                </a:solidFill>
                <a:latin typeface="Arial"/>
                <a:cs typeface="Arial" panose="020B0604020202020204" pitchFamily="34" charset="0"/>
                <a:sym typeface="Arial"/>
              </a:rPr>
              <a:t> </a:t>
            </a:r>
            <a:r>
              <a:rPr lang="en-US" sz="1200" kern="0" dirty="0" err="1">
                <a:solidFill>
                  <a:srgbClr val="4B1A0C">
                    <a:lumMod val="50000"/>
                  </a:srgbClr>
                </a:solidFill>
                <a:latin typeface="Arial"/>
                <a:cs typeface="Arial" panose="020B0604020202020204" pitchFamily="34" charset="0"/>
                <a:sym typeface="Arial"/>
              </a:rPr>
              <a:t>khi</a:t>
            </a:r>
            <a:r>
              <a:rPr lang="en-US" sz="1200" kern="0" dirty="0">
                <a:solidFill>
                  <a:srgbClr val="4B1A0C">
                    <a:lumMod val="50000"/>
                  </a:srgbClr>
                </a:solidFill>
                <a:latin typeface="Arial"/>
                <a:cs typeface="Arial" panose="020B0604020202020204" pitchFamily="34" charset="0"/>
                <a:sym typeface="Arial"/>
              </a:rPr>
              <a:t> </a:t>
            </a:r>
            <a:r>
              <a:rPr lang="en-US" sz="1200" kern="0" dirty="0" err="1">
                <a:solidFill>
                  <a:srgbClr val="4B1A0C">
                    <a:lumMod val="50000"/>
                  </a:srgbClr>
                </a:solidFill>
                <a:latin typeface="Arial"/>
                <a:cs typeface="Arial" panose="020B0604020202020204" pitchFamily="34" charset="0"/>
                <a:sym typeface="Arial"/>
              </a:rPr>
              <a:t>trình</a:t>
            </a:r>
            <a:r>
              <a:rPr lang="en-US" sz="1200" kern="0" dirty="0">
                <a:solidFill>
                  <a:srgbClr val="4B1A0C">
                    <a:lumMod val="50000"/>
                  </a:srgbClr>
                </a:solidFill>
                <a:latin typeface="Arial"/>
                <a:cs typeface="Arial" panose="020B0604020202020204" pitchFamily="34" charset="0"/>
                <a:sym typeface="Arial"/>
              </a:rPr>
              <a:t> </a:t>
            </a:r>
            <a:r>
              <a:rPr lang="en-US" sz="1200" kern="0" dirty="0" err="1">
                <a:solidFill>
                  <a:srgbClr val="4B1A0C">
                    <a:lumMod val="50000"/>
                  </a:srgbClr>
                </a:solidFill>
                <a:latin typeface="Arial"/>
                <a:cs typeface="Arial" panose="020B0604020202020204" pitchFamily="34" charset="0"/>
                <a:sym typeface="Arial"/>
              </a:rPr>
              <a:t>bày</a:t>
            </a:r>
            <a:r>
              <a:rPr lang="en-US" sz="1200" kern="0" dirty="0">
                <a:solidFill>
                  <a:srgbClr val="4B1A0C">
                    <a:lumMod val="50000"/>
                  </a:srgbClr>
                </a:solidFill>
                <a:latin typeface="Arial"/>
                <a:cs typeface="Arial" panose="020B0604020202020204" pitchFamily="34" charset="0"/>
                <a:sym typeface="Arial"/>
              </a:rPr>
              <a:t> </a:t>
            </a:r>
            <a:r>
              <a:rPr lang="en-US" sz="1200" kern="0" dirty="0" err="1">
                <a:solidFill>
                  <a:srgbClr val="4B1A0C">
                    <a:lumMod val="50000"/>
                  </a:srgbClr>
                </a:solidFill>
                <a:latin typeface="Arial"/>
                <a:cs typeface="Arial" panose="020B0604020202020204" pitchFamily="34" charset="0"/>
                <a:sym typeface="Arial"/>
              </a:rPr>
              <a:t>về</a:t>
            </a:r>
            <a:r>
              <a:rPr lang="en-US" sz="1200" kern="0" dirty="0">
                <a:solidFill>
                  <a:srgbClr val="4B1A0C">
                    <a:lumMod val="50000"/>
                  </a:srgbClr>
                </a:solidFill>
                <a:latin typeface="Arial"/>
                <a:cs typeface="Arial" panose="020B0604020202020204" pitchFamily="34" charset="0"/>
                <a:sym typeface="Arial"/>
              </a:rPr>
              <a:t> </a:t>
            </a:r>
            <a:r>
              <a:rPr lang="en-US" sz="1200" kern="0" dirty="0" err="1">
                <a:solidFill>
                  <a:srgbClr val="4B1A0C">
                    <a:lumMod val="50000"/>
                  </a:srgbClr>
                </a:solidFill>
                <a:latin typeface="Arial"/>
                <a:cs typeface="Arial" panose="020B0604020202020204" pitchFamily="34" charset="0"/>
                <a:sym typeface="Arial"/>
              </a:rPr>
              <a:t>một</a:t>
            </a:r>
            <a:r>
              <a:rPr lang="en-US" sz="1200" kern="0" dirty="0">
                <a:solidFill>
                  <a:srgbClr val="4B1A0C">
                    <a:lumMod val="50000"/>
                  </a:srgbClr>
                </a:solidFill>
                <a:latin typeface="Arial"/>
                <a:cs typeface="Arial" panose="020B0604020202020204" pitchFamily="34" charset="0"/>
                <a:sym typeface="Arial"/>
              </a:rPr>
              <a:t> </a:t>
            </a:r>
            <a:r>
              <a:rPr lang="en-US" sz="1200" kern="0" dirty="0" err="1">
                <a:solidFill>
                  <a:srgbClr val="4B1A0C">
                    <a:lumMod val="50000"/>
                  </a:srgbClr>
                </a:solidFill>
                <a:latin typeface="Arial"/>
                <a:cs typeface="Arial" panose="020B0604020202020204" pitchFamily="34" charset="0"/>
                <a:sym typeface="Arial"/>
              </a:rPr>
              <a:t>cuốn</a:t>
            </a:r>
            <a:r>
              <a:rPr lang="en-US" sz="1200" kern="0" dirty="0">
                <a:solidFill>
                  <a:srgbClr val="4B1A0C">
                    <a:lumMod val="50000"/>
                  </a:srgbClr>
                </a:solidFill>
                <a:latin typeface="Arial"/>
                <a:cs typeface="Arial" panose="020B0604020202020204" pitchFamily="34" charset="0"/>
                <a:sym typeface="Arial"/>
              </a:rPr>
              <a:t> </a:t>
            </a:r>
            <a:r>
              <a:rPr lang="en-US" sz="1200" kern="0" dirty="0" err="1">
                <a:solidFill>
                  <a:srgbClr val="4B1A0C">
                    <a:lumMod val="50000"/>
                  </a:srgbClr>
                </a:solidFill>
                <a:latin typeface="Arial"/>
                <a:cs typeface="Arial" panose="020B0604020202020204" pitchFamily="34" charset="0"/>
                <a:sym typeface="Arial"/>
              </a:rPr>
              <a:t>sách</a:t>
            </a:r>
            <a:r>
              <a:rPr lang="en-US" sz="1200" kern="0" dirty="0">
                <a:solidFill>
                  <a:srgbClr val="4B1A0C">
                    <a:lumMod val="50000"/>
                  </a:srgbClr>
                </a:solidFill>
                <a:latin typeface="Arial"/>
                <a:cs typeface="Arial" panose="020B0604020202020204" pitchFamily="34" charset="0"/>
                <a:sym typeface="Arial"/>
              </a:rPr>
              <a:t> </a:t>
            </a:r>
            <a:r>
              <a:rPr lang="en-US" sz="1200" kern="0" dirty="0" err="1">
                <a:solidFill>
                  <a:srgbClr val="4B1A0C">
                    <a:lumMod val="50000"/>
                  </a:srgbClr>
                </a:solidFill>
                <a:latin typeface="Arial"/>
                <a:cs typeface="Arial" panose="020B0604020202020204" pitchFamily="34" charset="0"/>
                <a:sym typeface="Arial"/>
              </a:rPr>
              <a:t>mà</a:t>
            </a:r>
            <a:r>
              <a:rPr lang="en-US" sz="1200" kern="0" dirty="0">
                <a:solidFill>
                  <a:srgbClr val="4B1A0C">
                    <a:lumMod val="50000"/>
                  </a:srgbClr>
                </a:solidFill>
                <a:latin typeface="Arial"/>
                <a:cs typeface="Arial" panose="020B0604020202020204" pitchFamily="34" charset="0"/>
                <a:sym typeface="Arial"/>
              </a:rPr>
              <a:t> </a:t>
            </a:r>
            <a:r>
              <a:rPr lang="en-US" sz="1200" kern="0" dirty="0" err="1">
                <a:solidFill>
                  <a:srgbClr val="4B1A0C">
                    <a:lumMod val="50000"/>
                  </a:srgbClr>
                </a:solidFill>
                <a:latin typeface="Arial"/>
                <a:cs typeface="Arial" panose="020B0604020202020204" pitchFamily="34" charset="0"/>
                <a:sym typeface="Arial"/>
              </a:rPr>
              <a:t>em</a:t>
            </a:r>
            <a:r>
              <a:rPr lang="en-US" sz="1200" kern="0" dirty="0">
                <a:solidFill>
                  <a:srgbClr val="4B1A0C">
                    <a:lumMod val="50000"/>
                  </a:srgbClr>
                </a:solidFill>
                <a:latin typeface="Arial"/>
                <a:cs typeface="Arial" panose="020B0604020202020204" pitchFamily="34" charset="0"/>
                <a:sym typeface="Arial"/>
              </a:rPr>
              <a:t> </a:t>
            </a:r>
            <a:r>
              <a:rPr lang="en-US" sz="1200" kern="0" dirty="0" err="1">
                <a:solidFill>
                  <a:srgbClr val="4B1A0C">
                    <a:lumMod val="50000"/>
                  </a:srgbClr>
                </a:solidFill>
                <a:latin typeface="Arial"/>
                <a:cs typeface="Arial" panose="020B0604020202020204" pitchFamily="34" charset="0"/>
                <a:sym typeface="Arial"/>
              </a:rPr>
              <a:t>yêu</a:t>
            </a:r>
            <a:r>
              <a:rPr lang="en-US" sz="1200" kern="0" dirty="0">
                <a:solidFill>
                  <a:srgbClr val="4B1A0C">
                    <a:lumMod val="50000"/>
                  </a:srgbClr>
                </a:solidFill>
                <a:latin typeface="Arial"/>
                <a:cs typeface="Arial" panose="020B0604020202020204" pitchFamily="34" charset="0"/>
                <a:sym typeface="Arial"/>
              </a:rPr>
              <a:t> </a:t>
            </a:r>
            <a:r>
              <a:rPr lang="en-US" sz="1200" kern="0" dirty="0" err="1">
                <a:solidFill>
                  <a:srgbClr val="4B1A0C">
                    <a:lumMod val="50000"/>
                  </a:srgbClr>
                </a:solidFill>
                <a:latin typeface="Arial"/>
                <a:cs typeface="Arial" panose="020B0604020202020204" pitchFamily="34" charset="0"/>
                <a:sym typeface="Arial"/>
              </a:rPr>
              <a:t>thích</a:t>
            </a:r>
            <a:r>
              <a:rPr lang="en-US" sz="1200" kern="0" dirty="0">
                <a:solidFill>
                  <a:srgbClr val="4B1A0C">
                    <a:lumMod val="50000"/>
                  </a:srgbClr>
                </a:solidFill>
                <a:latin typeface="Arial"/>
                <a:cs typeface="Arial" panose="020B0604020202020204" pitchFamily="34" charset="0"/>
                <a:sym typeface="Arial"/>
              </a:rPr>
              <a:t>.</a:t>
            </a:r>
            <a:endParaRPr lang="en-US" sz="1200" kern="0" dirty="0">
              <a:solidFill>
                <a:srgbClr val="4B1A0C">
                  <a:lumMod val="50000"/>
                </a:srgbClr>
              </a:solidFill>
              <a:latin typeface="Arial" panose="020B0604020202020204" pitchFamily="34" charset="0"/>
              <a:cs typeface="Arial" panose="020B0604020202020204" pitchFamily="34" charset="0"/>
              <a:sym typeface="Arial"/>
            </a:endParaRPr>
          </a:p>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10</a:t>
            </a:fld>
            <a:endParaRPr lang="en-US"/>
          </a:p>
        </p:txBody>
      </p:sp>
    </p:spTree>
    <p:extLst>
      <p:ext uri="{BB962C8B-B14F-4D97-AF65-F5344CB8AC3E}">
        <p14:creationId xmlns:p14="http://schemas.microsoft.com/office/powerpoint/2010/main" val="4254829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11</a:t>
            </a:fld>
            <a:endParaRPr lang="en-US"/>
          </a:p>
        </p:txBody>
      </p:sp>
    </p:spTree>
    <p:extLst>
      <p:ext uri="{BB962C8B-B14F-4D97-AF65-F5344CB8AC3E}">
        <p14:creationId xmlns:p14="http://schemas.microsoft.com/office/powerpoint/2010/main" val="3691142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12</a:t>
            </a:fld>
            <a:endParaRPr lang="en-US"/>
          </a:p>
        </p:txBody>
      </p:sp>
    </p:spTree>
    <p:extLst>
      <p:ext uri="{BB962C8B-B14F-4D97-AF65-F5344CB8AC3E}">
        <p14:creationId xmlns:p14="http://schemas.microsoft.com/office/powerpoint/2010/main" val="1553176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13</a:t>
            </a:fld>
            <a:endParaRPr lang="en-US"/>
          </a:p>
        </p:txBody>
      </p:sp>
    </p:spTree>
    <p:extLst>
      <p:ext uri="{BB962C8B-B14F-4D97-AF65-F5344CB8AC3E}">
        <p14:creationId xmlns:p14="http://schemas.microsoft.com/office/powerpoint/2010/main" val="4162500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14</a:t>
            </a:fld>
            <a:endParaRPr lang="en-US"/>
          </a:p>
        </p:txBody>
      </p:sp>
    </p:spTree>
    <p:extLst>
      <p:ext uri="{BB962C8B-B14F-4D97-AF65-F5344CB8AC3E}">
        <p14:creationId xmlns:p14="http://schemas.microsoft.com/office/powerpoint/2010/main" val="2554944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15</a:t>
            </a:fld>
            <a:endParaRPr lang="en-US"/>
          </a:p>
        </p:txBody>
      </p:sp>
    </p:spTree>
    <p:extLst>
      <p:ext uri="{BB962C8B-B14F-4D97-AF65-F5344CB8AC3E}">
        <p14:creationId xmlns:p14="http://schemas.microsoft.com/office/powerpoint/2010/main" val="3012273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16</a:t>
            </a:fld>
            <a:endParaRPr lang="en-US"/>
          </a:p>
        </p:txBody>
      </p:sp>
    </p:spTree>
    <p:extLst>
      <p:ext uri="{BB962C8B-B14F-4D97-AF65-F5344CB8AC3E}">
        <p14:creationId xmlns:p14="http://schemas.microsoft.com/office/powerpoint/2010/main" val="1585325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967BE7F-71A5-4D44-8BD1-CC00E83B0E52}" type="slidenum">
              <a:rPr lang="en-US" smtClean="0"/>
              <a:t>17</a:t>
            </a:fld>
            <a:endParaRPr lang="en-US"/>
          </a:p>
        </p:txBody>
      </p:sp>
    </p:spTree>
    <p:extLst>
      <p:ext uri="{BB962C8B-B14F-4D97-AF65-F5344CB8AC3E}">
        <p14:creationId xmlns:p14="http://schemas.microsoft.com/office/powerpoint/2010/main" val="3378197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18</a:t>
            </a:fld>
            <a:endParaRPr lang="en-US"/>
          </a:p>
        </p:txBody>
      </p:sp>
    </p:spTree>
    <p:extLst>
      <p:ext uri="{BB962C8B-B14F-4D97-AF65-F5344CB8AC3E}">
        <p14:creationId xmlns:p14="http://schemas.microsoft.com/office/powerpoint/2010/main" val="1674158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2</a:t>
            </a:fld>
            <a:endParaRPr lang="en-US"/>
          </a:p>
        </p:txBody>
      </p:sp>
    </p:spTree>
    <p:extLst>
      <p:ext uri="{BB962C8B-B14F-4D97-AF65-F5344CB8AC3E}">
        <p14:creationId xmlns:p14="http://schemas.microsoft.com/office/powerpoint/2010/main" val="113518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Hình</a:t>
            </a:r>
            <a:r>
              <a:rPr lang="en-US" dirty="0"/>
              <a:t> </a:t>
            </a:r>
            <a:r>
              <a:rPr lang="en-US" dirty="0" err="1"/>
              <a:t>ảnh</a:t>
            </a:r>
            <a:r>
              <a:rPr lang="en-US" dirty="0"/>
              <a:t>: </a:t>
            </a:r>
            <a:r>
              <a:rPr lang="en-US" sz="1200" dirty="0" err="1">
                <a:solidFill>
                  <a:srgbClr val="000000"/>
                </a:solidFill>
                <a:latin typeface="DM Sans"/>
              </a:rPr>
              <a:t>Phác</a:t>
            </a:r>
            <a:r>
              <a:rPr lang="en-US" sz="1200" dirty="0">
                <a:solidFill>
                  <a:srgbClr val="000000"/>
                </a:solidFill>
                <a:latin typeface="DM Sans"/>
              </a:rPr>
              <a:t> </a:t>
            </a:r>
            <a:r>
              <a:rPr lang="en-US" sz="1200" dirty="0" err="1">
                <a:solidFill>
                  <a:srgbClr val="000000"/>
                </a:solidFill>
                <a:latin typeface="DM Sans"/>
              </a:rPr>
              <a:t>họa</a:t>
            </a:r>
            <a:r>
              <a:rPr lang="en-US" sz="1200" dirty="0">
                <a:solidFill>
                  <a:srgbClr val="000000"/>
                </a:solidFill>
                <a:latin typeface="DM Sans"/>
              </a:rPr>
              <a:t> </a:t>
            </a:r>
            <a:r>
              <a:rPr lang="en-US" sz="1200" dirty="0" err="1">
                <a:solidFill>
                  <a:srgbClr val="000000"/>
                </a:solidFill>
                <a:latin typeface="DM Sans"/>
              </a:rPr>
              <a:t>nhân</a:t>
            </a:r>
            <a:r>
              <a:rPr lang="en-US" sz="1200" dirty="0">
                <a:solidFill>
                  <a:srgbClr val="000000"/>
                </a:solidFill>
                <a:latin typeface="DM Sans"/>
              </a:rPr>
              <a:t> </a:t>
            </a:r>
            <a:r>
              <a:rPr lang="en-US" sz="1200" dirty="0" err="1">
                <a:solidFill>
                  <a:srgbClr val="000000"/>
                </a:solidFill>
                <a:latin typeface="DM Sans"/>
              </a:rPr>
              <a:t>vật</a:t>
            </a:r>
            <a:r>
              <a:rPr lang="en-US" sz="1200" dirty="0">
                <a:solidFill>
                  <a:srgbClr val="000000"/>
                </a:solidFill>
                <a:latin typeface="DM Sans"/>
              </a:rPr>
              <a:t> </a:t>
            </a:r>
            <a:r>
              <a:rPr lang="en-US" sz="1200" dirty="0" err="1">
                <a:solidFill>
                  <a:srgbClr val="000000"/>
                </a:solidFill>
                <a:latin typeface="DM Sans"/>
              </a:rPr>
              <a:t>Trần</a:t>
            </a:r>
            <a:r>
              <a:rPr lang="en-US" sz="1200" dirty="0">
                <a:solidFill>
                  <a:srgbClr val="000000"/>
                </a:solidFill>
                <a:latin typeface="DM Sans"/>
              </a:rPr>
              <a:t> </a:t>
            </a:r>
            <a:r>
              <a:rPr lang="en-US" sz="1200" dirty="0" err="1">
                <a:solidFill>
                  <a:srgbClr val="000000"/>
                </a:solidFill>
                <a:latin typeface="DM Sans"/>
              </a:rPr>
              <a:t>Quốc</a:t>
            </a:r>
            <a:r>
              <a:rPr lang="en-US" sz="1200" dirty="0">
                <a:solidFill>
                  <a:srgbClr val="000000"/>
                </a:solidFill>
                <a:latin typeface="DM Sans"/>
              </a:rPr>
              <a:t> </a:t>
            </a:r>
            <a:r>
              <a:rPr lang="en-US" sz="1200" dirty="0" err="1">
                <a:solidFill>
                  <a:srgbClr val="000000"/>
                </a:solidFill>
                <a:latin typeface="DM Sans"/>
              </a:rPr>
              <a:t>Toản</a:t>
            </a:r>
            <a:r>
              <a:rPr lang="en-US" sz="1200" dirty="0">
                <a:solidFill>
                  <a:srgbClr val="000000"/>
                </a:solidFill>
                <a:latin typeface="DM Sans"/>
              </a:rPr>
              <a:t>- “</a:t>
            </a:r>
            <a:r>
              <a:rPr lang="en-US" sz="1200" dirty="0" err="1">
                <a:solidFill>
                  <a:srgbClr val="000000"/>
                </a:solidFill>
                <a:latin typeface="DM Sans"/>
              </a:rPr>
              <a:t>Lá</a:t>
            </a:r>
            <a:r>
              <a:rPr lang="en-US" sz="1200" dirty="0">
                <a:solidFill>
                  <a:srgbClr val="000000"/>
                </a:solidFill>
                <a:latin typeface="DM Sans"/>
              </a:rPr>
              <a:t> </a:t>
            </a:r>
            <a:r>
              <a:rPr lang="en-US" sz="1200" dirty="0" err="1">
                <a:solidFill>
                  <a:srgbClr val="000000"/>
                </a:solidFill>
                <a:latin typeface="DM Sans"/>
              </a:rPr>
              <a:t>cờ</a:t>
            </a:r>
            <a:r>
              <a:rPr lang="en-US" sz="1200" dirty="0">
                <a:solidFill>
                  <a:srgbClr val="000000"/>
                </a:solidFill>
                <a:latin typeface="DM Sans"/>
              </a:rPr>
              <a:t> </a:t>
            </a:r>
            <a:r>
              <a:rPr lang="en-US" sz="1200" dirty="0" err="1">
                <a:solidFill>
                  <a:srgbClr val="000000"/>
                </a:solidFill>
                <a:latin typeface="DM Sans"/>
              </a:rPr>
              <a:t>thêu</a:t>
            </a:r>
            <a:r>
              <a:rPr lang="en-US" sz="1200" dirty="0">
                <a:solidFill>
                  <a:srgbClr val="000000"/>
                </a:solidFill>
                <a:latin typeface="DM Sans"/>
              </a:rPr>
              <a:t> </a:t>
            </a:r>
            <a:r>
              <a:rPr lang="en-US" sz="1200" dirty="0" err="1">
                <a:solidFill>
                  <a:srgbClr val="000000"/>
                </a:solidFill>
                <a:latin typeface="DM Sans"/>
              </a:rPr>
              <a:t>sáu</a:t>
            </a:r>
            <a:r>
              <a:rPr lang="en-US" sz="1200" dirty="0">
                <a:solidFill>
                  <a:srgbClr val="000000"/>
                </a:solidFill>
                <a:latin typeface="DM Sans"/>
              </a:rPr>
              <a:t> </a:t>
            </a:r>
            <a:r>
              <a:rPr lang="en-US" sz="1200" dirty="0" err="1">
                <a:solidFill>
                  <a:srgbClr val="000000"/>
                </a:solidFill>
                <a:latin typeface="DM Sans"/>
              </a:rPr>
              <a:t>chữ</a:t>
            </a:r>
            <a:r>
              <a:rPr lang="en-US" sz="1200" dirty="0">
                <a:solidFill>
                  <a:srgbClr val="000000"/>
                </a:solidFill>
                <a:latin typeface="DM Sans"/>
              </a:rPr>
              <a:t> </a:t>
            </a:r>
            <a:r>
              <a:rPr lang="en-US" sz="1200" dirty="0" err="1">
                <a:solidFill>
                  <a:srgbClr val="000000"/>
                </a:solidFill>
                <a:latin typeface="DM Sans"/>
              </a:rPr>
              <a:t>vàng</a:t>
            </a:r>
            <a:r>
              <a:rPr lang="en-US" sz="1200" dirty="0">
                <a:solidFill>
                  <a:srgbClr val="000000"/>
                </a:solidFill>
                <a:latin typeface="DM Sans"/>
              </a:rPr>
              <a:t>”</a:t>
            </a:r>
          </a:p>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3</a:t>
            </a:fld>
            <a:endParaRPr lang="en-US"/>
          </a:p>
        </p:txBody>
      </p:sp>
    </p:spTree>
    <p:extLst>
      <p:ext uri="{BB962C8B-B14F-4D97-AF65-F5344CB8AC3E}">
        <p14:creationId xmlns:p14="http://schemas.microsoft.com/office/powerpoint/2010/main" val="1987129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4</a:t>
            </a:fld>
            <a:endParaRPr lang="en-US"/>
          </a:p>
        </p:txBody>
      </p:sp>
    </p:spTree>
    <p:extLst>
      <p:ext uri="{BB962C8B-B14F-4D97-AF65-F5344CB8AC3E}">
        <p14:creationId xmlns:p14="http://schemas.microsoft.com/office/powerpoint/2010/main" val="417310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5</a:t>
            </a:fld>
            <a:endParaRPr lang="en-US"/>
          </a:p>
        </p:txBody>
      </p:sp>
    </p:spTree>
    <p:extLst>
      <p:ext uri="{BB962C8B-B14F-4D97-AF65-F5344CB8AC3E}">
        <p14:creationId xmlns:p14="http://schemas.microsoft.com/office/powerpoint/2010/main" val="4284468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6</a:t>
            </a:fld>
            <a:endParaRPr lang="en-US"/>
          </a:p>
        </p:txBody>
      </p:sp>
    </p:spTree>
    <p:extLst>
      <p:ext uri="{BB962C8B-B14F-4D97-AF65-F5344CB8AC3E}">
        <p14:creationId xmlns:p14="http://schemas.microsoft.com/office/powerpoint/2010/main" val="462908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7</a:t>
            </a:fld>
            <a:endParaRPr lang="en-US"/>
          </a:p>
        </p:txBody>
      </p:sp>
    </p:spTree>
    <p:extLst>
      <p:ext uri="{BB962C8B-B14F-4D97-AF65-F5344CB8AC3E}">
        <p14:creationId xmlns:p14="http://schemas.microsoft.com/office/powerpoint/2010/main" val="2229722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8</a:t>
            </a:fld>
            <a:endParaRPr lang="en-US"/>
          </a:p>
        </p:txBody>
      </p:sp>
    </p:spTree>
    <p:extLst>
      <p:ext uri="{BB962C8B-B14F-4D97-AF65-F5344CB8AC3E}">
        <p14:creationId xmlns:p14="http://schemas.microsoft.com/office/powerpoint/2010/main" val="2959059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1B081-3066-49FB-978A-3F317EDF6B97}" type="slidenum">
              <a:rPr lang="en-US" smtClean="0"/>
              <a:t>9</a:t>
            </a:fld>
            <a:endParaRPr lang="en-US"/>
          </a:p>
        </p:txBody>
      </p:sp>
    </p:spTree>
    <p:extLst>
      <p:ext uri="{BB962C8B-B14F-4D97-AF65-F5344CB8AC3E}">
        <p14:creationId xmlns:p14="http://schemas.microsoft.com/office/powerpoint/2010/main" val="184450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380859">
            <a:off x="-1313287" y="7502544"/>
            <a:ext cx="2842082" cy="7461317"/>
            <a:chOff x="0" y="0"/>
            <a:chExt cx="660400" cy="1733748"/>
          </a:xfrm>
        </p:grpSpPr>
        <p:sp>
          <p:nvSpPr>
            <p:cNvPr id="3" name="Freeform 3"/>
            <p:cNvSpPr/>
            <p:nvPr/>
          </p:nvSpPr>
          <p:spPr>
            <a:xfrm>
              <a:off x="0" y="0"/>
              <a:ext cx="660400" cy="1733748"/>
            </a:xfrm>
            <a:custGeom>
              <a:avLst/>
              <a:gdLst/>
              <a:ahLst/>
              <a:cxnLst/>
              <a:rect l="l" t="t" r="r" b="b"/>
              <a:pathLst>
                <a:path w="660400" h="173374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8959"/>
                  </a:cubicBezTo>
                  <a:lnTo>
                    <a:pt x="660400" y="1733748"/>
                  </a:lnTo>
                  <a:lnTo>
                    <a:pt x="0" y="1733748"/>
                  </a:lnTo>
                  <a:lnTo>
                    <a:pt x="0" y="349987"/>
                  </a:lnTo>
                  <a:cubicBezTo>
                    <a:pt x="1782" y="185660"/>
                    <a:pt x="93019" y="64045"/>
                    <a:pt x="220252" y="19070"/>
                  </a:cubicBezTo>
                  <a:close/>
                </a:path>
              </a:pathLst>
            </a:custGeom>
            <a:solidFill>
              <a:srgbClr val="E0B15E">
                <a:alpha val="43922"/>
              </a:srgbClr>
            </a:solidFill>
          </p:spPr>
        </p:sp>
        <p:sp>
          <p:nvSpPr>
            <p:cNvPr id="4" name="TextBox 4"/>
            <p:cNvSpPr txBox="1"/>
            <p:nvPr/>
          </p:nvSpPr>
          <p:spPr>
            <a:xfrm>
              <a:off x="0" y="98425"/>
              <a:ext cx="660400" cy="1635323"/>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rot="2377137">
            <a:off x="-916789" y="4206328"/>
            <a:ext cx="1338510" cy="7384047"/>
            <a:chOff x="0" y="0"/>
            <a:chExt cx="660400" cy="3643174"/>
          </a:xfrm>
        </p:grpSpPr>
        <p:sp>
          <p:nvSpPr>
            <p:cNvPr id="6" name="Freeform 6"/>
            <p:cNvSpPr/>
            <p:nvPr/>
          </p:nvSpPr>
          <p:spPr>
            <a:xfrm>
              <a:off x="0" y="0"/>
              <a:ext cx="660400" cy="3643174"/>
            </a:xfrm>
            <a:custGeom>
              <a:avLst/>
              <a:gdLst/>
              <a:ahLst/>
              <a:cxnLst/>
              <a:rect l="l" t="t" r="r" b="b"/>
              <a:pathLst>
                <a:path w="660400" h="3643174">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91373"/>
                  </a:cubicBezTo>
                  <a:lnTo>
                    <a:pt x="660400" y="3643174"/>
                  </a:lnTo>
                  <a:lnTo>
                    <a:pt x="0" y="3643174"/>
                  </a:lnTo>
                  <a:lnTo>
                    <a:pt x="0" y="393786"/>
                  </a:lnTo>
                  <a:cubicBezTo>
                    <a:pt x="1782" y="185660"/>
                    <a:pt x="93019" y="64045"/>
                    <a:pt x="220252" y="19070"/>
                  </a:cubicBezTo>
                  <a:close/>
                </a:path>
              </a:pathLst>
            </a:custGeom>
            <a:solidFill>
              <a:srgbClr val="E0B15E"/>
            </a:solidFill>
          </p:spPr>
        </p:sp>
        <p:sp>
          <p:nvSpPr>
            <p:cNvPr id="7" name="TextBox 7"/>
            <p:cNvSpPr txBox="1"/>
            <p:nvPr/>
          </p:nvSpPr>
          <p:spPr>
            <a:xfrm>
              <a:off x="0" y="98425"/>
              <a:ext cx="660400" cy="3544749"/>
            </a:xfrm>
            <a:prstGeom prst="rect">
              <a:avLst/>
            </a:prstGeom>
          </p:spPr>
          <p:txBody>
            <a:bodyPr lIns="50800" tIns="50800" rIns="50800" bIns="50800" rtlCol="0" anchor="ctr"/>
            <a:lstStyle/>
            <a:p>
              <a:pPr algn="ctr">
                <a:lnSpc>
                  <a:spcPts val="2590"/>
                </a:lnSpc>
              </a:pPr>
              <a:endParaRPr/>
            </a:p>
          </p:txBody>
        </p:sp>
      </p:grpSp>
      <p:grpSp>
        <p:nvGrpSpPr>
          <p:cNvPr id="8" name="Group 8"/>
          <p:cNvGrpSpPr/>
          <p:nvPr/>
        </p:nvGrpSpPr>
        <p:grpSpPr>
          <a:xfrm rot="2377137">
            <a:off x="3012298" y="9449050"/>
            <a:ext cx="411277" cy="2198755"/>
            <a:chOff x="0" y="0"/>
            <a:chExt cx="660400" cy="3530606"/>
          </a:xfrm>
        </p:grpSpPr>
        <p:sp>
          <p:nvSpPr>
            <p:cNvPr id="9" name="Freeform 9"/>
            <p:cNvSpPr/>
            <p:nvPr/>
          </p:nvSpPr>
          <p:spPr>
            <a:xfrm>
              <a:off x="0" y="0"/>
              <a:ext cx="660400" cy="3530605"/>
            </a:xfrm>
            <a:custGeom>
              <a:avLst/>
              <a:gdLst/>
              <a:ahLst/>
              <a:cxnLst/>
              <a:rect l="l" t="t" r="r" b="b"/>
              <a:pathLst>
                <a:path w="660400" h="3530605">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88872"/>
                  </a:cubicBezTo>
                  <a:lnTo>
                    <a:pt x="660400" y="3530605"/>
                  </a:lnTo>
                  <a:lnTo>
                    <a:pt x="0" y="3530605"/>
                  </a:lnTo>
                  <a:lnTo>
                    <a:pt x="0" y="391204"/>
                  </a:lnTo>
                  <a:cubicBezTo>
                    <a:pt x="1782" y="185660"/>
                    <a:pt x="93019" y="64045"/>
                    <a:pt x="220252" y="19070"/>
                  </a:cubicBezTo>
                  <a:close/>
                </a:path>
              </a:pathLst>
            </a:custGeom>
            <a:solidFill>
              <a:srgbClr val="E0B15E"/>
            </a:solidFill>
          </p:spPr>
        </p:sp>
        <p:sp>
          <p:nvSpPr>
            <p:cNvPr id="10" name="TextBox 10"/>
            <p:cNvSpPr txBox="1"/>
            <p:nvPr/>
          </p:nvSpPr>
          <p:spPr>
            <a:xfrm>
              <a:off x="0" y="98425"/>
              <a:ext cx="660400" cy="3432181"/>
            </a:xfrm>
            <a:prstGeom prst="rect">
              <a:avLst/>
            </a:prstGeom>
          </p:spPr>
          <p:txBody>
            <a:bodyPr lIns="50800" tIns="50800" rIns="50800" bIns="50800" rtlCol="0" anchor="ctr"/>
            <a:lstStyle/>
            <a:p>
              <a:pPr algn="ctr">
                <a:lnSpc>
                  <a:spcPts val="2590"/>
                </a:lnSpc>
              </a:pPr>
              <a:endParaRPr/>
            </a:p>
          </p:txBody>
        </p:sp>
      </p:grpSp>
      <p:sp>
        <p:nvSpPr>
          <p:cNvPr id="19" name="AutoShape 19"/>
          <p:cNvSpPr/>
          <p:nvPr/>
        </p:nvSpPr>
        <p:spPr>
          <a:xfrm flipV="1">
            <a:off x="-2023730" y="7040723"/>
            <a:ext cx="3495899" cy="4260352"/>
          </a:xfrm>
          <a:prstGeom prst="line">
            <a:avLst/>
          </a:prstGeom>
          <a:ln w="85725" cap="rnd">
            <a:solidFill>
              <a:srgbClr val="E0B15E"/>
            </a:solidFill>
            <a:prstDash val="solid"/>
            <a:headEnd type="none" w="sm" len="sm"/>
            <a:tailEnd type="none" w="sm" len="sm"/>
          </a:ln>
        </p:spPr>
      </p:sp>
      <p:grpSp>
        <p:nvGrpSpPr>
          <p:cNvPr id="29" name="Group 29"/>
          <p:cNvGrpSpPr/>
          <p:nvPr/>
        </p:nvGrpSpPr>
        <p:grpSpPr>
          <a:xfrm rot="-8419140">
            <a:off x="16781988" y="-3913825"/>
            <a:ext cx="2842082" cy="7253346"/>
            <a:chOff x="0" y="0"/>
            <a:chExt cx="660400" cy="1685423"/>
          </a:xfrm>
        </p:grpSpPr>
        <p:sp>
          <p:nvSpPr>
            <p:cNvPr id="30" name="Freeform 30"/>
            <p:cNvSpPr/>
            <p:nvPr/>
          </p:nvSpPr>
          <p:spPr>
            <a:xfrm>
              <a:off x="0" y="0"/>
              <a:ext cx="660400" cy="1685423"/>
            </a:xfrm>
            <a:custGeom>
              <a:avLst/>
              <a:gdLst/>
              <a:ahLst/>
              <a:cxnLst/>
              <a:rect l="l" t="t" r="r" b="b"/>
              <a:pathLst>
                <a:path w="660400" h="168542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7885"/>
                  </a:cubicBezTo>
                  <a:lnTo>
                    <a:pt x="660400" y="1685423"/>
                  </a:lnTo>
                  <a:lnTo>
                    <a:pt x="0" y="1685423"/>
                  </a:lnTo>
                  <a:lnTo>
                    <a:pt x="0" y="348878"/>
                  </a:lnTo>
                  <a:cubicBezTo>
                    <a:pt x="1782" y="185660"/>
                    <a:pt x="93019" y="64045"/>
                    <a:pt x="220252" y="19070"/>
                  </a:cubicBezTo>
                  <a:close/>
                </a:path>
              </a:pathLst>
            </a:custGeom>
            <a:solidFill>
              <a:srgbClr val="E0B15E">
                <a:alpha val="43922"/>
              </a:srgbClr>
            </a:solidFill>
          </p:spPr>
        </p:sp>
        <p:sp>
          <p:nvSpPr>
            <p:cNvPr id="31" name="TextBox 31"/>
            <p:cNvSpPr txBox="1"/>
            <p:nvPr/>
          </p:nvSpPr>
          <p:spPr>
            <a:xfrm>
              <a:off x="0" y="98425"/>
              <a:ext cx="660400" cy="1586998"/>
            </a:xfrm>
            <a:prstGeom prst="rect">
              <a:avLst/>
            </a:prstGeom>
          </p:spPr>
          <p:txBody>
            <a:bodyPr lIns="50800" tIns="50800" rIns="50800" bIns="50800" rtlCol="0" anchor="ctr"/>
            <a:lstStyle/>
            <a:p>
              <a:pPr algn="ctr">
                <a:lnSpc>
                  <a:spcPts val="2590"/>
                </a:lnSpc>
              </a:pPr>
              <a:endParaRPr/>
            </a:p>
          </p:txBody>
        </p:sp>
      </p:grpSp>
      <p:grpSp>
        <p:nvGrpSpPr>
          <p:cNvPr id="32" name="Group 32"/>
          <p:cNvGrpSpPr/>
          <p:nvPr/>
        </p:nvGrpSpPr>
        <p:grpSpPr>
          <a:xfrm rot="-8422862">
            <a:off x="18303618" y="-391052"/>
            <a:ext cx="1338510" cy="5875601"/>
            <a:chOff x="0" y="0"/>
            <a:chExt cx="660400" cy="2898930"/>
          </a:xfrm>
        </p:grpSpPr>
        <p:sp>
          <p:nvSpPr>
            <p:cNvPr id="33" name="Freeform 33"/>
            <p:cNvSpPr/>
            <p:nvPr/>
          </p:nvSpPr>
          <p:spPr>
            <a:xfrm>
              <a:off x="0" y="0"/>
              <a:ext cx="660400" cy="2898930"/>
            </a:xfrm>
            <a:custGeom>
              <a:avLst/>
              <a:gdLst/>
              <a:ahLst/>
              <a:cxnLst/>
              <a:rect l="l" t="t" r="r" b="b"/>
              <a:pathLst>
                <a:path w="660400" h="289893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74841"/>
                  </a:cubicBezTo>
                  <a:lnTo>
                    <a:pt x="660400" y="2898930"/>
                  </a:lnTo>
                  <a:lnTo>
                    <a:pt x="0" y="2898930"/>
                  </a:lnTo>
                  <a:lnTo>
                    <a:pt x="0" y="376714"/>
                  </a:lnTo>
                  <a:cubicBezTo>
                    <a:pt x="1782" y="185660"/>
                    <a:pt x="93019" y="64045"/>
                    <a:pt x="220252" y="19070"/>
                  </a:cubicBezTo>
                  <a:close/>
                </a:path>
              </a:pathLst>
            </a:custGeom>
            <a:solidFill>
              <a:srgbClr val="E0B15E"/>
            </a:solidFill>
          </p:spPr>
        </p:sp>
        <p:sp>
          <p:nvSpPr>
            <p:cNvPr id="34" name="TextBox 34"/>
            <p:cNvSpPr txBox="1"/>
            <p:nvPr/>
          </p:nvSpPr>
          <p:spPr>
            <a:xfrm>
              <a:off x="0" y="98425"/>
              <a:ext cx="660400" cy="2800505"/>
            </a:xfrm>
            <a:prstGeom prst="rect">
              <a:avLst/>
            </a:prstGeom>
          </p:spPr>
          <p:txBody>
            <a:bodyPr lIns="50800" tIns="50800" rIns="50800" bIns="50800" rtlCol="0" anchor="ctr"/>
            <a:lstStyle/>
            <a:p>
              <a:pPr algn="ctr">
                <a:lnSpc>
                  <a:spcPts val="2590"/>
                </a:lnSpc>
              </a:pPr>
              <a:endParaRPr/>
            </a:p>
          </p:txBody>
        </p:sp>
      </p:grpSp>
      <p:grpSp>
        <p:nvGrpSpPr>
          <p:cNvPr id="35" name="Group 35"/>
          <p:cNvGrpSpPr/>
          <p:nvPr/>
        </p:nvGrpSpPr>
        <p:grpSpPr>
          <a:xfrm rot="-8422862">
            <a:off x="14997526" y="-558072"/>
            <a:ext cx="411277" cy="1644511"/>
            <a:chOff x="0" y="0"/>
            <a:chExt cx="660400" cy="2640639"/>
          </a:xfrm>
        </p:grpSpPr>
        <p:sp>
          <p:nvSpPr>
            <p:cNvPr id="36" name="Freeform 36"/>
            <p:cNvSpPr/>
            <p:nvPr/>
          </p:nvSpPr>
          <p:spPr>
            <a:xfrm>
              <a:off x="0" y="0"/>
              <a:ext cx="660400" cy="2640639"/>
            </a:xfrm>
            <a:custGeom>
              <a:avLst/>
              <a:gdLst/>
              <a:ahLst/>
              <a:cxnLst/>
              <a:rect l="l" t="t" r="r" b="b"/>
              <a:pathLst>
                <a:path w="660400" h="2640639">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69104"/>
                  </a:cubicBezTo>
                  <a:lnTo>
                    <a:pt x="660400" y="2640639"/>
                  </a:lnTo>
                  <a:lnTo>
                    <a:pt x="0" y="2640639"/>
                  </a:lnTo>
                  <a:lnTo>
                    <a:pt x="0" y="370789"/>
                  </a:lnTo>
                  <a:cubicBezTo>
                    <a:pt x="1782" y="185660"/>
                    <a:pt x="93019" y="64045"/>
                    <a:pt x="220252" y="19070"/>
                  </a:cubicBezTo>
                  <a:close/>
                </a:path>
              </a:pathLst>
            </a:custGeom>
            <a:solidFill>
              <a:srgbClr val="E0B15E"/>
            </a:solidFill>
          </p:spPr>
        </p:sp>
        <p:sp>
          <p:nvSpPr>
            <p:cNvPr id="37" name="TextBox 37"/>
            <p:cNvSpPr txBox="1"/>
            <p:nvPr/>
          </p:nvSpPr>
          <p:spPr>
            <a:xfrm>
              <a:off x="0" y="98425"/>
              <a:ext cx="660400" cy="2542214"/>
            </a:xfrm>
            <a:prstGeom prst="rect">
              <a:avLst/>
            </a:prstGeom>
          </p:spPr>
          <p:txBody>
            <a:bodyPr lIns="50800" tIns="50800" rIns="50800" bIns="50800" rtlCol="0" anchor="ctr"/>
            <a:lstStyle/>
            <a:p>
              <a:pPr algn="ctr">
                <a:lnSpc>
                  <a:spcPts val="2590"/>
                </a:lnSpc>
              </a:pPr>
              <a:endParaRPr/>
            </a:p>
          </p:txBody>
        </p:sp>
      </p:grpSp>
      <p:sp>
        <p:nvSpPr>
          <p:cNvPr id="38" name="AutoShape 38"/>
          <p:cNvSpPr/>
          <p:nvPr/>
        </p:nvSpPr>
        <p:spPr>
          <a:xfrm flipH="1">
            <a:off x="17077631" y="-274996"/>
            <a:ext cx="3190486" cy="3827111"/>
          </a:xfrm>
          <a:prstGeom prst="line">
            <a:avLst/>
          </a:prstGeom>
          <a:ln w="85725" cap="rnd">
            <a:solidFill>
              <a:srgbClr val="E0B15E"/>
            </a:solidFill>
            <a:prstDash val="solid"/>
            <a:headEnd type="none" w="sm" len="sm"/>
            <a:tailEnd type="none" w="sm" len="sm"/>
          </a:ln>
        </p:spPr>
      </p:sp>
      <p:grpSp>
        <p:nvGrpSpPr>
          <p:cNvPr id="39" name="Group 3">
            <a:extLst>
              <a:ext uri="{FF2B5EF4-FFF2-40B4-BE49-F238E27FC236}">
                <a16:creationId xmlns:a16="http://schemas.microsoft.com/office/drawing/2014/main" id="{94DBF8E1-58DA-562E-F356-7FE2CFAB30EA}"/>
              </a:ext>
            </a:extLst>
          </p:cNvPr>
          <p:cNvGrpSpPr/>
          <p:nvPr/>
        </p:nvGrpSpPr>
        <p:grpSpPr>
          <a:xfrm>
            <a:off x="3692436" y="454189"/>
            <a:ext cx="9830573" cy="763167"/>
            <a:chOff x="0" y="0"/>
            <a:chExt cx="13107431" cy="1017556"/>
          </a:xfrm>
        </p:grpSpPr>
        <p:grpSp>
          <p:nvGrpSpPr>
            <p:cNvPr id="40" name="Group 4">
              <a:extLst>
                <a:ext uri="{FF2B5EF4-FFF2-40B4-BE49-F238E27FC236}">
                  <a16:creationId xmlns:a16="http://schemas.microsoft.com/office/drawing/2014/main" id="{BEB9D800-0281-F137-A420-CB48C0EA6DB8}"/>
                </a:ext>
              </a:extLst>
            </p:cNvPr>
            <p:cNvGrpSpPr/>
            <p:nvPr/>
          </p:nvGrpSpPr>
          <p:grpSpPr>
            <a:xfrm>
              <a:off x="0" y="0"/>
              <a:ext cx="13107431" cy="1017556"/>
              <a:chOff x="0" y="0"/>
              <a:chExt cx="35995220" cy="2794381"/>
            </a:xfrm>
          </p:grpSpPr>
          <p:sp>
            <p:nvSpPr>
              <p:cNvPr id="42" name="Freeform 5">
                <a:extLst>
                  <a:ext uri="{FF2B5EF4-FFF2-40B4-BE49-F238E27FC236}">
                    <a16:creationId xmlns:a16="http://schemas.microsoft.com/office/drawing/2014/main" id="{FF8188E1-5760-D2D4-80DD-7E88B9531146}"/>
                  </a:ext>
                </a:extLst>
              </p:cNvPr>
              <p:cNvSpPr/>
              <p:nvPr/>
            </p:nvSpPr>
            <p:spPr>
              <a:xfrm>
                <a:off x="-19558" y="-6477"/>
                <a:ext cx="36034082" cy="2814701"/>
              </a:xfrm>
              <a:custGeom>
                <a:avLst/>
                <a:gdLst/>
                <a:ahLst/>
                <a:cxnLst/>
                <a:rect l="l" t="t" r="r" b="b"/>
                <a:pathLst>
                  <a:path w="36034082" h="2814701">
                    <a:moveTo>
                      <a:pt x="36005380" y="1495171"/>
                    </a:moveTo>
                    <a:cubicBezTo>
                      <a:pt x="35990900" y="1606931"/>
                      <a:pt x="35963342" y="1719834"/>
                      <a:pt x="35919147" y="1823720"/>
                    </a:cubicBezTo>
                    <a:cubicBezTo>
                      <a:pt x="35886507" y="1900301"/>
                      <a:pt x="35841424" y="1971675"/>
                      <a:pt x="35795830" y="2041144"/>
                    </a:cubicBezTo>
                    <a:cubicBezTo>
                      <a:pt x="35696515" y="2192655"/>
                      <a:pt x="35588565" y="2353691"/>
                      <a:pt x="35443278" y="2464816"/>
                    </a:cubicBezTo>
                    <a:cubicBezTo>
                      <a:pt x="35259764" y="2605024"/>
                      <a:pt x="35030528" y="2672461"/>
                      <a:pt x="34805103" y="2706497"/>
                    </a:cubicBezTo>
                    <a:cubicBezTo>
                      <a:pt x="34543736" y="2745994"/>
                      <a:pt x="34279070" y="2743073"/>
                      <a:pt x="34015418" y="2749042"/>
                    </a:cubicBezTo>
                    <a:cubicBezTo>
                      <a:pt x="33744907" y="2755265"/>
                      <a:pt x="33474778" y="2771140"/>
                      <a:pt x="33204649" y="2785745"/>
                    </a:cubicBezTo>
                    <a:cubicBezTo>
                      <a:pt x="2582291" y="2814701"/>
                      <a:pt x="1825117" y="2805303"/>
                      <a:pt x="1292479" y="2735072"/>
                    </a:cubicBezTo>
                    <a:cubicBezTo>
                      <a:pt x="841502" y="2675636"/>
                      <a:pt x="587502" y="2565273"/>
                      <a:pt x="286639" y="2203450"/>
                    </a:cubicBezTo>
                    <a:cubicBezTo>
                      <a:pt x="151130" y="2040509"/>
                      <a:pt x="54610" y="1844040"/>
                      <a:pt x="28702" y="1632458"/>
                    </a:cubicBezTo>
                    <a:cubicBezTo>
                      <a:pt x="0" y="1398270"/>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18613465" y="7620"/>
                    </a:cubicBezTo>
                    <a:cubicBezTo>
                      <a:pt x="33336982" y="0"/>
                      <a:pt x="33662484" y="39624"/>
                      <a:pt x="33938328" y="32004"/>
                    </a:cubicBezTo>
                    <a:cubicBezTo>
                      <a:pt x="34201980" y="24765"/>
                      <a:pt x="34546784" y="42672"/>
                      <a:pt x="34809422" y="72771"/>
                    </a:cubicBezTo>
                    <a:cubicBezTo>
                      <a:pt x="35244524" y="122428"/>
                      <a:pt x="35491539" y="161163"/>
                      <a:pt x="35742618" y="540258"/>
                    </a:cubicBezTo>
                    <a:cubicBezTo>
                      <a:pt x="35806626" y="638302"/>
                      <a:pt x="35863903" y="740664"/>
                      <a:pt x="35909622" y="848614"/>
                    </a:cubicBezTo>
                    <a:cubicBezTo>
                      <a:pt x="35995855" y="1052957"/>
                      <a:pt x="36034082" y="1273937"/>
                      <a:pt x="36005380" y="1495171"/>
                    </a:cubicBezTo>
                    <a:close/>
                  </a:path>
                </a:pathLst>
              </a:custGeom>
              <a:solidFill>
                <a:srgbClr val="FFF5E8"/>
              </a:solidFill>
            </p:spPr>
          </p:sp>
        </p:grpSp>
        <p:sp>
          <p:nvSpPr>
            <p:cNvPr id="41" name="TextBox 6">
              <a:extLst>
                <a:ext uri="{FF2B5EF4-FFF2-40B4-BE49-F238E27FC236}">
                  <a16:creationId xmlns:a16="http://schemas.microsoft.com/office/drawing/2014/main" id="{4FFEBA2C-0CD9-49E6-76C9-07A2035F6E47}"/>
                </a:ext>
              </a:extLst>
            </p:cNvPr>
            <p:cNvSpPr txBox="1"/>
            <p:nvPr/>
          </p:nvSpPr>
          <p:spPr>
            <a:xfrm>
              <a:off x="1174560" y="234084"/>
              <a:ext cx="10758218" cy="766279"/>
            </a:xfrm>
            <a:prstGeom prst="rect">
              <a:avLst/>
            </a:prstGeom>
          </p:spPr>
          <p:txBody>
            <a:bodyPr lIns="0" tIns="0" rIns="0" bIns="0" rtlCol="0" anchor="t">
              <a:spAutoFit/>
            </a:bodyPr>
            <a:lstStyle/>
            <a:p>
              <a:pPr marL="0" lvl="0" indent="0" algn="ctr">
                <a:lnSpc>
                  <a:spcPts val="4199"/>
                </a:lnSpc>
                <a:spcBef>
                  <a:spcPct val="0"/>
                </a:spcBef>
              </a:pPr>
              <a:r>
                <a:rPr lang="en-US" sz="5400" u="none" strike="noStrike" spc="174" dirty="0" err="1">
                  <a:solidFill>
                    <a:srgbClr val="512F1C"/>
                  </a:solidFill>
                  <a:latin typeface="#9Slide03 Roboto Slab Bold" pitchFamily="2" charset="0"/>
                  <a:ea typeface="#9Slide03 Roboto Slab Bold" pitchFamily="2" charset="0"/>
                  <a:cs typeface="Times New Roman" panose="02020603050405020304" pitchFamily="18" charset="0"/>
                </a:rPr>
                <a:t>Bài</a:t>
              </a:r>
              <a:r>
                <a:rPr lang="en-US" sz="5400" u="none" strike="noStrike" spc="174" dirty="0">
                  <a:solidFill>
                    <a:srgbClr val="512F1C"/>
                  </a:solidFill>
                  <a:latin typeface="#9Slide03 Roboto Slab Bold" pitchFamily="2" charset="0"/>
                  <a:ea typeface="#9Slide03 Roboto Slab Bold" pitchFamily="2" charset="0"/>
                  <a:cs typeface="Times New Roman" panose="02020603050405020304" pitchFamily="18" charset="0"/>
                </a:rPr>
                <a:t> 10:</a:t>
              </a:r>
            </a:p>
          </p:txBody>
        </p:sp>
      </p:grpSp>
      <p:sp>
        <p:nvSpPr>
          <p:cNvPr id="43" name="TextBox 12">
            <a:extLst>
              <a:ext uri="{FF2B5EF4-FFF2-40B4-BE49-F238E27FC236}">
                <a16:creationId xmlns:a16="http://schemas.microsoft.com/office/drawing/2014/main" id="{EAB81F9F-6EE6-8FE6-7B20-8FD5016C9E3C}"/>
              </a:ext>
            </a:extLst>
          </p:cNvPr>
          <p:cNvSpPr txBox="1"/>
          <p:nvPr/>
        </p:nvSpPr>
        <p:spPr>
          <a:xfrm>
            <a:off x="2358482" y="3499308"/>
            <a:ext cx="13131829" cy="923330"/>
          </a:xfrm>
          <a:prstGeom prst="rect">
            <a:avLst/>
          </a:prstGeom>
        </p:spPr>
        <p:txBody>
          <a:bodyPr wrap="square" lIns="0" tIns="0" rIns="0" bIns="0" rtlCol="0" anchor="t">
            <a:spAutoFit/>
          </a:bodyPr>
          <a:lstStyle/>
          <a:p>
            <a:pPr marL="0" lvl="1" indent="0" algn="ctr"/>
            <a:r>
              <a:rPr lang="en-US" sz="6000" u="none" strike="noStrike" dirty="0">
                <a:solidFill>
                  <a:schemeClr val="tx2">
                    <a:lumMod val="75000"/>
                  </a:schemeClr>
                </a:solidFill>
                <a:latin typeface="#9Slide07 SVNDessert Menu Scrip" panose="00000500000000000000" pitchFamily="2" charset="0"/>
              </a:rPr>
              <a:t>Giai </a:t>
            </a:r>
            <a:r>
              <a:rPr lang="en-US" sz="6000" u="none" strike="noStrike" dirty="0" err="1">
                <a:solidFill>
                  <a:schemeClr val="tx2">
                    <a:lumMod val="75000"/>
                  </a:schemeClr>
                </a:solidFill>
                <a:latin typeface="#9Slide07 SVNDessert Menu Scrip" panose="00000500000000000000" pitchFamily="2" charset="0"/>
              </a:rPr>
              <a:t>đoạn</a:t>
            </a:r>
            <a:r>
              <a:rPr lang="en-US" sz="6000" u="none" strike="noStrike" dirty="0">
                <a:solidFill>
                  <a:schemeClr val="tx2">
                    <a:lumMod val="75000"/>
                  </a:schemeClr>
                </a:solidFill>
                <a:latin typeface="#9Slide07 SVNDessert Menu Scrip" panose="00000500000000000000" pitchFamily="2" charset="0"/>
              </a:rPr>
              <a:t> 3: </a:t>
            </a:r>
            <a:r>
              <a:rPr lang="en-US" sz="6000" u="none" strike="noStrike" dirty="0" err="1">
                <a:solidFill>
                  <a:schemeClr val="tx2">
                    <a:lumMod val="75000"/>
                  </a:schemeClr>
                </a:solidFill>
                <a:latin typeface="#9Slide07 SVNDessert Menu Scrip" panose="00000500000000000000" pitchFamily="2" charset="0"/>
              </a:rPr>
              <a:t>Báo</a:t>
            </a:r>
            <a:r>
              <a:rPr lang="en-US" sz="6000" u="none" strike="noStrike" dirty="0">
                <a:solidFill>
                  <a:schemeClr val="tx2">
                    <a:lumMod val="75000"/>
                  </a:schemeClr>
                </a:solidFill>
                <a:latin typeface="#9Slide07 SVNDessert Menu Scrip" panose="00000500000000000000" pitchFamily="2" charset="0"/>
              </a:rPr>
              <a:t> </a:t>
            </a:r>
            <a:r>
              <a:rPr lang="en-US" sz="6000" u="none" strike="noStrike" dirty="0" err="1">
                <a:solidFill>
                  <a:schemeClr val="tx2">
                    <a:lumMod val="75000"/>
                  </a:schemeClr>
                </a:solidFill>
                <a:latin typeface="#9Slide07 SVNDessert Menu Scrip" panose="00000500000000000000" pitchFamily="2" charset="0"/>
              </a:rPr>
              <a:t>cáo</a:t>
            </a:r>
            <a:r>
              <a:rPr lang="en-US" sz="6000" u="none" strike="noStrike" dirty="0">
                <a:solidFill>
                  <a:schemeClr val="tx2">
                    <a:lumMod val="75000"/>
                  </a:schemeClr>
                </a:solidFill>
                <a:latin typeface="#9Slide07 SVNDessert Menu Scrip" panose="00000500000000000000" pitchFamily="2" charset="0"/>
              </a:rPr>
              <a:t> </a:t>
            </a:r>
            <a:r>
              <a:rPr lang="en-US" sz="6000" u="none" strike="noStrike" dirty="0" err="1">
                <a:solidFill>
                  <a:schemeClr val="tx2">
                    <a:lumMod val="75000"/>
                  </a:schemeClr>
                </a:solidFill>
                <a:latin typeface="#9Slide07 SVNDessert Menu Scrip" panose="00000500000000000000" pitchFamily="2" charset="0"/>
              </a:rPr>
              <a:t>kết</a:t>
            </a:r>
            <a:r>
              <a:rPr lang="en-US" sz="6000" u="none" strike="noStrike" dirty="0">
                <a:solidFill>
                  <a:schemeClr val="tx2">
                    <a:lumMod val="75000"/>
                  </a:schemeClr>
                </a:solidFill>
                <a:latin typeface="#9Slide07 SVNDessert Menu Scrip" panose="00000500000000000000" pitchFamily="2" charset="0"/>
              </a:rPr>
              <a:t> </a:t>
            </a:r>
            <a:r>
              <a:rPr lang="en-US" sz="6000" u="none" strike="noStrike" dirty="0" err="1">
                <a:solidFill>
                  <a:schemeClr val="tx2">
                    <a:lumMod val="75000"/>
                  </a:schemeClr>
                </a:solidFill>
                <a:latin typeface="#9Slide07 SVNDessert Menu Scrip" panose="00000500000000000000" pitchFamily="2" charset="0"/>
              </a:rPr>
              <a:t>quả</a:t>
            </a:r>
            <a:r>
              <a:rPr lang="en-US" sz="6000" u="none" strike="noStrike" dirty="0">
                <a:solidFill>
                  <a:schemeClr val="tx2">
                    <a:lumMod val="75000"/>
                  </a:schemeClr>
                </a:solidFill>
                <a:latin typeface="#9Slide07 SVNDessert Menu Scrip" panose="00000500000000000000" pitchFamily="2" charset="0"/>
              </a:rPr>
              <a:t> </a:t>
            </a:r>
            <a:r>
              <a:rPr lang="en-US" sz="6000" u="none" strike="noStrike" dirty="0" err="1">
                <a:solidFill>
                  <a:schemeClr val="tx2">
                    <a:lumMod val="75000"/>
                  </a:schemeClr>
                </a:solidFill>
                <a:latin typeface="#9Slide07 SVNDessert Menu Scrip" panose="00000500000000000000" pitchFamily="2" charset="0"/>
              </a:rPr>
              <a:t>dự</a:t>
            </a:r>
            <a:r>
              <a:rPr lang="en-US" sz="6000" u="none" strike="noStrike" dirty="0">
                <a:solidFill>
                  <a:schemeClr val="tx2">
                    <a:lumMod val="75000"/>
                  </a:schemeClr>
                </a:solidFill>
                <a:latin typeface="#9Slide07 SVNDessert Menu Scrip" panose="00000500000000000000" pitchFamily="2" charset="0"/>
              </a:rPr>
              <a:t> </a:t>
            </a:r>
            <a:r>
              <a:rPr lang="en-US" sz="6000" u="none" strike="noStrike" dirty="0" err="1">
                <a:solidFill>
                  <a:schemeClr val="tx2">
                    <a:lumMod val="75000"/>
                  </a:schemeClr>
                </a:solidFill>
                <a:latin typeface="#9Slide07 SVNDessert Menu Scrip" panose="00000500000000000000" pitchFamily="2" charset="0"/>
              </a:rPr>
              <a:t>án</a:t>
            </a:r>
            <a:endParaRPr lang="en-US" sz="6000" u="none" strike="noStrike" dirty="0">
              <a:solidFill>
                <a:schemeClr val="tx2">
                  <a:lumMod val="75000"/>
                </a:schemeClr>
              </a:solidFill>
              <a:latin typeface="#9Slide07 SVNDessert Menu Scrip" panose="00000500000000000000" pitchFamily="2" charset="0"/>
            </a:endParaRPr>
          </a:p>
        </p:txBody>
      </p:sp>
      <p:sp>
        <p:nvSpPr>
          <p:cNvPr id="44" name="TextBox 13">
            <a:extLst>
              <a:ext uri="{FF2B5EF4-FFF2-40B4-BE49-F238E27FC236}">
                <a16:creationId xmlns:a16="http://schemas.microsoft.com/office/drawing/2014/main" id="{819E891E-B0E5-41E9-825D-5CA273D94895}"/>
              </a:ext>
            </a:extLst>
          </p:cNvPr>
          <p:cNvSpPr txBox="1"/>
          <p:nvPr/>
        </p:nvSpPr>
        <p:spPr>
          <a:xfrm>
            <a:off x="596452" y="1737824"/>
            <a:ext cx="16230600" cy="960648"/>
          </a:xfrm>
          <a:prstGeom prst="rect">
            <a:avLst/>
          </a:prstGeom>
        </p:spPr>
        <p:txBody>
          <a:bodyPr lIns="0" tIns="0" rIns="0" bIns="0" rtlCol="0" anchor="t">
            <a:spAutoFit/>
          </a:bodyPr>
          <a:lstStyle/>
          <a:p>
            <a:pPr marL="0" lvl="0" indent="0" algn="ctr">
              <a:lnSpc>
                <a:spcPts val="7320"/>
              </a:lnSpc>
              <a:spcBef>
                <a:spcPct val="0"/>
              </a:spcBef>
            </a:pPr>
            <a:r>
              <a:rPr lang="en-US" sz="8800" spc="-183" dirty="0" err="1">
                <a:solidFill>
                  <a:srgbClr val="512F1C"/>
                </a:solidFill>
                <a:latin typeface="#9Slide07 IcielBaliho Script" pitchFamily="2" charset="0"/>
              </a:rPr>
              <a:t>Sách</a:t>
            </a:r>
            <a:r>
              <a:rPr lang="en-US" sz="8800" spc="-183" dirty="0">
                <a:solidFill>
                  <a:srgbClr val="512F1C"/>
                </a:solidFill>
                <a:latin typeface="#9Slide07 IcielBaliho Script" pitchFamily="2" charset="0"/>
              </a:rPr>
              <a:t> – </a:t>
            </a:r>
            <a:r>
              <a:rPr lang="en-US" sz="8800" spc="-183" dirty="0" err="1">
                <a:solidFill>
                  <a:srgbClr val="512F1C"/>
                </a:solidFill>
                <a:latin typeface="#9Slide07 IcielBaliho Script" pitchFamily="2" charset="0"/>
              </a:rPr>
              <a:t>người</a:t>
            </a:r>
            <a:r>
              <a:rPr lang="en-US" sz="8800" spc="-183" dirty="0">
                <a:solidFill>
                  <a:srgbClr val="512F1C"/>
                </a:solidFill>
                <a:latin typeface="#9Slide07 IcielBaliho Script" pitchFamily="2" charset="0"/>
              </a:rPr>
              <a:t> </a:t>
            </a:r>
            <a:r>
              <a:rPr lang="en-US" sz="8800" spc="-183" dirty="0" err="1">
                <a:solidFill>
                  <a:srgbClr val="512F1C"/>
                </a:solidFill>
                <a:latin typeface="#9Slide07 IcielBaliho Script" pitchFamily="2" charset="0"/>
              </a:rPr>
              <a:t>bạn</a:t>
            </a:r>
            <a:r>
              <a:rPr lang="en-US" sz="8800" spc="-183" dirty="0">
                <a:solidFill>
                  <a:srgbClr val="512F1C"/>
                </a:solidFill>
                <a:latin typeface="#9Slide07 IcielBaliho Script" pitchFamily="2" charset="0"/>
              </a:rPr>
              <a:t> </a:t>
            </a:r>
            <a:r>
              <a:rPr lang="en-US" sz="8800" spc="-183" dirty="0" err="1">
                <a:solidFill>
                  <a:srgbClr val="512F1C"/>
                </a:solidFill>
                <a:latin typeface="#9Slide07 IcielBaliho Script" pitchFamily="2" charset="0"/>
              </a:rPr>
              <a:t>đồng</a:t>
            </a:r>
            <a:r>
              <a:rPr lang="en-US" sz="8800" spc="-183" dirty="0">
                <a:solidFill>
                  <a:srgbClr val="512F1C"/>
                </a:solidFill>
                <a:latin typeface="#9Slide07 IcielBaliho Script" pitchFamily="2" charset="0"/>
              </a:rPr>
              <a:t> </a:t>
            </a:r>
            <a:r>
              <a:rPr lang="en-US" sz="8800" spc="-183" dirty="0" err="1">
                <a:solidFill>
                  <a:srgbClr val="512F1C"/>
                </a:solidFill>
                <a:latin typeface="#9Slide07 IcielBaliho Script" pitchFamily="2" charset="0"/>
              </a:rPr>
              <a:t>hành</a:t>
            </a:r>
            <a:endParaRPr lang="en-US" sz="8800" spc="-183" dirty="0">
              <a:solidFill>
                <a:srgbClr val="512F1C"/>
              </a:solidFill>
              <a:latin typeface="#9Slide07 IcielBaliho Script" pitchFamily="2" charset="0"/>
            </a:endParaRPr>
          </a:p>
        </p:txBody>
      </p:sp>
      <p:sp>
        <p:nvSpPr>
          <p:cNvPr id="45" name="TextBox 12">
            <a:extLst>
              <a:ext uri="{FF2B5EF4-FFF2-40B4-BE49-F238E27FC236}">
                <a16:creationId xmlns:a16="http://schemas.microsoft.com/office/drawing/2014/main" id="{81DB5C39-7CB7-BDF3-60A5-2C48A284C156}"/>
              </a:ext>
            </a:extLst>
          </p:cNvPr>
          <p:cNvSpPr txBox="1"/>
          <p:nvPr/>
        </p:nvSpPr>
        <p:spPr>
          <a:xfrm>
            <a:off x="2767460" y="6512155"/>
            <a:ext cx="12344400" cy="1015663"/>
          </a:xfrm>
          <a:prstGeom prst="rect">
            <a:avLst/>
          </a:prstGeom>
        </p:spPr>
        <p:txBody>
          <a:bodyPr wrap="square" lIns="0" tIns="0" rIns="0" bIns="0" rtlCol="0" anchor="t">
            <a:spAutoFit/>
          </a:bodyPr>
          <a:lstStyle/>
          <a:p>
            <a:pPr marL="0" lvl="1" indent="0" algn="ctr"/>
            <a:r>
              <a:rPr lang="en-US" sz="6600" u="none" strike="noStrike" dirty="0" err="1">
                <a:solidFill>
                  <a:srgbClr val="C00000"/>
                </a:solidFill>
                <a:latin typeface="#9Slide07 SVNDessert Menu Scrip" panose="00000500000000000000" pitchFamily="2" charset="0"/>
              </a:rPr>
              <a:t>Về</a:t>
            </a:r>
            <a:r>
              <a:rPr lang="en-US" sz="6600" u="none" strike="noStrike" dirty="0">
                <a:solidFill>
                  <a:srgbClr val="C00000"/>
                </a:solidFill>
                <a:latin typeface="#9Slide07 SVNDessert Menu Scrip" panose="00000500000000000000" pitchFamily="2" charset="0"/>
              </a:rPr>
              <a:t> </a:t>
            </a:r>
            <a:r>
              <a:rPr lang="en-US" sz="6600" u="none" strike="noStrike" dirty="0" err="1">
                <a:solidFill>
                  <a:srgbClr val="C00000"/>
                </a:solidFill>
                <a:latin typeface="#9Slide07 SVNDessert Menu Scrip" panose="00000500000000000000" pitchFamily="2" charset="0"/>
              </a:rPr>
              <a:t>đích</a:t>
            </a:r>
            <a:r>
              <a:rPr lang="en-US" sz="6600" u="none" strike="noStrike" dirty="0">
                <a:solidFill>
                  <a:srgbClr val="C00000"/>
                </a:solidFill>
                <a:latin typeface="#9Slide07 SVNDessert Menu Scrip" panose="00000500000000000000" pitchFamily="2" charset="0"/>
              </a:rPr>
              <a:t> – </a:t>
            </a:r>
            <a:r>
              <a:rPr lang="en-US" sz="6600" u="none" strike="noStrike" dirty="0" err="1">
                <a:solidFill>
                  <a:srgbClr val="C00000"/>
                </a:solidFill>
                <a:latin typeface="#9Slide07 SVNDessert Menu Scrip" panose="00000500000000000000" pitchFamily="2" charset="0"/>
              </a:rPr>
              <a:t>Ngày</a:t>
            </a:r>
            <a:r>
              <a:rPr lang="en-US" sz="6600" u="none" strike="noStrike" dirty="0">
                <a:solidFill>
                  <a:srgbClr val="C00000"/>
                </a:solidFill>
                <a:latin typeface="#9Slide07 SVNDessert Menu Scrip" panose="00000500000000000000" pitchFamily="2" charset="0"/>
              </a:rPr>
              <a:t> </a:t>
            </a:r>
            <a:r>
              <a:rPr lang="en-US" sz="6600" u="none" strike="noStrike" dirty="0" err="1">
                <a:solidFill>
                  <a:srgbClr val="C00000"/>
                </a:solidFill>
                <a:latin typeface="#9Slide07 SVNDessert Menu Scrip" panose="00000500000000000000" pitchFamily="2" charset="0"/>
              </a:rPr>
              <a:t>hội</a:t>
            </a:r>
            <a:r>
              <a:rPr lang="en-US" sz="6600" u="none" strike="noStrike" dirty="0">
                <a:solidFill>
                  <a:srgbClr val="C00000"/>
                </a:solidFill>
                <a:latin typeface="#9Slide07 SVNDessert Menu Scrip" panose="00000500000000000000" pitchFamily="2" charset="0"/>
              </a:rPr>
              <a:t> </a:t>
            </a:r>
            <a:r>
              <a:rPr lang="en-US" sz="6600" u="none" strike="noStrike" dirty="0" err="1">
                <a:solidFill>
                  <a:srgbClr val="C00000"/>
                </a:solidFill>
                <a:latin typeface="#9Slide07 SVNDessert Menu Scrip" panose="00000500000000000000" pitchFamily="2" charset="0"/>
              </a:rPr>
              <a:t>với</a:t>
            </a:r>
            <a:r>
              <a:rPr lang="en-US" sz="6600" u="none" strike="noStrike" dirty="0">
                <a:solidFill>
                  <a:srgbClr val="C00000"/>
                </a:solidFill>
                <a:latin typeface="#9Slide07 SVNDessert Menu Scrip" panose="00000500000000000000" pitchFamily="2" charset="0"/>
              </a:rPr>
              <a:t> </a:t>
            </a:r>
            <a:r>
              <a:rPr lang="en-US" sz="6600" u="none" strike="noStrike" dirty="0" err="1">
                <a:solidFill>
                  <a:srgbClr val="C00000"/>
                </a:solidFill>
                <a:latin typeface="#9Slide07 SVNDessert Menu Scrip" panose="00000500000000000000" pitchFamily="2" charset="0"/>
              </a:rPr>
              <a:t>sách</a:t>
            </a:r>
            <a:endParaRPr lang="en-US" sz="6600" u="none" strike="noStrike" dirty="0">
              <a:solidFill>
                <a:srgbClr val="C00000"/>
              </a:solidFill>
              <a:latin typeface="#9Slide07 SVNDessert Menu Scrip" panose="00000500000000000000" pitchFamily="2" charset="0"/>
            </a:endParaRPr>
          </a:p>
        </p:txBody>
      </p:sp>
      <p:sp>
        <p:nvSpPr>
          <p:cNvPr id="46" name="TextBox 12">
            <a:extLst>
              <a:ext uri="{FF2B5EF4-FFF2-40B4-BE49-F238E27FC236}">
                <a16:creationId xmlns:a16="http://schemas.microsoft.com/office/drawing/2014/main" id="{C61FEFA7-5B01-B9F8-0241-65AEB670AABE}"/>
              </a:ext>
            </a:extLst>
          </p:cNvPr>
          <p:cNvSpPr txBox="1"/>
          <p:nvPr/>
        </p:nvSpPr>
        <p:spPr>
          <a:xfrm>
            <a:off x="2358481" y="5095641"/>
            <a:ext cx="13131829" cy="923330"/>
          </a:xfrm>
          <a:prstGeom prst="rect">
            <a:avLst/>
          </a:prstGeom>
        </p:spPr>
        <p:txBody>
          <a:bodyPr wrap="square" lIns="0" tIns="0" rIns="0" bIns="0" rtlCol="0" anchor="t">
            <a:spAutoFit/>
          </a:bodyPr>
          <a:lstStyle/>
          <a:p>
            <a:pPr marL="0" lvl="1" indent="0" algn="ctr"/>
            <a:r>
              <a:rPr lang="en-US" sz="6000" u="none" strike="noStrike" dirty="0" err="1">
                <a:solidFill>
                  <a:schemeClr val="accent6">
                    <a:lumMod val="50000"/>
                  </a:schemeClr>
                </a:solidFill>
                <a:latin typeface="#9Slide07 SVNDessert Menu Scrip" panose="00000500000000000000" pitchFamily="2" charset="0"/>
              </a:rPr>
              <a:t>Nói</a:t>
            </a:r>
            <a:r>
              <a:rPr lang="en-US" sz="6000" u="none" strike="noStrike" dirty="0">
                <a:solidFill>
                  <a:schemeClr val="accent6">
                    <a:lumMod val="50000"/>
                  </a:schemeClr>
                </a:solidFill>
                <a:latin typeface="#9Slide07 SVNDessert Menu Scrip" panose="00000500000000000000" pitchFamily="2" charset="0"/>
              </a:rPr>
              <a:t> </a:t>
            </a:r>
            <a:r>
              <a:rPr lang="en-US" sz="6000" u="none" strike="noStrike" dirty="0" err="1">
                <a:solidFill>
                  <a:schemeClr val="accent6">
                    <a:lumMod val="50000"/>
                  </a:schemeClr>
                </a:solidFill>
                <a:latin typeface="#9Slide07 SVNDessert Menu Scrip" panose="00000500000000000000" pitchFamily="2" charset="0"/>
              </a:rPr>
              <a:t>và</a:t>
            </a:r>
            <a:r>
              <a:rPr lang="en-US" sz="6000" u="none" strike="noStrike" dirty="0">
                <a:solidFill>
                  <a:schemeClr val="accent6">
                    <a:lumMod val="50000"/>
                  </a:schemeClr>
                </a:solidFill>
                <a:latin typeface="#9Slide07 SVNDessert Menu Scrip" panose="00000500000000000000" pitchFamily="2" charset="0"/>
              </a:rPr>
              <a:t> </a:t>
            </a:r>
            <a:r>
              <a:rPr lang="en-US" sz="6000" u="none" strike="noStrike" dirty="0" err="1">
                <a:solidFill>
                  <a:schemeClr val="accent6">
                    <a:lumMod val="50000"/>
                  </a:schemeClr>
                </a:solidFill>
                <a:latin typeface="#9Slide07 SVNDessert Menu Scrip" panose="00000500000000000000" pitchFamily="2" charset="0"/>
              </a:rPr>
              <a:t>nghe</a:t>
            </a:r>
            <a:endParaRPr lang="en-US" sz="6000" u="none" strike="noStrike" dirty="0">
              <a:solidFill>
                <a:schemeClr val="accent6">
                  <a:lumMod val="50000"/>
                </a:schemeClr>
              </a:solidFill>
              <a:latin typeface="#9Slide07 SVNDessert Menu Scrip" panose="00000500000000000000" pitchFamily="2" charset="0"/>
            </a:endParaRPr>
          </a:p>
        </p:txBody>
      </p:sp>
      <p:sp>
        <p:nvSpPr>
          <p:cNvPr id="47" name="Freeform 9">
            <a:extLst>
              <a:ext uri="{FF2B5EF4-FFF2-40B4-BE49-F238E27FC236}">
                <a16:creationId xmlns:a16="http://schemas.microsoft.com/office/drawing/2014/main" id="{4CE3F52F-AE45-DF7C-B7A0-516B82F0214B}"/>
              </a:ext>
            </a:extLst>
          </p:cNvPr>
          <p:cNvSpPr/>
          <p:nvPr/>
        </p:nvSpPr>
        <p:spPr>
          <a:xfrm>
            <a:off x="14793703" y="6333338"/>
            <a:ext cx="4032504" cy="4114800"/>
          </a:xfrm>
          <a:custGeom>
            <a:avLst/>
            <a:gdLst/>
            <a:ahLst/>
            <a:cxnLst/>
            <a:rect l="l" t="t" r="r" b="b"/>
            <a:pathLst>
              <a:path w="4032504" h="4114800">
                <a:moveTo>
                  <a:pt x="0" y="0"/>
                </a:moveTo>
                <a:lnTo>
                  <a:pt x="4032504" y="0"/>
                </a:lnTo>
                <a:lnTo>
                  <a:pt x="403250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0">
            <a:extLst>
              <a:ext uri="{FF2B5EF4-FFF2-40B4-BE49-F238E27FC236}">
                <a16:creationId xmlns:a16="http://schemas.microsoft.com/office/drawing/2014/main" id="{2535688D-409C-8E66-C93A-1057272B8E0E}"/>
              </a:ext>
            </a:extLst>
          </p:cNvPr>
          <p:cNvSpPr txBox="1"/>
          <p:nvPr/>
        </p:nvSpPr>
        <p:spPr>
          <a:xfrm>
            <a:off x="6901836" y="2670172"/>
            <a:ext cx="8954926" cy="923330"/>
          </a:xfrm>
          <a:prstGeom prst="rect">
            <a:avLst/>
          </a:prstGeom>
          <a:noFill/>
        </p:spPr>
        <p:txBody>
          <a:bodyPr wrap="square" rtlCol="0">
            <a:spAutoFit/>
          </a:bodyPr>
          <a:lstStyle/>
          <a:p>
            <a:r>
              <a:rPr lang="vi-VN" sz="5400" b="1" dirty="0">
                <a:solidFill>
                  <a:srgbClr val="FF0000"/>
                </a:solidFill>
                <a:latin typeface="+mj-lt"/>
              </a:rPr>
              <a:t>Tiết 138+139</a:t>
            </a:r>
            <a:endParaRPr lang="en-US" sz="5400" b="1" dirty="0">
              <a:solidFill>
                <a:srgbClr val="FF0000"/>
              </a:solidFill>
              <a:latin typeface="+mj-lt"/>
            </a:endParaRPr>
          </a:p>
        </p:txBody>
      </p:sp>
      <p:sp>
        <p:nvSpPr>
          <p:cNvPr id="12" name="TextBox 11">
            <a:extLst>
              <a:ext uri="{FF2B5EF4-FFF2-40B4-BE49-F238E27FC236}">
                <a16:creationId xmlns:a16="http://schemas.microsoft.com/office/drawing/2014/main" id="{153AE30E-4D00-6CEA-0D33-9BFE6215EC94}"/>
              </a:ext>
            </a:extLst>
          </p:cNvPr>
          <p:cNvSpPr txBox="1"/>
          <p:nvPr/>
        </p:nvSpPr>
        <p:spPr>
          <a:xfrm>
            <a:off x="4724400" y="7929671"/>
            <a:ext cx="8803882" cy="1754326"/>
          </a:xfrm>
          <a:prstGeom prst="rect">
            <a:avLst/>
          </a:prstGeom>
          <a:noFill/>
        </p:spPr>
        <p:txBody>
          <a:bodyPr wrap="square" rtlCol="0">
            <a:spAutoFit/>
          </a:bodyPr>
          <a:lstStyle/>
          <a:p>
            <a:r>
              <a:rPr lang="vi-VN" sz="3600" b="1" dirty="0">
                <a:solidFill>
                  <a:schemeClr val="tx2">
                    <a:lumMod val="75000"/>
                  </a:schemeClr>
                </a:solidFill>
                <a:latin typeface="+mj-lt"/>
              </a:rPr>
              <a:t>Người thực hiện: Nguyễn Thị Huế</a:t>
            </a:r>
          </a:p>
          <a:p>
            <a:r>
              <a:rPr lang="vi-VN" sz="3600" b="1" dirty="0">
                <a:solidFill>
                  <a:schemeClr val="tx2">
                    <a:lumMod val="75000"/>
                  </a:schemeClr>
                </a:solidFill>
                <a:latin typeface="+mj-lt"/>
              </a:rPr>
              <a:t>Lớp dạy: 8D</a:t>
            </a:r>
          </a:p>
          <a:p>
            <a:r>
              <a:rPr lang="vi-VN" sz="3600" b="1" dirty="0">
                <a:solidFill>
                  <a:schemeClr val="tx2">
                    <a:lumMod val="75000"/>
                  </a:schemeClr>
                </a:solidFill>
                <a:latin typeface="+mj-lt"/>
              </a:rPr>
              <a:t>Ngày dạy: 13/5/2024+ 14/5/2024</a:t>
            </a:r>
            <a:endParaRPr lang="en-US" sz="3600" b="1" dirty="0">
              <a:solidFill>
                <a:schemeClr val="tx2">
                  <a:lumMod val="75000"/>
                </a:schemeClr>
              </a:solidFill>
              <a:latin typeface="+mj-lt"/>
            </a:endParaRPr>
          </a:p>
        </p:txBody>
      </p:sp>
    </p:spTree>
    <p:extLst>
      <p:ext uri="{BB962C8B-B14F-4D97-AF65-F5344CB8AC3E}">
        <p14:creationId xmlns:p14="http://schemas.microsoft.com/office/powerpoint/2010/main" val="9254155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6D18A23-87D9-C5C8-9F86-F22B45A9D72A}"/>
              </a:ext>
            </a:extLst>
          </p:cNvPr>
          <p:cNvGrpSpPr/>
          <p:nvPr/>
        </p:nvGrpSpPr>
        <p:grpSpPr>
          <a:xfrm>
            <a:off x="1371600" y="386443"/>
            <a:ext cx="7010401" cy="8716620"/>
            <a:chOff x="1320130" y="3298178"/>
            <a:chExt cx="4918723" cy="5989844"/>
          </a:xfrm>
        </p:grpSpPr>
        <p:grpSp>
          <p:nvGrpSpPr>
            <p:cNvPr id="11" name="Group 2">
              <a:extLst>
                <a:ext uri="{FF2B5EF4-FFF2-40B4-BE49-F238E27FC236}">
                  <a16:creationId xmlns:a16="http://schemas.microsoft.com/office/drawing/2014/main" id="{C35C7A44-CF81-EF5F-9BD6-0ACBB123B511}"/>
                </a:ext>
              </a:extLst>
            </p:cNvPr>
            <p:cNvGrpSpPr/>
            <p:nvPr/>
          </p:nvGrpSpPr>
          <p:grpSpPr>
            <a:xfrm>
              <a:off x="1320130" y="4148300"/>
              <a:ext cx="4918723" cy="5139722"/>
              <a:chOff x="0" y="-28575"/>
              <a:chExt cx="1295466" cy="1353672"/>
            </a:xfrm>
          </p:grpSpPr>
          <p:sp>
            <p:nvSpPr>
              <p:cNvPr id="12" name="Freeform 3">
                <a:extLst>
                  <a:ext uri="{FF2B5EF4-FFF2-40B4-BE49-F238E27FC236}">
                    <a16:creationId xmlns:a16="http://schemas.microsoft.com/office/drawing/2014/main" id="{F6634551-1F00-08D6-ECC4-8337029BE740}"/>
                  </a:ext>
                </a:extLst>
              </p:cNvPr>
              <p:cNvSpPr/>
              <p:nvPr/>
            </p:nvSpPr>
            <p:spPr>
              <a:xfrm>
                <a:off x="0" y="0"/>
                <a:ext cx="1295466" cy="1325097"/>
              </a:xfrm>
              <a:custGeom>
                <a:avLst/>
                <a:gdLst/>
                <a:ahLst/>
                <a:cxnLst/>
                <a:rect l="l" t="t" r="r" b="b"/>
                <a:pathLst>
                  <a:path w="1295466" h="1062543">
                    <a:moveTo>
                      <a:pt x="17314" y="0"/>
                    </a:moveTo>
                    <a:lnTo>
                      <a:pt x="1278152" y="0"/>
                    </a:lnTo>
                    <a:cubicBezTo>
                      <a:pt x="1287715" y="0"/>
                      <a:pt x="1295466" y="7752"/>
                      <a:pt x="1295466" y="17314"/>
                    </a:cubicBezTo>
                    <a:lnTo>
                      <a:pt x="1295466" y="1045229"/>
                    </a:lnTo>
                    <a:cubicBezTo>
                      <a:pt x="1295466" y="1054791"/>
                      <a:pt x="1287715" y="1062543"/>
                      <a:pt x="1278152" y="1062543"/>
                    </a:cubicBezTo>
                    <a:lnTo>
                      <a:pt x="17314" y="1062543"/>
                    </a:lnTo>
                    <a:cubicBezTo>
                      <a:pt x="7752" y="1062543"/>
                      <a:pt x="0" y="1054791"/>
                      <a:pt x="0" y="1045229"/>
                    </a:cubicBezTo>
                    <a:lnTo>
                      <a:pt x="0" y="17314"/>
                    </a:lnTo>
                    <a:cubicBezTo>
                      <a:pt x="0" y="7752"/>
                      <a:pt x="7752" y="0"/>
                      <a:pt x="17314" y="0"/>
                    </a:cubicBezTo>
                    <a:close/>
                  </a:path>
                </a:pathLst>
              </a:custGeom>
              <a:solidFill>
                <a:srgbClr val="FFFFFF"/>
              </a:solidFill>
            </p:spPr>
            <p:txBody>
              <a:bodyPr/>
              <a:lstStyle/>
              <a:p>
                <a:endParaRPr lang="en-US" dirty="0"/>
              </a:p>
            </p:txBody>
          </p:sp>
          <p:sp>
            <p:nvSpPr>
              <p:cNvPr id="13" name="TextBox 4">
                <a:extLst>
                  <a:ext uri="{FF2B5EF4-FFF2-40B4-BE49-F238E27FC236}">
                    <a16:creationId xmlns:a16="http://schemas.microsoft.com/office/drawing/2014/main" id="{C8349D9D-8AD6-2A5B-917B-7F8DFDEDE0A7}"/>
                  </a:ext>
                </a:extLst>
              </p:cNvPr>
              <p:cNvSpPr txBox="1"/>
              <p:nvPr/>
            </p:nvSpPr>
            <p:spPr>
              <a:xfrm>
                <a:off x="0" y="-28575"/>
                <a:ext cx="1295466" cy="1091118"/>
              </a:xfrm>
              <a:prstGeom prst="rect">
                <a:avLst/>
              </a:prstGeom>
            </p:spPr>
            <p:txBody>
              <a:bodyPr lIns="50800" tIns="50800" rIns="50800" bIns="50800" rtlCol="0" anchor="ctr"/>
              <a:lstStyle/>
              <a:p>
                <a:pPr algn="ctr">
                  <a:lnSpc>
                    <a:spcPts val="2590"/>
                  </a:lnSpc>
                </a:pPr>
                <a:endParaRPr/>
              </a:p>
            </p:txBody>
          </p:sp>
        </p:grpSp>
        <p:grpSp>
          <p:nvGrpSpPr>
            <p:cNvPr id="14" name="Group 5">
              <a:extLst>
                <a:ext uri="{FF2B5EF4-FFF2-40B4-BE49-F238E27FC236}">
                  <a16:creationId xmlns:a16="http://schemas.microsoft.com/office/drawing/2014/main" id="{F58F6115-77C9-408D-F799-8C710AA3934B}"/>
                </a:ext>
              </a:extLst>
            </p:cNvPr>
            <p:cNvGrpSpPr/>
            <p:nvPr/>
          </p:nvGrpSpPr>
          <p:grpSpPr>
            <a:xfrm rot="-10800000">
              <a:off x="1320130" y="3298178"/>
              <a:ext cx="4918723" cy="1473374"/>
              <a:chOff x="0" y="0"/>
              <a:chExt cx="1073340" cy="321513"/>
            </a:xfrm>
          </p:grpSpPr>
          <p:sp>
            <p:nvSpPr>
              <p:cNvPr id="15" name="Freeform 6">
                <a:extLst>
                  <a:ext uri="{FF2B5EF4-FFF2-40B4-BE49-F238E27FC236}">
                    <a16:creationId xmlns:a16="http://schemas.microsoft.com/office/drawing/2014/main" id="{DF0A53B5-71B4-C923-DEA6-A5547C1781A8}"/>
                  </a:ext>
                </a:extLst>
              </p:cNvPr>
              <p:cNvSpPr/>
              <p:nvPr/>
            </p:nvSpPr>
            <p:spPr>
              <a:xfrm>
                <a:off x="0" y="0"/>
                <a:ext cx="1073340" cy="321513"/>
              </a:xfrm>
              <a:custGeom>
                <a:avLst/>
                <a:gdLst/>
                <a:ahLst/>
                <a:cxnLst/>
                <a:rect l="l" t="t" r="r" b="b"/>
                <a:pathLst>
                  <a:path w="1073340" h="321513">
                    <a:moveTo>
                      <a:pt x="1073340" y="0"/>
                    </a:moveTo>
                    <a:lnTo>
                      <a:pt x="1073340" y="207213"/>
                    </a:lnTo>
                    <a:lnTo>
                      <a:pt x="536670" y="321513"/>
                    </a:lnTo>
                    <a:lnTo>
                      <a:pt x="0" y="207213"/>
                    </a:lnTo>
                    <a:lnTo>
                      <a:pt x="0" y="0"/>
                    </a:lnTo>
                    <a:lnTo>
                      <a:pt x="1073340" y="0"/>
                    </a:lnTo>
                    <a:close/>
                  </a:path>
                </a:pathLst>
              </a:custGeom>
              <a:solidFill>
                <a:srgbClr val="E0B15E"/>
              </a:solidFill>
            </p:spPr>
          </p:sp>
          <p:sp>
            <p:nvSpPr>
              <p:cNvPr id="16" name="TextBox 7">
                <a:extLst>
                  <a:ext uri="{FF2B5EF4-FFF2-40B4-BE49-F238E27FC236}">
                    <a16:creationId xmlns:a16="http://schemas.microsoft.com/office/drawing/2014/main" id="{A261D028-CF5F-BCB5-2AC1-CB78DD824E77}"/>
                  </a:ext>
                </a:extLst>
              </p:cNvPr>
              <p:cNvSpPr txBox="1"/>
              <p:nvPr/>
            </p:nvSpPr>
            <p:spPr>
              <a:xfrm>
                <a:off x="0" y="-28575"/>
                <a:ext cx="1073340" cy="235788"/>
              </a:xfrm>
              <a:prstGeom prst="rect">
                <a:avLst/>
              </a:prstGeom>
            </p:spPr>
            <p:txBody>
              <a:bodyPr lIns="50800" tIns="50800" rIns="50800" bIns="50800" rtlCol="0" anchor="ctr"/>
              <a:lstStyle/>
              <a:p>
                <a:pPr algn="ctr">
                  <a:lnSpc>
                    <a:spcPts val="2590"/>
                  </a:lnSpc>
                </a:pPr>
                <a:endParaRPr/>
              </a:p>
            </p:txBody>
          </p:sp>
        </p:grpSp>
      </p:grpSp>
      <p:sp>
        <p:nvSpPr>
          <p:cNvPr id="32" name="TextBox 31">
            <a:extLst>
              <a:ext uri="{FF2B5EF4-FFF2-40B4-BE49-F238E27FC236}">
                <a16:creationId xmlns:a16="http://schemas.microsoft.com/office/drawing/2014/main" id="{EEEAF5BA-1FC8-14A4-4F49-A2441188764C}"/>
              </a:ext>
            </a:extLst>
          </p:cNvPr>
          <p:cNvSpPr txBox="1"/>
          <p:nvPr/>
        </p:nvSpPr>
        <p:spPr>
          <a:xfrm>
            <a:off x="2857500" y="1235984"/>
            <a:ext cx="4038600" cy="769441"/>
          </a:xfrm>
          <a:prstGeom prst="rect">
            <a:avLst/>
          </a:prstGeom>
          <a:noFill/>
        </p:spPr>
        <p:txBody>
          <a:bodyPr wrap="square" rtlCol="0">
            <a:spAutoFit/>
          </a:bodyPr>
          <a:lstStyle/>
          <a:p>
            <a:pPr algn="ctr"/>
            <a:r>
              <a:rPr lang="en-US" sz="4400" b="1" dirty="0" err="1">
                <a:solidFill>
                  <a:schemeClr val="bg1"/>
                </a:solidFill>
                <a:latin typeface="Times New Roman" panose="02020603050405020304" pitchFamily="18" charset="0"/>
                <a:cs typeface="Times New Roman" panose="02020603050405020304" pitchFamily="18" charset="0"/>
              </a:rPr>
              <a:t>Mục</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đích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nói</a:t>
            </a:r>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84CE5A0C-DF8E-DE55-1A3B-1C586AACC3A7}"/>
              </a:ext>
            </a:extLst>
          </p:cNvPr>
          <p:cNvSpPr txBox="1"/>
          <p:nvPr/>
        </p:nvSpPr>
        <p:spPr>
          <a:xfrm>
            <a:off x="1752600" y="2944070"/>
            <a:ext cx="6172200" cy="3477875"/>
          </a:xfrm>
          <a:prstGeom prst="rect">
            <a:avLst/>
          </a:prstGeom>
          <a:noFill/>
        </p:spPr>
        <p:txBody>
          <a:bodyPr wrap="square">
            <a:spAutoFit/>
          </a:bodyPr>
          <a:lstStyle/>
          <a:p>
            <a:pPr algn="just" defTabSz="1828800">
              <a:buClr>
                <a:srgbClr val="000000"/>
              </a:buClr>
            </a:pPr>
            <a:r>
              <a:rPr lang="en-US" sz="4400" kern="0" dirty="0">
                <a:solidFill>
                  <a:sysClr val="windowText" lastClr="000000"/>
                </a:solidFill>
                <a:latin typeface="+mj-lt"/>
                <a:cs typeface="Arial" panose="020B0604020202020204" pitchFamily="34" charset="0"/>
                <a:sym typeface="Arial"/>
              </a:rPr>
              <a:t>- </a:t>
            </a:r>
            <a:r>
              <a:rPr lang="vi-VN" sz="4400" kern="0" dirty="0">
                <a:solidFill>
                  <a:sysClr val="windowText" lastClr="000000"/>
                </a:solidFill>
                <a:latin typeface="+mj-lt"/>
                <a:cs typeface="Arial" panose="020B0604020202020204" pitchFamily="34" charset="0"/>
                <a:sym typeface="Arial"/>
              </a:rPr>
              <a:t>Giới thiệu cuốn sách yêu thích để thu hút sự chú ý đối với tác phẩm, gợi hứng thú đọc sách của người nghe</a:t>
            </a:r>
            <a:r>
              <a:rPr lang="en-US" sz="4400" kern="0" dirty="0">
                <a:solidFill>
                  <a:sysClr val="windowText" lastClr="000000"/>
                </a:solidFill>
                <a:latin typeface="+mj-lt"/>
                <a:cs typeface="Arial" panose="020B0604020202020204" pitchFamily="34" charset="0"/>
                <a:sym typeface="Arial"/>
              </a:rPr>
              <a:t>.</a:t>
            </a:r>
          </a:p>
        </p:txBody>
      </p:sp>
      <p:sp>
        <p:nvSpPr>
          <p:cNvPr id="37" name="TextBox 36">
            <a:extLst>
              <a:ext uri="{FF2B5EF4-FFF2-40B4-BE49-F238E27FC236}">
                <a16:creationId xmlns:a16="http://schemas.microsoft.com/office/drawing/2014/main" id="{B34EE694-604C-68EB-84F5-AA987BB17EED}"/>
              </a:ext>
            </a:extLst>
          </p:cNvPr>
          <p:cNvSpPr txBox="1"/>
          <p:nvPr/>
        </p:nvSpPr>
        <p:spPr>
          <a:xfrm>
            <a:off x="1790700" y="6536050"/>
            <a:ext cx="6172200" cy="2123658"/>
          </a:xfrm>
          <a:prstGeom prst="rect">
            <a:avLst/>
          </a:prstGeom>
          <a:noFill/>
        </p:spPr>
        <p:txBody>
          <a:bodyPr wrap="square">
            <a:spAutoFit/>
          </a:bodyPr>
          <a:lstStyle/>
          <a:p>
            <a:pPr algn="just" defTabSz="1828800">
              <a:buClr>
                <a:srgbClr val="000000"/>
              </a:buClr>
            </a:pPr>
            <a:r>
              <a:rPr lang="en-US" sz="4400" kern="0" dirty="0">
                <a:solidFill>
                  <a:sysClr val="windowText" lastClr="000000"/>
                </a:solidFill>
                <a:latin typeface="+mj-lt"/>
                <a:cs typeface="Arial" panose="020B0604020202020204" pitchFamily="34" charset="0"/>
                <a:sym typeface="Arial"/>
              </a:rPr>
              <a:t>- </a:t>
            </a:r>
            <a:r>
              <a:rPr lang="vi-VN" sz="4400" kern="0" dirty="0">
                <a:solidFill>
                  <a:sysClr val="windowText" lastClr="000000"/>
                </a:solidFill>
                <a:latin typeface="+mj-lt"/>
                <a:cs typeface="Arial" panose="020B0604020202020204" pitchFamily="34" charset="0"/>
                <a:sym typeface="Arial"/>
              </a:rPr>
              <a:t>Giới thiệu tác phẩm của mình với người nghe (đọc diễn cảm, ngâm thơ...)</a:t>
            </a:r>
            <a:r>
              <a:rPr lang="en-US" sz="4400" kern="0" dirty="0">
                <a:solidFill>
                  <a:sysClr val="windowText" lastClr="000000"/>
                </a:solidFill>
                <a:latin typeface="+mj-lt"/>
                <a:cs typeface="Arial" panose="020B0604020202020204" pitchFamily="34" charset="0"/>
                <a:sym typeface="Arial"/>
              </a:rPr>
              <a:t>.</a:t>
            </a:r>
          </a:p>
        </p:txBody>
      </p:sp>
      <p:grpSp>
        <p:nvGrpSpPr>
          <p:cNvPr id="25" name="Group 24">
            <a:extLst>
              <a:ext uri="{FF2B5EF4-FFF2-40B4-BE49-F238E27FC236}">
                <a16:creationId xmlns:a16="http://schemas.microsoft.com/office/drawing/2014/main" id="{B20AD8D7-CBC3-4E9A-F3FA-A64E03400895}"/>
              </a:ext>
            </a:extLst>
          </p:cNvPr>
          <p:cNvGrpSpPr/>
          <p:nvPr/>
        </p:nvGrpSpPr>
        <p:grpSpPr>
          <a:xfrm>
            <a:off x="9410700" y="415921"/>
            <a:ext cx="7010401" cy="7265921"/>
            <a:chOff x="1320130" y="3298178"/>
            <a:chExt cx="4918723" cy="4992960"/>
          </a:xfrm>
        </p:grpSpPr>
        <p:grpSp>
          <p:nvGrpSpPr>
            <p:cNvPr id="26" name="Group 2">
              <a:extLst>
                <a:ext uri="{FF2B5EF4-FFF2-40B4-BE49-F238E27FC236}">
                  <a16:creationId xmlns:a16="http://schemas.microsoft.com/office/drawing/2014/main" id="{4F23EEA9-A204-CE51-74A2-34CD5A5C6751}"/>
                </a:ext>
              </a:extLst>
            </p:cNvPr>
            <p:cNvGrpSpPr/>
            <p:nvPr/>
          </p:nvGrpSpPr>
          <p:grpSpPr>
            <a:xfrm>
              <a:off x="1320130" y="4256796"/>
              <a:ext cx="4918723" cy="4034342"/>
              <a:chOff x="0" y="0"/>
              <a:chExt cx="1295466" cy="1062543"/>
            </a:xfrm>
          </p:grpSpPr>
          <p:sp>
            <p:nvSpPr>
              <p:cNvPr id="30" name="Freeform 3">
                <a:extLst>
                  <a:ext uri="{FF2B5EF4-FFF2-40B4-BE49-F238E27FC236}">
                    <a16:creationId xmlns:a16="http://schemas.microsoft.com/office/drawing/2014/main" id="{DEF886FD-519E-5621-61F0-02AF6B05BEFF}"/>
                  </a:ext>
                </a:extLst>
              </p:cNvPr>
              <p:cNvSpPr/>
              <p:nvPr/>
            </p:nvSpPr>
            <p:spPr>
              <a:xfrm>
                <a:off x="0" y="0"/>
                <a:ext cx="1295466" cy="1062543"/>
              </a:xfrm>
              <a:custGeom>
                <a:avLst/>
                <a:gdLst/>
                <a:ahLst/>
                <a:cxnLst/>
                <a:rect l="l" t="t" r="r" b="b"/>
                <a:pathLst>
                  <a:path w="1295466" h="1062543">
                    <a:moveTo>
                      <a:pt x="17314" y="0"/>
                    </a:moveTo>
                    <a:lnTo>
                      <a:pt x="1278152" y="0"/>
                    </a:lnTo>
                    <a:cubicBezTo>
                      <a:pt x="1287715" y="0"/>
                      <a:pt x="1295466" y="7752"/>
                      <a:pt x="1295466" y="17314"/>
                    </a:cubicBezTo>
                    <a:lnTo>
                      <a:pt x="1295466" y="1045229"/>
                    </a:lnTo>
                    <a:cubicBezTo>
                      <a:pt x="1295466" y="1054791"/>
                      <a:pt x="1287715" y="1062543"/>
                      <a:pt x="1278152" y="1062543"/>
                    </a:cubicBezTo>
                    <a:lnTo>
                      <a:pt x="17314" y="1062543"/>
                    </a:lnTo>
                    <a:cubicBezTo>
                      <a:pt x="7752" y="1062543"/>
                      <a:pt x="0" y="1054791"/>
                      <a:pt x="0" y="1045229"/>
                    </a:cubicBezTo>
                    <a:lnTo>
                      <a:pt x="0" y="17314"/>
                    </a:lnTo>
                    <a:cubicBezTo>
                      <a:pt x="0" y="7752"/>
                      <a:pt x="7752" y="0"/>
                      <a:pt x="17314" y="0"/>
                    </a:cubicBezTo>
                    <a:close/>
                  </a:path>
                </a:pathLst>
              </a:custGeom>
              <a:solidFill>
                <a:srgbClr val="FFFFFF"/>
              </a:solidFill>
            </p:spPr>
          </p:sp>
          <p:sp>
            <p:nvSpPr>
              <p:cNvPr id="31" name="TextBox 4">
                <a:extLst>
                  <a:ext uri="{FF2B5EF4-FFF2-40B4-BE49-F238E27FC236}">
                    <a16:creationId xmlns:a16="http://schemas.microsoft.com/office/drawing/2014/main" id="{261656A2-9326-0CE4-37E0-2B35BEA9541C}"/>
                  </a:ext>
                </a:extLst>
              </p:cNvPr>
              <p:cNvSpPr txBox="1"/>
              <p:nvPr/>
            </p:nvSpPr>
            <p:spPr>
              <a:xfrm>
                <a:off x="0" y="-28575"/>
                <a:ext cx="1295466" cy="1091118"/>
              </a:xfrm>
              <a:prstGeom prst="rect">
                <a:avLst/>
              </a:prstGeom>
            </p:spPr>
            <p:txBody>
              <a:bodyPr lIns="50800" tIns="50800" rIns="50800" bIns="50800" rtlCol="0" anchor="ctr"/>
              <a:lstStyle/>
              <a:p>
                <a:pPr algn="ctr">
                  <a:lnSpc>
                    <a:spcPts val="2590"/>
                  </a:lnSpc>
                </a:pPr>
                <a:endParaRPr/>
              </a:p>
            </p:txBody>
          </p:sp>
        </p:grpSp>
        <p:grpSp>
          <p:nvGrpSpPr>
            <p:cNvPr id="27" name="Group 5">
              <a:extLst>
                <a:ext uri="{FF2B5EF4-FFF2-40B4-BE49-F238E27FC236}">
                  <a16:creationId xmlns:a16="http://schemas.microsoft.com/office/drawing/2014/main" id="{F8C885BD-1B8B-19BA-8F30-D704D6C9424B}"/>
                </a:ext>
              </a:extLst>
            </p:cNvPr>
            <p:cNvGrpSpPr/>
            <p:nvPr/>
          </p:nvGrpSpPr>
          <p:grpSpPr>
            <a:xfrm rot="-10800000">
              <a:off x="1320130" y="3298178"/>
              <a:ext cx="4918723" cy="1473374"/>
              <a:chOff x="0" y="0"/>
              <a:chExt cx="1073340" cy="321513"/>
            </a:xfrm>
          </p:grpSpPr>
          <p:sp>
            <p:nvSpPr>
              <p:cNvPr id="28" name="Freeform 6">
                <a:extLst>
                  <a:ext uri="{FF2B5EF4-FFF2-40B4-BE49-F238E27FC236}">
                    <a16:creationId xmlns:a16="http://schemas.microsoft.com/office/drawing/2014/main" id="{5A5E3D08-2377-1AD8-2392-D1CB2AF7425B}"/>
                  </a:ext>
                </a:extLst>
              </p:cNvPr>
              <p:cNvSpPr/>
              <p:nvPr/>
            </p:nvSpPr>
            <p:spPr>
              <a:xfrm>
                <a:off x="0" y="0"/>
                <a:ext cx="1073340" cy="321513"/>
              </a:xfrm>
              <a:custGeom>
                <a:avLst/>
                <a:gdLst/>
                <a:ahLst/>
                <a:cxnLst/>
                <a:rect l="l" t="t" r="r" b="b"/>
                <a:pathLst>
                  <a:path w="1073340" h="321513">
                    <a:moveTo>
                      <a:pt x="1073340" y="0"/>
                    </a:moveTo>
                    <a:lnTo>
                      <a:pt x="1073340" y="207213"/>
                    </a:lnTo>
                    <a:lnTo>
                      <a:pt x="536670" y="321513"/>
                    </a:lnTo>
                    <a:lnTo>
                      <a:pt x="0" y="207213"/>
                    </a:lnTo>
                    <a:lnTo>
                      <a:pt x="0" y="0"/>
                    </a:lnTo>
                    <a:lnTo>
                      <a:pt x="1073340" y="0"/>
                    </a:lnTo>
                    <a:close/>
                  </a:path>
                </a:pathLst>
              </a:custGeom>
              <a:solidFill>
                <a:srgbClr val="E0B15E"/>
              </a:solidFill>
            </p:spPr>
          </p:sp>
          <p:sp>
            <p:nvSpPr>
              <p:cNvPr id="29" name="TextBox 7">
                <a:extLst>
                  <a:ext uri="{FF2B5EF4-FFF2-40B4-BE49-F238E27FC236}">
                    <a16:creationId xmlns:a16="http://schemas.microsoft.com/office/drawing/2014/main" id="{16101281-9D12-E91C-D642-E403434F92E7}"/>
                  </a:ext>
                </a:extLst>
              </p:cNvPr>
              <p:cNvSpPr txBox="1"/>
              <p:nvPr/>
            </p:nvSpPr>
            <p:spPr>
              <a:xfrm>
                <a:off x="0" y="-28575"/>
                <a:ext cx="1073340" cy="235788"/>
              </a:xfrm>
              <a:prstGeom prst="rect">
                <a:avLst/>
              </a:prstGeom>
            </p:spPr>
            <p:txBody>
              <a:bodyPr lIns="50800" tIns="50800" rIns="50800" bIns="50800" rtlCol="0" anchor="ctr"/>
              <a:lstStyle/>
              <a:p>
                <a:pPr algn="ctr">
                  <a:lnSpc>
                    <a:spcPts val="2590"/>
                  </a:lnSpc>
                </a:pPr>
                <a:endParaRPr/>
              </a:p>
            </p:txBody>
          </p:sp>
        </p:grpSp>
      </p:grpSp>
      <p:sp>
        <p:nvSpPr>
          <p:cNvPr id="33" name="TextBox 32">
            <a:extLst>
              <a:ext uri="{FF2B5EF4-FFF2-40B4-BE49-F238E27FC236}">
                <a16:creationId xmlns:a16="http://schemas.microsoft.com/office/drawing/2014/main" id="{A1F82A4E-771E-D831-3B20-21737BCF681F}"/>
              </a:ext>
            </a:extLst>
          </p:cNvPr>
          <p:cNvSpPr txBox="1"/>
          <p:nvPr/>
        </p:nvSpPr>
        <p:spPr>
          <a:xfrm>
            <a:off x="10972800" y="1156604"/>
            <a:ext cx="4038600" cy="769441"/>
          </a:xfrm>
          <a:prstGeom prst="rect">
            <a:avLst/>
          </a:prstGeom>
          <a:noFill/>
        </p:spPr>
        <p:txBody>
          <a:bodyPr wrap="square" rtlCol="0">
            <a:spAutoFit/>
          </a:bodyPr>
          <a:lstStyle/>
          <a:p>
            <a:pPr algn="ctr"/>
            <a:r>
              <a:rPr lang="en-US" sz="4400" b="1" dirty="0" err="1">
                <a:solidFill>
                  <a:schemeClr val="bg1"/>
                </a:solidFill>
                <a:latin typeface="Times New Roman" panose="02020603050405020304" pitchFamily="18" charset="0"/>
                <a:cs typeface="Times New Roman" panose="02020603050405020304" pitchFamily="18" charset="0"/>
              </a:rPr>
              <a:t>Người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nghe</a:t>
            </a:r>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8CECF432-0A12-488C-768F-36DD64CDF6C5}"/>
              </a:ext>
            </a:extLst>
          </p:cNvPr>
          <p:cNvSpPr txBox="1"/>
          <p:nvPr/>
        </p:nvSpPr>
        <p:spPr>
          <a:xfrm>
            <a:off x="9791700" y="2772144"/>
            <a:ext cx="6400800" cy="3477875"/>
          </a:xfrm>
          <a:prstGeom prst="rect">
            <a:avLst/>
          </a:prstGeom>
          <a:noFill/>
        </p:spPr>
        <p:txBody>
          <a:bodyPr wrap="square">
            <a:spAutoFit/>
          </a:bodyPr>
          <a:lstStyle/>
          <a:p>
            <a:pPr algn="just" defTabSz="1828800">
              <a:buClr>
                <a:srgbClr val="000000"/>
              </a:buClr>
            </a:pPr>
            <a:r>
              <a:rPr lang="vi-VN" sz="4400" kern="0" dirty="0">
                <a:solidFill>
                  <a:sysClr val="windowText" lastClr="000000"/>
                </a:solidFill>
                <a:latin typeface="+mj-lt"/>
                <a:cs typeface="Arial" panose="020B0604020202020204" pitchFamily="34" charset="0"/>
                <a:sym typeface="Arial"/>
              </a:rPr>
              <a:t>Những người quan tâm đến kết quả dự án đọc sách hoặc muốn có thêm kinh nghiệm tổ chức dự án đọc sách</a:t>
            </a:r>
            <a:r>
              <a:rPr lang="en-US" sz="4400" kern="0" dirty="0">
                <a:solidFill>
                  <a:sysClr val="windowText" lastClr="000000"/>
                </a:solidFill>
                <a:latin typeface="+mj-lt"/>
                <a:cs typeface="Arial" panose="020B0604020202020204" pitchFamily="34" charset="0"/>
                <a:sym typeface="Arial"/>
              </a:rPr>
              <a:t>.</a:t>
            </a:r>
          </a:p>
        </p:txBody>
      </p:sp>
      <p:sp>
        <p:nvSpPr>
          <p:cNvPr id="40" name="Freeform 4">
            <a:extLst>
              <a:ext uri="{FF2B5EF4-FFF2-40B4-BE49-F238E27FC236}">
                <a16:creationId xmlns:a16="http://schemas.microsoft.com/office/drawing/2014/main" id="{C2DF0DF1-2D7F-6F02-0B1D-47229EFE7C56}"/>
              </a:ext>
            </a:extLst>
          </p:cNvPr>
          <p:cNvSpPr/>
          <p:nvPr/>
        </p:nvSpPr>
        <p:spPr>
          <a:xfrm>
            <a:off x="13539665" y="5952523"/>
            <a:ext cx="5762872" cy="4327550"/>
          </a:xfrm>
          <a:custGeom>
            <a:avLst/>
            <a:gdLst/>
            <a:ahLst/>
            <a:cxnLst/>
            <a:rect l="l" t="t" r="r" b="b"/>
            <a:pathLst>
              <a:path w="5762872" h="4327550">
                <a:moveTo>
                  <a:pt x="0" y="0"/>
                </a:moveTo>
                <a:lnTo>
                  <a:pt x="5762872" y="0"/>
                </a:lnTo>
                <a:lnTo>
                  <a:pt x="5762872" y="4327551"/>
                </a:lnTo>
                <a:lnTo>
                  <a:pt x="0" y="4327551"/>
                </a:lnTo>
                <a:lnTo>
                  <a:pt x="0" y="0"/>
                </a:lnTo>
                <a:close/>
              </a:path>
            </a:pathLst>
          </a:custGeom>
          <a:blipFill>
            <a:blip r:embed="rId3"/>
            <a:stretch>
              <a:fillRect/>
            </a:stretch>
          </a:blipFill>
        </p:spPr>
      </p:sp>
    </p:spTree>
    <p:extLst>
      <p:ext uri="{BB962C8B-B14F-4D97-AF65-F5344CB8AC3E}">
        <p14:creationId xmlns:p14="http://schemas.microsoft.com/office/powerpoint/2010/main" val="257041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arn(inVertical)">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inVertical)">
                                      <p:cBhvr>
                                        <p:cTn id="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3"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95A4387A-B83C-1F27-F2B7-DDDE18951DE0}"/>
              </a:ext>
            </a:extLst>
          </p:cNvPr>
          <p:cNvGrpSpPr/>
          <p:nvPr/>
        </p:nvGrpSpPr>
        <p:grpSpPr>
          <a:xfrm>
            <a:off x="9144000" y="2476500"/>
            <a:ext cx="7087456" cy="9767612"/>
            <a:chOff x="0" y="0"/>
            <a:chExt cx="660400" cy="910133"/>
          </a:xfrm>
        </p:grpSpPr>
        <p:sp>
          <p:nvSpPr>
            <p:cNvPr id="48" name="Freeform 4">
              <a:extLst>
                <a:ext uri="{FF2B5EF4-FFF2-40B4-BE49-F238E27FC236}">
                  <a16:creationId xmlns:a16="http://schemas.microsoft.com/office/drawing/2014/main" id="{E23EC66A-DFFB-CE00-5D45-EC1F78546106}"/>
                </a:ext>
              </a:extLst>
            </p:cNvPr>
            <p:cNvSpPr/>
            <p:nvPr/>
          </p:nvSpPr>
          <p:spPr>
            <a:xfrm>
              <a:off x="0" y="0"/>
              <a:ext cx="660400" cy="910133"/>
            </a:xfrm>
            <a:custGeom>
              <a:avLst/>
              <a:gdLst/>
              <a:ahLst/>
              <a:cxnLst/>
              <a:rect l="l" t="t" r="r" b="b"/>
              <a:pathLst>
                <a:path w="660400" h="91013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0664"/>
                  </a:cubicBezTo>
                  <a:lnTo>
                    <a:pt x="660400" y="910133"/>
                  </a:lnTo>
                  <a:lnTo>
                    <a:pt x="0" y="910133"/>
                  </a:lnTo>
                  <a:lnTo>
                    <a:pt x="0" y="331094"/>
                  </a:lnTo>
                  <a:cubicBezTo>
                    <a:pt x="1782" y="185660"/>
                    <a:pt x="93019" y="64045"/>
                    <a:pt x="220252" y="19070"/>
                  </a:cubicBezTo>
                  <a:close/>
                </a:path>
              </a:pathLst>
            </a:custGeom>
            <a:solidFill>
              <a:srgbClr val="E0B15E"/>
            </a:solidFill>
          </p:spPr>
        </p:sp>
        <p:sp>
          <p:nvSpPr>
            <p:cNvPr id="49" name="TextBox 5">
              <a:extLst>
                <a:ext uri="{FF2B5EF4-FFF2-40B4-BE49-F238E27FC236}">
                  <a16:creationId xmlns:a16="http://schemas.microsoft.com/office/drawing/2014/main" id="{37E1EFFA-03E2-ADF0-55B5-57075BCFAAA1}"/>
                </a:ext>
              </a:extLst>
            </p:cNvPr>
            <p:cNvSpPr txBox="1"/>
            <p:nvPr/>
          </p:nvSpPr>
          <p:spPr>
            <a:xfrm>
              <a:off x="0" y="98425"/>
              <a:ext cx="660400" cy="811708"/>
            </a:xfrm>
            <a:prstGeom prst="rect">
              <a:avLst/>
            </a:prstGeom>
          </p:spPr>
          <p:txBody>
            <a:bodyPr lIns="50800" tIns="50800" rIns="50800" bIns="50800" rtlCol="0" anchor="ctr"/>
            <a:lstStyle/>
            <a:p>
              <a:pPr algn="ctr">
                <a:lnSpc>
                  <a:spcPts val="2590"/>
                </a:lnSpc>
              </a:pPr>
              <a:endParaRPr/>
            </a:p>
          </p:txBody>
        </p:sp>
      </p:grpSp>
      <p:grpSp>
        <p:nvGrpSpPr>
          <p:cNvPr id="3" name="Group 3"/>
          <p:cNvGrpSpPr/>
          <p:nvPr/>
        </p:nvGrpSpPr>
        <p:grpSpPr>
          <a:xfrm>
            <a:off x="1147098" y="2725584"/>
            <a:ext cx="7087456" cy="9767612"/>
            <a:chOff x="0" y="0"/>
            <a:chExt cx="660400" cy="910133"/>
          </a:xfrm>
        </p:grpSpPr>
        <p:sp>
          <p:nvSpPr>
            <p:cNvPr id="4" name="Freeform 4"/>
            <p:cNvSpPr/>
            <p:nvPr/>
          </p:nvSpPr>
          <p:spPr>
            <a:xfrm>
              <a:off x="0" y="0"/>
              <a:ext cx="660400" cy="910133"/>
            </a:xfrm>
            <a:custGeom>
              <a:avLst/>
              <a:gdLst/>
              <a:ahLst/>
              <a:cxnLst/>
              <a:rect l="l" t="t" r="r" b="b"/>
              <a:pathLst>
                <a:path w="660400" h="91013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0664"/>
                  </a:cubicBezTo>
                  <a:lnTo>
                    <a:pt x="660400" y="910133"/>
                  </a:lnTo>
                  <a:lnTo>
                    <a:pt x="0" y="910133"/>
                  </a:lnTo>
                  <a:lnTo>
                    <a:pt x="0" y="331094"/>
                  </a:lnTo>
                  <a:cubicBezTo>
                    <a:pt x="1782" y="185660"/>
                    <a:pt x="93019" y="64045"/>
                    <a:pt x="220252" y="19070"/>
                  </a:cubicBezTo>
                  <a:close/>
                </a:path>
              </a:pathLst>
            </a:custGeom>
            <a:solidFill>
              <a:srgbClr val="E0B15E"/>
            </a:solidFill>
          </p:spPr>
        </p:sp>
        <p:sp>
          <p:nvSpPr>
            <p:cNvPr id="5" name="TextBox 5"/>
            <p:cNvSpPr txBox="1"/>
            <p:nvPr/>
          </p:nvSpPr>
          <p:spPr>
            <a:xfrm>
              <a:off x="0" y="98425"/>
              <a:ext cx="660400" cy="811708"/>
            </a:xfrm>
            <a:prstGeom prst="rect">
              <a:avLst/>
            </a:prstGeom>
          </p:spPr>
          <p:txBody>
            <a:bodyPr lIns="50800" tIns="50800" rIns="50800" bIns="50800" rtlCol="0" anchor="ctr"/>
            <a:lstStyle/>
            <a:p>
              <a:pPr algn="ctr">
                <a:lnSpc>
                  <a:spcPts val="2590"/>
                </a:lnSpc>
              </a:pPr>
              <a:endParaRPr/>
            </a:p>
          </p:txBody>
        </p:sp>
      </p:grpSp>
      <p:grpSp>
        <p:nvGrpSpPr>
          <p:cNvPr id="11" name="Group 11"/>
          <p:cNvGrpSpPr/>
          <p:nvPr/>
        </p:nvGrpSpPr>
        <p:grpSpPr>
          <a:xfrm>
            <a:off x="16839998" y="-1045870"/>
            <a:ext cx="3475840" cy="347584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3" name="TextBox 13"/>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4" name="Group 14"/>
          <p:cNvGrpSpPr/>
          <p:nvPr/>
        </p:nvGrpSpPr>
        <p:grpSpPr>
          <a:xfrm>
            <a:off x="3101714" y="9171406"/>
            <a:ext cx="534212" cy="53421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6" name="TextBox 16"/>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7" name="Group 17"/>
          <p:cNvGrpSpPr/>
          <p:nvPr/>
        </p:nvGrpSpPr>
        <p:grpSpPr>
          <a:xfrm>
            <a:off x="1303886" y="-594687"/>
            <a:ext cx="1537234" cy="153723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9" name="TextBox 19"/>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20" name="Group 20"/>
          <p:cNvGrpSpPr/>
          <p:nvPr/>
        </p:nvGrpSpPr>
        <p:grpSpPr>
          <a:xfrm>
            <a:off x="10425671" y="458568"/>
            <a:ext cx="483979" cy="48397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22" name="TextBox 22"/>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36" name="TextBox 35">
            <a:extLst>
              <a:ext uri="{FF2B5EF4-FFF2-40B4-BE49-F238E27FC236}">
                <a16:creationId xmlns:a16="http://schemas.microsoft.com/office/drawing/2014/main" id="{B34B9925-34B2-AB48-D599-D03E2C621177}"/>
              </a:ext>
            </a:extLst>
          </p:cNvPr>
          <p:cNvSpPr txBox="1"/>
          <p:nvPr/>
        </p:nvSpPr>
        <p:spPr>
          <a:xfrm>
            <a:off x="3087859" y="1449345"/>
            <a:ext cx="12609341" cy="769441"/>
          </a:xfrm>
          <a:prstGeom prst="rect">
            <a:avLst/>
          </a:prstGeom>
          <a:noFill/>
        </p:spPr>
        <p:txBody>
          <a:bodyPr wrap="square">
            <a:spAutoFit/>
          </a:bodyPr>
          <a:lstStyle/>
          <a:p>
            <a:pPr algn="just" defTabSz="1828800">
              <a:buClr>
                <a:srgbClr val="000000"/>
              </a:buClr>
            </a:pPr>
            <a:r>
              <a:rPr lang="vi-VN" sz="4400" b="1" kern="0" dirty="0">
                <a:solidFill>
                  <a:sysClr val="windowText" lastClr="000000"/>
                </a:solidFill>
                <a:latin typeface="+mj-lt"/>
                <a:cs typeface="Arial" panose="020B0604020202020204" pitchFamily="34" charset="0"/>
                <a:sym typeface="Arial"/>
              </a:rPr>
              <a:t>Lựa chọn hoạt động hoặc nội dung cần trình bày</a:t>
            </a:r>
            <a:endParaRPr lang="en-US" sz="4400" b="1" kern="0" dirty="0">
              <a:solidFill>
                <a:sysClr val="windowText" lastClr="000000"/>
              </a:solidFill>
              <a:latin typeface="+mj-lt"/>
              <a:cs typeface="Arial" panose="020B0604020202020204" pitchFamily="34" charset="0"/>
              <a:sym typeface="Arial"/>
            </a:endParaRPr>
          </a:p>
        </p:txBody>
      </p:sp>
      <p:sp>
        <p:nvSpPr>
          <p:cNvPr id="44" name="TextBox 43">
            <a:extLst>
              <a:ext uri="{FF2B5EF4-FFF2-40B4-BE49-F238E27FC236}">
                <a16:creationId xmlns:a16="http://schemas.microsoft.com/office/drawing/2014/main" id="{884C248B-F34A-3373-9DD4-1871AD30021F}"/>
              </a:ext>
            </a:extLst>
          </p:cNvPr>
          <p:cNvSpPr txBox="1"/>
          <p:nvPr/>
        </p:nvSpPr>
        <p:spPr>
          <a:xfrm>
            <a:off x="1952660" y="4000500"/>
            <a:ext cx="5340555" cy="4832092"/>
          </a:xfrm>
          <a:prstGeom prst="rect">
            <a:avLst/>
          </a:prstGeom>
          <a:noFill/>
        </p:spPr>
        <p:txBody>
          <a:bodyPr wrap="square">
            <a:spAutoFit/>
          </a:bodyPr>
          <a:lstStyle/>
          <a:p>
            <a:pPr algn="just" defTabSz="1828800">
              <a:buClr>
                <a:srgbClr val="000000"/>
              </a:buClr>
            </a:pPr>
            <a:r>
              <a:rPr lang="vi-VN" sz="4400" kern="0" dirty="0">
                <a:solidFill>
                  <a:schemeClr val="bg1"/>
                </a:solidFill>
                <a:latin typeface="+mj-lt"/>
                <a:cs typeface="Arial" panose="020B0604020202020204" pitchFamily="34" charset="0"/>
                <a:sym typeface="Arial"/>
              </a:rPr>
              <a:t>Trình bày về cuốn sách yêu thích, cần lập dàn ý bài nói, đánh dấu những nội dung cần nhấn mạnh như tên cuốn sách, hoàn cảnh ra đời...</a:t>
            </a:r>
            <a:endParaRPr lang="en-US" sz="4400" kern="0" dirty="0">
              <a:solidFill>
                <a:schemeClr val="bg1"/>
              </a:solidFill>
              <a:latin typeface="+mj-lt"/>
              <a:cs typeface="Arial" panose="020B0604020202020204" pitchFamily="34" charset="0"/>
              <a:sym typeface="Arial"/>
            </a:endParaRPr>
          </a:p>
        </p:txBody>
      </p:sp>
      <p:sp>
        <p:nvSpPr>
          <p:cNvPr id="46" name="TextBox 45">
            <a:extLst>
              <a:ext uri="{FF2B5EF4-FFF2-40B4-BE49-F238E27FC236}">
                <a16:creationId xmlns:a16="http://schemas.microsoft.com/office/drawing/2014/main" id="{CB11621E-28E4-988E-E171-4A66B3A1CDDE}"/>
              </a:ext>
            </a:extLst>
          </p:cNvPr>
          <p:cNvSpPr txBox="1"/>
          <p:nvPr/>
        </p:nvSpPr>
        <p:spPr>
          <a:xfrm>
            <a:off x="9753600" y="4000500"/>
            <a:ext cx="6096000" cy="5509200"/>
          </a:xfrm>
          <a:prstGeom prst="rect">
            <a:avLst/>
          </a:prstGeom>
          <a:noFill/>
        </p:spPr>
        <p:txBody>
          <a:bodyPr wrap="square">
            <a:spAutoFit/>
          </a:bodyPr>
          <a:lstStyle/>
          <a:p>
            <a:pPr algn="just" defTabSz="1828800">
              <a:buClr>
                <a:srgbClr val="000000"/>
              </a:buClr>
            </a:pPr>
            <a:r>
              <a:rPr lang="vi-VN" sz="4400" kern="0" dirty="0">
                <a:solidFill>
                  <a:schemeClr val="bg1"/>
                </a:solidFill>
                <a:latin typeface="+mj-lt"/>
                <a:cs typeface="Arial" panose="020B0604020202020204" pitchFamily="34" charset="0"/>
                <a:sym typeface="Arial"/>
              </a:rPr>
              <a:t>Trình bày về tác phẩm của em, nên có một số lời giới thiệu rõ về hoàn cảnh, nguồn cảm hứng gợi cho em viết tác phẩm và lựa chọn cách đọc, cách minh hoạ phù hợp, hấp dẫn với người nghe</a:t>
            </a:r>
            <a:r>
              <a:rPr lang="en-US" sz="4400" kern="0" dirty="0">
                <a:solidFill>
                  <a:schemeClr val="bg1"/>
                </a:solidFill>
                <a:latin typeface="+mj-lt"/>
                <a:cs typeface="Arial" panose="020B0604020202020204" pitchFamily="34" charset="0"/>
                <a:sym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arn(inVertical)">
                                      <p:cBhvr>
                                        <p:cTn id="12" dur="500"/>
                                        <p:tgtEl>
                                          <p:spTgt spid="44"/>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barn(inVertical)">
                                      <p:cBhvr>
                                        <p:cTn id="20" dur="500"/>
                                        <p:tgtEl>
                                          <p:spTgt spid="46"/>
                                        </p:tgtEl>
                                      </p:cBhvr>
                                    </p:animEffect>
                                  </p:childTnLst>
                                </p:cTn>
                              </p:par>
                              <p:par>
                                <p:cTn id="21" presetID="16" presetClass="entr" presetSubtype="21"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barn(inVertical)">
                                      <p:cBhvr>
                                        <p:cTn id="2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4"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87361" y="-3210146"/>
            <a:ext cx="8477692" cy="847769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4" name="TextBox 4"/>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28" name="Group 28"/>
          <p:cNvGrpSpPr/>
          <p:nvPr/>
        </p:nvGrpSpPr>
        <p:grpSpPr>
          <a:xfrm>
            <a:off x="15848734" y="8098728"/>
            <a:ext cx="3616106" cy="361610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30" name="TextBox 30"/>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41" name="TextBox 12">
            <a:extLst>
              <a:ext uri="{FF2B5EF4-FFF2-40B4-BE49-F238E27FC236}">
                <a16:creationId xmlns:a16="http://schemas.microsoft.com/office/drawing/2014/main" id="{DBACABA8-CC1C-3EC4-447C-36CCE337214E}"/>
              </a:ext>
            </a:extLst>
          </p:cNvPr>
          <p:cNvSpPr txBox="1"/>
          <p:nvPr/>
        </p:nvSpPr>
        <p:spPr>
          <a:xfrm>
            <a:off x="4572000" y="4000500"/>
            <a:ext cx="12344400" cy="2462213"/>
          </a:xfrm>
          <a:prstGeom prst="rect">
            <a:avLst/>
          </a:prstGeom>
        </p:spPr>
        <p:txBody>
          <a:bodyPr wrap="square" lIns="0" tIns="0" rIns="0" bIns="0" rtlCol="0" anchor="t">
            <a:spAutoFit/>
          </a:bodyPr>
          <a:lstStyle/>
          <a:p>
            <a:pPr marL="0" lvl="1" indent="0" algn="ctr"/>
            <a:r>
              <a:rPr lang="en-US" sz="8000" u="none" strike="noStrike" dirty="0">
                <a:solidFill>
                  <a:srgbClr val="C00000"/>
                </a:solidFill>
                <a:latin typeface="#9Slide07 SVNDessert Menu Scrip" panose="00000500000000000000" pitchFamily="2" charset="0"/>
              </a:rPr>
              <a:t>II.</a:t>
            </a:r>
          </a:p>
          <a:p>
            <a:pPr marL="0" lvl="1" indent="0" algn="ctr"/>
            <a:r>
              <a:rPr lang="en-US" sz="8000" dirty="0" err="1">
                <a:solidFill>
                  <a:srgbClr val="C00000"/>
                </a:solidFill>
                <a:latin typeface="#9Slide07 SVNDessert Menu Scrip" panose="00000500000000000000" pitchFamily="2" charset="0"/>
              </a:rPr>
              <a:t>Trình</a:t>
            </a:r>
            <a:r>
              <a:rPr lang="en-US" sz="8000" dirty="0">
                <a:solidFill>
                  <a:srgbClr val="C00000"/>
                </a:solidFill>
                <a:latin typeface="#9Slide07 SVNDessert Menu Scrip" panose="00000500000000000000" pitchFamily="2" charset="0"/>
              </a:rPr>
              <a:t> </a:t>
            </a:r>
            <a:r>
              <a:rPr lang="en-US" sz="8000" dirty="0" err="1">
                <a:solidFill>
                  <a:srgbClr val="C00000"/>
                </a:solidFill>
                <a:latin typeface="#9Slide07 SVNDessert Menu Scrip" panose="00000500000000000000" pitchFamily="2" charset="0"/>
              </a:rPr>
              <a:t>bày</a:t>
            </a:r>
            <a:r>
              <a:rPr lang="en-US" sz="8000" dirty="0">
                <a:solidFill>
                  <a:srgbClr val="C00000"/>
                </a:solidFill>
                <a:latin typeface="#9Slide07 SVNDessert Menu Scrip" panose="00000500000000000000" pitchFamily="2" charset="0"/>
              </a:rPr>
              <a:t> </a:t>
            </a:r>
            <a:r>
              <a:rPr lang="en-US" sz="8000" dirty="0" err="1">
                <a:solidFill>
                  <a:srgbClr val="C00000"/>
                </a:solidFill>
                <a:latin typeface="#9Slide07 SVNDessert Menu Scrip" panose="00000500000000000000" pitchFamily="2" charset="0"/>
              </a:rPr>
              <a:t>bài</a:t>
            </a:r>
            <a:r>
              <a:rPr lang="en-US" sz="8000" dirty="0">
                <a:solidFill>
                  <a:srgbClr val="C00000"/>
                </a:solidFill>
                <a:latin typeface="#9Slide07 SVNDessert Menu Scrip" panose="00000500000000000000" pitchFamily="2" charset="0"/>
              </a:rPr>
              <a:t> </a:t>
            </a:r>
            <a:r>
              <a:rPr lang="en-US" sz="8000" dirty="0" err="1">
                <a:solidFill>
                  <a:srgbClr val="C00000"/>
                </a:solidFill>
                <a:latin typeface="#9Slide07 SVNDessert Menu Scrip" panose="00000500000000000000" pitchFamily="2" charset="0"/>
              </a:rPr>
              <a:t>nói</a:t>
            </a:r>
            <a:endParaRPr lang="en-US" sz="8000" u="none" strike="noStrike" dirty="0">
              <a:solidFill>
                <a:srgbClr val="C00000"/>
              </a:solidFill>
              <a:latin typeface="#9Slide07 SVNDessert Menu Scrip" panose="00000500000000000000" pitchFamily="2" charset="0"/>
            </a:endParaRPr>
          </a:p>
        </p:txBody>
      </p:sp>
    </p:spTree>
    <p:extLst>
      <p:ext uri="{BB962C8B-B14F-4D97-AF65-F5344CB8AC3E}">
        <p14:creationId xmlns:p14="http://schemas.microsoft.com/office/powerpoint/2010/main" val="183321286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BCE47738-BCBC-593A-6C3C-A326083F6D9B}"/>
              </a:ext>
            </a:extLst>
          </p:cNvPr>
          <p:cNvSpPr/>
          <p:nvPr/>
        </p:nvSpPr>
        <p:spPr>
          <a:xfrm>
            <a:off x="12268200" y="3823855"/>
            <a:ext cx="5791200" cy="6428509"/>
          </a:xfrm>
          <a:custGeom>
            <a:avLst/>
            <a:gdLst/>
            <a:ahLst/>
            <a:cxnLst/>
            <a:rect l="l" t="t" r="r" b="b"/>
            <a:pathLst>
              <a:path w="4291838" h="4114800">
                <a:moveTo>
                  <a:pt x="0" y="0"/>
                </a:moveTo>
                <a:lnTo>
                  <a:pt x="4291838" y="0"/>
                </a:lnTo>
                <a:lnTo>
                  <a:pt x="429183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3">
            <a:extLst>
              <a:ext uri="{FF2B5EF4-FFF2-40B4-BE49-F238E27FC236}">
                <a16:creationId xmlns:a16="http://schemas.microsoft.com/office/drawing/2014/main" id="{40415BE7-4407-B879-06C4-90C6EFB678DA}"/>
              </a:ext>
            </a:extLst>
          </p:cNvPr>
          <p:cNvSpPr txBox="1"/>
          <p:nvPr/>
        </p:nvSpPr>
        <p:spPr>
          <a:xfrm>
            <a:off x="1697182" y="723900"/>
            <a:ext cx="9144000" cy="2015103"/>
          </a:xfrm>
          <a:prstGeom prst="rect">
            <a:avLst/>
          </a:prstGeom>
          <a:noFill/>
        </p:spPr>
        <p:txBody>
          <a:bodyPr wrap="square">
            <a:spAutoFit/>
          </a:bodyPr>
          <a:lstStyle/>
          <a:p>
            <a:pPr algn="just" defTabSz="1828800">
              <a:lnSpc>
                <a:spcPct val="150000"/>
              </a:lnSpc>
              <a:buClr>
                <a:srgbClr val="000000"/>
              </a:buClr>
            </a:pPr>
            <a:r>
              <a:rPr lang="en-US" sz="4400" kern="0" dirty="0">
                <a:solidFill>
                  <a:srgbClr val="000000"/>
                </a:solidFill>
                <a:latin typeface="+mj-lt"/>
                <a:cs typeface="Arial" panose="020B0604020202020204" pitchFamily="34" charset="0"/>
                <a:sym typeface="Arial"/>
              </a:rPr>
              <a:t>- </a:t>
            </a:r>
            <a:r>
              <a:rPr lang="vi-VN" sz="4400" kern="0" dirty="0">
                <a:solidFill>
                  <a:srgbClr val="000000"/>
                </a:solidFill>
                <a:latin typeface="+mj-lt"/>
                <a:cs typeface="Arial" panose="020B0604020202020204" pitchFamily="34" charset="0"/>
                <a:sym typeface="Arial"/>
              </a:rPr>
              <a:t>Trình bày một cách rõ ràng và sinh động các nội dung đã chuẩn bị</a:t>
            </a:r>
            <a:r>
              <a:rPr lang="en-US" sz="4400" kern="0" dirty="0">
                <a:solidFill>
                  <a:srgbClr val="000000"/>
                </a:solidFill>
                <a:latin typeface="+mj-lt"/>
                <a:cs typeface="Arial" panose="020B0604020202020204" pitchFamily="34" charset="0"/>
                <a:sym typeface="Arial"/>
              </a:rPr>
              <a:t>.</a:t>
            </a:r>
          </a:p>
        </p:txBody>
      </p:sp>
      <p:sp>
        <p:nvSpPr>
          <p:cNvPr id="6" name="TextBox 5">
            <a:extLst>
              <a:ext uri="{FF2B5EF4-FFF2-40B4-BE49-F238E27FC236}">
                <a16:creationId xmlns:a16="http://schemas.microsoft.com/office/drawing/2014/main" id="{8AAEDA39-13E3-5F0C-BDFC-064E94E523D2}"/>
              </a:ext>
            </a:extLst>
          </p:cNvPr>
          <p:cNvSpPr txBox="1"/>
          <p:nvPr/>
        </p:nvSpPr>
        <p:spPr>
          <a:xfrm>
            <a:off x="1697182" y="2933700"/>
            <a:ext cx="9144000" cy="2015103"/>
          </a:xfrm>
          <a:prstGeom prst="rect">
            <a:avLst/>
          </a:prstGeom>
          <a:noFill/>
        </p:spPr>
        <p:txBody>
          <a:bodyPr wrap="square">
            <a:spAutoFit/>
          </a:bodyPr>
          <a:lstStyle/>
          <a:p>
            <a:pPr algn="just" defTabSz="1828800">
              <a:lnSpc>
                <a:spcPct val="150000"/>
              </a:lnSpc>
              <a:buClr>
                <a:srgbClr val="000000"/>
              </a:buClr>
            </a:pPr>
            <a:r>
              <a:rPr lang="en-US" sz="4400" kern="0" dirty="0">
                <a:solidFill>
                  <a:srgbClr val="000000"/>
                </a:solidFill>
                <a:latin typeface="+mj-lt"/>
                <a:cs typeface="Arial" panose="020B0604020202020204" pitchFamily="34" charset="0"/>
                <a:sym typeface="Arial"/>
              </a:rPr>
              <a:t>- </a:t>
            </a:r>
            <a:r>
              <a:rPr lang="vi-VN" sz="4400" kern="0" dirty="0">
                <a:solidFill>
                  <a:srgbClr val="000000"/>
                </a:solidFill>
                <a:latin typeface="+mj-lt"/>
                <a:cs typeface="Arial" panose="020B0604020202020204" pitchFamily="34" charset="0"/>
                <a:sym typeface="Arial"/>
              </a:rPr>
              <a:t>Cố gắng nhấn mạnh các điểm nổi bật cần chú ý trong khi trình bày</a:t>
            </a:r>
            <a:r>
              <a:rPr lang="en-US" sz="4400" kern="0" dirty="0">
                <a:solidFill>
                  <a:srgbClr val="000000"/>
                </a:solidFill>
                <a:latin typeface="+mj-lt"/>
                <a:cs typeface="Arial" panose="020B0604020202020204" pitchFamily="34" charset="0"/>
                <a:sym typeface="Arial"/>
              </a:rPr>
              <a:t>.</a:t>
            </a:r>
          </a:p>
        </p:txBody>
      </p:sp>
      <p:sp>
        <p:nvSpPr>
          <p:cNvPr id="8" name="TextBox 7">
            <a:extLst>
              <a:ext uri="{FF2B5EF4-FFF2-40B4-BE49-F238E27FC236}">
                <a16:creationId xmlns:a16="http://schemas.microsoft.com/office/drawing/2014/main" id="{9A4453C1-C3F9-6DB1-760D-0363D659F791}"/>
              </a:ext>
            </a:extLst>
          </p:cNvPr>
          <p:cNvSpPr txBox="1"/>
          <p:nvPr/>
        </p:nvSpPr>
        <p:spPr>
          <a:xfrm>
            <a:off x="1697182" y="5516671"/>
            <a:ext cx="9144000" cy="4046429"/>
          </a:xfrm>
          <a:prstGeom prst="rect">
            <a:avLst/>
          </a:prstGeom>
          <a:noFill/>
        </p:spPr>
        <p:txBody>
          <a:bodyPr wrap="square">
            <a:spAutoFit/>
          </a:bodyPr>
          <a:lstStyle/>
          <a:p>
            <a:pPr algn="just" defTabSz="1828800">
              <a:lnSpc>
                <a:spcPct val="150000"/>
              </a:lnSpc>
              <a:buClr>
                <a:srgbClr val="000000"/>
              </a:buClr>
            </a:pPr>
            <a:r>
              <a:rPr lang="en-US" sz="4400" kern="0" dirty="0">
                <a:solidFill>
                  <a:srgbClr val="000000"/>
                </a:solidFill>
                <a:latin typeface="+mj-lt"/>
                <a:cs typeface="Arial" panose="020B0604020202020204" pitchFamily="34" charset="0"/>
                <a:sym typeface="Arial"/>
              </a:rPr>
              <a:t>- </a:t>
            </a:r>
            <a:r>
              <a:rPr lang="vi-VN" sz="4400" kern="0" dirty="0">
                <a:solidFill>
                  <a:srgbClr val="000000"/>
                </a:solidFill>
                <a:latin typeface="+mj-lt"/>
                <a:cs typeface="Arial" panose="020B0604020202020204" pitchFamily="34" charset="0"/>
                <a:sym typeface="Arial"/>
              </a:rPr>
              <a:t>Sử dụng phù hợp các phương tiện phi ngôn ngữ để phần trình bày được hấp dẫn hơn và thu hút sự chú ý của người nghe</a:t>
            </a:r>
            <a:r>
              <a:rPr lang="en-US" sz="4400" kern="0" dirty="0">
                <a:solidFill>
                  <a:srgbClr val="000000"/>
                </a:solidFill>
                <a:latin typeface="+mj-lt"/>
                <a:cs typeface="Arial" panose="020B0604020202020204" pitchFamily="34" charset="0"/>
                <a:sym typeface="Arial"/>
              </a:rPr>
              <a:t>.</a:t>
            </a:r>
          </a:p>
        </p:txBody>
      </p:sp>
      <p:grpSp>
        <p:nvGrpSpPr>
          <p:cNvPr id="9" name="Group 2">
            <a:extLst>
              <a:ext uri="{FF2B5EF4-FFF2-40B4-BE49-F238E27FC236}">
                <a16:creationId xmlns:a16="http://schemas.microsoft.com/office/drawing/2014/main" id="{E916934D-9710-F940-0603-4288750F383E}"/>
              </a:ext>
            </a:extLst>
          </p:cNvPr>
          <p:cNvGrpSpPr/>
          <p:nvPr/>
        </p:nvGrpSpPr>
        <p:grpSpPr>
          <a:xfrm>
            <a:off x="14249400" y="-5549435"/>
            <a:ext cx="8477692" cy="8477692"/>
            <a:chOff x="0" y="0"/>
            <a:chExt cx="812800" cy="812800"/>
          </a:xfrm>
        </p:grpSpPr>
        <p:sp>
          <p:nvSpPr>
            <p:cNvPr id="10" name="Freeform 3">
              <a:extLst>
                <a:ext uri="{FF2B5EF4-FFF2-40B4-BE49-F238E27FC236}">
                  <a16:creationId xmlns:a16="http://schemas.microsoft.com/office/drawing/2014/main" id="{10B07AA1-2777-BB92-D362-0ADD3B20269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1" name="TextBox 4">
              <a:extLst>
                <a:ext uri="{FF2B5EF4-FFF2-40B4-BE49-F238E27FC236}">
                  <a16:creationId xmlns:a16="http://schemas.microsoft.com/office/drawing/2014/main" id="{AED25F99-42D5-E539-F074-45D4605F7F03}"/>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Tree>
    <p:extLst>
      <p:ext uri="{BB962C8B-B14F-4D97-AF65-F5344CB8AC3E}">
        <p14:creationId xmlns:p14="http://schemas.microsoft.com/office/powerpoint/2010/main" val="131771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05076" y="-3210146"/>
            <a:ext cx="8477692" cy="847769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4" name="TextBox 4"/>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28" name="Group 28"/>
          <p:cNvGrpSpPr/>
          <p:nvPr/>
        </p:nvGrpSpPr>
        <p:grpSpPr>
          <a:xfrm>
            <a:off x="15848734" y="8098728"/>
            <a:ext cx="3616106" cy="361610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30" name="TextBox 30"/>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41" name="TextBox 12">
            <a:extLst>
              <a:ext uri="{FF2B5EF4-FFF2-40B4-BE49-F238E27FC236}">
                <a16:creationId xmlns:a16="http://schemas.microsoft.com/office/drawing/2014/main" id="{DBACABA8-CC1C-3EC4-447C-36CCE337214E}"/>
              </a:ext>
            </a:extLst>
          </p:cNvPr>
          <p:cNvSpPr txBox="1"/>
          <p:nvPr/>
        </p:nvSpPr>
        <p:spPr>
          <a:xfrm>
            <a:off x="4572000" y="4000500"/>
            <a:ext cx="12344400" cy="2462213"/>
          </a:xfrm>
          <a:prstGeom prst="rect">
            <a:avLst/>
          </a:prstGeom>
        </p:spPr>
        <p:txBody>
          <a:bodyPr wrap="square" lIns="0" tIns="0" rIns="0" bIns="0" rtlCol="0" anchor="t">
            <a:spAutoFit/>
          </a:bodyPr>
          <a:lstStyle/>
          <a:p>
            <a:pPr marL="0" lvl="1" indent="0" algn="ctr"/>
            <a:r>
              <a:rPr lang="en-US" sz="8000" u="none" strike="noStrike" dirty="0">
                <a:solidFill>
                  <a:srgbClr val="C00000"/>
                </a:solidFill>
                <a:latin typeface="#9Slide07 SVNDessert Menu Scrip" panose="00000500000000000000" pitchFamily="2" charset="0"/>
              </a:rPr>
              <a:t>III. </a:t>
            </a:r>
          </a:p>
          <a:p>
            <a:pPr marL="0" lvl="1" indent="0" algn="ctr"/>
            <a:r>
              <a:rPr lang="en-US" sz="8000" dirty="0">
                <a:solidFill>
                  <a:srgbClr val="C00000"/>
                </a:solidFill>
                <a:latin typeface="#9Slide07 SVNDessert Menu Scrip" panose="00000500000000000000" pitchFamily="2" charset="0"/>
              </a:rPr>
              <a:t>Sau </a:t>
            </a:r>
            <a:r>
              <a:rPr lang="en-US" sz="8000" dirty="0" err="1">
                <a:solidFill>
                  <a:srgbClr val="C00000"/>
                </a:solidFill>
                <a:latin typeface="#9Slide07 SVNDessert Menu Scrip" panose="00000500000000000000" pitchFamily="2" charset="0"/>
              </a:rPr>
              <a:t>khi</a:t>
            </a:r>
            <a:r>
              <a:rPr lang="en-US" sz="8000" dirty="0">
                <a:solidFill>
                  <a:srgbClr val="C00000"/>
                </a:solidFill>
                <a:latin typeface="#9Slide07 SVNDessert Menu Scrip" panose="00000500000000000000" pitchFamily="2" charset="0"/>
              </a:rPr>
              <a:t> </a:t>
            </a:r>
            <a:r>
              <a:rPr lang="en-US" sz="8000" dirty="0" err="1">
                <a:solidFill>
                  <a:srgbClr val="C00000"/>
                </a:solidFill>
                <a:latin typeface="#9Slide07 SVNDessert Menu Scrip" panose="00000500000000000000" pitchFamily="2" charset="0"/>
              </a:rPr>
              <a:t>nói</a:t>
            </a:r>
            <a:endParaRPr lang="en-US" sz="8000" u="none" strike="noStrike" dirty="0">
              <a:solidFill>
                <a:srgbClr val="C00000"/>
              </a:solidFill>
              <a:latin typeface="#9Slide07 SVNDessert Menu Scrip" panose="00000500000000000000" pitchFamily="2" charset="0"/>
            </a:endParaRPr>
          </a:p>
        </p:txBody>
      </p:sp>
    </p:spTree>
    <p:extLst>
      <p:ext uri="{BB962C8B-B14F-4D97-AF65-F5344CB8AC3E}">
        <p14:creationId xmlns:p14="http://schemas.microsoft.com/office/powerpoint/2010/main" val="104435402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0BAF10B-BE9B-E6E3-18D3-1B1CA4E929F9}"/>
              </a:ext>
            </a:extLst>
          </p:cNvPr>
          <p:cNvGrpSpPr/>
          <p:nvPr/>
        </p:nvGrpSpPr>
        <p:grpSpPr>
          <a:xfrm>
            <a:off x="-422460" y="-509784"/>
            <a:ext cx="19132920" cy="2701944"/>
            <a:chOff x="0" y="0"/>
            <a:chExt cx="5039123" cy="711623"/>
          </a:xfrm>
        </p:grpSpPr>
        <p:sp>
          <p:nvSpPr>
            <p:cNvPr id="3" name="Freeform 3">
              <a:extLst>
                <a:ext uri="{FF2B5EF4-FFF2-40B4-BE49-F238E27FC236}">
                  <a16:creationId xmlns:a16="http://schemas.microsoft.com/office/drawing/2014/main" id="{98D80326-49BE-AD71-BA8F-9660FCCA6B42}"/>
                </a:ext>
              </a:extLst>
            </p:cNvPr>
            <p:cNvSpPr/>
            <p:nvPr/>
          </p:nvSpPr>
          <p:spPr>
            <a:xfrm>
              <a:off x="0" y="0"/>
              <a:ext cx="5039123" cy="711623"/>
            </a:xfrm>
            <a:custGeom>
              <a:avLst/>
              <a:gdLst/>
              <a:ahLst/>
              <a:cxnLst/>
              <a:rect l="l" t="t" r="r" b="b"/>
              <a:pathLst>
                <a:path w="5039123" h="711623">
                  <a:moveTo>
                    <a:pt x="0" y="0"/>
                  </a:moveTo>
                  <a:lnTo>
                    <a:pt x="5039123" y="0"/>
                  </a:lnTo>
                  <a:lnTo>
                    <a:pt x="5039123" y="711623"/>
                  </a:lnTo>
                  <a:lnTo>
                    <a:pt x="0" y="711623"/>
                  </a:lnTo>
                  <a:close/>
                </a:path>
              </a:pathLst>
            </a:custGeom>
            <a:solidFill>
              <a:srgbClr val="E0B15E"/>
            </a:solidFill>
          </p:spPr>
        </p:sp>
        <p:sp>
          <p:nvSpPr>
            <p:cNvPr id="4" name="TextBox 4">
              <a:extLst>
                <a:ext uri="{FF2B5EF4-FFF2-40B4-BE49-F238E27FC236}">
                  <a16:creationId xmlns:a16="http://schemas.microsoft.com/office/drawing/2014/main" id="{D6D2D419-012C-B106-CD70-087F762A23CB}"/>
                </a:ext>
              </a:extLst>
            </p:cNvPr>
            <p:cNvSpPr txBox="1"/>
            <p:nvPr/>
          </p:nvSpPr>
          <p:spPr>
            <a:xfrm>
              <a:off x="0" y="-28575"/>
              <a:ext cx="5039123" cy="740198"/>
            </a:xfrm>
            <a:prstGeom prst="rect">
              <a:avLst/>
            </a:prstGeom>
          </p:spPr>
          <p:txBody>
            <a:bodyPr lIns="50800" tIns="50800" rIns="50800" bIns="50800" rtlCol="0" anchor="ctr"/>
            <a:lstStyle/>
            <a:p>
              <a:pPr algn="ctr">
                <a:lnSpc>
                  <a:spcPts val="2590"/>
                </a:lnSpc>
              </a:pPr>
              <a:endParaRPr/>
            </a:p>
          </p:txBody>
        </p:sp>
      </p:grpSp>
      <p:grpSp>
        <p:nvGrpSpPr>
          <p:cNvPr id="5" name="Group 5">
            <a:extLst>
              <a:ext uri="{FF2B5EF4-FFF2-40B4-BE49-F238E27FC236}">
                <a16:creationId xmlns:a16="http://schemas.microsoft.com/office/drawing/2014/main" id="{83B84290-62D2-6046-0DB1-E04C66253B16}"/>
              </a:ext>
            </a:extLst>
          </p:cNvPr>
          <p:cNvGrpSpPr/>
          <p:nvPr/>
        </p:nvGrpSpPr>
        <p:grpSpPr>
          <a:xfrm>
            <a:off x="5778269" y="1375556"/>
            <a:ext cx="6731462" cy="1306335"/>
            <a:chOff x="0" y="0"/>
            <a:chExt cx="1772895" cy="344055"/>
          </a:xfrm>
        </p:grpSpPr>
        <p:sp>
          <p:nvSpPr>
            <p:cNvPr id="6" name="Freeform 6">
              <a:extLst>
                <a:ext uri="{FF2B5EF4-FFF2-40B4-BE49-F238E27FC236}">
                  <a16:creationId xmlns:a16="http://schemas.microsoft.com/office/drawing/2014/main" id="{C521DC19-6EFB-BD28-B8B1-8583814BB54B}"/>
                </a:ext>
              </a:extLst>
            </p:cNvPr>
            <p:cNvSpPr/>
            <p:nvPr/>
          </p:nvSpPr>
          <p:spPr>
            <a:xfrm>
              <a:off x="0" y="0"/>
              <a:ext cx="1772895" cy="344055"/>
            </a:xfrm>
            <a:custGeom>
              <a:avLst/>
              <a:gdLst/>
              <a:ahLst/>
              <a:cxnLst/>
              <a:rect l="l" t="t" r="r" b="b"/>
              <a:pathLst>
                <a:path w="1772895" h="344055">
                  <a:moveTo>
                    <a:pt x="13801" y="0"/>
                  </a:moveTo>
                  <a:lnTo>
                    <a:pt x="1759094" y="0"/>
                  </a:lnTo>
                  <a:cubicBezTo>
                    <a:pt x="1766716" y="0"/>
                    <a:pt x="1772895" y="6179"/>
                    <a:pt x="1772895" y="13801"/>
                  </a:cubicBezTo>
                  <a:lnTo>
                    <a:pt x="1772895" y="330254"/>
                  </a:lnTo>
                  <a:cubicBezTo>
                    <a:pt x="1772895" y="337876"/>
                    <a:pt x="1766716" y="344055"/>
                    <a:pt x="1759094" y="344055"/>
                  </a:cubicBezTo>
                  <a:lnTo>
                    <a:pt x="13801" y="344055"/>
                  </a:lnTo>
                  <a:cubicBezTo>
                    <a:pt x="6179" y="344055"/>
                    <a:pt x="0" y="337876"/>
                    <a:pt x="0" y="330254"/>
                  </a:cubicBezTo>
                  <a:lnTo>
                    <a:pt x="0" y="13801"/>
                  </a:lnTo>
                  <a:cubicBezTo>
                    <a:pt x="0" y="6179"/>
                    <a:pt x="6179" y="0"/>
                    <a:pt x="13801" y="0"/>
                  </a:cubicBezTo>
                  <a:close/>
                </a:path>
              </a:pathLst>
            </a:custGeom>
            <a:solidFill>
              <a:srgbClr val="FFFFFF"/>
            </a:solidFill>
            <a:ln cap="sq">
              <a:noFill/>
              <a:prstDash val="solid"/>
              <a:miter/>
            </a:ln>
          </p:spPr>
        </p:sp>
        <p:sp>
          <p:nvSpPr>
            <p:cNvPr id="7" name="TextBox 7">
              <a:extLst>
                <a:ext uri="{FF2B5EF4-FFF2-40B4-BE49-F238E27FC236}">
                  <a16:creationId xmlns:a16="http://schemas.microsoft.com/office/drawing/2014/main" id="{E6D5D96C-48AF-DA6A-703B-0BC174F69FE5}"/>
                </a:ext>
              </a:extLst>
            </p:cNvPr>
            <p:cNvSpPr txBox="1"/>
            <p:nvPr/>
          </p:nvSpPr>
          <p:spPr>
            <a:xfrm>
              <a:off x="0" y="-66675"/>
              <a:ext cx="1772895" cy="410730"/>
            </a:xfrm>
            <a:prstGeom prst="rect">
              <a:avLst/>
            </a:prstGeom>
          </p:spPr>
          <p:txBody>
            <a:bodyPr lIns="215900" tIns="215900" rIns="215900" bIns="215900" rtlCol="0" anchor="ctr"/>
            <a:lstStyle/>
            <a:p>
              <a:pPr marL="0" lvl="0" indent="0" algn="ctr">
                <a:lnSpc>
                  <a:spcPts val="5179"/>
                </a:lnSpc>
                <a:spcBef>
                  <a:spcPct val="0"/>
                </a:spcBef>
              </a:pPr>
              <a:r>
                <a:rPr lang="en-US" sz="4400" b="1" dirty="0" err="1">
                  <a:solidFill>
                    <a:srgbClr val="2B1511"/>
                  </a:solidFill>
                  <a:latin typeface="Times New Roman" panose="02020603050405020304" pitchFamily="18" charset="0"/>
                  <a:cs typeface="Times New Roman" panose="02020603050405020304" pitchFamily="18" charset="0"/>
                </a:rPr>
                <a:t>Người</a:t>
              </a:r>
              <a:r>
                <a:rPr lang="en-US" sz="4400" b="1" dirty="0">
                  <a:solidFill>
                    <a:srgbClr val="2B1511"/>
                  </a:solidFill>
                  <a:latin typeface="Times New Roman" panose="02020603050405020304" pitchFamily="18" charset="0"/>
                  <a:cs typeface="Times New Roman" panose="02020603050405020304" pitchFamily="18" charset="0"/>
                </a:rPr>
                <a:t> </a:t>
              </a:r>
              <a:r>
                <a:rPr lang="en-US" sz="4400" b="1" dirty="0" err="1">
                  <a:solidFill>
                    <a:srgbClr val="2B1511"/>
                  </a:solidFill>
                  <a:latin typeface="Times New Roman" panose="02020603050405020304" pitchFamily="18" charset="0"/>
                  <a:cs typeface="Times New Roman" panose="02020603050405020304" pitchFamily="18" charset="0"/>
                </a:rPr>
                <a:t>nghe</a:t>
              </a:r>
              <a:endParaRPr lang="en-US" sz="4400" b="1" dirty="0">
                <a:solidFill>
                  <a:srgbClr val="2B1511"/>
                </a:solidFill>
                <a:latin typeface="Times New Roman" panose="02020603050405020304" pitchFamily="18" charset="0"/>
                <a:cs typeface="Times New Roman" panose="02020603050405020304" pitchFamily="18" charset="0"/>
              </a:endParaRPr>
            </a:p>
          </p:txBody>
        </p:sp>
      </p:grpSp>
      <p:grpSp>
        <p:nvGrpSpPr>
          <p:cNvPr id="8" name="Group 62">
            <a:extLst>
              <a:ext uri="{FF2B5EF4-FFF2-40B4-BE49-F238E27FC236}">
                <a16:creationId xmlns:a16="http://schemas.microsoft.com/office/drawing/2014/main" id="{E9434824-A1AD-C3AF-4E42-66D48A1BD20A}"/>
              </a:ext>
            </a:extLst>
          </p:cNvPr>
          <p:cNvGrpSpPr/>
          <p:nvPr/>
        </p:nvGrpSpPr>
        <p:grpSpPr>
          <a:xfrm>
            <a:off x="-641135" y="9258300"/>
            <a:ext cx="19132920" cy="2701944"/>
            <a:chOff x="0" y="0"/>
            <a:chExt cx="5039123" cy="711623"/>
          </a:xfrm>
        </p:grpSpPr>
        <p:sp>
          <p:nvSpPr>
            <p:cNvPr id="9" name="Freeform 63">
              <a:extLst>
                <a:ext uri="{FF2B5EF4-FFF2-40B4-BE49-F238E27FC236}">
                  <a16:creationId xmlns:a16="http://schemas.microsoft.com/office/drawing/2014/main" id="{D7A14196-98CE-173B-5CE7-2B5EE39938BC}"/>
                </a:ext>
              </a:extLst>
            </p:cNvPr>
            <p:cNvSpPr/>
            <p:nvPr/>
          </p:nvSpPr>
          <p:spPr>
            <a:xfrm>
              <a:off x="0" y="0"/>
              <a:ext cx="5039123" cy="711623"/>
            </a:xfrm>
            <a:custGeom>
              <a:avLst/>
              <a:gdLst/>
              <a:ahLst/>
              <a:cxnLst/>
              <a:rect l="l" t="t" r="r" b="b"/>
              <a:pathLst>
                <a:path w="5039123" h="711623">
                  <a:moveTo>
                    <a:pt x="0" y="0"/>
                  </a:moveTo>
                  <a:lnTo>
                    <a:pt x="5039123" y="0"/>
                  </a:lnTo>
                  <a:lnTo>
                    <a:pt x="5039123" y="711623"/>
                  </a:lnTo>
                  <a:lnTo>
                    <a:pt x="0" y="711623"/>
                  </a:lnTo>
                  <a:close/>
                </a:path>
              </a:pathLst>
            </a:custGeom>
            <a:solidFill>
              <a:srgbClr val="E0B15E"/>
            </a:solidFill>
          </p:spPr>
        </p:sp>
        <p:sp>
          <p:nvSpPr>
            <p:cNvPr id="10" name="TextBox 64">
              <a:extLst>
                <a:ext uri="{FF2B5EF4-FFF2-40B4-BE49-F238E27FC236}">
                  <a16:creationId xmlns:a16="http://schemas.microsoft.com/office/drawing/2014/main" id="{391EF23D-2112-5F62-C179-AB3E25B74A74}"/>
                </a:ext>
              </a:extLst>
            </p:cNvPr>
            <p:cNvSpPr txBox="1"/>
            <p:nvPr/>
          </p:nvSpPr>
          <p:spPr>
            <a:xfrm>
              <a:off x="0" y="-28575"/>
              <a:ext cx="5039123" cy="740198"/>
            </a:xfrm>
            <a:prstGeom prst="rect">
              <a:avLst/>
            </a:prstGeom>
          </p:spPr>
          <p:txBody>
            <a:bodyPr lIns="50800" tIns="50800" rIns="50800" bIns="50800" rtlCol="0" anchor="ctr"/>
            <a:lstStyle/>
            <a:p>
              <a:pPr algn="ctr">
                <a:lnSpc>
                  <a:spcPts val="2590"/>
                </a:lnSpc>
              </a:pPr>
              <a:endParaRPr/>
            </a:p>
          </p:txBody>
        </p:sp>
      </p:grpSp>
      <p:sp>
        <p:nvSpPr>
          <p:cNvPr id="11" name="TextBox 10">
            <a:extLst>
              <a:ext uri="{FF2B5EF4-FFF2-40B4-BE49-F238E27FC236}">
                <a16:creationId xmlns:a16="http://schemas.microsoft.com/office/drawing/2014/main" id="{E140F03D-9F5A-9EED-6030-ED728A3884F7}"/>
              </a:ext>
            </a:extLst>
          </p:cNvPr>
          <p:cNvSpPr txBox="1"/>
          <p:nvPr/>
        </p:nvSpPr>
        <p:spPr>
          <a:xfrm>
            <a:off x="3048000" y="3401107"/>
            <a:ext cx="12801600" cy="4050019"/>
          </a:xfrm>
          <a:prstGeom prst="rect">
            <a:avLst/>
          </a:prstGeom>
          <a:noFill/>
        </p:spPr>
        <p:txBody>
          <a:bodyPr wrap="square">
            <a:spAutoFit/>
          </a:bodyPr>
          <a:lstStyle/>
          <a:p>
            <a:pPr algn="just" defTabSz="1828800">
              <a:lnSpc>
                <a:spcPct val="150000"/>
              </a:lnSpc>
              <a:buClr>
                <a:srgbClr val="000000"/>
              </a:buClr>
            </a:pPr>
            <a:r>
              <a:rPr lang="en-US" sz="4400" kern="0" dirty="0">
                <a:solidFill>
                  <a:srgbClr val="000000"/>
                </a:solidFill>
                <a:latin typeface="Times New Roman" panose="02020603050405020304" pitchFamily="18" charset="0"/>
                <a:cs typeface="Times New Roman" panose="02020603050405020304" pitchFamily="18" charset="0"/>
                <a:sym typeface="Arial"/>
              </a:rPr>
              <a:t>- Nghe </a:t>
            </a:r>
            <a:r>
              <a:rPr lang="en-US" sz="4400" kern="0" dirty="0" err="1">
                <a:solidFill>
                  <a:srgbClr val="000000"/>
                </a:solidFill>
                <a:latin typeface="Times New Roman" panose="02020603050405020304" pitchFamily="18" charset="0"/>
                <a:cs typeface="Times New Roman" panose="02020603050405020304" pitchFamily="18" charset="0"/>
                <a:sym typeface="Arial"/>
              </a:rPr>
              <a:t>và</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ghi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vắn</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tắt</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những</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nội</a:t>
            </a:r>
            <a:r>
              <a:rPr lang="en-US" sz="4400" kern="0" dirty="0">
                <a:solidFill>
                  <a:srgbClr val="000000"/>
                </a:solidFill>
                <a:latin typeface="Times New Roman" panose="02020603050405020304" pitchFamily="18" charset="0"/>
                <a:cs typeface="Times New Roman" panose="02020603050405020304" pitchFamily="18" charset="0"/>
                <a:sym typeface="Arial"/>
              </a:rPr>
              <a:t> dung </a:t>
            </a:r>
            <a:r>
              <a:rPr lang="en-US" sz="4400" kern="0" dirty="0" err="1">
                <a:solidFill>
                  <a:srgbClr val="000000"/>
                </a:solidFill>
                <a:latin typeface="Times New Roman" panose="02020603050405020304" pitchFamily="18" charset="0"/>
                <a:cs typeface="Times New Roman" panose="02020603050405020304" pitchFamily="18" charset="0"/>
                <a:sym typeface="Arial"/>
              </a:rPr>
              <a:t>quan</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trọng</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trong</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bài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giới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thiệu</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cuốn</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sách</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hoặc</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tác</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phẩm</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được</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trình</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bày</a:t>
            </a:r>
            <a:r>
              <a:rPr lang="en-US" sz="4400" kern="0" dirty="0">
                <a:solidFill>
                  <a:srgbClr val="000000"/>
                </a:solidFill>
                <a:latin typeface="Times New Roman" panose="02020603050405020304" pitchFamily="18" charset="0"/>
                <a:cs typeface="Times New Roman" panose="02020603050405020304" pitchFamily="18" charset="0"/>
                <a:sym typeface="Arial"/>
              </a:rPr>
              <a:t>.</a:t>
            </a:r>
          </a:p>
          <a:p>
            <a:pPr algn="just" defTabSz="1828800">
              <a:lnSpc>
                <a:spcPct val="150000"/>
              </a:lnSpc>
              <a:buClr>
                <a:srgbClr val="000000"/>
              </a:buClr>
            </a:pP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Nêu</a:t>
            </a:r>
            <a:r>
              <a:rPr lang="en-US" sz="4400" kern="0" dirty="0">
                <a:solidFill>
                  <a:srgbClr val="000000"/>
                </a:solidFill>
                <a:latin typeface="Times New Roman" panose="02020603050405020304" pitchFamily="18" charset="0"/>
                <a:cs typeface="Times New Roman" panose="02020603050405020304" pitchFamily="18" charset="0"/>
                <a:sym typeface="Arial"/>
              </a:rPr>
              <a:t> ý </a:t>
            </a:r>
            <a:r>
              <a:rPr lang="en-US" sz="4400" kern="0" dirty="0" err="1">
                <a:solidFill>
                  <a:srgbClr val="000000"/>
                </a:solidFill>
                <a:latin typeface="Times New Roman" panose="02020603050405020304" pitchFamily="18" charset="0"/>
                <a:cs typeface="Times New Roman" panose="02020603050405020304" pitchFamily="18" charset="0"/>
                <a:sym typeface="Arial"/>
              </a:rPr>
              <a:t>kiến</a:t>
            </a:r>
            <a:r>
              <a:rPr lang="en-US" sz="4400" kern="0" dirty="0">
                <a:solidFill>
                  <a:srgbClr val="000000"/>
                </a:solidFill>
                <a:latin typeface="Times New Roman" panose="02020603050405020304" pitchFamily="18" charset="0"/>
                <a:cs typeface="Times New Roman" panose="02020603050405020304" pitchFamily="18" charset="0"/>
                <a:sym typeface="Arial"/>
              </a:rPr>
              <a:t>, chia </a:t>
            </a:r>
            <a:r>
              <a:rPr lang="en-US" sz="4400" kern="0" dirty="0" err="1">
                <a:solidFill>
                  <a:srgbClr val="000000"/>
                </a:solidFill>
                <a:latin typeface="Times New Roman" panose="02020603050405020304" pitchFamily="18" charset="0"/>
                <a:cs typeface="Times New Roman" panose="02020603050405020304" pitchFamily="18" charset="0"/>
                <a:sym typeface="Arial"/>
              </a:rPr>
              <a:t>sẻ</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cảm</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nghĩ</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về</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bài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nói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tác</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phẩm</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và</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cách</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trình</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bày</a:t>
            </a:r>
            <a:r>
              <a:rPr lang="en-US" sz="4400" kern="0" dirty="0">
                <a:solidFill>
                  <a:srgbClr val="000000"/>
                </a:solidFill>
                <a:latin typeface="Times New Roman" panose="020206030504050203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1350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0BAF10B-BE9B-E6E3-18D3-1B1CA4E929F9}"/>
              </a:ext>
            </a:extLst>
          </p:cNvPr>
          <p:cNvGrpSpPr/>
          <p:nvPr/>
        </p:nvGrpSpPr>
        <p:grpSpPr>
          <a:xfrm>
            <a:off x="-422460" y="-509784"/>
            <a:ext cx="19132920" cy="2701944"/>
            <a:chOff x="0" y="0"/>
            <a:chExt cx="5039123" cy="711623"/>
          </a:xfrm>
        </p:grpSpPr>
        <p:sp>
          <p:nvSpPr>
            <p:cNvPr id="3" name="Freeform 3">
              <a:extLst>
                <a:ext uri="{FF2B5EF4-FFF2-40B4-BE49-F238E27FC236}">
                  <a16:creationId xmlns:a16="http://schemas.microsoft.com/office/drawing/2014/main" id="{98D80326-49BE-AD71-BA8F-9660FCCA6B42}"/>
                </a:ext>
              </a:extLst>
            </p:cNvPr>
            <p:cNvSpPr/>
            <p:nvPr/>
          </p:nvSpPr>
          <p:spPr>
            <a:xfrm>
              <a:off x="0" y="0"/>
              <a:ext cx="5039123" cy="711623"/>
            </a:xfrm>
            <a:custGeom>
              <a:avLst/>
              <a:gdLst/>
              <a:ahLst/>
              <a:cxnLst/>
              <a:rect l="l" t="t" r="r" b="b"/>
              <a:pathLst>
                <a:path w="5039123" h="711623">
                  <a:moveTo>
                    <a:pt x="0" y="0"/>
                  </a:moveTo>
                  <a:lnTo>
                    <a:pt x="5039123" y="0"/>
                  </a:lnTo>
                  <a:lnTo>
                    <a:pt x="5039123" y="711623"/>
                  </a:lnTo>
                  <a:lnTo>
                    <a:pt x="0" y="711623"/>
                  </a:lnTo>
                  <a:close/>
                </a:path>
              </a:pathLst>
            </a:custGeom>
            <a:solidFill>
              <a:srgbClr val="E0B15E"/>
            </a:solidFill>
          </p:spPr>
        </p:sp>
        <p:sp>
          <p:nvSpPr>
            <p:cNvPr id="4" name="TextBox 4">
              <a:extLst>
                <a:ext uri="{FF2B5EF4-FFF2-40B4-BE49-F238E27FC236}">
                  <a16:creationId xmlns:a16="http://schemas.microsoft.com/office/drawing/2014/main" id="{D6D2D419-012C-B106-CD70-087F762A23CB}"/>
                </a:ext>
              </a:extLst>
            </p:cNvPr>
            <p:cNvSpPr txBox="1"/>
            <p:nvPr/>
          </p:nvSpPr>
          <p:spPr>
            <a:xfrm>
              <a:off x="0" y="-28575"/>
              <a:ext cx="5039123" cy="740198"/>
            </a:xfrm>
            <a:prstGeom prst="rect">
              <a:avLst/>
            </a:prstGeom>
          </p:spPr>
          <p:txBody>
            <a:bodyPr lIns="50800" tIns="50800" rIns="50800" bIns="50800" rtlCol="0" anchor="ctr"/>
            <a:lstStyle/>
            <a:p>
              <a:pPr algn="ctr">
                <a:lnSpc>
                  <a:spcPts val="2590"/>
                </a:lnSpc>
              </a:pPr>
              <a:endParaRPr/>
            </a:p>
          </p:txBody>
        </p:sp>
      </p:grpSp>
      <p:grpSp>
        <p:nvGrpSpPr>
          <p:cNvPr id="5" name="Group 5">
            <a:extLst>
              <a:ext uri="{FF2B5EF4-FFF2-40B4-BE49-F238E27FC236}">
                <a16:creationId xmlns:a16="http://schemas.microsoft.com/office/drawing/2014/main" id="{83B84290-62D2-6046-0DB1-E04C66253B16}"/>
              </a:ext>
            </a:extLst>
          </p:cNvPr>
          <p:cNvGrpSpPr/>
          <p:nvPr/>
        </p:nvGrpSpPr>
        <p:grpSpPr>
          <a:xfrm>
            <a:off x="5778269" y="1375556"/>
            <a:ext cx="6731462" cy="1306335"/>
            <a:chOff x="0" y="0"/>
            <a:chExt cx="1772895" cy="344055"/>
          </a:xfrm>
        </p:grpSpPr>
        <p:sp>
          <p:nvSpPr>
            <p:cNvPr id="6" name="Freeform 6">
              <a:extLst>
                <a:ext uri="{FF2B5EF4-FFF2-40B4-BE49-F238E27FC236}">
                  <a16:creationId xmlns:a16="http://schemas.microsoft.com/office/drawing/2014/main" id="{C521DC19-6EFB-BD28-B8B1-8583814BB54B}"/>
                </a:ext>
              </a:extLst>
            </p:cNvPr>
            <p:cNvSpPr/>
            <p:nvPr/>
          </p:nvSpPr>
          <p:spPr>
            <a:xfrm>
              <a:off x="0" y="0"/>
              <a:ext cx="1772895" cy="344055"/>
            </a:xfrm>
            <a:custGeom>
              <a:avLst/>
              <a:gdLst/>
              <a:ahLst/>
              <a:cxnLst/>
              <a:rect l="l" t="t" r="r" b="b"/>
              <a:pathLst>
                <a:path w="1772895" h="344055">
                  <a:moveTo>
                    <a:pt x="13801" y="0"/>
                  </a:moveTo>
                  <a:lnTo>
                    <a:pt x="1759094" y="0"/>
                  </a:lnTo>
                  <a:cubicBezTo>
                    <a:pt x="1766716" y="0"/>
                    <a:pt x="1772895" y="6179"/>
                    <a:pt x="1772895" y="13801"/>
                  </a:cubicBezTo>
                  <a:lnTo>
                    <a:pt x="1772895" y="330254"/>
                  </a:lnTo>
                  <a:cubicBezTo>
                    <a:pt x="1772895" y="337876"/>
                    <a:pt x="1766716" y="344055"/>
                    <a:pt x="1759094" y="344055"/>
                  </a:cubicBezTo>
                  <a:lnTo>
                    <a:pt x="13801" y="344055"/>
                  </a:lnTo>
                  <a:cubicBezTo>
                    <a:pt x="6179" y="344055"/>
                    <a:pt x="0" y="337876"/>
                    <a:pt x="0" y="330254"/>
                  </a:cubicBezTo>
                  <a:lnTo>
                    <a:pt x="0" y="13801"/>
                  </a:lnTo>
                  <a:cubicBezTo>
                    <a:pt x="0" y="6179"/>
                    <a:pt x="6179" y="0"/>
                    <a:pt x="13801" y="0"/>
                  </a:cubicBezTo>
                  <a:close/>
                </a:path>
              </a:pathLst>
            </a:custGeom>
            <a:solidFill>
              <a:srgbClr val="FFFFFF"/>
            </a:solidFill>
            <a:ln cap="sq">
              <a:noFill/>
              <a:prstDash val="solid"/>
              <a:miter/>
            </a:ln>
          </p:spPr>
        </p:sp>
        <p:sp>
          <p:nvSpPr>
            <p:cNvPr id="7" name="TextBox 7">
              <a:extLst>
                <a:ext uri="{FF2B5EF4-FFF2-40B4-BE49-F238E27FC236}">
                  <a16:creationId xmlns:a16="http://schemas.microsoft.com/office/drawing/2014/main" id="{E6D5D96C-48AF-DA6A-703B-0BC174F69FE5}"/>
                </a:ext>
              </a:extLst>
            </p:cNvPr>
            <p:cNvSpPr txBox="1"/>
            <p:nvPr/>
          </p:nvSpPr>
          <p:spPr>
            <a:xfrm>
              <a:off x="0" y="-66675"/>
              <a:ext cx="1772895" cy="410730"/>
            </a:xfrm>
            <a:prstGeom prst="rect">
              <a:avLst/>
            </a:prstGeom>
          </p:spPr>
          <p:txBody>
            <a:bodyPr lIns="215900" tIns="215900" rIns="215900" bIns="215900" rtlCol="0" anchor="ctr"/>
            <a:lstStyle/>
            <a:p>
              <a:pPr marL="0" lvl="0" indent="0" algn="ctr">
                <a:lnSpc>
                  <a:spcPts val="5179"/>
                </a:lnSpc>
                <a:spcBef>
                  <a:spcPct val="0"/>
                </a:spcBef>
              </a:pPr>
              <a:r>
                <a:rPr lang="en-US" sz="4400" b="1" dirty="0" err="1">
                  <a:solidFill>
                    <a:srgbClr val="2B1511"/>
                  </a:solidFill>
                  <a:latin typeface="Times New Roman" panose="02020603050405020304" pitchFamily="18" charset="0"/>
                  <a:cs typeface="Times New Roman" panose="02020603050405020304" pitchFamily="18" charset="0"/>
                </a:rPr>
                <a:t>Người</a:t>
              </a:r>
              <a:r>
                <a:rPr lang="en-US" sz="4400" b="1" dirty="0">
                  <a:solidFill>
                    <a:srgbClr val="2B1511"/>
                  </a:solidFill>
                  <a:latin typeface="Times New Roman" panose="02020603050405020304" pitchFamily="18" charset="0"/>
                  <a:cs typeface="Times New Roman" panose="02020603050405020304" pitchFamily="18" charset="0"/>
                </a:rPr>
                <a:t> </a:t>
              </a:r>
              <a:r>
                <a:rPr lang="en-US" sz="4400" b="1" dirty="0" err="1">
                  <a:solidFill>
                    <a:srgbClr val="2B1511"/>
                  </a:solidFill>
                  <a:latin typeface="Times New Roman" panose="02020603050405020304" pitchFamily="18" charset="0"/>
                  <a:cs typeface="Times New Roman" panose="02020603050405020304" pitchFamily="18" charset="0"/>
                </a:rPr>
                <a:t>nói</a:t>
              </a:r>
              <a:endParaRPr lang="en-US" sz="4400" b="1" dirty="0">
                <a:solidFill>
                  <a:srgbClr val="2B1511"/>
                </a:solidFill>
                <a:latin typeface="Times New Roman" panose="02020603050405020304" pitchFamily="18" charset="0"/>
                <a:cs typeface="Times New Roman" panose="02020603050405020304" pitchFamily="18" charset="0"/>
              </a:endParaRPr>
            </a:p>
          </p:txBody>
        </p:sp>
      </p:grpSp>
      <p:grpSp>
        <p:nvGrpSpPr>
          <p:cNvPr id="8" name="Group 62">
            <a:extLst>
              <a:ext uri="{FF2B5EF4-FFF2-40B4-BE49-F238E27FC236}">
                <a16:creationId xmlns:a16="http://schemas.microsoft.com/office/drawing/2014/main" id="{E9434824-A1AD-C3AF-4E42-66D48A1BD20A}"/>
              </a:ext>
            </a:extLst>
          </p:cNvPr>
          <p:cNvGrpSpPr/>
          <p:nvPr/>
        </p:nvGrpSpPr>
        <p:grpSpPr>
          <a:xfrm>
            <a:off x="-641135" y="9258300"/>
            <a:ext cx="19132920" cy="2701944"/>
            <a:chOff x="0" y="0"/>
            <a:chExt cx="5039123" cy="711623"/>
          </a:xfrm>
        </p:grpSpPr>
        <p:sp>
          <p:nvSpPr>
            <p:cNvPr id="9" name="Freeform 63">
              <a:extLst>
                <a:ext uri="{FF2B5EF4-FFF2-40B4-BE49-F238E27FC236}">
                  <a16:creationId xmlns:a16="http://schemas.microsoft.com/office/drawing/2014/main" id="{D7A14196-98CE-173B-5CE7-2B5EE39938BC}"/>
                </a:ext>
              </a:extLst>
            </p:cNvPr>
            <p:cNvSpPr/>
            <p:nvPr/>
          </p:nvSpPr>
          <p:spPr>
            <a:xfrm>
              <a:off x="0" y="0"/>
              <a:ext cx="5039123" cy="711623"/>
            </a:xfrm>
            <a:custGeom>
              <a:avLst/>
              <a:gdLst/>
              <a:ahLst/>
              <a:cxnLst/>
              <a:rect l="l" t="t" r="r" b="b"/>
              <a:pathLst>
                <a:path w="5039123" h="711623">
                  <a:moveTo>
                    <a:pt x="0" y="0"/>
                  </a:moveTo>
                  <a:lnTo>
                    <a:pt x="5039123" y="0"/>
                  </a:lnTo>
                  <a:lnTo>
                    <a:pt x="5039123" y="711623"/>
                  </a:lnTo>
                  <a:lnTo>
                    <a:pt x="0" y="711623"/>
                  </a:lnTo>
                  <a:close/>
                </a:path>
              </a:pathLst>
            </a:custGeom>
            <a:solidFill>
              <a:srgbClr val="E0B15E"/>
            </a:solidFill>
          </p:spPr>
        </p:sp>
        <p:sp>
          <p:nvSpPr>
            <p:cNvPr id="10" name="TextBox 64">
              <a:extLst>
                <a:ext uri="{FF2B5EF4-FFF2-40B4-BE49-F238E27FC236}">
                  <a16:creationId xmlns:a16="http://schemas.microsoft.com/office/drawing/2014/main" id="{391EF23D-2112-5F62-C179-AB3E25B74A74}"/>
                </a:ext>
              </a:extLst>
            </p:cNvPr>
            <p:cNvSpPr txBox="1"/>
            <p:nvPr/>
          </p:nvSpPr>
          <p:spPr>
            <a:xfrm>
              <a:off x="0" y="-28575"/>
              <a:ext cx="5039123" cy="740198"/>
            </a:xfrm>
            <a:prstGeom prst="rect">
              <a:avLst/>
            </a:prstGeom>
          </p:spPr>
          <p:txBody>
            <a:bodyPr lIns="50800" tIns="50800" rIns="50800" bIns="50800" rtlCol="0" anchor="ctr"/>
            <a:lstStyle/>
            <a:p>
              <a:pPr algn="ctr">
                <a:lnSpc>
                  <a:spcPts val="2590"/>
                </a:lnSpc>
              </a:pPr>
              <a:endParaRPr/>
            </a:p>
          </p:txBody>
        </p:sp>
      </p:grpSp>
      <p:sp>
        <p:nvSpPr>
          <p:cNvPr id="11" name="TextBox 10">
            <a:extLst>
              <a:ext uri="{FF2B5EF4-FFF2-40B4-BE49-F238E27FC236}">
                <a16:creationId xmlns:a16="http://schemas.microsoft.com/office/drawing/2014/main" id="{E140F03D-9F5A-9EED-6030-ED728A3884F7}"/>
              </a:ext>
            </a:extLst>
          </p:cNvPr>
          <p:cNvSpPr txBox="1"/>
          <p:nvPr/>
        </p:nvSpPr>
        <p:spPr>
          <a:xfrm>
            <a:off x="3048000" y="3401107"/>
            <a:ext cx="12801600" cy="5049011"/>
          </a:xfrm>
          <a:prstGeom prst="rect">
            <a:avLst/>
          </a:prstGeom>
          <a:noFill/>
        </p:spPr>
        <p:txBody>
          <a:bodyPr wrap="square">
            <a:spAutoFit/>
          </a:bodyPr>
          <a:lstStyle/>
          <a:p>
            <a:pPr algn="just" defTabSz="1828800">
              <a:lnSpc>
                <a:spcPct val="150000"/>
              </a:lnSpc>
              <a:buClr>
                <a:srgbClr val="000000"/>
              </a:buClr>
            </a:pPr>
            <a:r>
              <a:rPr lang="en-US" sz="4400" kern="0" dirty="0">
                <a:solidFill>
                  <a:srgbClr val="000000"/>
                </a:solidFill>
                <a:latin typeface="Times New Roman" panose="02020603050405020304" pitchFamily="18" charset="0"/>
                <a:cs typeface="Times New Roman" panose="02020603050405020304" pitchFamily="18" charset="0"/>
                <a:sym typeface="Arial"/>
              </a:rPr>
              <a:t>- Nghe </a:t>
            </a:r>
            <a:r>
              <a:rPr lang="en-US" sz="4400" kern="0" dirty="0" err="1">
                <a:solidFill>
                  <a:srgbClr val="000000"/>
                </a:solidFill>
                <a:latin typeface="Times New Roman" panose="02020603050405020304" pitchFamily="18" charset="0"/>
                <a:cs typeface="Times New Roman" panose="02020603050405020304" pitchFamily="18" charset="0"/>
                <a:sym typeface="Arial"/>
              </a:rPr>
              <a:t>góp</a:t>
            </a:r>
            <a:r>
              <a:rPr lang="en-US" sz="4400" kern="0" dirty="0">
                <a:solidFill>
                  <a:srgbClr val="000000"/>
                </a:solidFill>
                <a:latin typeface="Times New Roman" panose="02020603050405020304" pitchFamily="18" charset="0"/>
                <a:cs typeface="Times New Roman" panose="02020603050405020304" pitchFamily="18" charset="0"/>
                <a:sym typeface="Arial"/>
              </a:rPr>
              <a:t> ý </a:t>
            </a:r>
            <a:r>
              <a:rPr lang="en-US" sz="4400" kern="0" dirty="0" err="1">
                <a:solidFill>
                  <a:srgbClr val="000000"/>
                </a:solidFill>
                <a:latin typeface="Times New Roman" panose="02020603050405020304" pitchFamily="18" charset="0"/>
                <a:cs typeface="Times New Roman" panose="02020603050405020304" pitchFamily="18" charset="0"/>
                <a:sym typeface="Arial"/>
              </a:rPr>
              <a:t>và</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phản</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hồi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những</a:t>
            </a:r>
            <a:r>
              <a:rPr lang="en-US" sz="4400" kern="0" dirty="0">
                <a:solidFill>
                  <a:srgbClr val="000000"/>
                </a:solidFill>
                <a:latin typeface="Times New Roman" panose="02020603050405020304" pitchFamily="18" charset="0"/>
                <a:cs typeface="Times New Roman" panose="02020603050405020304" pitchFamily="18" charset="0"/>
                <a:sym typeface="Arial"/>
              </a:rPr>
              <a:t> ý </a:t>
            </a:r>
            <a:r>
              <a:rPr lang="en-US" sz="4400" kern="0" dirty="0" err="1">
                <a:solidFill>
                  <a:srgbClr val="000000"/>
                </a:solidFill>
                <a:latin typeface="Times New Roman" panose="02020603050405020304" pitchFamily="18" charset="0"/>
                <a:cs typeface="Times New Roman" panose="02020603050405020304" pitchFamily="18" charset="0"/>
                <a:sym typeface="Arial"/>
              </a:rPr>
              <a:t>kiến</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của</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người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nghe</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về</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bài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giới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thiệu</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sách</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hoặc</a:t>
            </a:r>
            <a:r>
              <a:rPr lang="en-US" sz="4400" kern="0" dirty="0">
                <a:solidFill>
                  <a:srgbClr val="000000"/>
                </a:solidFill>
                <a:latin typeface="Times New Roman" panose="02020603050405020304" pitchFamily="18" charset="0"/>
                <a:cs typeface="Times New Roman" panose="02020603050405020304" pitchFamily="18" charset="0"/>
                <a:sym typeface="Arial"/>
              </a:rPr>
              <a:t> chia </a:t>
            </a:r>
            <a:r>
              <a:rPr lang="en-US" sz="4400" kern="0" dirty="0" err="1">
                <a:solidFill>
                  <a:srgbClr val="000000"/>
                </a:solidFill>
                <a:latin typeface="Times New Roman" panose="02020603050405020304" pitchFamily="18" charset="0"/>
                <a:cs typeface="Times New Roman" panose="02020603050405020304" pitchFamily="18" charset="0"/>
                <a:sym typeface="Arial"/>
              </a:rPr>
              <a:t>sẻ</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thêm</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về</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tác</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phẩm</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đã</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sáng</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tác</a:t>
            </a:r>
            <a:r>
              <a:rPr lang="en-US" sz="4400" kern="0" dirty="0">
                <a:solidFill>
                  <a:srgbClr val="000000"/>
                </a:solidFill>
                <a:latin typeface="Times New Roman" panose="02020603050405020304" pitchFamily="18" charset="0"/>
                <a:cs typeface="Times New Roman" panose="02020603050405020304" pitchFamily="18" charset="0"/>
                <a:sym typeface="Arial"/>
              </a:rPr>
              <a:t>.</a:t>
            </a:r>
          </a:p>
          <a:p>
            <a:pPr algn="just" defTabSz="1828800">
              <a:lnSpc>
                <a:spcPct val="150000"/>
              </a:lnSpc>
              <a:buClr>
                <a:srgbClr val="000000"/>
              </a:buClr>
            </a:pPr>
            <a:r>
              <a:rPr lang="en-US" sz="4400" kern="0" dirty="0">
                <a:solidFill>
                  <a:srgbClr val="000000"/>
                </a:solidFill>
                <a:latin typeface="Times New Roman" panose="02020603050405020304" pitchFamily="18" charset="0"/>
                <a:cs typeface="Times New Roman" panose="02020603050405020304" pitchFamily="18" charset="0"/>
                <a:sym typeface="Arial"/>
              </a:rPr>
              <a:t>- Trao </a:t>
            </a:r>
            <a:r>
              <a:rPr lang="en-US" sz="4400" kern="0" dirty="0" err="1">
                <a:solidFill>
                  <a:srgbClr val="000000"/>
                </a:solidFill>
                <a:latin typeface="Times New Roman" panose="02020603050405020304" pitchFamily="18" charset="0"/>
                <a:cs typeface="Times New Roman" panose="02020603050405020304" pitchFamily="18" charset="0"/>
                <a:sym typeface="Arial"/>
              </a:rPr>
              <a:t>đổi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với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người</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nghe</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để</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tiếp</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thu</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góp</a:t>
            </a:r>
            <a:r>
              <a:rPr lang="en-US" sz="4400" kern="0" dirty="0">
                <a:solidFill>
                  <a:srgbClr val="000000"/>
                </a:solidFill>
                <a:latin typeface="Times New Roman" panose="02020603050405020304" pitchFamily="18" charset="0"/>
                <a:cs typeface="Times New Roman" panose="02020603050405020304" pitchFamily="18" charset="0"/>
                <a:sym typeface="Arial"/>
              </a:rPr>
              <a:t> ý </a:t>
            </a:r>
            <a:r>
              <a:rPr lang="en-US" sz="4400" kern="0" dirty="0" err="1">
                <a:solidFill>
                  <a:srgbClr val="000000"/>
                </a:solidFill>
                <a:latin typeface="Times New Roman" panose="02020603050405020304" pitchFamily="18" charset="0"/>
                <a:cs typeface="Times New Roman" panose="02020603050405020304" pitchFamily="18" charset="0"/>
                <a:sym typeface="Arial"/>
              </a:rPr>
              <a:t>về</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cách</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trình</a:t>
            </a: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en-US" sz="4400" kern="0" dirty="0" err="1">
                <a:solidFill>
                  <a:srgbClr val="000000"/>
                </a:solidFill>
                <a:latin typeface="Times New Roman" panose="02020603050405020304" pitchFamily="18" charset="0"/>
                <a:cs typeface="Times New Roman" panose="02020603050405020304" pitchFamily="18" charset="0"/>
                <a:sym typeface="Arial"/>
              </a:rPr>
              <a:t>bày</a:t>
            </a:r>
            <a:r>
              <a:rPr lang="en-US" sz="4400" kern="0" dirty="0">
                <a:solidFill>
                  <a:srgbClr val="000000"/>
                </a:solidFill>
                <a:latin typeface="Times New Roman" panose="020206030504050203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233567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25B55066-CEDA-C8AC-1967-BD9F047E2D6C}"/>
              </a:ext>
            </a:extLst>
          </p:cNvPr>
          <p:cNvSpPr/>
          <p:nvPr/>
        </p:nvSpPr>
        <p:spPr>
          <a:xfrm>
            <a:off x="1524000" y="2628900"/>
            <a:ext cx="15444287" cy="7315200"/>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a:extLst>
              <a:ext uri="{FF2B5EF4-FFF2-40B4-BE49-F238E27FC236}">
                <a16:creationId xmlns:a16="http://schemas.microsoft.com/office/drawing/2014/main" id="{764B6146-B89B-5EEA-97C7-47BECE217B2F}"/>
              </a:ext>
            </a:extLst>
          </p:cNvPr>
          <p:cNvSpPr/>
          <p:nvPr/>
        </p:nvSpPr>
        <p:spPr>
          <a:xfrm>
            <a:off x="12192000" y="-882687"/>
            <a:ext cx="7315200" cy="3273552"/>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3">
            <a:extLst>
              <a:ext uri="{FF2B5EF4-FFF2-40B4-BE49-F238E27FC236}">
                <a16:creationId xmlns:a16="http://schemas.microsoft.com/office/drawing/2014/main" id="{D50BF17B-3854-440C-1CBF-6DC5F2A823B6}"/>
              </a:ext>
            </a:extLst>
          </p:cNvPr>
          <p:cNvSpPr txBox="1"/>
          <p:nvPr/>
        </p:nvSpPr>
        <p:spPr>
          <a:xfrm>
            <a:off x="5860168" y="952500"/>
            <a:ext cx="7848600" cy="1200329"/>
          </a:xfrm>
          <a:prstGeom prst="rect">
            <a:avLst/>
          </a:prstGeom>
          <a:noFill/>
        </p:spPr>
        <p:txBody>
          <a:bodyPr wrap="square" rtlCol="0">
            <a:spAutoFit/>
          </a:bodyPr>
          <a:lstStyle/>
          <a:p>
            <a:pPr algn="just"/>
            <a:r>
              <a:rPr lang="en-US" sz="7200" dirty="0" err="1">
                <a:solidFill>
                  <a:srgbClr val="FF0000"/>
                </a:solidFill>
                <a:latin typeface="#9Slide05 SVNEgregio Script" panose="02000500000000000000" pitchFamily="2" charset="0"/>
                <a:cs typeface="Times New Roman" panose="02020603050405020304" pitchFamily="18" charset="0"/>
              </a:rPr>
              <a:t>Kĩ</a:t>
            </a:r>
            <a:r>
              <a:rPr lang="en-US" sz="7200" dirty="0">
                <a:solidFill>
                  <a:srgbClr val="FF0000"/>
                </a:solidFill>
                <a:latin typeface="#9Slide05 SVNEgregio Script" panose="02000500000000000000" pitchFamily="2" charset="0"/>
                <a:cs typeface="Times New Roman" panose="02020603050405020304" pitchFamily="18" charset="0"/>
              </a:rPr>
              <a:t> </a:t>
            </a:r>
            <a:r>
              <a:rPr lang="en-US" sz="7200" dirty="0" err="1">
                <a:solidFill>
                  <a:srgbClr val="FF0000"/>
                </a:solidFill>
                <a:latin typeface="#9Slide05 SVNEgregio Script" panose="02000500000000000000" pitchFamily="2" charset="0"/>
                <a:cs typeface="Times New Roman" panose="02020603050405020304" pitchFamily="18" charset="0"/>
              </a:rPr>
              <a:t>thuật</a:t>
            </a:r>
            <a:r>
              <a:rPr lang="en-US" sz="7200" dirty="0">
                <a:solidFill>
                  <a:srgbClr val="FF0000"/>
                </a:solidFill>
                <a:latin typeface="#9Slide05 SVNEgregio Script" panose="02000500000000000000" pitchFamily="2" charset="0"/>
                <a:cs typeface="Times New Roman" panose="02020603050405020304" pitchFamily="18" charset="0"/>
              </a:rPr>
              <a:t> 3-2-1</a:t>
            </a:r>
            <a:endParaRPr lang="en-US" sz="7200" dirty="0">
              <a:latin typeface="#9Slide05 SVNEgregio Script" panose="02000500000000000000"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id="{17B5484E-3484-C51B-44ED-BB2A2BD2A255}"/>
              </a:ext>
            </a:extLst>
          </p:cNvPr>
          <p:cNvSpPr txBox="1"/>
          <p:nvPr/>
        </p:nvSpPr>
        <p:spPr>
          <a:xfrm>
            <a:off x="9554899" y="3473206"/>
            <a:ext cx="6599501" cy="4832092"/>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điểm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làm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chưa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tốt</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người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nói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xuất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sắc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1 </a:t>
            </a:r>
            <a:r>
              <a:rPr lang="en-US" sz="4400" b="1" dirty="0" err="1">
                <a:latin typeface="Times New Roman" panose="02020603050405020304" pitchFamily="18" charset="0"/>
                <a:cs typeface="Times New Roman" panose="02020603050405020304" pitchFamily="18" charset="0"/>
              </a:rPr>
              <a:t>người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nghe</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tích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cực</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hôm</a:t>
            </a:r>
            <a:r>
              <a:rPr lang="en-US" sz="4400" dirty="0">
                <a:latin typeface="Times New Roman" panose="02020603050405020304" pitchFamily="18" charset="0"/>
                <a:cs typeface="Times New Roman" panose="02020603050405020304" pitchFamily="18" charset="0"/>
              </a:rPr>
              <a:t> nay.</a:t>
            </a:r>
          </a:p>
        </p:txBody>
      </p:sp>
      <p:sp>
        <p:nvSpPr>
          <p:cNvPr id="8" name="TextBox 7">
            <a:extLst>
              <a:ext uri="{FF2B5EF4-FFF2-40B4-BE49-F238E27FC236}">
                <a16:creationId xmlns:a16="http://schemas.microsoft.com/office/drawing/2014/main" id="{FA9FC21D-72E6-67C2-E83A-10F0993C6D22}"/>
              </a:ext>
            </a:extLst>
          </p:cNvPr>
          <p:cNvSpPr txBox="1"/>
          <p:nvPr/>
        </p:nvSpPr>
        <p:spPr>
          <a:xfrm>
            <a:off x="2438400" y="3215700"/>
            <a:ext cx="6599501" cy="5509200"/>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viết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lại</a:t>
            </a:r>
            <a:r>
              <a:rPr lang="en-US" sz="4400" b="1" dirty="0">
                <a:latin typeface="Times New Roman" panose="02020603050405020304" pitchFamily="18" charset="0"/>
                <a:cs typeface="Times New Roman" panose="02020603050405020304" pitchFamily="18" charset="0"/>
              </a:rPr>
              <a:t> 3 </a:t>
            </a:r>
            <a:r>
              <a:rPr lang="en-US" sz="4400" b="1" dirty="0" err="1">
                <a:latin typeface="Times New Roman" panose="02020603050405020304" pitchFamily="18" charset="0"/>
                <a:cs typeface="Times New Roman" panose="02020603050405020304" pitchFamily="18" charset="0"/>
              </a:rPr>
              <a:t>điều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thấy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đã</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làm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tốt</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hôm</a:t>
            </a:r>
            <a:r>
              <a:rPr lang="en-US" sz="4400" dirty="0">
                <a:latin typeface="Times New Roman" panose="02020603050405020304" pitchFamily="18" charset="0"/>
                <a:cs typeface="Times New Roman" panose="02020603050405020304" pitchFamily="18" charset="0"/>
              </a:rPr>
              <a:t> nay.</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a:t>
            </a:r>
            <a:r>
              <a:rPr lang="en-US" sz="44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điều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còn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cải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thiện</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theo.</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47710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BDFC0F-3119-81B4-27A0-BEA95E26BA94}"/>
              </a:ext>
            </a:extLst>
          </p:cNvPr>
          <p:cNvSpPr txBox="1"/>
          <p:nvPr/>
        </p:nvSpPr>
        <p:spPr>
          <a:xfrm>
            <a:off x="8305800" y="2171700"/>
            <a:ext cx="8991600" cy="7540526"/>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Chia </a:t>
            </a:r>
            <a:r>
              <a:rPr lang="en-US" sz="4400" dirty="0" err="1">
                <a:latin typeface="Times New Roman" panose="02020603050405020304" pitchFamily="18" charset="0"/>
                <a:cs typeface="Times New Roman" panose="02020603050405020304" pitchFamily="18" charset="0"/>
              </a:rPr>
              <a:t>lớp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4 </a:t>
            </a:r>
            <a:r>
              <a:rPr lang="en-US" sz="4400" dirty="0" err="1">
                <a:latin typeface="Times New Roman" panose="02020603050405020304" pitchFamily="18" charset="0"/>
                <a:cs typeface="Times New Roman" panose="02020603050405020304" pitchFamily="18" charset="0"/>
              </a:rPr>
              <a:t>nhóm</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Mỗi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lựa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cuốn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Lựa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thuyết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hợp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triển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phút</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(5 </a:t>
            </a:r>
            <a:r>
              <a:rPr lang="en-US" sz="4400" dirty="0" err="1">
                <a:latin typeface="Times New Roman" panose="02020603050405020304" pitchFamily="18" charset="0"/>
                <a:cs typeface="Times New Roman" panose="02020603050405020304" pitchFamily="18" charset="0"/>
              </a:rPr>
              <a:t>phút</a:t>
            </a:r>
            <a:r>
              <a:rPr lang="en-US" sz="44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71854744-951B-A40D-12CA-F9B557B1AD11}"/>
              </a:ext>
            </a:extLst>
          </p:cNvPr>
          <p:cNvSpPr txBox="1"/>
          <p:nvPr/>
        </p:nvSpPr>
        <p:spPr>
          <a:xfrm>
            <a:off x="4953000" y="1028700"/>
            <a:ext cx="10896600" cy="923330"/>
          </a:xfrm>
          <a:prstGeom prst="rect">
            <a:avLst/>
          </a:prstGeom>
          <a:noFill/>
        </p:spPr>
        <p:txBody>
          <a:bodyPr wrap="square" rtlCol="0">
            <a:spAutoFit/>
          </a:bodyPr>
          <a:lstStyle/>
          <a:p>
            <a:pPr algn="just"/>
            <a:r>
              <a:rPr lang="en-US" sz="5400" dirty="0" err="1">
                <a:latin typeface="#9Slide03 Penumbra" panose="02040603050506020204" pitchFamily="18" charset="0"/>
                <a:cs typeface="Times New Roman" panose="02020603050405020304" pitchFamily="18" charset="0"/>
              </a:rPr>
              <a:t>Ngày</a:t>
            </a:r>
            <a:r>
              <a:rPr lang="en-US" sz="5400" dirty="0">
                <a:latin typeface="#9Slide03 Penumbra" panose="02040603050506020204" pitchFamily="18" charset="0"/>
                <a:cs typeface="Times New Roman" panose="02020603050405020304" pitchFamily="18" charset="0"/>
              </a:rPr>
              <a:t> </a:t>
            </a:r>
            <a:r>
              <a:rPr lang="en-US" sz="5400" dirty="0" err="1">
                <a:latin typeface="#9Slide03 Penumbra" panose="02040603050506020204" pitchFamily="18" charset="0"/>
                <a:cs typeface="Times New Roman" panose="02020603050405020304" pitchFamily="18" charset="0"/>
              </a:rPr>
              <a:t>hội</a:t>
            </a:r>
            <a:r>
              <a:rPr lang="en-US" sz="5400" dirty="0">
                <a:latin typeface="#9Slide03 Penumbra" panose="02040603050506020204" pitchFamily="18" charset="0"/>
                <a:cs typeface="Times New Roman" panose="02020603050405020304" pitchFamily="18" charset="0"/>
              </a:rPr>
              <a:t> </a:t>
            </a:r>
            <a:r>
              <a:rPr lang="en-US" sz="5400" dirty="0" err="1">
                <a:latin typeface="#9Slide03 Penumbra" panose="02040603050506020204" pitchFamily="18" charset="0"/>
                <a:cs typeface="Times New Roman" panose="02020603050405020304" pitchFamily="18" charset="0"/>
              </a:rPr>
              <a:t>với</a:t>
            </a:r>
            <a:r>
              <a:rPr lang="en-US" sz="5400" dirty="0">
                <a:latin typeface="#9Slide03 Penumbra" panose="02040603050506020204" pitchFamily="18" charset="0"/>
                <a:cs typeface="Times New Roman" panose="02020603050405020304" pitchFamily="18" charset="0"/>
              </a:rPr>
              <a:t> </a:t>
            </a:r>
            <a:r>
              <a:rPr lang="en-US" sz="5400" dirty="0" err="1">
                <a:latin typeface="#9Slide03 Penumbra" panose="02040603050506020204" pitchFamily="18" charset="0"/>
                <a:cs typeface="Times New Roman" panose="02020603050405020304" pitchFamily="18" charset="0"/>
              </a:rPr>
              <a:t>sách</a:t>
            </a:r>
            <a:endParaRPr lang="en-US" sz="5400" dirty="0">
              <a:latin typeface="#9Slide03 Penumbra" panose="02040603050506020204" pitchFamily="18" charset="0"/>
              <a:cs typeface="Times New Roman" panose="02020603050405020304" pitchFamily="18" charset="0"/>
            </a:endParaRPr>
          </a:p>
        </p:txBody>
      </p:sp>
      <p:sp>
        <p:nvSpPr>
          <p:cNvPr id="4" name="Freeform 10">
            <a:extLst>
              <a:ext uri="{FF2B5EF4-FFF2-40B4-BE49-F238E27FC236}">
                <a16:creationId xmlns:a16="http://schemas.microsoft.com/office/drawing/2014/main" id="{A2F0F987-BBB0-0DDB-373D-53B28D250E29}"/>
              </a:ext>
            </a:extLst>
          </p:cNvPr>
          <p:cNvSpPr/>
          <p:nvPr/>
        </p:nvSpPr>
        <p:spPr>
          <a:xfrm>
            <a:off x="1295400" y="3067948"/>
            <a:ext cx="6515136" cy="5231007"/>
          </a:xfrm>
          <a:custGeom>
            <a:avLst/>
            <a:gdLst/>
            <a:ahLst/>
            <a:cxnLst/>
            <a:rect l="l" t="t" r="r" b="b"/>
            <a:pathLst>
              <a:path w="4927904" h="4114800">
                <a:moveTo>
                  <a:pt x="0" y="0"/>
                </a:moveTo>
                <a:lnTo>
                  <a:pt x="4927905" y="0"/>
                </a:lnTo>
                <a:lnTo>
                  <a:pt x="492790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2">
            <a:extLst>
              <a:ext uri="{FF2B5EF4-FFF2-40B4-BE49-F238E27FC236}">
                <a16:creationId xmlns:a16="http://schemas.microsoft.com/office/drawing/2014/main" id="{D156D4AD-2ED4-78AD-9DD0-706F5DD6AD85}"/>
              </a:ext>
            </a:extLst>
          </p:cNvPr>
          <p:cNvGrpSpPr/>
          <p:nvPr/>
        </p:nvGrpSpPr>
        <p:grpSpPr>
          <a:xfrm>
            <a:off x="-4419600" y="-4914900"/>
            <a:ext cx="8477692" cy="8477692"/>
            <a:chOff x="0" y="0"/>
            <a:chExt cx="812800" cy="812800"/>
          </a:xfrm>
        </p:grpSpPr>
        <p:sp>
          <p:nvSpPr>
            <p:cNvPr id="6" name="Freeform 3">
              <a:extLst>
                <a:ext uri="{FF2B5EF4-FFF2-40B4-BE49-F238E27FC236}">
                  <a16:creationId xmlns:a16="http://schemas.microsoft.com/office/drawing/2014/main" id="{9C5DC890-54FB-2276-DE6E-4CB170A809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7" name="TextBox 4">
              <a:extLst>
                <a:ext uri="{FF2B5EF4-FFF2-40B4-BE49-F238E27FC236}">
                  <a16:creationId xmlns:a16="http://schemas.microsoft.com/office/drawing/2014/main" id="{8542ECAF-14D1-C42D-2B9E-C36918B6537C}"/>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Tree>
    <p:extLst>
      <p:ext uri="{BB962C8B-B14F-4D97-AF65-F5344CB8AC3E}">
        <p14:creationId xmlns:p14="http://schemas.microsoft.com/office/powerpoint/2010/main" val="385920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47117" y="5846323"/>
            <a:ext cx="8312005" cy="2031325"/>
          </a:xfrm>
          <a:prstGeom prst="rect">
            <a:avLst/>
          </a:prstGeom>
        </p:spPr>
        <p:txBody>
          <a:bodyPr lIns="0" tIns="0" rIns="0" bIns="0" rtlCol="0" anchor="t">
            <a:spAutoFit/>
          </a:bodyPr>
          <a:lstStyle/>
          <a:p>
            <a:pPr algn="just"/>
            <a:r>
              <a:rPr lang="en-US" sz="4400" dirty="0" err="1">
                <a:solidFill>
                  <a:srgbClr val="000000"/>
                </a:solidFill>
                <a:latin typeface="Times New Roman" panose="02020603050405020304" pitchFamily="18" charset="0"/>
                <a:cs typeface="Times New Roman" panose="02020603050405020304" pitchFamily="18" charset="0"/>
              </a:rPr>
              <a:t>Dựa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vào</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những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thông</a:t>
            </a:r>
            <a:r>
              <a:rPr lang="en-US" sz="4400" dirty="0">
                <a:solidFill>
                  <a:srgbClr val="000000"/>
                </a:solidFill>
                <a:latin typeface="Times New Roman" panose="02020603050405020304" pitchFamily="18" charset="0"/>
                <a:cs typeface="Times New Roman" panose="02020603050405020304" pitchFamily="18" charset="0"/>
              </a:rPr>
              <a:t> tin (</a:t>
            </a:r>
            <a:r>
              <a:rPr lang="en-US" sz="4400" dirty="0" err="1">
                <a:solidFill>
                  <a:srgbClr val="000000"/>
                </a:solidFill>
                <a:latin typeface="Times New Roman" panose="02020603050405020304" pitchFamily="18" charset="0"/>
                <a:cs typeface="Times New Roman" panose="02020603050405020304" pitchFamily="18" charset="0"/>
              </a:rPr>
              <a:t>lời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giới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thiệu</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hoặc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hình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ảnh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được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cung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cấp</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em</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hãy</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đoán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xem</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đó</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là</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sách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gì</a:t>
            </a:r>
            <a:r>
              <a:rPr lang="en-US" sz="4400" dirty="0">
                <a:solidFill>
                  <a:srgbClr val="000000"/>
                </a:solidFill>
                <a:latin typeface="Times New Roman" panose="02020603050405020304" pitchFamily="18" charset="0"/>
                <a:cs typeface="Times New Roman" panose="02020603050405020304" pitchFamily="18" charset="0"/>
              </a:rPr>
              <a:t>.</a:t>
            </a:r>
          </a:p>
        </p:txBody>
      </p:sp>
      <p:grpSp>
        <p:nvGrpSpPr>
          <p:cNvPr id="3" name="Group 3"/>
          <p:cNvGrpSpPr/>
          <p:nvPr/>
        </p:nvGrpSpPr>
        <p:grpSpPr>
          <a:xfrm rot="-1844908">
            <a:off x="12395032" y="1204893"/>
            <a:ext cx="7087456" cy="12470359"/>
            <a:chOff x="0" y="0"/>
            <a:chExt cx="660400" cy="1161972"/>
          </a:xfrm>
        </p:grpSpPr>
        <p:sp>
          <p:nvSpPr>
            <p:cNvPr id="4" name="Freeform 4"/>
            <p:cNvSpPr/>
            <p:nvPr/>
          </p:nvSpPr>
          <p:spPr>
            <a:xfrm>
              <a:off x="0" y="0"/>
              <a:ext cx="660400" cy="1161972"/>
            </a:xfrm>
            <a:custGeom>
              <a:avLst/>
              <a:gdLst/>
              <a:ahLst/>
              <a:cxnLst/>
              <a:rect l="l" t="t" r="r" b="b"/>
              <a:pathLst>
                <a:path w="660400" h="1161972">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6258"/>
                  </a:cubicBezTo>
                  <a:lnTo>
                    <a:pt x="660400" y="1161972"/>
                  </a:lnTo>
                  <a:lnTo>
                    <a:pt x="0" y="1161972"/>
                  </a:lnTo>
                  <a:lnTo>
                    <a:pt x="0" y="336871"/>
                  </a:lnTo>
                  <a:cubicBezTo>
                    <a:pt x="1782" y="185660"/>
                    <a:pt x="93019" y="64045"/>
                    <a:pt x="220252" y="19070"/>
                  </a:cubicBezTo>
                  <a:close/>
                </a:path>
              </a:pathLst>
            </a:custGeom>
            <a:solidFill>
              <a:srgbClr val="E0B15E"/>
            </a:solidFill>
          </p:spPr>
        </p:sp>
        <p:sp>
          <p:nvSpPr>
            <p:cNvPr id="5" name="TextBox 5"/>
            <p:cNvSpPr txBox="1"/>
            <p:nvPr/>
          </p:nvSpPr>
          <p:spPr>
            <a:xfrm>
              <a:off x="0" y="98425"/>
              <a:ext cx="660400" cy="1063547"/>
            </a:xfrm>
            <a:prstGeom prst="rect">
              <a:avLst/>
            </a:prstGeom>
          </p:spPr>
          <p:txBody>
            <a:bodyPr lIns="50800" tIns="50800" rIns="50800" bIns="50800" rtlCol="0" anchor="ctr"/>
            <a:lstStyle/>
            <a:p>
              <a:pPr algn="ctr">
                <a:lnSpc>
                  <a:spcPts val="2590"/>
                </a:lnSpc>
              </a:pPr>
              <a:endParaRPr/>
            </a:p>
          </p:txBody>
        </p:sp>
      </p:grpSp>
      <p:grpSp>
        <p:nvGrpSpPr>
          <p:cNvPr id="6" name="Group 6"/>
          <p:cNvGrpSpPr>
            <a:grpSpLocks noChangeAspect="1"/>
          </p:cNvGrpSpPr>
          <p:nvPr/>
        </p:nvGrpSpPr>
        <p:grpSpPr>
          <a:xfrm>
            <a:off x="11396859" y="1991036"/>
            <a:ext cx="6304927" cy="6304927"/>
            <a:chOff x="0" y="0"/>
            <a:chExt cx="6350000" cy="6350000"/>
          </a:xfrm>
        </p:grpSpPr>
        <p:sp>
          <p:nvSpPr>
            <p:cNvPr id="7" name="Freeform 7"/>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3"/>
              <a:stretch>
                <a:fillRect l="-25046" r="-25046"/>
              </a:stretch>
            </a:blipFill>
          </p:spPr>
        </p:sp>
        <p:sp>
          <p:nvSpPr>
            <p:cNvPr id="8" name="Freeform 8"/>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FFFAEB"/>
            </a:solidFill>
          </p:spPr>
        </p:sp>
      </p:grpSp>
      <p:grpSp>
        <p:nvGrpSpPr>
          <p:cNvPr id="9" name="Group 9"/>
          <p:cNvGrpSpPr/>
          <p:nvPr/>
        </p:nvGrpSpPr>
        <p:grpSpPr>
          <a:xfrm>
            <a:off x="-808019" y="8563205"/>
            <a:ext cx="3086100" cy="308610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1" name="TextBox 11"/>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12" name="TextBox 12"/>
          <p:cNvSpPr txBox="1"/>
          <p:nvPr/>
        </p:nvSpPr>
        <p:spPr>
          <a:xfrm>
            <a:off x="1568888" y="3654998"/>
            <a:ext cx="8406488" cy="1788951"/>
          </a:xfrm>
          <a:prstGeom prst="rect">
            <a:avLst/>
          </a:prstGeom>
        </p:spPr>
        <p:txBody>
          <a:bodyPr lIns="0" tIns="0" rIns="0" bIns="0" rtlCol="0" anchor="t">
            <a:spAutoFit/>
          </a:bodyPr>
          <a:lstStyle/>
          <a:p>
            <a:pPr>
              <a:lnSpc>
                <a:spcPts val="11797"/>
              </a:lnSpc>
            </a:pPr>
            <a:r>
              <a:rPr lang="en-US" sz="17000" dirty="0">
                <a:solidFill>
                  <a:schemeClr val="accent6">
                    <a:lumMod val="50000"/>
                  </a:schemeClr>
                </a:solidFill>
                <a:latin typeface="#9Slide07 Dorayaki" pitchFamily="2" charset="0"/>
              </a:rPr>
              <a:t>ĐOÁN SÁCH</a:t>
            </a:r>
          </a:p>
        </p:txBody>
      </p:sp>
      <p:grpSp>
        <p:nvGrpSpPr>
          <p:cNvPr id="13" name="Group 13"/>
          <p:cNvGrpSpPr/>
          <p:nvPr/>
        </p:nvGrpSpPr>
        <p:grpSpPr>
          <a:xfrm>
            <a:off x="5146139" y="-572397"/>
            <a:ext cx="1144795" cy="114479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5" name="TextBox 15"/>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6" name="Group 16"/>
          <p:cNvGrpSpPr/>
          <p:nvPr/>
        </p:nvGrpSpPr>
        <p:grpSpPr>
          <a:xfrm>
            <a:off x="16707776" y="230133"/>
            <a:ext cx="684529" cy="684529"/>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8" name="TextBox 18"/>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C43F351-64B2-88FC-D9F5-CE0AB1387392}"/>
              </a:ext>
            </a:extLst>
          </p:cNvPr>
          <p:cNvGrpSpPr/>
          <p:nvPr/>
        </p:nvGrpSpPr>
        <p:grpSpPr>
          <a:xfrm>
            <a:off x="533400" y="1562100"/>
            <a:ext cx="12207872" cy="7620000"/>
            <a:chOff x="593728" y="495300"/>
            <a:chExt cx="14687349" cy="9296400"/>
          </a:xfrm>
        </p:grpSpPr>
        <p:sp>
          <p:nvSpPr>
            <p:cNvPr id="2" name="Freeform 2"/>
            <p:cNvSpPr/>
            <p:nvPr/>
          </p:nvSpPr>
          <p:spPr>
            <a:xfrm>
              <a:off x="593728" y="495300"/>
              <a:ext cx="7407271" cy="9296400"/>
            </a:xfrm>
            <a:custGeom>
              <a:avLst/>
              <a:gdLst/>
              <a:ahLst/>
              <a:cxnLst/>
              <a:rect l="l" t="t" r="r" b="b"/>
              <a:pathLst>
                <a:path w="5209138" h="6953243">
                  <a:moveTo>
                    <a:pt x="0" y="0"/>
                  </a:moveTo>
                  <a:lnTo>
                    <a:pt x="5209138" y="0"/>
                  </a:lnTo>
                  <a:lnTo>
                    <a:pt x="5209138" y="6953244"/>
                  </a:lnTo>
                  <a:lnTo>
                    <a:pt x="0" y="6953244"/>
                  </a:lnTo>
                  <a:lnTo>
                    <a:pt x="0" y="0"/>
                  </a:lnTo>
                  <a:close/>
                </a:path>
              </a:pathLst>
            </a:custGeom>
            <a:blipFill>
              <a:blip r:embed="rId3"/>
              <a:stretch>
                <a:fillRect/>
              </a:stretch>
            </a:blipFill>
          </p:spPr>
        </p:sp>
        <p:sp>
          <p:nvSpPr>
            <p:cNvPr id="3" name="Freeform 3"/>
            <p:cNvSpPr/>
            <p:nvPr/>
          </p:nvSpPr>
          <p:spPr>
            <a:xfrm>
              <a:off x="8241168" y="495300"/>
              <a:ext cx="7039909" cy="9296400"/>
            </a:xfrm>
            <a:custGeom>
              <a:avLst/>
              <a:gdLst/>
              <a:ahLst/>
              <a:cxnLst/>
              <a:rect l="l" t="t" r="r" b="b"/>
              <a:pathLst>
                <a:path w="5209138" h="6953243">
                  <a:moveTo>
                    <a:pt x="0" y="0"/>
                  </a:moveTo>
                  <a:lnTo>
                    <a:pt x="5209138" y="0"/>
                  </a:lnTo>
                  <a:lnTo>
                    <a:pt x="5209138" y="6953244"/>
                  </a:lnTo>
                  <a:lnTo>
                    <a:pt x="0" y="6953244"/>
                  </a:lnTo>
                  <a:lnTo>
                    <a:pt x="0" y="0"/>
                  </a:lnTo>
                  <a:close/>
                </a:path>
              </a:pathLst>
            </a:custGeom>
            <a:blipFill>
              <a:blip r:embed="rId4"/>
              <a:stretch>
                <a:fillRect/>
              </a:stretch>
            </a:blipFill>
          </p:spPr>
        </p:sp>
      </p:grpSp>
      <p:grpSp>
        <p:nvGrpSpPr>
          <p:cNvPr id="4" name="Group 4"/>
          <p:cNvGrpSpPr>
            <a:grpSpLocks noChangeAspect="1"/>
          </p:cNvGrpSpPr>
          <p:nvPr/>
        </p:nvGrpSpPr>
        <p:grpSpPr>
          <a:xfrm>
            <a:off x="13487400" y="2520315"/>
            <a:ext cx="4064202" cy="5246370"/>
            <a:chOff x="0" y="0"/>
            <a:chExt cx="1934210" cy="2496820"/>
          </a:xfrm>
        </p:grpSpPr>
        <p:sp>
          <p:nvSpPr>
            <p:cNvPr id="5" name="Freeform 5"/>
            <p:cNvSpPr/>
            <p:nvPr/>
          </p:nvSpPr>
          <p:spPr>
            <a:xfrm>
              <a:off x="0" y="31750"/>
              <a:ext cx="1934210" cy="2346960"/>
            </a:xfrm>
            <a:custGeom>
              <a:avLst/>
              <a:gdLst/>
              <a:ahLst/>
              <a:cxnLst/>
              <a:rect l="l" t="t" r="r" b="b"/>
              <a:pathLst>
                <a:path w="1934210" h="2346960">
                  <a:moveTo>
                    <a:pt x="1934210" y="2346960"/>
                  </a:moveTo>
                  <a:lnTo>
                    <a:pt x="15240" y="2259330"/>
                  </a:lnTo>
                  <a:lnTo>
                    <a:pt x="0" y="74930"/>
                  </a:lnTo>
                  <a:lnTo>
                    <a:pt x="1934210" y="0"/>
                  </a:lnTo>
                  <a:close/>
                </a:path>
              </a:pathLst>
            </a:custGeom>
            <a:solidFill>
              <a:srgbClr val="BFBFBF"/>
            </a:solidFill>
          </p:spPr>
        </p:sp>
        <p:sp>
          <p:nvSpPr>
            <p:cNvPr id="6" name="Freeform 6"/>
            <p:cNvSpPr/>
            <p:nvPr/>
          </p:nvSpPr>
          <p:spPr>
            <a:xfrm>
              <a:off x="1789430" y="1270"/>
              <a:ext cx="125730" cy="2494280"/>
            </a:xfrm>
            <a:custGeom>
              <a:avLst/>
              <a:gdLst/>
              <a:ahLst/>
              <a:cxnLst/>
              <a:rect l="l" t="t" r="r" b="b"/>
              <a:pathLst>
                <a:path w="125730" h="2494280">
                  <a:moveTo>
                    <a:pt x="0" y="2494280"/>
                  </a:moveTo>
                  <a:lnTo>
                    <a:pt x="125730" y="2373630"/>
                  </a:lnTo>
                  <a:lnTo>
                    <a:pt x="125730" y="31750"/>
                  </a:lnTo>
                  <a:lnTo>
                    <a:pt x="0" y="0"/>
                  </a:lnTo>
                  <a:close/>
                </a:path>
              </a:pathLst>
            </a:custGeom>
            <a:solidFill>
              <a:srgbClr val="FAFAFA"/>
            </a:solidFill>
          </p:spPr>
        </p:sp>
        <p:sp>
          <p:nvSpPr>
            <p:cNvPr id="7" name="Freeform 7"/>
            <p:cNvSpPr/>
            <p:nvPr/>
          </p:nvSpPr>
          <p:spPr>
            <a:xfrm>
              <a:off x="0" y="0"/>
              <a:ext cx="1812290" cy="2496820"/>
            </a:xfrm>
            <a:custGeom>
              <a:avLst/>
              <a:gdLst/>
              <a:ahLst/>
              <a:cxnLst/>
              <a:rect l="l" t="t" r="r" b="b"/>
              <a:pathLst>
                <a:path w="1812290" h="2496820">
                  <a:moveTo>
                    <a:pt x="1812290" y="2496820"/>
                  </a:moveTo>
                  <a:lnTo>
                    <a:pt x="0" y="2404110"/>
                  </a:lnTo>
                  <a:lnTo>
                    <a:pt x="0" y="92710"/>
                  </a:lnTo>
                  <a:lnTo>
                    <a:pt x="1812290" y="0"/>
                  </a:lnTo>
                  <a:close/>
                </a:path>
              </a:pathLst>
            </a:custGeom>
            <a:solidFill>
              <a:srgbClr val="E9E9E9"/>
            </a:solidFill>
          </p:spPr>
        </p:sp>
        <p:sp>
          <p:nvSpPr>
            <p:cNvPr id="8" name="Freeform 8"/>
            <p:cNvSpPr/>
            <p:nvPr/>
          </p:nvSpPr>
          <p:spPr>
            <a:xfrm>
              <a:off x="31750" y="88900"/>
              <a:ext cx="31750" cy="2319020"/>
            </a:xfrm>
            <a:custGeom>
              <a:avLst/>
              <a:gdLst/>
              <a:ahLst/>
              <a:cxnLst/>
              <a:rect l="l" t="t" r="r" b="b"/>
              <a:pathLst>
                <a:path w="31750" h="2319020">
                  <a:moveTo>
                    <a:pt x="31750" y="2319020"/>
                  </a:moveTo>
                  <a:lnTo>
                    <a:pt x="0" y="2316480"/>
                  </a:lnTo>
                  <a:lnTo>
                    <a:pt x="0" y="2540"/>
                  </a:lnTo>
                  <a:lnTo>
                    <a:pt x="31750" y="0"/>
                  </a:lnTo>
                  <a:close/>
                </a:path>
              </a:pathLst>
            </a:custGeom>
            <a:solidFill>
              <a:srgbClr val="CCCCCC"/>
            </a:solidFill>
          </p:spPr>
        </p:sp>
        <p:sp>
          <p:nvSpPr>
            <p:cNvPr id="9" name="Freeform 9"/>
            <p:cNvSpPr/>
            <p:nvPr/>
          </p:nvSpPr>
          <p:spPr>
            <a:xfrm>
              <a:off x="114300" y="54610"/>
              <a:ext cx="1637030" cy="2387600"/>
            </a:xfrm>
            <a:custGeom>
              <a:avLst/>
              <a:gdLst/>
              <a:ahLst/>
              <a:cxnLst/>
              <a:rect l="l" t="t" r="r" b="b"/>
              <a:pathLst>
                <a:path w="1637030" h="2387600">
                  <a:moveTo>
                    <a:pt x="1637030" y="2387600"/>
                  </a:moveTo>
                  <a:lnTo>
                    <a:pt x="0" y="2307590"/>
                  </a:lnTo>
                  <a:lnTo>
                    <a:pt x="0" y="80010"/>
                  </a:lnTo>
                  <a:lnTo>
                    <a:pt x="1637030" y="0"/>
                  </a:lnTo>
                  <a:close/>
                </a:path>
              </a:pathLst>
            </a:custGeom>
            <a:blipFill>
              <a:blip r:embed="rId5"/>
              <a:stretch>
                <a:fillRect t="-6069" b="-6069"/>
              </a:stretch>
            </a:blipFill>
          </p:spPr>
        </p:sp>
      </p:grpSp>
      <p:sp>
        <p:nvSpPr>
          <p:cNvPr id="12" name="Freeform 14">
            <a:extLst>
              <a:ext uri="{FF2B5EF4-FFF2-40B4-BE49-F238E27FC236}">
                <a16:creationId xmlns:a16="http://schemas.microsoft.com/office/drawing/2014/main" id="{5FCEF05A-E791-A0D5-B1B2-9516158900B9}"/>
              </a:ext>
            </a:extLst>
          </p:cNvPr>
          <p:cNvSpPr/>
          <p:nvPr/>
        </p:nvSpPr>
        <p:spPr>
          <a:xfrm rot="1095156">
            <a:off x="-4840336" y="-6423334"/>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31">
            <a:extLst>
              <a:ext uri="{FF2B5EF4-FFF2-40B4-BE49-F238E27FC236}">
                <a16:creationId xmlns:a16="http://schemas.microsoft.com/office/drawing/2014/main" id="{2CA61646-41C7-2557-790C-3C89507E3727}"/>
              </a:ext>
            </a:extLst>
          </p:cNvPr>
          <p:cNvSpPr/>
          <p:nvPr/>
        </p:nvSpPr>
        <p:spPr>
          <a:xfrm rot="1095156">
            <a:off x="14342017" y="8572207"/>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39">
            <a:extLst>
              <a:ext uri="{FF2B5EF4-FFF2-40B4-BE49-F238E27FC236}">
                <a16:creationId xmlns:a16="http://schemas.microsoft.com/office/drawing/2014/main" id="{C5013A28-90DF-06FD-B6D2-E3FF82A9E6FE}"/>
              </a:ext>
            </a:extLst>
          </p:cNvPr>
          <p:cNvGrpSpPr/>
          <p:nvPr/>
        </p:nvGrpSpPr>
        <p:grpSpPr>
          <a:xfrm>
            <a:off x="13036870" y="-1312917"/>
            <a:ext cx="2625834" cy="2625834"/>
            <a:chOff x="0" y="0"/>
            <a:chExt cx="812800" cy="812800"/>
          </a:xfrm>
        </p:grpSpPr>
        <p:sp>
          <p:nvSpPr>
            <p:cNvPr id="15" name="Freeform 40">
              <a:extLst>
                <a:ext uri="{FF2B5EF4-FFF2-40B4-BE49-F238E27FC236}">
                  <a16:creationId xmlns:a16="http://schemas.microsoft.com/office/drawing/2014/main" id="{3D86F352-38C8-870C-6EB1-19C08234590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6" name="TextBox 41">
              <a:extLst>
                <a:ext uri="{FF2B5EF4-FFF2-40B4-BE49-F238E27FC236}">
                  <a16:creationId xmlns:a16="http://schemas.microsoft.com/office/drawing/2014/main" id="{AD7DC01B-1DB1-2DD3-57DD-7E0B5431839A}"/>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7" name="Group 42">
            <a:extLst>
              <a:ext uri="{FF2B5EF4-FFF2-40B4-BE49-F238E27FC236}">
                <a16:creationId xmlns:a16="http://schemas.microsoft.com/office/drawing/2014/main" id="{6140E424-A33B-BCD8-3F91-7A034EB10CE1}"/>
              </a:ext>
            </a:extLst>
          </p:cNvPr>
          <p:cNvGrpSpPr/>
          <p:nvPr/>
        </p:nvGrpSpPr>
        <p:grpSpPr>
          <a:xfrm>
            <a:off x="1676400" y="9563100"/>
            <a:ext cx="2625834" cy="2625834"/>
            <a:chOff x="0" y="0"/>
            <a:chExt cx="812800" cy="812800"/>
          </a:xfrm>
        </p:grpSpPr>
        <p:sp>
          <p:nvSpPr>
            <p:cNvPr id="18" name="Freeform 43">
              <a:extLst>
                <a:ext uri="{FF2B5EF4-FFF2-40B4-BE49-F238E27FC236}">
                  <a16:creationId xmlns:a16="http://schemas.microsoft.com/office/drawing/2014/main" id="{08A0E237-645F-2F7F-5AD8-0F46B2C0C00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9" name="TextBox 44">
              <a:extLst>
                <a:ext uri="{FF2B5EF4-FFF2-40B4-BE49-F238E27FC236}">
                  <a16:creationId xmlns:a16="http://schemas.microsoft.com/office/drawing/2014/main" id="{EE116AA9-D65E-2DC2-0376-E5C8C343AB9D}"/>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85800" y="2247900"/>
            <a:ext cx="4064202" cy="5246370"/>
            <a:chOff x="0" y="0"/>
            <a:chExt cx="1934210" cy="2496820"/>
          </a:xfrm>
        </p:grpSpPr>
        <p:sp>
          <p:nvSpPr>
            <p:cNvPr id="3" name="Freeform 3"/>
            <p:cNvSpPr/>
            <p:nvPr/>
          </p:nvSpPr>
          <p:spPr>
            <a:xfrm>
              <a:off x="0" y="31750"/>
              <a:ext cx="1934210" cy="2346960"/>
            </a:xfrm>
            <a:custGeom>
              <a:avLst/>
              <a:gdLst/>
              <a:ahLst/>
              <a:cxnLst/>
              <a:rect l="l" t="t" r="r" b="b"/>
              <a:pathLst>
                <a:path w="1934210" h="2346960">
                  <a:moveTo>
                    <a:pt x="1934210" y="2346960"/>
                  </a:moveTo>
                  <a:lnTo>
                    <a:pt x="15240" y="2259330"/>
                  </a:lnTo>
                  <a:lnTo>
                    <a:pt x="0" y="74930"/>
                  </a:lnTo>
                  <a:lnTo>
                    <a:pt x="1934210" y="0"/>
                  </a:lnTo>
                  <a:close/>
                </a:path>
              </a:pathLst>
            </a:custGeom>
            <a:solidFill>
              <a:srgbClr val="BFBFBF"/>
            </a:solidFill>
          </p:spPr>
        </p:sp>
        <p:sp>
          <p:nvSpPr>
            <p:cNvPr id="4" name="Freeform 4"/>
            <p:cNvSpPr/>
            <p:nvPr/>
          </p:nvSpPr>
          <p:spPr>
            <a:xfrm>
              <a:off x="1789430" y="1270"/>
              <a:ext cx="125730" cy="2494280"/>
            </a:xfrm>
            <a:custGeom>
              <a:avLst/>
              <a:gdLst/>
              <a:ahLst/>
              <a:cxnLst/>
              <a:rect l="l" t="t" r="r" b="b"/>
              <a:pathLst>
                <a:path w="125730" h="2494280">
                  <a:moveTo>
                    <a:pt x="0" y="2494280"/>
                  </a:moveTo>
                  <a:lnTo>
                    <a:pt x="125730" y="2373630"/>
                  </a:lnTo>
                  <a:lnTo>
                    <a:pt x="125730" y="31750"/>
                  </a:lnTo>
                  <a:lnTo>
                    <a:pt x="0" y="0"/>
                  </a:lnTo>
                  <a:close/>
                </a:path>
              </a:pathLst>
            </a:custGeom>
            <a:solidFill>
              <a:srgbClr val="FAFAFA"/>
            </a:solidFill>
          </p:spPr>
        </p:sp>
        <p:sp>
          <p:nvSpPr>
            <p:cNvPr id="5" name="Freeform 5"/>
            <p:cNvSpPr/>
            <p:nvPr/>
          </p:nvSpPr>
          <p:spPr>
            <a:xfrm>
              <a:off x="0" y="0"/>
              <a:ext cx="1812290" cy="2496820"/>
            </a:xfrm>
            <a:custGeom>
              <a:avLst/>
              <a:gdLst/>
              <a:ahLst/>
              <a:cxnLst/>
              <a:rect l="l" t="t" r="r" b="b"/>
              <a:pathLst>
                <a:path w="1812290" h="2496820">
                  <a:moveTo>
                    <a:pt x="1812290" y="2496820"/>
                  </a:moveTo>
                  <a:lnTo>
                    <a:pt x="0" y="2404110"/>
                  </a:lnTo>
                  <a:lnTo>
                    <a:pt x="0" y="92710"/>
                  </a:lnTo>
                  <a:lnTo>
                    <a:pt x="1812290" y="0"/>
                  </a:lnTo>
                  <a:close/>
                </a:path>
              </a:pathLst>
            </a:custGeom>
            <a:solidFill>
              <a:srgbClr val="E9E9E9"/>
            </a:solidFill>
          </p:spPr>
        </p:sp>
        <p:sp>
          <p:nvSpPr>
            <p:cNvPr id="6" name="Freeform 6"/>
            <p:cNvSpPr/>
            <p:nvPr/>
          </p:nvSpPr>
          <p:spPr>
            <a:xfrm>
              <a:off x="31750" y="88900"/>
              <a:ext cx="31750" cy="2319020"/>
            </a:xfrm>
            <a:custGeom>
              <a:avLst/>
              <a:gdLst/>
              <a:ahLst/>
              <a:cxnLst/>
              <a:rect l="l" t="t" r="r" b="b"/>
              <a:pathLst>
                <a:path w="31750" h="2319020">
                  <a:moveTo>
                    <a:pt x="31750" y="2319020"/>
                  </a:moveTo>
                  <a:lnTo>
                    <a:pt x="0" y="2316480"/>
                  </a:lnTo>
                  <a:lnTo>
                    <a:pt x="0" y="2540"/>
                  </a:lnTo>
                  <a:lnTo>
                    <a:pt x="31750" y="0"/>
                  </a:lnTo>
                  <a:close/>
                </a:path>
              </a:pathLst>
            </a:custGeom>
            <a:solidFill>
              <a:srgbClr val="CCCCCC"/>
            </a:solidFill>
          </p:spPr>
        </p:sp>
        <p:sp>
          <p:nvSpPr>
            <p:cNvPr id="7" name="Freeform 7"/>
            <p:cNvSpPr/>
            <p:nvPr/>
          </p:nvSpPr>
          <p:spPr>
            <a:xfrm>
              <a:off x="114300" y="54610"/>
              <a:ext cx="1637030" cy="2387600"/>
            </a:xfrm>
            <a:custGeom>
              <a:avLst/>
              <a:gdLst/>
              <a:ahLst/>
              <a:cxnLst/>
              <a:rect l="l" t="t" r="r" b="b"/>
              <a:pathLst>
                <a:path w="1637030" h="2387600">
                  <a:moveTo>
                    <a:pt x="1637030" y="2387600"/>
                  </a:moveTo>
                  <a:lnTo>
                    <a:pt x="0" y="2307590"/>
                  </a:lnTo>
                  <a:lnTo>
                    <a:pt x="0" y="80010"/>
                  </a:lnTo>
                  <a:lnTo>
                    <a:pt x="1637030" y="0"/>
                  </a:lnTo>
                  <a:close/>
                </a:path>
              </a:pathLst>
            </a:custGeom>
            <a:blipFill>
              <a:blip r:embed="rId3"/>
              <a:stretch>
                <a:fillRect l="-27125" t="-4283" r="-24971"/>
              </a:stretch>
            </a:blipFill>
          </p:spPr>
        </p:sp>
      </p:grpSp>
      <p:sp>
        <p:nvSpPr>
          <p:cNvPr id="8" name="TextBox 8"/>
          <p:cNvSpPr txBox="1"/>
          <p:nvPr/>
        </p:nvSpPr>
        <p:spPr>
          <a:xfrm>
            <a:off x="5410200" y="2756374"/>
            <a:ext cx="11811000" cy="3941015"/>
          </a:xfrm>
          <a:prstGeom prst="rect">
            <a:avLst/>
          </a:prstGeom>
        </p:spPr>
        <p:txBody>
          <a:bodyPr wrap="square" lIns="0" tIns="0" rIns="0" bIns="0" rtlCol="0" anchor="t">
            <a:spAutoFit/>
          </a:bodyPr>
          <a:lstStyle/>
          <a:p>
            <a:pPr algn="just">
              <a:lnSpc>
                <a:spcPct val="150000"/>
              </a:lnSpc>
              <a:spcBef>
                <a:spcPct val="0"/>
              </a:spcBef>
            </a:pP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Thế</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giới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loài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vật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gần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gũi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thân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thương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gắn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chặt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với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đời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sống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thôn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quê</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dân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dã</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như</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bác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Xiến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Tóc</a:t>
            </a:r>
            <a:r>
              <a:rPr lang="en-US" sz="4400" dirty="0">
                <a:solidFill>
                  <a:srgbClr val="000000"/>
                </a:solidFill>
                <a:latin typeface="Times New Roman" panose="02020603050405020304" pitchFamily="18" charset="0"/>
                <a:cs typeface="Times New Roman" panose="02020603050405020304" pitchFamily="18" charset="0"/>
              </a:rPr>
              <a:t>, Châu </a:t>
            </a:r>
            <a:r>
              <a:rPr lang="en-US" sz="4400" dirty="0" err="1">
                <a:solidFill>
                  <a:srgbClr val="000000"/>
                </a:solidFill>
                <a:latin typeface="Times New Roman" panose="02020603050405020304" pitchFamily="18" charset="0"/>
                <a:cs typeface="Times New Roman" panose="02020603050405020304" pitchFamily="18" charset="0"/>
              </a:rPr>
              <a:t>Chấu</a:t>
            </a:r>
            <a:r>
              <a:rPr lang="en-US" sz="4400" dirty="0">
                <a:solidFill>
                  <a:srgbClr val="000000"/>
                </a:solidFill>
                <a:latin typeface="Times New Roman" panose="02020603050405020304" pitchFamily="18" charset="0"/>
                <a:cs typeface="Times New Roman" panose="02020603050405020304" pitchFamily="18" charset="0"/>
              </a:rPr>
              <a:t> Voi, Võ </a:t>
            </a:r>
            <a:r>
              <a:rPr lang="en-US" sz="4400" dirty="0" err="1">
                <a:solidFill>
                  <a:srgbClr val="000000"/>
                </a:solidFill>
                <a:latin typeface="Times New Roman" panose="02020603050405020304" pitchFamily="18" charset="0"/>
                <a:cs typeface="Times New Roman" panose="02020603050405020304" pitchFamily="18" charset="0"/>
              </a:rPr>
              <a:t>sĩ</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bọ</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ngựa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Ếch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Cốm</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Chuồn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Chuồn</a:t>
            </a:r>
            <a:r>
              <a:rPr lang="en-US" sz="4400" dirty="0">
                <a:solidFill>
                  <a:srgbClr val="000000"/>
                </a:solidFill>
                <a:latin typeface="Times New Roman" panose="02020603050405020304" pitchFamily="18" charset="0"/>
                <a:cs typeface="Times New Roman" panose="02020603050405020304" pitchFamily="18" charset="0"/>
              </a:rPr>
              <a:t>…</a:t>
            </a:r>
          </a:p>
        </p:txBody>
      </p:sp>
      <p:sp>
        <p:nvSpPr>
          <p:cNvPr id="9" name="Freeform 14">
            <a:extLst>
              <a:ext uri="{FF2B5EF4-FFF2-40B4-BE49-F238E27FC236}">
                <a16:creationId xmlns:a16="http://schemas.microsoft.com/office/drawing/2014/main" id="{B6CD257A-DD90-F106-F7DA-ECD8F1232981}"/>
              </a:ext>
            </a:extLst>
          </p:cNvPr>
          <p:cNvSpPr/>
          <p:nvPr/>
        </p:nvSpPr>
        <p:spPr>
          <a:xfrm rot="1095156">
            <a:off x="-4435514" y="-6172962"/>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31">
            <a:extLst>
              <a:ext uri="{FF2B5EF4-FFF2-40B4-BE49-F238E27FC236}">
                <a16:creationId xmlns:a16="http://schemas.microsoft.com/office/drawing/2014/main" id="{3CE5BF0E-5F76-B10A-74C5-93A0E77F4905}"/>
              </a:ext>
            </a:extLst>
          </p:cNvPr>
          <p:cNvSpPr/>
          <p:nvPr/>
        </p:nvSpPr>
        <p:spPr>
          <a:xfrm rot="1095156">
            <a:off x="14074237" y="7160484"/>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1" name="Group 39">
            <a:extLst>
              <a:ext uri="{FF2B5EF4-FFF2-40B4-BE49-F238E27FC236}">
                <a16:creationId xmlns:a16="http://schemas.microsoft.com/office/drawing/2014/main" id="{E50B9C10-71AA-7A31-9F0A-719B6C7D6DB1}"/>
              </a:ext>
            </a:extLst>
          </p:cNvPr>
          <p:cNvGrpSpPr/>
          <p:nvPr/>
        </p:nvGrpSpPr>
        <p:grpSpPr>
          <a:xfrm>
            <a:off x="13036870" y="-1312917"/>
            <a:ext cx="2625834" cy="2625834"/>
            <a:chOff x="0" y="0"/>
            <a:chExt cx="812800" cy="812800"/>
          </a:xfrm>
        </p:grpSpPr>
        <p:sp>
          <p:nvSpPr>
            <p:cNvPr id="12" name="Freeform 40">
              <a:extLst>
                <a:ext uri="{FF2B5EF4-FFF2-40B4-BE49-F238E27FC236}">
                  <a16:creationId xmlns:a16="http://schemas.microsoft.com/office/drawing/2014/main" id="{8E817A61-9A57-1BA6-0D2C-55525A3AC1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3" name="TextBox 41">
              <a:extLst>
                <a:ext uri="{FF2B5EF4-FFF2-40B4-BE49-F238E27FC236}">
                  <a16:creationId xmlns:a16="http://schemas.microsoft.com/office/drawing/2014/main" id="{75E935F7-C910-8BF3-59A7-D29AFE5FDB67}"/>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4" name="Group 42">
            <a:extLst>
              <a:ext uri="{FF2B5EF4-FFF2-40B4-BE49-F238E27FC236}">
                <a16:creationId xmlns:a16="http://schemas.microsoft.com/office/drawing/2014/main" id="{269E4C3A-3CBE-EB63-13C2-4CC024BAC5CD}"/>
              </a:ext>
            </a:extLst>
          </p:cNvPr>
          <p:cNvGrpSpPr/>
          <p:nvPr/>
        </p:nvGrpSpPr>
        <p:grpSpPr>
          <a:xfrm>
            <a:off x="1752881" y="9161550"/>
            <a:ext cx="2625834" cy="2625834"/>
            <a:chOff x="0" y="0"/>
            <a:chExt cx="812800" cy="812800"/>
          </a:xfrm>
        </p:grpSpPr>
        <p:sp>
          <p:nvSpPr>
            <p:cNvPr id="15" name="Freeform 43">
              <a:extLst>
                <a:ext uri="{FF2B5EF4-FFF2-40B4-BE49-F238E27FC236}">
                  <a16:creationId xmlns:a16="http://schemas.microsoft.com/office/drawing/2014/main" id="{6E805FFA-E17D-7D9A-6214-F7A8A818C6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6" name="TextBox 44">
              <a:extLst>
                <a:ext uri="{FF2B5EF4-FFF2-40B4-BE49-F238E27FC236}">
                  <a16:creationId xmlns:a16="http://schemas.microsoft.com/office/drawing/2014/main" id="{C7ADB902-AC38-4854-9C8C-09949C70ADA6}"/>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496800" y="1790700"/>
            <a:ext cx="4064202" cy="5246370"/>
            <a:chOff x="0" y="0"/>
            <a:chExt cx="1934210" cy="2496820"/>
          </a:xfrm>
        </p:grpSpPr>
        <p:sp>
          <p:nvSpPr>
            <p:cNvPr id="3" name="Freeform 3"/>
            <p:cNvSpPr/>
            <p:nvPr/>
          </p:nvSpPr>
          <p:spPr>
            <a:xfrm>
              <a:off x="0" y="31750"/>
              <a:ext cx="1934210" cy="2346960"/>
            </a:xfrm>
            <a:custGeom>
              <a:avLst/>
              <a:gdLst/>
              <a:ahLst/>
              <a:cxnLst/>
              <a:rect l="l" t="t" r="r" b="b"/>
              <a:pathLst>
                <a:path w="1934210" h="2346960">
                  <a:moveTo>
                    <a:pt x="1934210" y="2346960"/>
                  </a:moveTo>
                  <a:lnTo>
                    <a:pt x="15240" y="2259330"/>
                  </a:lnTo>
                  <a:lnTo>
                    <a:pt x="0" y="74930"/>
                  </a:lnTo>
                  <a:lnTo>
                    <a:pt x="1934210" y="0"/>
                  </a:lnTo>
                  <a:close/>
                </a:path>
              </a:pathLst>
            </a:custGeom>
            <a:solidFill>
              <a:srgbClr val="BFBFBF"/>
            </a:solidFill>
          </p:spPr>
        </p:sp>
        <p:sp>
          <p:nvSpPr>
            <p:cNvPr id="4" name="Freeform 4"/>
            <p:cNvSpPr/>
            <p:nvPr/>
          </p:nvSpPr>
          <p:spPr>
            <a:xfrm>
              <a:off x="1789430" y="1270"/>
              <a:ext cx="125730" cy="2494280"/>
            </a:xfrm>
            <a:custGeom>
              <a:avLst/>
              <a:gdLst/>
              <a:ahLst/>
              <a:cxnLst/>
              <a:rect l="l" t="t" r="r" b="b"/>
              <a:pathLst>
                <a:path w="125730" h="2494280">
                  <a:moveTo>
                    <a:pt x="0" y="2494280"/>
                  </a:moveTo>
                  <a:lnTo>
                    <a:pt x="125730" y="2373630"/>
                  </a:lnTo>
                  <a:lnTo>
                    <a:pt x="125730" y="31750"/>
                  </a:lnTo>
                  <a:lnTo>
                    <a:pt x="0" y="0"/>
                  </a:lnTo>
                  <a:close/>
                </a:path>
              </a:pathLst>
            </a:custGeom>
            <a:solidFill>
              <a:srgbClr val="FAFAFA"/>
            </a:solidFill>
          </p:spPr>
        </p:sp>
        <p:sp>
          <p:nvSpPr>
            <p:cNvPr id="5" name="Freeform 5"/>
            <p:cNvSpPr/>
            <p:nvPr/>
          </p:nvSpPr>
          <p:spPr>
            <a:xfrm>
              <a:off x="0" y="0"/>
              <a:ext cx="1812290" cy="2496820"/>
            </a:xfrm>
            <a:custGeom>
              <a:avLst/>
              <a:gdLst/>
              <a:ahLst/>
              <a:cxnLst/>
              <a:rect l="l" t="t" r="r" b="b"/>
              <a:pathLst>
                <a:path w="1812290" h="2496820">
                  <a:moveTo>
                    <a:pt x="1812290" y="2496820"/>
                  </a:moveTo>
                  <a:lnTo>
                    <a:pt x="0" y="2404110"/>
                  </a:lnTo>
                  <a:lnTo>
                    <a:pt x="0" y="92710"/>
                  </a:lnTo>
                  <a:lnTo>
                    <a:pt x="1812290" y="0"/>
                  </a:lnTo>
                  <a:close/>
                </a:path>
              </a:pathLst>
            </a:custGeom>
            <a:solidFill>
              <a:srgbClr val="E9E9E9"/>
            </a:solidFill>
          </p:spPr>
        </p:sp>
        <p:sp>
          <p:nvSpPr>
            <p:cNvPr id="6" name="Freeform 6"/>
            <p:cNvSpPr/>
            <p:nvPr/>
          </p:nvSpPr>
          <p:spPr>
            <a:xfrm>
              <a:off x="31750" y="88900"/>
              <a:ext cx="31750" cy="2319020"/>
            </a:xfrm>
            <a:custGeom>
              <a:avLst/>
              <a:gdLst/>
              <a:ahLst/>
              <a:cxnLst/>
              <a:rect l="l" t="t" r="r" b="b"/>
              <a:pathLst>
                <a:path w="31750" h="2319020">
                  <a:moveTo>
                    <a:pt x="31750" y="2319020"/>
                  </a:moveTo>
                  <a:lnTo>
                    <a:pt x="0" y="2316480"/>
                  </a:lnTo>
                  <a:lnTo>
                    <a:pt x="0" y="2540"/>
                  </a:lnTo>
                  <a:lnTo>
                    <a:pt x="31750" y="0"/>
                  </a:lnTo>
                  <a:close/>
                </a:path>
              </a:pathLst>
            </a:custGeom>
            <a:solidFill>
              <a:srgbClr val="CCCCCC"/>
            </a:solidFill>
          </p:spPr>
        </p:sp>
        <p:sp>
          <p:nvSpPr>
            <p:cNvPr id="7" name="Freeform 7"/>
            <p:cNvSpPr/>
            <p:nvPr/>
          </p:nvSpPr>
          <p:spPr>
            <a:xfrm>
              <a:off x="114300" y="54610"/>
              <a:ext cx="1637030" cy="2387600"/>
            </a:xfrm>
            <a:custGeom>
              <a:avLst/>
              <a:gdLst/>
              <a:ahLst/>
              <a:cxnLst/>
              <a:rect l="l" t="t" r="r" b="b"/>
              <a:pathLst>
                <a:path w="1637030" h="2387600">
                  <a:moveTo>
                    <a:pt x="1637030" y="2387600"/>
                  </a:moveTo>
                  <a:lnTo>
                    <a:pt x="0" y="2307590"/>
                  </a:lnTo>
                  <a:lnTo>
                    <a:pt x="0" y="80010"/>
                  </a:lnTo>
                  <a:lnTo>
                    <a:pt x="1637030" y="0"/>
                  </a:lnTo>
                  <a:close/>
                </a:path>
              </a:pathLst>
            </a:custGeom>
            <a:blipFill>
              <a:blip r:embed="rId3"/>
              <a:stretch>
                <a:fillRect t="-580" b="-13298"/>
              </a:stretch>
            </a:blipFill>
          </p:spPr>
        </p:sp>
      </p:grpSp>
      <p:sp>
        <p:nvSpPr>
          <p:cNvPr id="12" name="TextBox 11">
            <a:extLst>
              <a:ext uri="{FF2B5EF4-FFF2-40B4-BE49-F238E27FC236}">
                <a16:creationId xmlns:a16="http://schemas.microsoft.com/office/drawing/2014/main" id="{C05049DE-4A5F-A7CF-2242-5956A1E23872}"/>
              </a:ext>
            </a:extLst>
          </p:cNvPr>
          <p:cNvSpPr txBox="1"/>
          <p:nvPr/>
        </p:nvSpPr>
        <p:spPr>
          <a:xfrm>
            <a:off x="1219200" y="1638300"/>
            <a:ext cx="9829800" cy="6863417"/>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L</a:t>
            </a:r>
            <a:r>
              <a:rPr lang="vi-VN" sz="4400" dirty="0">
                <a:latin typeface="Times New Roman" panose="02020603050405020304" pitchFamily="18" charset="0"/>
                <a:cs typeface="Times New Roman" panose="02020603050405020304" pitchFamily="18" charset="0"/>
              </a:rPr>
              <a:t>à tiểu thuyết đầu tiên viết về Chủ tịch Hồ Chí Min</a:t>
            </a:r>
            <a:r>
              <a:rPr lang="en-US" sz="4400" dirty="0">
                <a:latin typeface="Times New Roman" panose="02020603050405020304" pitchFamily="18" charset="0"/>
                <a:cs typeface="Times New Roman" panose="02020603050405020304" pitchFamily="18" charset="0"/>
              </a:rPr>
              <a:t>h</a:t>
            </a:r>
            <a:r>
              <a:rPr lang="vi-VN" sz="4400" dirty="0">
                <a:latin typeface="Times New Roman" panose="02020603050405020304" pitchFamily="18" charset="0"/>
                <a:cs typeface="Times New Roman" panose="02020603050405020304" pitchFamily="18" charset="0"/>
              </a:rPr>
              <a:t> và cũng là tiểu thuyết lịch sử nổi tiếng nhất của nhà văn Sơn Tùng. Xây dựng nên hình tượng Hồ Chí Minh từ khi cất tiếng khóc chào đời tại Làng Chùa quê ngoại tới khi rời Bến Nhà Rồng ra đi tìm đường cứu nước, tác phẩm được tác giả dày công sưu tầm tư liệu có liên quan và chấp bút trong thời gian dài, bắt đầu từ năm 1948 và hoàn thành năm 1980</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13" name="Freeform 14">
            <a:extLst>
              <a:ext uri="{FF2B5EF4-FFF2-40B4-BE49-F238E27FC236}">
                <a16:creationId xmlns:a16="http://schemas.microsoft.com/office/drawing/2014/main" id="{1E73A061-2010-F9B6-1AAA-D7FD6B1DDC3E}"/>
              </a:ext>
            </a:extLst>
          </p:cNvPr>
          <p:cNvSpPr/>
          <p:nvPr/>
        </p:nvSpPr>
        <p:spPr>
          <a:xfrm rot="1095156">
            <a:off x="-5134833" y="-5782533"/>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31">
            <a:extLst>
              <a:ext uri="{FF2B5EF4-FFF2-40B4-BE49-F238E27FC236}">
                <a16:creationId xmlns:a16="http://schemas.microsoft.com/office/drawing/2014/main" id="{0326900E-5363-A917-636E-86EEA4E32A3A}"/>
              </a:ext>
            </a:extLst>
          </p:cNvPr>
          <p:cNvSpPr/>
          <p:nvPr/>
        </p:nvSpPr>
        <p:spPr>
          <a:xfrm rot="1095156">
            <a:off x="14074237" y="7160484"/>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5" name="Group 39">
            <a:extLst>
              <a:ext uri="{FF2B5EF4-FFF2-40B4-BE49-F238E27FC236}">
                <a16:creationId xmlns:a16="http://schemas.microsoft.com/office/drawing/2014/main" id="{1F0B98F2-E2B2-3EE1-5730-8FE249220880}"/>
              </a:ext>
            </a:extLst>
          </p:cNvPr>
          <p:cNvGrpSpPr/>
          <p:nvPr/>
        </p:nvGrpSpPr>
        <p:grpSpPr>
          <a:xfrm>
            <a:off x="13036870" y="-1312917"/>
            <a:ext cx="2625834" cy="2625834"/>
            <a:chOff x="0" y="0"/>
            <a:chExt cx="812800" cy="812800"/>
          </a:xfrm>
        </p:grpSpPr>
        <p:sp>
          <p:nvSpPr>
            <p:cNvPr id="16" name="Freeform 40">
              <a:extLst>
                <a:ext uri="{FF2B5EF4-FFF2-40B4-BE49-F238E27FC236}">
                  <a16:creationId xmlns:a16="http://schemas.microsoft.com/office/drawing/2014/main" id="{ABEC2941-592B-0155-87B6-316747F9879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7" name="TextBox 41">
              <a:extLst>
                <a:ext uri="{FF2B5EF4-FFF2-40B4-BE49-F238E27FC236}">
                  <a16:creationId xmlns:a16="http://schemas.microsoft.com/office/drawing/2014/main" id="{EE14FC55-1D3E-FC58-7286-C22C4B46F538}"/>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8" name="Group 42">
            <a:extLst>
              <a:ext uri="{FF2B5EF4-FFF2-40B4-BE49-F238E27FC236}">
                <a16:creationId xmlns:a16="http://schemas.microsoft.com/office/drawing/2014/main" id="{0B415656-DB3D-869E-467A-8D804149749C}"/>
              </a:ext>
            </a:extLst>
          </p:cNvPr>
          <p:cNvGrpSpPr/>
          <p:nvPr/>
        </p:nvGrpSpPr>
        <p:grpSpPr>
          <a:xfrm>
            <a:off x="1752881" y="9161550"/>
            <a:ext cx="2625834" cy="2625834"/>
            <a:chOff x="0" y="0"/>
            <a:chExt cx="812800" cy="812800"/>
          </a:xfrm>
        </p:grpSpPr>
        <p:sp>
          <p:nvSpPr>
            <p:cNvPr id="19" name="Freeform 43">
              <a:extLst>
                <a:ext uri="{FF2B5EF4-FFF2-40B4-BE49-F238E27FC236}">
                  <a16:creationId xmlns:a16="http://schemas.microsoft.com/office/drawing/2014/main" id="{681D74D5-AC2B-ED5B-CF9F-60C677E6626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20" name="TextBox 44">
              <a:extLst>
                <a:ext uri="{FF2B5EF4-FFF2-40B4-BE49-F238E27FC236}">
                  <a16:creationId xmlns:a16="http://schemas.microsoft.com/office/drawing/2014/main" id="{7CF917F3-99C1-C867-4DCC-9D924001A727}"/>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19200" y="2520315"/>
            <a:ext cx="4064202" cy="5246370"/>
            <a:chOff x="0" y="0"/>
            <a:chExt cx="1934210" cy="2496820"/>
          </a:xfrm>
        </p:grpSpPr>
        <p:sp>
          <p:nvSpPr>
            <p:cNvPr id="3" name="Freeform 3"/>
            <p:cNvSpPr/>
            <p:nvPr/>
          </p:nvSpPr>
          <p:spPr>
            <a:xfrm>
              <a:off x="0" y="31750"/>
              <a:ext cx="1934210" cy="2346960"/>
            </a:xfrm>
            <a:custGeom>
              <a:avLst/>
              <a:gdLst/>
              <a:ahLst/>
              <a:cxnLst/>
              <a:rect l="l" t="t" r="r" b="b"/>
              <a:pathLst>
                <a:path w="1934210" h="2346960">
                  <a:moveTo>
                    <a:pt x="1934210" y="2346960"/>
                  </a:moveTo>
                  <a:lnTo>
                    <a:pt x="15240" y="2259330"/>
                  </a:lnTo>
                  <a:lnTo>
                    <a:pt x="0" y="74930"/>
                  </a:lnTo>
                  <a:lnTo>
                    <a:pt x="1934210" y="0"/>
                  </a:lnTo>
                  <a:close/>
                </a:path>
              </a:pathLst>
            </a:custGeom>
            <a:solidFill>
              <a:srgbClr val="BFBFBF"/>
            </a:solidFill>
          </p:spPr>
        </p:sp>
        <p:sp>
          <p:nvSpPr>
            <p:cNvPr id="4" name="Freeform 4"/>
            <p:cNvSpPr/>
            <p:nvPr/>
          </p:nvSpPr>
          <p:spPr>
            <a:xfrm>
              <a:off x="1789430" y="1270"/>
              <a:ext cx="125730" cy="2494280"/>
            </a:xfrm>
            <a:custGeom>
              <a:avLst/>
              <a:gdLst/>
              <a:ahLst/>
              <a:cxnLst/>
              <a:rect l="l" t="t" r="r" b="b"/>
              <a:pathLst>
                <a:path w="125730" h="2494280">
                  <a:moveTo>
                    <a:pt x="0" y="2494280"/>
                  </a:moveTo>
                  <a:lnTo>
                    <a:pt x="125730" y="2373630"/>
                  </a:lnTo>
                  <a:lnTo>
                    <a:pt x="125730" y="31750"/>
                  </a:lnTo>
                  <a:lnTo>
                    <a:pt x="0" y="0"/>
                  </a:lnTo>
                  <a:close/>
                </a:path>
              </a:pathLst>
            </a:custGeom>
            <a:solidFill>
              <a:srgbClr val="FAFAFA"/>
            </a:solidFill>
          </p:spPr>
        </p:sp>
        <p:sp>
          <p:nvSpPr>
            <p:cNvPr id="5" name="Freeform 5"/>
            <p:cNvSpPr/>
            <p:nvPr/>
          </p:nvSpPr>
          <p:spPr>
            <a:xfrm>
              <a:off x="0" y="0"/>
              <a:ext cx="1812290" cy="2496820"/>
            </a:xfrm>
            <a:custGeom>
              <a:avLst/>
              <a:gdLst/>
              <a:ahLst/>
              <a:cxnLst/>
              <a:rect l="l" t="t" r="r" b="b"/>
              <a:pathLst>
                <a:path w="1812290" h="2496820">
                  <a:moveTo>
                    <a:pt x="1812290" y="2496820"/>
                  </a:moveTo>
                  <a:lnTo>
                    <a:pt x="0" y="2404110"/>
                  </a:lnTo>
                  <a:lnTo>
                    <a:pt x="0" y="92710"/>
                  </a:lnTo>
                  <a:lnTo>
                    <a:pt x="1812290" y="0"/>
                  </a:lnTo>
                  <a:close/>
                </a:path>
              </a:pathLst>
            </a:custGeom>
            <a:solidFill>
              <a:srgbClr val="E9E9E9"/>
            </a:solidFill>
          </p:spPr>
        </p:sp>
        <p:sp>
          <p:nvSpPr>
            <p:cNvPr id="6" name="Freeform 6"/>
            <p:cNvSpPr/>
            <p:nvPr/>
          </p:nvSpPr>
          <p:spPr>
            <a:xfrm>
              <a:off x="31750" y="88900"/>
              <a:ext cx="31750" cy="2319020"/>
            </a:xfrm>
            <a:custGeom>
              <a:avLst/>
              <a:gdLst/>
              <a:ahLst/>
              <a:cxnLst/>
              <a:rect l="l" t="t" r="r" b="b"/>
              <a:pathLst>
                <a:path w="31750" h="2319020">
                  <a:moveTo>
                    <a:pt x="31750" y="2319020"/>
                  </a:moveTo>
                  <a:lnTo>
                    <a:pt x="0" y="2316480"/>
                  </a:lnTo>
                  <a:lnTo>
                    <a:pt x="0" y="2540"/>
                  </a:lnTo>
                  <a:lnTo>
                    <a:pt x="31750" y="0"/>
                  </a:lnTo>
                  <a:close/>
                </a:path>
              </a:pathLst>
            </a:custGeom>
            <a:solidFill>
              <a:srgbClr val="CCCCCC"/>
            </a:solidFill>
          </p:spPr>
        </p:sp>
        <p:sp>
          <p:nvSpPr>
            <p:cNvPr id="7" name="Freeform 7"/>
            <p:cNvSpPr/>
            <p:nvPr/>
          </p:nvSpPr>
          <p:spPr>
            <a:xfrm>
              <a:off x="114300" y="54610"/>
              <a:ext cx="1637030" cy="2387600"/>
            </a:xfrm>
            <a:custGeom>
              <a:avLst/>
              <a:gdLst/>
              <a:ahLst/>
              <a:cxnLst/>
              <a:rect l="l" t="t" r="r" b="b"/>
              <a:pathLst>
                <a:path w="1637030" h="2387600">
                  <a:moveTo>
                    <a:pt x="1637030" y="2387600"/>
                  </a:moveTo>
                  <a:lnTo>
                    <a:pt x="0" y="2307590"/>
                  </a:lnTo>
                  <a:lnTo>
                    <a:pt x="0" y="80010"/>
                  </a:lnTo>
                  <a:lnTo>
                    <a:pt x="1637030" y="0"/>
                  </a:lnTo>
                  <a:close/>
                </a:path>
              </a:pathLst>
            </a:custGeom>
            <a:blipFill>
              <a:blip r:embed="rId3"/>
              <a:stretch>
                <a:fillRect r="-3765"/>
              </a:stretch>
            </a:blipFill>
          </p:spPr>
        </p:sp>
      </p:grpSp>
      <p:sp>
        <p:nvSpPr>
          <p:cNvPr id="8" name="TextBox 8"/>
          <p:cNvSpPr txBox="1"/>
          <p:nvPr/>
        </p:nvSpPr>
        <p:spPr>
          <a:xfrm>
            <a:off x="5943600" y="2095500"/>
            <a:ext cx="11277600" cy="4739759"/>
          </a:xfrm>
          <a:prstGeom prst="rect">
            <a:avLst/>
          </a:prstGeom>
        </p:spPr>
        <p:txBody>
          <a:bodyPr wrap="square" lIns="0" tIns="0" rIns="0" bIns="0" rtlCol="0" anchor="t">
            <a:spAutoFit/>
          </a:bodyPr>
          <a:lstStyle/>
          <a:p>
            <a:pPr algn="just">
              <a:spcBef>
                <a:spcPct val="0"/>
              </a:spcBef>
            </a:pPr>
            <a:endParaRPr sz="4400" dirty="0">
              <a:latin typeface="Times New Roman" panose="02020603050405020304" pitchFamily="18" charset="0"/>
              <a:cs typeface="Times New Roman" panose="02020603050405020304" pitchFamily="18" charset="0"/>
            </a:endParaRPr>
          </a:p>
          <a:p>
            <a:pPr algn="just">
              <a:spcBef>
                <a:spcPct val="0"/>
              </a:spcBef>
            </a:pPr>
            <a:r>
              <a:rPr lang="en-US" sz="4400" dirty="0" err="1">
                <a:solidFill>
                  <a:srgbClr val="000000"/>
                </a:solidFill>
                <a:latin typeface="Times New Roman" panose="02020603050405020304" pitchFamily="18" charset="0"/>
                <a:cs typeface="Times New Roman" panose="02020603050405020304" pitchFamily="18" charset="0"/>
              </a:rPr>
              <a:t>Là</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một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trong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những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vở</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kịch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thành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công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nhất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của</a:t>
            </a:r>
            <a:r>
              <a:rPr lang="en-US" sz="4400" dirty="0">
                <a:solidFill>
                  <a:srgbClr val="000000"/>
                </a:solidFill>
                <a:latin typeface="Times New Roman" panose="02020603050405020304" pitchFamily="18" charset="0"/>
                <a:cs typeface="Times New Roman" panose="02020603050405020304" pitchFamily="18" charset="0"/>
              </a:rPr>
              <a:t> Molière, </a:t>
            </a:r>
            <a:r>
              <a:rPr lang="en-US" sz="4400" dirty="0" err="1">
                <a:solidFill>
                  <a:srgbClr val="000000"/>
                </a:solidFill>
                <a:latin typeface="Times New Roman" panose="02020603050405020304" pitchFamily="18" charset="0"/>
                <a:cs typeface="Times New Roman" panose="02020603050405020304" pitchFamily="18" charset="0"/>
              </a:rPr>
              <a:t>vẽ</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nên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bức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tranh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xã</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hội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hiện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thực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với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những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nhân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vật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mang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sâu</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sắc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tính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chất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điển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hình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của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thời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đại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ẩn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dưới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hình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thức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hài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hước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nhẹ</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nhàng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chứng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tỏ</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ngòi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bút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của</a:t>
            </a:r>
            <a:r>
              <a:rPr lang="en-US" sz="4400" dirty="0">
                <a:solidFill>
                  <a:srgbClr val="000000"/>
                </a:solidFill>
                <a:latin typeface="Times New Roman" panose="02020603050405020304" pitchFamily="18" charset="0"/>
                <a:cs typeface="Times New Roman" panose="02020603050405020304" pitchFamily="18" charset="0"/>
              </a:rPr>
              <a:t> Molière </a:t>
            </a:r>
            <a:r>
              <a:rPr lang="en-US" sz="4400" dirty="0" err="1">
                <a:solidFill>
                  <a:srgbClr val="000000"/>
                </a:solidFill>
                <a:latin typeface="Times New Roman" panose="02020603050405020304" pitchFamily="18" charset="0"/>
                <a:cs typeface="Times New Roman" panose="02020603050405020304" pitchFamily="18" charset="0"/>
              </a:rPr>
              <a:t>vô</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cùng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hoạt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bát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vô</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cùng</a:t>
            </a:r>
            <a:r>
              <a:rPr lang="en-US" sz="4400" dirty="0">
                <a:solidFill>
                  <a:srgbClr val="000000"/>
                </a:solidFill>
                <a:latin typeface="Times New Roman" panose="02020603050405020304" pitchFamily="18" charset="0"/>
                <a:cs typeface="Times New Roman" panose="02020603050405020304" pitchFamily="18" charset="0"/>
              </a:rPr>
              <a:t> ý </a:t>
            </a:r>
            <a:r>
              <a:rPr lang="en-US" sz="4400" dirty="0" err="1">
                <a:solidFill>
                  <a:srgbClr val="000000"/>
                </a:solidFill>
                <a:latin typeface="Times New Roman" panose="02020603050405020304" pitchFamily="18" charset="0"/>
                <a:cs typeface="Times New Roman" panose="02020603050405020304" pitchFamily="18" charset="0"/>
              </a:rPr>
              <a:t>nhị</a:t>
            </a:r>
            <a:r>
              <a:rPr lang="en-US" sz="4400" dirty="0">
                <a:solidFill>
                  <a:srgbClr val="000000"/>
                </a:solidFill>
                <a:latin typeface="Times New Roman" panose="02020603050405020304" pitchFamily="18" charset="0"/>
                <a:cs typeface="Times New Roman" panose="02020603050405020304" pitchFamily="18" charset="0"/>
              </a:rPr>
              <a:t>.” </a:t>
            </a:r>
          </a:p>
        </p:txBody>
      </p:sp>
      <p:sp>
        <p:nvSpPr>
          <p:cNvPr id="9" name="Freeform 14">
            <a:extLst>
              <a:ext uri="{FF2B5EF4-FFF2-40B4-BE49-F238E27FC236}">
                <a16:creationId xmlns:a16="http://schemas.microsoft.com/office/drawing/2014/main" id="{0FF4D6EE-EFB2-3CCB-C1EE-18220D3FB232}"/>
              </a:ext>
            </a:extLst>
          </p:cNvPr>
          <p:cNvSpPr/>
          <p:nvPr/>
        </p:nvSpPr>
        <p:spPr>
          <a:xfrm rot="1095156">
            <a:off x="-4829449" y="-5325333"/>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31">
            <a:extLst>
              <a:ext uri="{FF2B5EF4-FFF2-40B4-BE49-F238E27FC236}">
                <a16:creationId xmlns:a16="http://schemas.microsoft.com/office/drawing/2014/main" id="{AFD97C74-5120-0A4A-071C-C488BEE6D800}"/>
              </a:ext>
            </a:extLst>
          </p:cNvPr>
          <p:cNvSpPr/>
          <p:nvPr/>
        </p:nvSpPr>
        <p:spPr>
          <a:xfrm rot="1095156">
            <a:off x="14074237" y="7160484"/>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1" name="Group 39">
            <a:extLst>
              <a:ext uri="{FF2B5EF4-FFF2-40B4-BE49-F238E27FC236}">
                <a16:creationId xmlns:a16="http://schemas.microsoft.com/office/drawing/2014/main" id="{7A98A92D-62CD-78FE-39E5-92EDCEC1C872}"/>
              </a:ext>
            </a:extLst>
          </p:cNvPr>
          <p:cNvGrpSpPr/>
          <p:nvPr/>
        </p:nvGrpSpPr>
        <p:grpSpPr>
          <a:xfrm>
            <a:off x="13036870" y="-1312917"/>
            <a:ext cx="2625834" cy="2625834"/>
            <a:chOff x="0" y="0"/>
            <a:chExt cx="812800" cy="812800"/>
          </a:xfrm>
        </p:grpSpPr>
        <p:sp>
          <p:nvSpPr>
            <p:cNvPr id="12" name="Freeform 40">
              <a:extLst>
                <a:ext uri="{FF2B5EF4-FFF2-40B4-BE49-F238E27FC236}">
                  <a16:creationId xmlns:a16="http://schemas.microsoft.com/office/drawing/2014/main" id="{A5B866E1-980E-4081-FFFA-DEBE9DE03CD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3" name="TextBox 41">
              <a:extLst>
                <a:ext uri="{FF2B5EF4-FFF2-40B4-BE49-F238E27FC236}">
                  <a16:creationId xmlns:a16="http://schemas.microsoft.com/office/drawing/2014/main" id="{A2C2BBD4-5C4B-7E58-74F2-09524E6E226B}"/>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4" name="Group 42">
            <a:extLst>
              <a:ext uri="{FF2B5EF4-FFF2-40B4-BE49-F238E27FC236}">
                <a16:creationId xmlns:a16="http://schemas.microsoft.com/office/drawing/2014/main" id="{0C31E10A-553C-FB3D-3078-8F16EAE52B62}"/>
              </a:ext>
            </a:extLst>
          </p:cNvPr>
          <p:cNvGrpSpPr/>
          <p:nvPr/>
        </p:nvGrpSpPr>
        <p:grpSpPr>
          <a:xfrm>
            <a:off x="1752881" y="9161550"/>
            <a:ext cx="2625834" cy="2625834"/>
            <a:chOff x="0" y="0"/>
            <a:chExt cx="812800" cy="812800"/>
          </a:xfrm>
        </p:grpSpPr>
        <p:sp>
          <p:nvSpPr>
            <p:cNvPr id="15" name="Freeform 43">
              <a:extLst>
                <a:ext uri="{FF2B5EF4-FFF2-40B4-BE49-F238E27FC236}">
                  <a16:creationId xmlns:a16="http://schemas.microsoft.com/office/drawing/2014/main" id="{7792CF4E-9F16-3534-CF66-5FF086F8C12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6" name="TextBox 44">
              <a:extLst>
                <a:ext uri="{FF2B5EF4-FFF2-40B4-BE49-F238E27FC236}">
                  <a16:creationId xmlns:a16="http://schemas.microsoft.com/office/drawing/2014/main" id="{8861797F-391C-C59F-A776-A2576EB7B3E0}"/>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039600" y="2857500"/>
            <a:ext cx="4064202" cy="5246370"/>
            <a:chOff x="0" y="0"/>
            <a:chExt cx="1934210" cy="2496820"/>
          </a:xfrm>
        </p:grpSpPr>
        <p:sp>
          <p:nvSpPr>
            <p:cNvPr id="3" name="Freeform 3"/>
            <p:cNvSpPr/>
            <p:nvPr/>
          </p:nvSpPr>
          <p:spPr>
            <a:xfrm>
              <a:off x="0" y="31750"/>
              <a:ext cx="1934210" cy="2346960"/>
            </a:xfrm>
            <a:custGeom>
              <a:avLst/>
              <a:gdLst/>
              <a:ahLst/>
              <a:cxnLst/>
              <a:rect l="l" t="t" r="r" b="b"/>
              <a:pathLst>
                <a:path w="1934210" h="2346960">
                  <a:moveTo>
                    <a:pt x="1934210" y="2346960"/>
                  </a:moveTo>
                  <a:lnTo>
                    <a:pt x="15240" y="2259330"/>
                  </a:lnTo>
                  <a:lnTo>
                    <a:pt x="0" y="74930"/>
                  </a:lnTo>
                  <a:lnTo>
                    <a:pt x="1934210" y="0"/>
                  </a:lnTo>
                  <a:close/>
                </a:path>
              </a:pathLst>
            </a:custGeom>
            <a:solidFill>
              <a:srgbClr val="BFBFBF"/>
            </a:solidFill>
          </p:spPr>
        </p:sp>
        <p:sp>
          <p:nvSpPr>
            <p:cNvPr id="4" name="Freeform 4"/>
            <p:cNvSpPr/>
            <p:nvPr/>
          </p:nvSpPr>
          <p:spPr>
            <a:xfrm>
              <a:off x="1789430" y="1270"/>
              <a:ext cx="125730" cy="2494280"/>
            </a:xfrm>
            <a:custGeom>
              <a:avLst/>
              <a:gdLst/>
              <a:ahLst/>
              <a:cxnLst/>
              <a:rect l="l" t="t" r="r" b="b"/>
              <a:pathLst>
                <a:path w="125730" h="2494280">
                  <a:moveTo>
                    <a:pt x="0" y="2494280"/>
                  </a:moveTo>
                  <a:lnTo>
                    <a:pt x="125730" y="2373630"/>
                  </a:lnTo>
                  <a:lnTo>
                    <a:pt x="125730" y="31750"/>
                  </a:lnTo>
                  <a:lnTo>
                    <a:pt x="0" y="0"/>
                  </a:lnTo>
                  <a:close/>
                </a:path>
              </a:pathLst>
            </a:custGeom>
            <a:solidFill>
              <a:srgbClr val="FAFAFA"/>
            </a:solidFill>
          </p:spPr>
        </p:sp>
        <p:sp>
          <p:nvSpPr>
            <p:cNvPr id="5" name="Freeform 5"/>
            <p:cNvSpPr/>
            <p:nvPr/>
          </p:nvSpPr>
          <p:spPr>
            <a:xfrm>
              <a:off x="0" y="0"/>
              <a:ext cx="1812290" cy="2496820"/>
            </a:xfrm>
            <a:custGeom>
              <a:avLst/>
              <a:gdLst/>
              <a:ahLst/>
              <a:cxnLst/>
              <a:rect l="l" t="t" r="r" b="b"/>
              <a:pathLst>
                <a:path w="1812290" h="2496820">
                  <a:moveTo>
                    <a:pt x="1812290" y="2496820"/>
                  </a:moveTo>
                  <a:lnTo>
                    <a:pt x="0" y="2404110"/>
                  </a:lnTo>
                  <a:lnTo>
                    <a:pt x="0" y="92710"/>
                  </a:lnTo>
                  <a:lnTo>
                    <a:pt x="1812290" y="0"/>
                  </a:lnTo>
                  <a:close/>
                </a:path>
              </a:pathLst>
            </a:custGeom>
            <a:solidFill>
              <a:srgbClr val="E9E9E9"/>
            </a:solidFill>
          </p:spPr>
        </p:sp>
        <p:sp>
          <p:nvSpPr>
            <p:cNvPr id="6" name="Freeform 6"/>
            <p:cNvSpPr/>
            <p:nvPr/>
          </p:nvSpPr>
          <p:spPr>
            <a:xfrm>
              <a:off x="31750" y="88900"/>
              <a:ext cx="31750" cy="2319020"/>
            </a:xfrm>
            <a:custGeom>
              <a:avLst/>
              <a:gdLst/>
              <a:ahLst/>
              <a:cxnLst/>
              <a:rect l="l" t="t" r="r" b="b"/>
              <a:pathLst>
                <a:path w="31750" h="2319020">
                  <a:moveTo>
                    <a:pt x="31750" y="2319020"/>
                  </a:moveTo>
                  <a:lnTo>
                    <a:pt x="0" y="2316480"/>
                  </a:lnTo>
                  <a:lnTo>
                    <a:pt x="0" y="2540"/>
                  </a:lnTo>
                  <a:lnTo>
                    <a:pt x="31750" y="0"/>
                  </a:lnTo>
                  <a:close/>
                </a:path>
              </a:pathLst>
            </a:custGeom>
            <a:solidFill>
              <a:srgbClr val="CCCCCC"/>
            </a:solidFill>
          </p:spPr>
        </p:sp>
        <p:sp>
          <p:nvSpPr>
            <p:cNvPr id="7" name="Freeform 7"/>
            <p:cNvSpPr/>
            <p:nvPr/>
          </p:nvSpPr>
          <p:spPr>
            <a:xfrm>
              <a:off x="114300" y="54610"/>
              <a:ext cx="1637030" cy="2387600"/>
            </a:xfrm>
            <a:custGeom>
              <a:avLst/>
              <a:gdLst/>
              <a:ahLst/>
              <a:cxnLst/>
              <a:rect l="l" t="t" r="r" b="b"/>
              <a:pathLst>
                <a:path w="1637030" h="2387600">
                  <a:moveTo>
                    <a:pt x="1637030" y="2387600"/>
                  </a:moveTo>
                  <a:lnTo>
                    <a:pt x="0" y="2307590"/>
                  </a:lnTo>
                  <a:lnTo>
                    <a:pt x="0" y="80010"/>
                  </a:lnTo>
                  <a:lnTo>
                    <a:pt x="1637030" y="0"/>
                  </a:lnTo>
                  <a:close/>
                </a:path>
              </a:pathLst>
            </a:custGeom>
            <a:blipFill>
              <a:blip r:embed="rId3"/>
              <a:stretch>
                <a:fillRect b="-13933"/>
              </a:stretch>
            </a:blipFill>
          </p:spPr>
        </p:sp>
      </p:grpSp>
      <p:sp>
        <p:nvSpPr>
          <p:cNvPr id="8" name="TextBox 8"/>
          <p:cNvSpPr txBox="1"/>
          <p:nvPr/>
        </p:nvSpPr>
        <p:spPr>
          <a:xfrm>
            <a:off x="685800" y="1384294"/>
            <a:ext cx="12320649" cy="1354217"/>
          </a:xfrm>
          <a:prstGeom prst="rect">
            <a:avLst/>
          </a:prstGeom>
        </p:spPr>
        <p:txBody>
          <a:bodyPr wrap="square" lIns="0" tIns="0" rIns="0" bIns="0" rtlCol="0" anchor="t">
            <a:spAutoFit/>
          </a:bodyPr>
          <a:lstStyle/>
          <a:p>
            <a:pPr algn="just">
              <a:spcBef>
                <a:spcPct val="0"/>
              </a:spcBef>
            </a:pP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Là</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tác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phẩm</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mới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nhất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viết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cho</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thiếu</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của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tác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giả</a:t>
            </a:r>
            <a:r>
              <a:rPr lang="en-US" sz="4400" dirty="0">
                <a:solidFill>
                  <a:srgbClr val="000000"/>
                </a:solidFill>
                <a:latin typeface="Times New Roman" panose="02020603050405020304" pitchFamily="18" charset="0"/>
                <a:cs typeface="Times New Roman" panose="02020603050405020304" pitchFamily="18" charset="0"/>
              </a:rPr>
              <a:t> Daniel </a:t>
            </a:r>
            <a:r>
              <a:rPr lang="en-US" sz="4400" dirty="0" err="1">
                <a:solidFill>
                  <a:srgbClr val="000000"/>
                </a:solidFill>
                <a:latin typeface="Times New Roman" panose="02020603050405020304" pitchFamily="18" charset="0"/>
                <a:cs typeface="Times New Roman" panose="02020603050405020304" pitchFamily="18" charset="0"/>
              </a:rPr>
              <a:t>Pennac</a:t>
            </a:r>
            <a:r>
              <a:rPr lang="en-US" sz="4400" dirty="0">
                <a:solidFill>
                  <a:srgbClr val="000000"/>
                </a:solidFill>
                <a:latin typeface="Times New Roman" panose="02020603050405020304" pitchFamily="18" charset="0"/>
                <a:cs typeface="Times New Roman" panose="02020603050405020304" pitchFamily="18" charset="0"/>
              </a:rPr>
              <a:t>. </a:t>
            </a:r>
          </a:p>
        </p:txBody>
      </p:sp>
      <p:pic>
        <p:nvPicPr>
          <p:cNvPr id="10" name="Picture 9">
            <a:extLst>
              <a:ext uri="{FF2B5EF4-FFF2-40B4-BE49-F238E27FC236}">
                <a16:creationId xmlns:a16="http://schemas.microsoft.com/office/drawing/2014/main" id="{7A8B2805-053C-CEC6-B75E-D89154E49E3E}"/>
              </a:ext>
            </a:extLst>
          </p:cNvPr>
          <p:cNvPicPr>
            <a:picLocks noChangeAspect="1"/>
          </p:cNvPicPr>
          <p:nvPr/>
        </p:nvPicPr>
        <p:blipFill>
          <a:blip r:embed="rId4"/>
          <a:stretch>
            <a:fillRect/>
          </a:stretch>
        </p:blipFill>
        <p:spPr>
          <a:xfrm>
            <a:off x="2643062" y="3162300"/>
            <a:ext cx="6477000" cy="6162288"/>
          </a:xfrm>
          <a:custGeom>
            <a:avLst/>
            <a:gdLst>
              <a:gd name="connsiteX0" fmla="*/ 0 w 6477000"/>
              <a:gd name="connsiteY0" fmla="*/ 0 h 6162288"/>
              <a:gd name="connsiteX1" fmla="*/ 6477000 w 6477000"/>
              <a:gd name="connsiteY1" fmla="*/ 0 h 6162288"/>
              <a:gd name="connsiteX2" fmla="*/ 6477000 w 6477000"/>
              <a:gd name="connsiteY2" fmla="*/ 6162288 h 6162288"/>
              <a:gd name="connsiteX3" fmla="*/ 0 w 6477000"/>
              <a:gd name="connsiteY3" fmla="*/ 6162288 h 6162288"/>
              <a:gd name="connsiteX4" fmla="*/ 0 w 6477000"/>
              <a:gd name="connsiteY4" fmla="*/ 0 h 6162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6162288" fill="none" extrusionOk="0">
                <a:moveTo>
                  <a:pt x="0" y="0"/>
                </a:moveTo>
                <a:cubicBezTo>
                  <a:pt x="2965533" y="148956"/>
                  <a:pt x="5621657" y="107327"/>
                  <a:pt x="6477000" y="0"/>
                </a:cubicBezTo>
                <a:cubicBezTo>
                  <a:pt x="6392520" y="1252959"/>
                  <a:pt x="6641966" y="4003578"/>
                  <a:pt x="6477000" y="6162288"/>
                </a:cubicBezTo>
                <a:cubicBezTo>
                  <a:pt x="4493376" y="6260999"/>
                  <a:pt x="874241" y="6309964"/>
                  <a:pt x="0" y="6162288"/>
                </a:cubicBezTo>
                <a:cubicBezTo>
                  <a:pt x="-153503" y="5251348"/>
                  <a:pt x="23245" y="3015713"/>
                  <a:pt x="0" y="0"/>
                </a:cubicBezTo>
                <a:close/>
              </a:path>
              <a:path w="6477000" h="6162288" stroke="0" extrusionOk="0">
                <a:moveTo>
                  <a:pt x="0" y="0"/>
                </a:moveTo>
                <a:cubicBezTo>
                  <a:pt x="1896592" y="80085"/>
                  <a:pt x="5338985" y="3306"/>
                  <a:pt x="6477000" y="0"/>
                </a:cubicBezTo>
                <a:cubicBezTo>
                  <a:pt x="6367576" y="1428608"/>
                  <a:pt x="6338452" y="4107018"/>
                  <a:pt x="6477000" y="6162288"/>
                </a:cubicBezTo>
                <a:cubicBezTo>
                  <a:pt x="5493267" y="6111417"/>
                  <a:pt x="2202026" y="6264683"/>
                  <a:pt x="0" y="6162288"/>
                </a:cubicBezTo>
                <a:cubicBezTo>
                  <a:pt x="-30830" y="3299556"/>
                  <a:pt x="-71345" y="1722550"/>
                  <a:pt x="0" y="0"/>
                </a:cubicBezTo>
                <a:close/>
              </a:path>
            </a:pathLst>
          </a:custGeom>
          <a:ln>
            <a:solidFill>
              <a:schemeClr val="tx1"/>
            </a:solidFill>
            <a:extLst>
              <a:ext uri="{C807C97D-BFC1-408E-A445-0C87EB9F89A2}">
                <ask:lineSketchStyleProps xmlns:ask="http://schemas.microsoft.com/office/drawing/2018/sketchyshapes" sd="2845123758">
                  <a:prstGeom prst="rect">
                    <a:avLst/>
                  </a:prstGeom>
                  <ask:type>
                    <ask:lineSketchCurved/>
                  </ask:type>
                </ask:lineSketchStyleProps>
              </a:ext>
            </a:extLst>
          </a:ln>
        </p:spPr>
      </p:pic>
      <p:sp>
        <p:nvSpPr>
          <p:cNvPr id="12" name="Freeform 31">
            <a:extLst>
              <a:ext uri="{FF2B5EF4-FFF2-40B4-BE49-F238E27FC236}">
                <a16:creationId xmlns:a16="http://schemas.microsoft.com/office/drawing/2014/main" id="{BB3E52EE-4192-4543-868E-5BAB3BEEC44E}"/>
              </a:ext>
            </a:extLst>
          </p:cNvPr>
          <p:cNvSpPr/>
          <p:nvPr/>
        </p:nvSpPr>
        <p:spPr>
          <a:xfrm rot="1095156">
            <a:off x="14074237" y="8162067"/>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3" name="Group 39">
            <a:extLst>
              <a:ext uri="{FF2B5EF4-FFF2-40B4-BE49-F238E27FC236}">
                <a16:creationId xmlns:a16="http://schemas.microsoft.com/office/drawing/2014/main" id="{8B232DA5-D694-7061-B139-A773FC3DFBB6}"/>
              </a:ext>
            </a:extLst>
          </p:cNvPr>
          <p:cNvGrpSpPr/>
          <p:nvPr/>
        </p:nvGrpSpPr>
        <p:grpSpPr>
          <a:xfrm>
            <a:off x="13036870" y="-1312917"/>
            <a:ext cx="2625834" cy="2625834"/>
            <a:chOff x="0" y="0"/>
            <a:chExt cx="812800" cy="812800"/>
          </a:xfrm>
        </p:grpSpPr>
        <p:sp>
          <p:nvSpPr>
            <p:cNvPr id="14" name="Freeform 40">
              <a:extLst>
                <a:ext uri="{FF2B5EF4-FFF2-40B4-BE49-F238E27FC236}">
                  <a16:creationId xmlns:a16="http://schemas.microsoft.com/office/drawing/2014/main" id="{AB97D6A7-714A-5A92-1A5B-1ECAC093A25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5" name="TextBox 41">
              <a:extLst>
                <a:ext uri="{FF2B5EF4-FFF2-40B4-BE49-F238E27FC236}">
                  <a16:creationId xmlns:a16="http://schemas.microsoft.com/office/drawing/2014/main" id="{F6C18061-A2F2-AB1B-BC21-1BC49A5E12C1}"/>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6" name="Group 42">
            <a:extLst>
              <a:ext uri="{FF2B5EF4-FFF2-40B4-BE49-F238E27FC236}">
                <a16:creationId xmlns:a16="http://schemas.microsoft.com/office/drawing/2014/main" id="{DAB1BE8F-09AF-7880-4E86-7069AC9B9612}"/>
              </a:ext>
            </a:extLst>
          </p:cNvPr>
          <p:cNvGrpSpPr/>
          <p:nvPr/>
        </p:nvGrpSpPr>
        <p:grpSpPr>
          <a:xfrm>
            <a:off x="1752881" y="9161550"/>
            <a:ext cx="2625834" cy="2625834"/>
            <a:chOff x="0" y="0"/>
            <a:chExt cx="812800" cy="812800"/>
          </a:xfrm>
        </p:grpSpPr>
        <p:sp>
          <p:nvSpPr>
            <p:cNvPr id="17" name="Freeform 43">
              <a:extLst>
                <a:ext uri="{FF2B5EF4-FFF2-40B4-BE49-F238E27FC236}">
                  <a16:creationId xmlns:a16="http://schemas.microsoft.com/office/drawing/2014/main" id="{A63CD56C-4D81-4674-C261-BA7630EED19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8" name="TextBox 44">
              <a:extLst>
                <a:ext uri="{FF2B5EF4-FFF2-40B4-BE49-F238E27FC236}">
                  <a16:creationId xmlns:a16="http://schemas.microsoft.com/office/drawing/2014/main" id="{D7D7C77B-DA9A-A13E-CA97-CD6B55E57C17}"/>
                </a:ext>
              </a:extLst>
            </p:cNvPr>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380859">
            <a:off x="-1313287" y="7502544"/>
            <a:ext cx="2842082" cy="7461317"/>
            <a:chOff x="0" y="0"/>
            <a:chExt cx="660400" cy="1733748"/>
          </a:xfrm>
        </p:grpSpPr>
        <p:sp>
          <p:nvSpPr>
            <p:cNvPr id="3" name="Freeform 3"/>
            <p:cNvSpPr/>
            <p:nvPr/>
          </p:nvSpPr>
          <p:spPr>
            <a:xfrm>
              <a:off x="0" y="0"/>
              <a:ext cx="660400" cy="1733748"/>
            </a:xfrm>
            <a:custGeom>
              <a:avLst/>
              <a:gdLst/>
              <a:ahLst/>
              <a:cxnLst/>
              <a:rect l="l" t="t" r="r" b="b"/>
              <a:pathLst>
                <a:path w="660400" h="173374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8959"/>
                  </a:cubicBezTo>
                  <a:lnTo>
                    <a:pt x="660400" y="1733748"/>
                  </a:lnTo>
                  <a:lnTo>
                    <a:pt x="0" y="1733748"/>
                  </a:lnTo>
                  <a:lnTo>
                    <a:pt x="0" y="349987"/>
                  </a:lnTo>
                  <a:cubicBezTo>
                    <a:pt x="1782" y="185660"/>
                    <a:pt x="93019" y="64045"/>
                    <a:pt x="220252" y="19070"/>
                  </a:cubicBezTo>
                  <a:close/>
                </a:path>
              </a:pathLst>
            </a:custGeom>
            <a:solidFill>
              <a:srgbClr val="E0B15E">
                <a:alpha val="43922"/>
              </a:srgbClr>
            </a:solidFill>
          </p:spPr>
        </p:sp>
        <p:sp>
          <p:nvSpPr>
            <p:cNvPr id="4" name="TextBox 4"/>
            <p:cNvSpPr txBox="1"/>
            <p:nvPr/>
          </p:nvSpPr>
          <p:spPr>
            <a:xfrm>
              <a:off x="0" y="98425"/>
              <a:ext cx="660400" cy="1635323"/>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rot="2377137">
            <a:off x="-916789" y="4206328"/>
            <a:ext cx="1338510" cy="7384047"/>
            <a:chOff x="0" y="0"/>
            <a:chExt cx="660400" cy="3643174"/>
          </a:xfrm>
        </p:grpSpPr>
        <p:sp>
          <p:nvSpPr>
            <p:cNvPr id="6" name="Freeform 6"/>
            <p:cNvSpPr/>
            <p:nvPr/>
          </p:nvSpPr>
          <p:spPr>
            <a:xfrm>
              <a:off x="0" y="0"/>
              <a:ext cx="660400" cy="3643174"/>
            </a:xfrm>
            <a:custGeom>
              <a:avLst/>
              <a:gdLst/>
              <a:ahLst/>
              <a:cxnLst/>
              <a:rect l="l" t="t" r="r" b="b"/>
              <a:pathLst>
                <a:path w="660400" h="3643174">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91373"/>
                  </a:cubicBezTo>
                  <a:lnTo>
                    <a:pt x="660400" y="3643174"/>
                  </a:lnTo>
                  <a:lnTo>
                    <a:pt x="0" y="3643174"/>
                  </a:lnTo>
                  <a:lnTo>
                    <a:pt x="0" y="393786"/>
                  </a:lnTo>
                  <a:cubicBezTo>
                    <a:pt x="1782" y="185660"/>
                    <a:pt x="93019" y="64045"/>
                    <a:pt x="220252" y="19070"/>
                  </a:cubicBezTo>
                  <a:close/>
                </a:path>
              </a:pathLst>
            </a:custGeom>
            <a:solidFill>
              <a:srgbClr val="E0B15E"/>
            </a:solidFill>
          </p:spPr>
        </p:sp>
        <p:sp>
          <p:nvSpPr>
            <p:cNvPr id="7" name="TextBox 7"/>
            <p:cNvSpPr txBox="1"/>
            <p:nvPr/>
          </p:nvSpPr>
          <p:spPr>
            <a:xfrm>
              <a:off x="0" y="98425"/>
              <a:ext cx="660400" cy="3544749"/>
            </a:xfrm>
            <a:prstGeom prst="rect">
              <a:avLst/>
            </a:prstGeom>
          </p:spPr>
          <p:txBody>
            <a:bodyPr lIns="50800" tIns="50800" rIns="50800" bIns="50800" rtlCol="0" anchor="ctr"/>
            <a:lstStyle/>
            <a:p>
              <a:pPr algn="ctr">
                <a:lnSpc>
                  <a:spcPts val="2590"/>
                </a:lnSpc>
              </a:pPr>
              <a:endParaRPr/>
            </a:p>
          </p:txBody>
        </p:sp>
      </p:grpSp>
      <p:grpSp>
        <p:nvGrpSpPr>
          <p:cNvPr id="8" name="Group 8"/>
          <p:cNvGrpSpPr/>
          <p:nvPr/>
        </p:nvGrpSpPr>
        <p:grpSpPr>
          <a:xfrm rot="2377137">
            <a:off x="3012298" y="9449050"/>
            <a:ext cx="411277" cy="2198755"/>
            <a:chOff x="0" y="0"/>
            <a:chExt cx="660400" cy="3530606"/>
          </a:xfrm>
        </p:grpSpPr>
        <p:sp>
          <p:nvSpPr>
            <p:cNvPr id="9" name="Freeform 9"/>
            <p:cNvSpPr/>
            <p:nvPr/>
          </p:nvSpPr>
          <p:spPr>
            <a:xfrm>
              <a:off x="0" y="0"/>
              <a:ext cx="660400" cy="3530605"/>
            </a:xfrm>
            <a:custGeom>
              <a:avLst/>
              <a:gdLst/>
              <a:ahLst/>
              <a:cxnLst/>
              <a:rect l="l" t="t" r="r" b="b"/>
              <a:pathLst>
                <a:path w="660400" h="3530605">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88872"/>
                  </a:cubicBezTo>
                  <a:lnTo>
                    <a:pt x="660400" y="3530605"/>
                  </a:lnTo>
                  <a:lnTo>
                    <a:pt x="0" y="3530605"/>
                  </a:lnTo>
                  <a:lnTo>
                    <a:pt x="0" y="391204"/>
                  </a:lnTo>
                  <a:cubicBezTo>
                    <a:pt x="1782" y="185660"/>
                    <a:pt x="93019" y="64045"/>
                    <a:pt x="220252" y="19070"/>
                  </a:cubicBezTo>
                  <a:close/>
                </a:path>
              </a:pathLst>
            </a:custGeom>
            <a:solidFill>
              <a:srgbClr val="E0B15E"/>
            </a:solidFill>
          </p:spPr>
        </p:sp>
        <p:sp>
          <p:nvSpPr>
            <p:cNvPr id="10" name="TextBox 10"/>
            <p:cNvSpPr txBox="1"/>
            <p:nvPr/>
          </p:nvSpPr>
          <p:spPr>
            <a:xfrm>
              <a:off x="0" y="98425"/>
              <a:ext cx="660400" cy="3432181"/>
            </a:xfrm>
            <a:prstGeom prst="rect">
              <a:avLst/>
            </a:prstGeom>
          </p:spPr>
          <p:txBody>
            <a:bodyPr lIns="50800" tIns="50800" rIns="50800" bIns="50800" rtlCol="0" anchor="ctr"/>
            <a:lstStyle/>
            <a:p>
              <a:pPr algn="ctr">
                <a:lnSpc>
                  <a:spcPts val="2590"/>
                </a:lnSpc>
              </a:pPr>
              <a:endParaRPr/>
            </a:p>
          </p:txBody>
        </p:sp>
      </p:grpSp>
      <p:sp>
        <p:nvSpPr>
          <p:cNvPr id="19" name="AutoShape 19"/>
          <p:cNvSpPr/>
          <p:nvPr/>
        </p:nvSpPr>
        <p:spPr>
          <a:xfrm flipV="1">
            <a:off x="-2023730" y="7040723"/>
            <a:ext cx="3495899" cy="4260352"/>
          </a:xfrm>
          <a:prstGeom prst="line">
            <a:avLst/>
          </a:prstGeom>
          <a:ln w="85725" cap="rnd">
            <a:solidFill>
              <a:srgbClr val="E0B15E"/>
            </a:solidFill>
            <a:prstDash val="solid"/>
            <a:headEnd type="none" w="sm" len="sm"/>
            <a:tailEnd type="none" w="sm" len="sm"/>
          </a:ln>
        </p:spPr>
      </p:sp>
      <p:grpSp>
        <p:nvGrpSpPr>
          <p:cNvPr id="29" name="Group 29"/>
          <p:cNvGrpSpPr/>
          <p:nvPr/>
        </p:nvGrpSpPr>
        <p:grpSpPr>
          <a:xfrm rot="-8419140">
            <a:off x="16781988" y="-3913825"/>
            <a:ext cx="2842082" cy="7253346"/>
            <a:chOff x="0" y="0"/>
            <a:chExt cx="660400" cy="1685423"/>
          </a:xfrm>
        </p:grpSpPr>
        <p:sp>
          <p:nvSpPr>
            <p:cNvPr id="30" name="Freeform 30"/>
            <p:cNvSpPr/>
            <p:nvPr/>
          </p:nvSpPr>
          <p:spPr>
            <a:xfrm>
              <a:off x="0" y="0"/>
              <a:ext cx="660400" cy="1685423"/>
            </a:xfrm>
            <a:custGeom>
              <a:avLst/>
              <a:gdLst/>
              <a:ahLst/>
              <a:cxnLst/>
              <a:rect l="l" t="t" r="r" b="b"/>
              <a:pathLst>
                <a:path w="660400" h="168542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7885"/>
                  </a:cubicBezTo>
                  <a:lnTo>
                    <a:pt x="660400" y="1685423"/>
                  </a:lnTo>
                  <a:lnTo>
                    <a:pt x="0" y="1685423"/>
                  </a:lnTo>
                  <a:lnTo>
                    <a:pt x="0" y="348878"/>
                  </a:lnTo>
                  <a:cubicBezTo>
                    <a:pt x="1782" y="185660"/>
                    <a:pt x="93019" y="64045"/>
                    <a:pt x="220252" y="19070"/>
                  </a:cubicBezTo>
                  <a:close/>
                </a:path>
              </a:pathLst>
            </a:custGeom>
            <a:solidFill>
              <a:srgbClr val="E0B15E">
                <a:alpha val="43922"/>
              </a:srgbClr>
            </a:solidFill>
          </p:spPr>
        </p:sp>
        <p:sp>
          <p:nvSpPr>
            <p:cNvPr id="31" name="TextBox 31"/>
            <p:cNvSpPr txBox="1"/>
            <p:nvPr/>
          </p:nvSpPr>
          <p:spPr>
            <a:xfrm>
              <a:off x="0" y="98425"/>
              <a:ext cx="660400" cy="1586998"/>
            </a:xfrm>
            <a:prstGeom prst="rect">
              <a:avLst/>
            </a:prstGeom>
          </p:spPr>
          <p:txBody>
            <a:bodyPr lIns="50800" tIns="50800" rIns="50800" bIns="50800" rtlCol="0" anchor="ctr"/>
            <a:lstStyle/>
            <a:p>
              <a:pPr algn="ctr">
                <a:lnSpc>
                  <a:spcPts val="2590"/>
                </a:lnSpc>
              </a:pPr>
              <a:endParaRPr/>
            </a:p>
          </p:txBody>
        </p:sp>
      </p:grpSp>
      <p:grpSp>
        <p:nvGrpSpPr>
          <p:cNvPr id="32" name="Group 32"/>
          <p:cNvGrpSpPr/>
          <p:nvPr/>
        </p:nvGrpSpPr>
        <p:grpSpPr>
          <a:xfrm rot="-8422862">
            <a:off x="18303618" y="-391052"/>
            <a:ext cx="1338510" cy="5875601"/>
            <a:chOff x="0" y="0"/>
            <a:chExt cx="660400" cy="2898930"/>
          </a:xfrm>
        </p:grpSpPr>
        <p:sp>
          <p:nvSpPr>
            <p:cNvPr id="33" name="Freeform 33"/>
            <p:cNvSpPr/>
            <p:nvPr/>
          </p:nvSpPr>
          <p:spPr>
            <a:xfrm>
              <a:off x="0" y="0"/>
              <a:ext cx="660400" cy="2898930"/>
            </a:xfrm>
            <a:custGeom>
              <a:avLst/>
              <a:gdLst/>
              <a:ahLst/>
              <a:cxnLst/>
              <a:rect l="l" t="t" r="r" b="b"/>
              <a:pathLst>
                <a:path w="660400" h="289893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74841"/>
                  </a:cubicBezTo>
                  <a:lnTo>
                    <a:pt x="660400" y="2898930"/>
                  </a:lnTo>
                  <a:lnTo>
                    <a:pt x="0" y="2898930"/>
                  </a:lnTo>
                  <a:lnTo>
                    <a:pt x="0" y="376714"/>
                  </a:lnTo>
                  <a:cubicBezTo>
                    <a:pt x="1782" y="185660"/>
                    <a:pt x="93019" y="64045"/>
                    <a:pt x="220252" y="19070"/>
                  </a:cubicBezTo>
                  <a:close/>
                </a:path>
              </a:pathLst>
            </a:custGeom>
            <a:solidFill>
              <a:srgbClr val="E0B15E"/>
            </a:solidFill>
          </p:spPr>
        </p:sp>
        <p:sp>
          <p:nvSpPr>
            <p:cNvPr id="34" name="TextBox 34"/>
            <p:cNvSpPr txBox="1"/>
            <p:nvPr/>
          </p:nvSpPr>
          <p:spPr>
            <a:xfrm>
              <a:off x="0" y="98425"/>
              <a:ext cx="660400" cy="2800505"/>
            </a:xfrm>
            <a:prstGeom prst="rect">
              <a:avLst/>
            </a:prstGeom>
          </p:spPr>
          <p:txBody>
            <a:bodyPr lIns="50800" tIns="50800" rIns="50800" bIns="50800" rtlCol="0" anchor="ctr"/>
            <a:lstStyle/>
            <a:p>
              <a:pPr algn="ctr">
                <a:lnSpc>
                  <a:spcPts val="2590"/>
                </a:lnSpc>
              </a:pPr>
              <a:endParaRPr/>
            </a:p>
          </p:txBody>
        </p:sp>
      </p:grpSp>
      <p:grpSp>
        <p:nvGrpSpPr>
          <p:cNvPr id="35" name="Group 35"/>
          <p:cNvGrpSpPr/>
          <p:nvPr/>
        </p:nvGrpSpPr>
        <p:grpSpPr>
          <a:xfrm rot="-8422862">
            <a:off x="14997526" y="-558072"/>
            <a:ext cx="411277" cy="1644511"/>
            <a:chOff x="0" y="0"/>
            <a:chExt cx="660400" cy="2640639"/>
          </a:xfrm>
        </p:grpSpPr>
        <p:sp>
          <p:nvSpPr>
            <p:cNvPr id="36" name="Freeform 36"/>
            <p:cNvSpPr/>
            <p:nvPr/>
          </p:nvSpPr>
          <p:spPr>
            <a:xfrm>
              <a:off x="0" y="0"/>
              <a:ext cx="660400" cy="2640639"/>
            </a:xfrm>
            <a:custGeom>
              <a:avLst/>
              <a:gdLst/>
              <a:ahLst/>
              <a:cxnLst/>
              <a:rect l="l" t="t" r="r" b="b"/>
              <a:pathLst>
                <a:path w="660400" h="2640639">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69104"/>
                  </a:cubicBezTo>
                  <a:lnTo>
                    <a:pt x="660400" y="2640639"/>
                  </a:lnTo>
                  <a:lnTo>
                    <a:pt x="0" y="2640639"/>
                  </a:lnTo>
                  <a:lnTo>
                    <a:pt x="0" y="370789"/>
                  </a:lnTo>
                  <a:cubicBezTo>
                    <a:pt x="1782" y="185660"/>
                    <a:pt x="93019" y="64045"/>
                    <a:pt x="220252" y="19070"/>
                  </a:cubicBezTo>
                  <a:close/>
                </a:path>
              </a:pathLst>
            </a:custGeom>
            <a:solidFill>
              <a:srgbClr val="E0B15E"/>
            </a:solidFill>
          </p:spPr>
        </p:sp>
        <p:sp>
          <p:nvSpPr>
            <p:cNvPr id="37" name="TextBox 37"/>
            <p:cNvSpPr txBox="1"/>
            <p:nvPr/>
          </p:nvSpPr>
          <p:spPr>
            <a:xfrm>
              <a:off x="0" y="98425"/>
              <a:ext cx="660400" cy="2542214"/>
            </a:xfrm>
            <a:prstGeom prst="rect">
              <a:avLst/>
            </a:prstGeom>
          </p:spPr>
          <p:txBody>
            <a:bodyPr lIns="50800" tIns="50800" rIns="50800" bIns="50800" rtlCol="0" anchor="ctr"/>
            <a:lstStyle/>
            <a:p>
              <a:pPr algn="ctr">
                <a:lnSpc>
                  <a:spcPts val="2590"/>
                </a:lnSpc>
              </a:pPr>
              <a:endParaRPr/>
            </a:p>
          </p:txBody>
        </p:sp>
      </p:grpSp>
      <p:sp>
        <p:nvSpPr>
          <p:cNvPr id="38" name="AutoShape 38"/>
          <p:cNvSpPr/>
          <p:nvPr/>
        </p:nvSpPr>
        <p:spPr>
          <a:xfrm flipH="1">
            <a:off x="17077631" y="-274996"/>
            <a:ext cx="3190486" cy="3827111"/>
          </a:xfrm>
          <a:prstGeom prst="line">
            <a:avLst/>
          </a:prstGeom>
          <a:ln w="85725" cap="rnd">
            <a:solidFill>
              <a:srgbClr val="E0B15E"/>
            </a:solidFill>
            <a:prstDash val="solid"/>
            <a:headEnd type="none" w="sm" len="sm"/>
            <a:tailEnd type="none" w="sm" len="sm"/>
          </a:ln>
        </p:spPr>
      </p:sp>
      <p:grpSp>
        <p:nvGrpSpPr>
          <p:cNvPr id="39" name="Group 3">
            <a:extLst>
              <a:ext uri="{FF2B5EF4-FFF2-40B4-BE49-F238E27FC236}">
                <a16:creationId xmlns:a16="http://schemas.microsoft.com/office/drawing/2014/main" id="{94DBF8E1-58DA-562E-F356-7FE2CFAB30EA}"/>
              </a:ext>
            </a:extLst>
          </p:cNvPr>
          <p:cNvGrpSpPr/>
          <p:nvPr/>
        </p:nvGrpSpPr>
        <p:grpSpPr>
          <a:xfrm>
            <a:off x="3692436" y="454189"/>
            <a:ext cx="9830573" cy="763167"/>
            <a:chOff x="0" y="0"/>
            <a:chExt cx="13107431" cy="1017556"/>
          </a:xfrm>
        </p:grpSpPr>
        <p:grpSp>
          <p:nvGrpSpPr>
            <p:cNvPr id="40" name="Group 4">
              <a:extLst>
                <a:ext uri="{FF2B5EF4-FFF2-40B4-BE49-F238E27FC236}">
                  <a16:creationId xmlns:a16="http://schemas.microsoft.com/office/drawing/2014/main" id="{BEB9D800-0281-F137-A420-CB48C0EA6DB8}"/>
                </a:ext>
              </a:extLst>
            </p:cNvPr>
            <p:cNvGrpSpPr/>
            <p:nvPr/>
          </p:nvGrpSpPr>
          <p:grpSpPr>
            <a:xfrm>
              <a:off x="0" y="0"/>
              <a:ext cx="13107431" cy="1017556"/>
              <a:chOff x="0" y="0"/>
              <a:chExt cx="35995220" cy="2794381"/>
            </a:xfrm>
          </p:grpSpPr>
          <p:sp>
            <p:nvSpPr>
              <p:cNvPr id="42" name="Freeform 5">
                <a:extLst>
                  <a:ext uri="{FF2B5EF4-FFF2-40B4-BE49-F238E27FC236}">
                    <a16:creationId xmlns:a16="http://schemas.microsoft.com/office/drawing/2014/main" id="{FF8188E1-5760-D2D4-80DD-7E88B9531146}"/>
                  </a:ext>
                </a:extLst>
              </p:cNvPr>
              <p:cNvSpPr/>
              <p:nvPr/>
            </p:nvSpPr>
            <p:spPr>
              <a:xfrm>
                <a:off x="-19558" y="-6477"/>
                <a:ext cx="36034082" cy="2814701"/>
              </a:xfrm>
              <a:custGeom>
                <a:avLst/>
                <a:gdLst/>
                <a:ahLst/>
                <a:cxnLst/>
                <a:rect l="l" t="t" r="r" b="b"/>
                <a:pathLst>
                  <a:path w="36034082" h="2814701">
                    <a:moveTo>
                      <a:pt x="36005380" y="1495171"/>
                    </a:moveTo>
                    <a:cubicBezTo>
                      <a:pt x="35990900" y="1606931"/>
                      <a:pt x="35963342" y="1719834"/>
                      <a:pt x="35919147" y="1823720"/>
                    </a:cubicBezTo>
                    <a:cubicBezTo>
                      <a:pt x="35886507" y="1900301"/>
                      <a:pt x="35841424" y="1971675"/>
                      <a:pt x="35795830" y="2041144"/>
                    </a:cubicBezTo>
                    <a:cubicBezTo>
                      <a:pt x="35696515" y="2192655"/>
                      <a:pt x="35588565" y="2353691"/>
                      <a:pt x="35443278" y="2464816"/>
                    </a:cubicBezTo>
                    <a:cubicBezTo>
                      <a:pt x="35259764" y="2605024"/>
                      <a:pt x="35030528" y="2672461"/>
                      <a:pt x="34805103" y="2706497"/>
                    </a:cubicBezTo>
                    <a:cubicBezTo>
                      <a:pt x="34543736" y="2745994"/>
                      <a:pt x="34279070" y="2743073"/>
                      <a:pt x="34015418" y="2749042"/>
                    </a:cubicBezTo>
                    <a:cubicBezTo>
                      <a:pt x="33744907" y="2755265"/>
                      <a:pt x="33474778" y="2771140"/>
                      <a:pt x="33204649" y="2785745"/>
                    </a:cubicBezTo>
                    <a:cubicBezTo>
                      <a:pt x="2582291" y="2814701"/>
                      <a:pt x="1825117" y="2805303"/>
                      <a:pt x="1292479" y="2735072"/>
                    </a:cubicBezTo>
                    <a:cubicBezTo>
                      <a:pt x="841502" y="2675636"/>
                      <a:pt x="587502" y="2565273"/>
                      <a:pt x="286639" y="2203450"/>
                    </a:cubicBezTo>
                    <a:cubicBezTo>
                      <a:pt x="151130" y="2040509"/>
                      <a:pt x="54610" y="1844040"/>
                      <a:pt x="28702" y="1632458"/>
                    </a:cubicBezTo>
                    <a:cubicBezTo>
                      <a:pt x="0" y="1398270"/>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18613465" y="7620"/>
                    </a:cubicBezTo>
                    <a:cubicBezTo>
                      <a:pt x="33336982" y="0"/>
                      <a:pt x="33662484" y="39624"/>
                      <a:pt x="33938328" y="32004"/>
                    </a:cubicBezTo>
                    <a:cubicBezTo>
                      <a:pt x="34201980" y="24765"/>
                      <a:pt x="34546784" y="42672"/>
                      <a:pt x="34809422" y="72771"/>
                    </a:cubicBezTo>
                    <a:cubicBezTo>
                      <a:pt x="35244524" y="122428"/>
                      <a:pt x="35491539" y="161163"/>
                      <a:pt x="35742618" y="540258"/>
                    </a:cubicBezTo>
                    <a:cubicBezTo>
                      <a:pt x="35806626" y="638302"/>
                      <a:pt x="35863903" y="740664"/>
                      <a:pt x="35909622" y="848614"/>
                    </a:cubicBezTo>
                    <a:cubicBezTo>
                      <a:pt x="35995855" y="1052957"/>
                      <a:pt x="36034082" y="1273937"/>
                      <a:pt x="36005380" y="1495171"/>
                    </a:cubicBezTo>
                    <a:close/>
                  </a:path>
                </a:pathLst>
              </a:custGeom>
              <a:solidFill>
                <a:srgbClr val="FFF5E8"/>
              </a:solidFill>
            </p:spPr>
          </p:sp>
        </p:grpSp>
        <p:sp>
          <p:nvSpPr>
            <p:cNvPr id="41" name="TextBox 6">
              <a:extLst>
                <a:ext uri="{FF2B5EF4-FFF2-40B4-BE49-F238E27FC236}">
                  <a16:creationId xmlns:a16="http://schemas.microsoft.com/office/drawing/2014/main" id="{4FFEBA2C-0CD9-49E6-76C9-07A2035F6E47}"/>
                </a:ext>
              </a:extLst>
            </p:cNvPr>
            <p:cNvSpPr txBox="1"/>
            <p:nvPr/>
          </p:nvSpPr>
          <p:spPr>
            <a:xfrm>
              <a:off x="1174560" y="234084"/>
              <a:ext cx="10758218" cy="766279"/>
            </a:xfrm>
            <a:prstGeom prst="rect">
              <a:avLst/>
            </a:prstGeom>
          </p:spPr>
          <p:txBody>
            <a:bodyPr lIns="0" tIns="0" rIns="0" bIns="0" rtlCol="0" anchor="t">
              <a:spAutoFit/>
            </a:bodyPr>
            <a:lstStyle/>
            <a:p>
              <a:pPr marL="0" lvl="0" indent="0" algn="ctr">
                <a:lnSpc>
                  <a:spcPts val="4199"/>
                </a:lnSpc>
                <a:spcBef>
                  <a:spcPct val="0"/>
                </a:spcBef>
              </a:pPr>
              <a:r>
                <a:rPr lang="en-US" sz="5400" u="none" strike="noStrike" spc="174" dirty="0" err="1">
                  <a:solidFill>
                    <a:srgbClr val="512F1C"/>
                  </a:solidFill>
                  <a:latin typeface="#9Slide03 Roboto Slab Bold" pitchFamily="2" charset="0"/>
                  <a:ea typeface="#9Slide03 Roboto Slab Bold" pitchFamily="2" charset="0"/>
                  <a:cs typeface="Times New Roman" panose="02020603050405020304" pitchFamily="18" charset="0"/>
                </a:rPr>
                <a:t>Bài</a:t>
              </a:r>
              <a:r>
                <a:rPr lang="en-US" sz="5400" u="none" strike="noStrike" spc="174" dirty="0">
                  <a:solidFill>
                    <a:srgbClr val="512F1C"/>
                  </a:solidFill>
                  <a:latin typeface="#9Slide03 Roboto Slab Bold" pitchFamily="2" charset="0"/>
                  <a:ea typeface="#9Slide03 Roboto Slab Bold" pitchFamily="2" charset="0"/>
                  <a:cs typeface="Times New Roman" panose="02020603050405020304" pitchFamily="18" charset="0"/>
                </a:rPr>
                <a:t> 10:</a:t>
              </a:r>
            </a:p>
          </p:txBody>
        </p:sp>
      </p:grpSp>
      <p:sp>
        <p:nvSpPr>
          <p:cNvPr id="43" name="TextBox 12">
            <a:extLst>
              <a:ext uri="{FF2B5EF4-FFF2-40B4-BE49-F238E27FC236}">
                <a16:creationId xmlns:a16="http://schemas.microsoft.com/office/drawing/2014/main" id="{EAB81F9F-6EE6-8FE6-7B20-8FD5016C9E3C}"/>
              </a:ext>
            </a:extLst>
          </p:cNvPr>
          <p:cNvSpPr txBox="1"/>
          <p:nvPr/>
        </p:nvSpPr>
        <p:spPr>
          <a:xfrm>
            <a:off x="2358482" y="3499308"/>
            <a:ext cx="13131829" cy="923330"/>
          </a:xfrm>
          <a:prstGeom prst="rect">
            <a:avLst/>
          </a:prstGeom>
        </p:spPr>
        <p:txBody>
          <a:bodyPr wrap="square" lIns="0" tIns="0" rIns="0" bIns="0" rtlCol="0" anchor="t">
            <a:spAutoFit/>
          </a:bodyPr>
          <a:lstStyle/>
          <a:p>
            <a:pPr marL="0" lvl="1" indent="0" algn="ctr"/>
            <a:r>
              <a:rPr lang="en-US" sz="6000" u="none" strike="noStrike" dirty="0">
                <a:solidFill>
                  <a:schemeClr val="tx2">
                    <a:lumMod val="75000"/>
                  </a:schemeClr>
                </a:solidFill>
                <a:latin typeface="#9Slide07 SVNDessert Menu Scrip" panose="00000500000000000000" pitchFamily="2" charset="0"/>
              </a:rPr>
              <a:t>Giai </a:t>
            </a:r>
            <a:r>
              <a:rPr lang="en-US" sz="6000" u="none" strike="noStrike" dirty="0" err="1">
                <a:solidFill>
                  <a:schemeClr val="tx2">
                    <a:lumMod val="75000"/>
                  </a:schemeClr>
                </a:solidFill>
                <a:latin typeface="#9Slide07 SVNDessert Menu Scrip" panose="00000500000000000000" pitchFamily="2" charset="0"/>
              </a:rPr>
              <a:t>đoạn</a:t>
            </a:r>
            <a:r>
              <a:rPr lang="en-US" sz="6000" u="none" strike="noStrike" dirty="0">
                <a:solidFill>
                  <a:schemeClr val="tx2">
                    <a:lumMod val="75000"/>
                  </a:schemeClr>
                </a:solidFill>
                <a:latin typeface="#9Slide07 SVNDessert Menu Scrip" panose="00000500000000000000" pitchFamily="2" charset="0"/>
              </a:rPr>
              <a:t> 3: </a:t>
            </a:r>
            <a:r>
              <a:rPr lang="en-US" sz="6000" u="none" strike="noStrike" dirty="0" err="1">
                <a:solidFill>
                  <a:schemeClr val="tx2">
                    <a:lumMod val="75000"/>
                  </a:schemeClr>
                </a:solidFill>
                <a:latin typeface="#9Slide07 SVNDessert Menu Scrip" panose="00000500000000000000" pitchFamily="2" charset="0"/>
              </a:rPr>
              <a:t>Báo</a:t>
            </a:r>
            <a:r>
              <a:rPr lang="en-US" sz="6000" u="none" strike="noStrike" dirty="0">
                <a:solidFill>
                  <a:schemeClr val="tx2">
                    <a:lumMod val="75000"/>
                  </a:schemeClr>
                </a:solidFill>
                <a:latin typeface="#9Slide07 SVNDessert Menu Scrip" panose="00000500000000000000" pitchFamily="2" charset="0"/>
              </a:rPr>
              <a:t> </a:t>
            </a:r>
            <a:r>
              <a:rPr lang="en-US" sz="6000" u="none" strike="noStrike" dirty="0" err="1">
                <a:solidFill>
                  <a:schemeClr val="tx2">
                    <a:lumMod val="75000"/>
                  </a:schemeClr>
                </a:solidFill>
                <a:latin typeface="#9Slide07 SVNDessert Menu Scrip" panose="00000500000000000000" pitchFamily="2" charset="0"/>
              </a:rPr>
              <a:t>cáo</a:t>
            </a:r>
            <a:r>
              <a:rPr lang="en-US" sz="6000" u="none" strike="noStrike" dirty="0">
                <a:solidFill>
                  <a:schemeClr val="tx2">
                    <a:lumMod val="75000"/>
                  </a:schemeClr>
                </a:solidFill>
                <a:latin typeface="#9Slide07 SVNDessert Menu Scrip" panose="00000500000000000000" pitchFamily="2" charset="0"/>
              </a:rPr>
              <a:t> </a:t>
            </a:r>
            <a:r>
              <a:rPr lang="en-US" sz="6000" u="none" strike="noStrike" dirty="0" err="1">
                <a:solidFill>
                  <a:schemeClr val="tx2">
                    <a:lumMod val="75000"/>
                  </a:schemeClr>
                </a:solidFill>
                <a:latin typeface="#9Slide07 SVNDessert Menu Scrip" panose="00000500000000000000" pitchFamily="2" charset="0"/>
              </a:rPr>
              <a:t>kết</a:t>
            </a:r>
            <a:r>
              <a:rPr lang="en-US" sz="6000" u="none" strike="noStrike" dirty="0">
                <a:solidFill>
                  <a:schemeClr val="tx2">
                    <a:lumMod val="75000"/>
                  </a:schemeClr>
                </a:solidFill>
                <a:latin typeface="#9Slide07 SVNDessert Menu Scrip" panose="00000500000000000000" pitchFamily="2" charset="0"/>
              </a:rPr>
              <a:t> </a:t>
            </a:r>
            <a:r>
              <a:rPr lang="en-US" sz="6000" u="none" strike="noStrike" dirty="0" err="1">
                <a:solidFill>
                  <a:schemeClr val="tx2">
                    <a:lumMod val="75000"/>
                  </a:schemeClr>
                </a:solidFill>
                <a:latin typeface="#9Slide07 SVNDessert Menu Scrip" panose="00000500000000000000" pitchFamily="2" charset="0"/>
              </a:rPr>
              <a:t>quả</a:t>
            </a:r>
            <a:r>
              <a:rPr lang="en-US" sz="6000" u="none" strike="noStrike" dirty="0">
                <a:solidFill>
                  <a:schemeClr val="tx2">
                    <a:lumMod val="75000"/>
                  </a:schemeClr>
                </a:solidFill>
                <a:latin typeface="#9Slide07 SVNDessert Menu Scrip" panose="00000500000000000000" pitchFamily="2" charset="0"/>
              </a:rPr>
              <a:t> </a:t>
            </a:r>
            <a:r>
              <a:rPr lang="en-US" sz="6000" u="none" strike="noStrike" dirty="0" err="1">
                <a:solidFill>
                  <a:schemeClr val="tx2">
                    <a:lumMod val="75000"/>
                  </a:schemeClr>
                </a:solidFill>
                <a:latin typeface="#9Slide07 SVNDessert Menu Scrip" panose="00000500000000000000" pitchFamily="2" charset="0"/>
              </a:rPr>
              <a:t>dự</a:t>
            </a:r>
            <a:r>
              <a:rPr lang="en-US" sz="6000" u="none" strike="noStrike" dirty="0">
                <a:solidFill>
                  <a:schemeClr val="tx2">
                    <a:lumMod val="75000"/>
                  </a:schemeClr>
                </a:solidFill>
                <a:latin typeface="#9Slide07 SVNDessert Menu Scrip" panose="00000500000000000000" pitchFamily="2" charset="0"/>
              </a:rPr>
              <a:t> </a:t>
            </a:r>
            <a:r>
              <a:rPr lang="en-US" sz="6000" u="none" strike="noStrike" dirty="0" err="1">
                <a:solidFill>
                  <a:schemeClr val="tx2">
                    <a:lumMod val="75000"/>
                  </a:schemeClr>
                </a:solidFill>
                <a:latin typeface="#9Slide07 SVNDessert Menu Scrip" panose="00000500000000000000" pitchFamily="2" charset="0"/>
              </a:rPr>
              <a:t>án</a:t>
            </a:r>
            <a:endParaRPr lang="en-US" sz="6000" u="none" strike="noStrike" dirty="0">
              <a:solidFill>
                <a:schemeClr val="tx2">
                  <a:lumMod val="75000"/>
                </a:schemeClr>
              </a:solidFill>
              <a:latin typeface="#9Slide07 SVNDessert Menu Scrip" panose="00000500000000000000" pitchFamily="2" charset="0"/>
            </a:endParaRPr>
          </a:p>
        </p:txBody>
      </p:sp>
      <p:sp>
        <p:nvSpPr>
          <p:cNvPr id="44" name="TextBox 13">
            <a:extLst>
              <a:ext uri="{FF2B5EF4-FFF2-40B4-BE49-F238E27FC236}">
                <a16:creationId xmlns:a16="http://schemas.microsoft.com/office/drawing/2014/main" id="{819E891E-B0E5-41E9-825D-5CA273D94895}"/>
              </a:ext>
            </a:extLst>
          </p:cNvPr>
          <p:cNvSpPr txBox="1"/>
          <p:nvPr/>
        </p:nvSpPr>
        <p:spPr>
          <a:xfrm>
            <a:off x="596452" y="1737824"/>
            <a:ext cx="16230600" cy="960648"/>
          </a:xfrm>
          <a:prstGeom prst="rect">
            <a:avLst/>
          </a:prstGeom>
        </p:spPr>
        <p:txBody>
          <a:bodyPr lIns="0" tIns="0" rIns="0" bIns="0" rtlCol="0" anchor="t">
            <a:spAutoFit/>
          </a:bodyPr>
          <a:lstStyle/>
          <a:p>
            <a:pPr marL="0" lvl="0" indent="0" algn="ctr">
              <a:lnSpc>
                <a:spcPts val="7320"/>
              </a:lnSpc>
              <a:spcBef>
                <a:spcPct val="0"/>
              </a:spcBef>
            </a:pPr>
            <a:r>
              <a:rPr lang="en-US" sz="8800" spc="-183" dirty="0" err="1">
                <a:solidFill>
                  <a:srgbClr val="512F1C"/>
                </a:solidFill>
                <a:latin typeface="#9Slide07 IcielBaliho Script" pitchFamily="2" charset="0"/>
              </a:rPr>
              <a:t>Sách</a:t>
            </a:r>
            <a:r>
              <a:rPr lang="en-US" sz="8800" spc="-183" dirty="0">
                <a:solidFill>
                  <a:srgbClr val="512F1C"/>
                </a:solidFill>
                <a:latin typeface="#9Slide07 IcielBaliho Script" pitchFamily="2" charset="0"/>
              </a:rPr>
              <a:t> – </a:t>
            </a:r>
            <a:r>
              <a:rPr lang="en-US" sz="8800" spc="-183" dirty="0" err="1">
                <a:solidFill>
                  <a:srgbClr val="512F1C"/>
                </a:solidFill>
                <a:latin typeface="#9Slide07 IcielBaliho Script" pitchFamily="2" charset="0"/>
              </a:rPr>
              <a:t>người</a:t>
            </a:r>
            <a:r>
              <a:rPr lang="en-US" sz="8800" spc="-183" dirty="0">
                <a:solidFill>
                  <a:srgbClr val="512F1C"/>
                </a:solidFill>
                <a:latin typeface="#9Slide07 IcielBaliho Script" pitchFamily="2" charset="0"/>
              </a:rPr>
              <a:t> </a:t>
            </a:r>
            <a:r>
              <a:rPr lang="en-US" sz="8800" spc="-183" dirty="0" err="1">
                <a:solidFill>
                  <a:srgbClr val="512F1C"/>
                </a:solidFill>
                <a:latin typeface="#9Slide07 IcielBaliho Script" pitchFamily="2" charset="0"/>
              </a:rPr>
              <a:t>bạn</a:t>
            </a:r>
            <a:r>
              <a:rPr lang="en-US" sz="8800" spc="-183" dirty="0">
                <a:solidFill>
                  <a:srgbClr val="512F1C"/>
                </a:solidFill>
                <a:latin typeface="#9Slide07 IcielBaliho Script" pitchFamily="2" charset="0"/>
              </a:rPr>
              <a:t> </a:t>
            </a:r>
            <a:r>
              <a:rPr lang="en-US" sz="8800" spc="-183" dirty="0" err="1">
                <a:solidFill>
                  <a:srgbClr val="512F1C"/>
                </a:solidFill>
                <a:latin typeface="#9Slide07 IcielBaliho Script" pitchFamily="2" charset="0"/>
              </a:rPr>
              <a:t>đồng</a:t>
            </a:r>
            <a:r>
              <a:rPr lang="en-US" sz="8800" spc="-183" dirty="0">
                <a:solidFill>
                  <a:srgbClr val="512F1C"/>
                </a:solidFill>
                <a:latin typeface="#9Slide07 IcielBaliho Script" pitchFamily="2" charset="0"/>
              </a:rPr>
              <a:t> </a:t>
            </a:r>
            <a:r>
              <a:rPr lang="en-US" sz="8800" spc="-183" dirty="0" err="1">
                <a:solidFill>
                  <a:srgbClr val="512F1C"/>
                </a:solidFill>
                <a:latin typeface="#9Slide07 IcielBaliho Script" pitchFamily="2" charset="0"/>
              </a:rPr>
              <a:t>hành</a:t>
            </a:r>
            <a:endParaRPr lang="en-US" sz="8800" spc="-183" dirty="0">
              <a:solidFill>
                <a:srgbClr val="512F1C"/>
              </a:solidFill>
              <a:latin typeface="#9Slide07 IcielBaliho Script" pitchFamily="2" charset="0"/>
            </a:endParaRPr>
          </a:p>
        </p:txBody>
      </p:sp>
      <p:sp>
        <p:nvSpPr>
          <p:cNvPr id="45" name="TextBox 12">
            <a:extLst>
              <a:ext uri="{FF2B5EF4-FFF2-40B4-BE49-F238E27FC236}">
                <a16:creationId xmlns:a16="http://schemas.microsoft.com/office/drawing/2014/main" id="{81DB5C39-7CB7-BDF3-60A5-2C48A284C156}"/>
              </a:ext>
            </a:extLst>
          </p:cNvPr>
          <p:cNvSpPr txBox="1"/>
          <p:nvPr/>
        </p:nvSpPr>
        <p:spPr>
          <a:xfrm>
            <a:off x="2767460" y="6512155"/>
            <a:ext cx="12344400" cy="1015663"/>
          </a:xfrm>
          <a:prstGeom prst="rect">
            <a:avLst/>
          </a:prstGeom>
        </p:spPr>
        <p:txBody>
          <a:bodyPr wrap="square" lIns="0" tIns="0" rIns="0" bIns="0" rtlCol="0" anchor="t">
            <a:spAutoFit/>
          </a:bodyPr>
          <a:lstStyle/>
          <a:p>
            <a:pPr marL="0" lvl="1" indent="0" algn="ctr"/>
            <a:r>
              <a:rPr lang="en-US" sz="6600" u="none" strike="noStrike" dirty="0" err="1">
                <a:solidFill>
                  <a:srgbClr val="C00000"/>
                </a:solidFill>
                <a:latin typeface="#9Slide07 SVNDessert Menu Scrip" panose="00000500000000000000" pitchFamily="2" charset="0"/>
              </a:rPr>
              <a:t>Về</a:t>
            </a:r>
            <a:r>
              <a:rPr lang="en-US" sz="6600" u="none" strike="noStrike" dirty="0">
                <a:solidFill>
                  <a:srgbClr val="C00000"/>
                </a:solidFill>
                <a:latin typeface="#9Slide07 SVNDessert Menu Scrip" panose="00000500000000000000" pitchFamily="2" charset="0"/>
              </a:rPr>
              <a:t> </a:t>
            </a:r>
            <a:r>
              <a:rPr lang="en-US" sz="6600" u="none" strike="noStrike" dirty="0" err="1">
                <a:solidFill>
                  <a:srgbClr val="C00000"/>
                </a:solidFill>
                <a:latin typeface="#9Slide07 SVNDessert Menu Scrip" panose="00000500000000000000" pitchFamily="2" charset="0"/>
              </a:rPr>
              <a:t>đích</a:t>
            </a:r>
            <a:r>
              <a:rPr lang="en-US" sz="6600" u="none" strike="noStrike" dirty="0">
                <a:solidFill>
                  <a:srgbClr val="C00000"/>
                </a:solidFill>
                <a:latin typeface="#9Slide07 SVNDessert Menu Scrip" panose="00000500000000000000" pitchFamily="2" charset="0"/>
              </a:rPr>
              <a:t> – </a:t>
            </a:r>
            <a:r>
              <a:rPr lang="en-US" sz="6600" u="none" strike="noStrike" dirty="0" err="1">
                <a:solidFill>
                  <a:srgbClr val="C00000"/>
                </a:solidFill>
                <a:latin typeface="#9Slide07 SVNDessert Menu Scrip" panose="00000500000000000000" pitchFamily="2" charset="0"/>
              </a:rPr>
              <a:t>Ngày</a:t>
            </a:r>
            <a:r>
              <a:rPr lang="en-US" sz="6600" u="none" strike="noStrike" dirty="0">
                <a:solidFill>
                  <a:srgbClr val="C00000"/>
                </a:solidFill>
                <a:latin typeface="#9Slide07 SVNDessert Menu Scrip" panose="00000500000000000000" pitchFamily="2" charset="0"/>
              </a:rPr>
              <a:t> </a:t>
            </a:r>
            <a:r>
              <a:rPr lang="en-US" sz="6600" u="none" strike="noStrike" dirty="0" err="1">
                <a:solidFill>
                  <a:srgbClr val="C00000"/>
                </a:solidFill>
                <a:latin typeface="#9Slide07 SVNDessert Menu Scrip" panose="00000500000000000000" pitchFamily="2" charset="0"/>
              </a:rPr>
              <a:t>hội</a:t>
            </a:r>
            <a:r>
              <a:rPr lang="en-US" sz="6600" u="none" strike="noStrike" dirty="0">
                <a:solidFill>
                  <a:srgbClr val="C00000"/>
                </a:solidFill>
                <a:latin typeface="#9Slide07 SVNDessert Menu Scrip" panose="00000500000000000000" pitchFamily="2" charset="0"/>
              </a:rPr>
              <a:t> </a:t>
            </a:r>
            <a:r>
              <a:rPr lang="en-US" sz="6600" u="none" strike="noStrike" dirty="0" err="1">
                <a:solidFill>
                  <a:srgbClr val="C00000"/>
                </a:solidFill>
                <a:latin typeface="#9Slide07 SVNDessert Menu Scrip" panose="00000500000000000000" pitchFamily="2" charset="0"/>
              </a:rPr>
              <a:t>với</a:t>
            </a:r>
            <a:r>
              <a:rPr lang="en-US" sz="6600" u="none" strike="noStrike" dirty="0">
                <a:solidFill>
                  <a:srgbClr val="C00000"/>
                </a:solidFill>
                <a:latin typeface="#9Slide07 SVNDessert Menu Scrip" panose="00000500000000000000" pitchFamily="2" charset="0"/>
              </a:rPr>
              <a:t> </a:t>
            </a:r>
            <a:r>
              <a:rPr lang="en-US" sz="6600" u="none" strike="noStrike" dirty="0" err="1">
                <a:solidFill>
                  <a:srgbClr val="C00000"/>
                </a:solidFill>
                <a:latin typeface="#9Slide07 SVNDessert Menu Scrip" panose="00000500000000000000" pitchFamily="2" charset="0"/>
              </a:rPr>
              <a:t>sách</a:t>
            </a:r>
            <a:endParaRPr lang="en-US" sz="6600" u="none" strike="noStrike" dirty="0">
              <a:solidFill>
                <a:srgbClr val="C00000"/>
              </a:solidFill>
              <a:latin typeface="#9Slide07 SVNDessert Menu Scrip" panose="00000500000000000000" pitchFamily="2" charset="0"/>
            </a:endParaRPr>
          </a:p>
        </p:txBody>
      </p:sp>
      <p:sp>
        <p:nvSpPr>
          <p:cNvPr id="46" name="TextBox 12">
            <a:extLst>
              <a:ext uri="{FF2B5EF4-FFF2-40B4-BE49-F238E27FC236}">
                <a16:creationId xmlns:a16="http://schemas.microsoft.com/office/drawing/2014/main" id="{C61FEFA7-5B01-B9F8-0241-65AEB670AABE}"/>
              </a:ext>
            </a:extLst>
          </p:cNvPr>
          <p:cNvSpPr txBox="1"/>
          <p:nvPr/>
        </p:nvSpPr>
        <p:spPr>
          <a:xfrm>
            <a:off x="2358481" y="5095641"/>
            <a:ext cx="13131829" cy="923330"/>
          </a:xfrm>
          <a:prstGeom prst="rect">
            <a:avLst/>
          </a:prstGeom>
        </p:spPr>
        <p:txBody>
          <a:bodyPr wrap="square" lIns="0" tIns="0" rIns="0" bIns="0" rtlCol="0" anchor="t">
            <a:spAutoFit/>
          </a:bodyPr>
          <a:lstStyle/>
          <a:p>
            <a:pPr marL="0" lvl="1" indent="0" algn="ctr"/>
            <a:r>
              <a:rPr lang="en-US" sz="6000" u="none" strike="noStrike" dirty="0" err="1">
                <a:solidFill>
                  <a:schemeClr val="accent6">
                    <a:lumMod val="50000"/>
                  </a:schemeClr>
                </a:solidFill>
                <a:latin typeface="#9Slide07 SVNDessert Menu Scrip" panose="00000500000000000000" pitchFamily="2" charset="0"/>
              </a:rPr>
              <a:t>Nói</a:t>
            </a:r>
            <a:r>
              <a:rPr lang="en-US" sz="6000" u="none" strike="noStrike" dirty="0">
                <a:solidFill>
                  <a:schemeClr val="accent6">
                    <a:lumMod val="50000"/>
                  </a:schemeClr>
                </a:solidFill>
                <a:latin typeface="#9Slide07 SVNDessert Menu Scrip" panose="00000500000000000000" pitchFamily="2" charset="0"/>
              </a:rPr>
              <a:t> </a:t>
            </a:r>
            <a:r>
              <a:rPr lang="en-US" sz="6000" u="none" strike="noStrike" dirty="0" err="1">
                <a:solidFill>
                  <a:schemeClr val="accent6">
                    <a:lumMod val="50000"/>
                  </a:schemeClr>
                </a:solidFill>
                <a:latin typeface="#9Slide07 SVNDessert Menu Scrip" panose="00000500000000000000" pitchFamily="2" charset="0"/>
              </a:rPr>
              <a:t>và</a:t>
            </a:r>
            <a:r>
              <a:rPr lang="en-US" sz="6000" u="none" strike="noStrike" dirty="0">
                <a:solidFill>
                  <a:schemeClr val="accent6">
                    <a:lumMod val="50000"/>
                  </a:schemeClr>
                </a:solidFill>
                <a:latin typeface="#9Slide07 SVNDessert Menu Scrip" panose="00000500000000000000" pitchFamily="2" charset="0"/>
              </a:rPr>
              <a:t> </a:t>
            </a:r>
            <a:r>
              <a:rPr lang="en-US" sz="6000" u="none" strike="noStrike" dirty="0" err="1">
                <a:solidFill>
                  <a:schemeClr val="accent6">
                    <a:lumMod val="50000"/>
                  </a:schemeClr>
                </a:solidFill>
                <a:latin typeface="#9Slide07 SVNDessert Menu Scrip" panose="00000500000000000000" pitchFamily="2" charset="0"/>
              </a:rPr>
              <a:t>nghe</a:t>
            </a:r>
            <a:endParaRPr lang="en-US" sz="6000" u="none" strike="noStrike" dirty="0">
              <a:solidFill>
                <a:schemeClr val="accent6">
                  <a:lumMod val="50000"/>
                </a:schemeClr>
              </a:solidFill>
              <a:latin typeface="#9Slide07 SVNDessert Menu Scrip" panose="00000500000000000000" pitchFamily="2" charset="0"/>
            </a:endParaRPr>
          </a:p>
        </p:txBody>
      </p:sp>
      <p:sp>
        <p:nvSpPr>
          <p:cNvPr id="47" name="Freeform 9">
            <a:extLst>
              <a:ext uri="{FF2B5EF4-FFF2-40B4-BE49-F238E27FC236}">
                <a16:creationId xmlns:a16="http://schemas.microsoft.com/office/drawing/2014/main" id="{4CE3F52F-AE45-DF7C-B7A0-516B82F0214B}"/>
              </a:ext>
            </a:extLst>
          </p:cNvPr>
          <p:cNvSpPr/>
          <p:nvPr/>
        </p:nvSpPr>
        <p:spPr>
          <a:xfrm>
            <a:off x="14793703" y="6333338"/>
            <a:ext cx="4032504" cy="4114800"/>
          </a:xfrm>
          <a:custGeom>
            <a:avLst/>
            <a:gdLst/>
            <a:ahLst/>
            <a:cxnLst/>
            <a:rect l="l" t="t" r="r" b="b"/>
            <a:pathLst>
              <a:path w="4032504" h="4114800">
                <a:moveTo>
                  <a:pt x="0" y="0"/>
                </a:moveTo>
                <a:lnTo>
                  <a:pt x="4032504" y="0"/>
                </a:lnTo>
                <a:lnTo>
                  <a:pt x="403250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87361" y="-3210146"/>
            <a:ext cx="8477692" cy="847769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4" name="TextBox 4"/>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28" name="Group 28"/>
          <p:cNvGrpSpPr/>
          <p:nvPr/>
        </p:nvGrpSpPr>
        <p:grpSpPr>
          <a:xfrm>
            <a:off x="15848734" y="8098728"/>
            <a:ext cx="3616106" cy="361610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30" name="TextBox 30"/>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41" name="TextBox 12">
            <a:extLst>
              <a:ext uri="{FF2B5EF4-FFF2-40B4-BE49-F238E27FC236}">
                <a16:creationId xmlns:a16="http://schemas.microsoft.com/office/drawing/2014/main" id="{DBACABA8-CC1C-3EC4-447C-36CCE337214E}"/>
              </a:ext>
            </a:extLst>
          </p:cNvPr>
          <p:cNvSpPr txBox="1"/>
          <p:nvPr/>
        </p:nvSpPr>
        <p:spPr>
          <a:xfrm>
            <a:off x="4572000" y="4000500"/>
            <a:ext cx="12344400" cy="2462213"/>
          </a:xfrm>
          <a:prstGeom prst="rect">
            <a:avLst/>
          </a:prstGeom>
        </p:spPr>
        <p:txBody>
          <a:bodyPr wrap="square" lIns="0" tIns="0" rIns="0" bIns="0" rtlCol="0" anchor="t">
            <a:spAutoFit/>
          </a:bodyPr>
          <a:lstStyle/>
          <a:p>
            <a:pPr marL="0" lvl="1" indent="0" algn="ctr"/>
            <a:r>
              <a:rPr lang="en-US" sz="8000" u="none" strike="noStrike" dirty="0">
                <a:solidFill>
                  <a:srgbClr val="C00000"/>
                </a:solidFill>
                <a:latin typeface="#9Slide07 SVNDessert Menu Scrip" panose="00000500000000000000" pitchFamily="2" charset="0"/>
              </a:rPr>
              <a:t>I. </a:t>
            </a:r>
          </a:p>
          <a:p>
            <a:pPr marL="0" lvl="1" indent="0" algn="ctr"/>
            <a:r>
              <a:rPr lang="en-US" sz="8000" u="none" strike="noStrike" dirty="0" err="1">
                <a:solidFill>
                  <a:srgbClr val="C00000"/>
                </a:solidFill>
                <a:latin typeface="#9Slide07 SVNDessert Menu Scrip" panose="00000500000000000000" pitchFamily="2" charset="0"/>
              </a:rPr>
              <a:t>Trước</a:t>
            </a:r>
            <a:r>
              <a:rPr lang="en-US" sz="8000" u="none" strike="noStrike" dirty="0">
                <a:solidFill>
                  <a:srgbClr val="C00000"/>
                </a:solidFill>
                <a:latin typeface="#9Slide07 SVNDessert Menu Scrip" panose="00000500000000000000" pitchFamily="2" charset="0"/>
              </a:rPr>
              <a:t> </a:t>
            </a:r>
            <a:r>
              <a:rPr lang="en-US" sz="8000" u="none" strike="noStrike" dirty="0" err="1">
                <a:solidFill>
                  <a:srgbClr val="C00000"/>
                </a:solidFill>
                <a:latin typeface="#9Slide07 SVNDessert Menu Scrip" panose="00000500000000000000" pitchFamily="2" charset="0"/>
              </a:rPr>
              <a:t>khi</a:t>
            </a:r>
            <a:r>
              <a:rPr lang="en-US" sz="8000" u="none" strike="noStrike" dirty="0">
                <a:solidFill>
                  <a:srgbClr val="C00000"/>
                </a:solidFill>
                <a:latin typeface="#9Slide07 SVNDessert Menu Scrip" panose="00000500000000000000" pitchFamily="2" charset="0"/>
              </a:rPr>
              <a:t> </a:t>
            </a:r>
            <a:r>
              <a:rPr lang="en-US" sz="8000" u="none" strike="noStrike" dirty="0" err="1">
                <a:solidFill>
                  <a:srgbClr val="C00000"/>
                </a:solidFill>
                <a:latin typeface="#9Slide07 SVNDessert Menu Scrip" panose="00000500000000000000" pitchFamily="2" charset="0"/>
              </a:rPr>
              <a:t>nói</a:t>
            </a:r>
            <a:endParaRPr lang="en-US" sz="8000" u="none" strike="noStrike" dirty="0">
              <a:solidFill>
                <a:srgbClr val="C00000"/>
              </a:solidFill>
              <a:latin typeface="#9Slide07 SVNDessert Menu Scrip" panose="00000500000000000000" pitchFamily="2" charset="0"/>
            </a:endParaRPr>
          </a:p>
        </p:txBody>
      </p:sp>
    </p:spTree>
    <p:extLst>
      <p:ext uri="{BB962C8B-B14F-4D97-AF65-F5344CB8AC3E}">
        <p14:creationId xmlns:p14="http://schemas.microsoft.com/office/powerpoint/2010/main" val="3480401181"/>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896</Words>
  <Application>Microsoft Office PowerPoint</Application>
  <PresentationFormat>Custom</PresentationFormat>
  <Paragraphs>76</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#9Slide07 Dorayaki</vt:lpstr>
      <vt:lpstr>DM Sans</vt:lpstr>
      <vt:lpstr>#9Slide07 IcielBaliho Script</vt:lpstr>
      <vt:lpstr>Arial</vt:lpstr>
      <vt:lpstr>#9Slide07 SVNDessert Menu Scrip</vt:lpstr>
      <vt:lpstr>#9Slide05 SVNEgregio Script</vt:lpstr>
      <vt:lpstr>Times New Roman</vt:lpstr>
      <vt:lpstr>#9Slide03 Penumbra</vt:lpstr>
      <vt:lpstr>#9Slide03 Roboto Slab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Minimal Professional Business Project Presentation</dc:title>
  <cp:lastModifiedBy>User</cp:lastModifiedBy>
  <cp:revision>26</cp:revision>
  <dcterms:created xsi:type="dcterms:W3CDTF">2006-08-16T00:00:00Z</dcterms:created>
  <dcterms:modified xsi:type="dcterms:W3CDTF">2024-05-09T23:02:17Z</dcterms:modified>
  <dc:identifier>DAGCN0TDCQ8</dc:identifier>
</cp:coreProperties>
</file>