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2"/>
  </p:notesMasterIdLst>
  <p:sldIdLst>
    <p:sldId id="256" r:id="rId2"/>
    <p:sldId id="259" r:id="rId3"/>
    <p:sldId id="258" r:id="rId4"/>
    <p:sldId id="350" r:id="rId5"/>
    <p:sldId id="260" r:id="rId6"/>
    <p:sldId id="320" r:id="rId7"/>
    <p:sldId id="352" r:id="rId8"/>
    <p:sldId id="353" r:id="rId9"/>
    <p:sldId id="322" r:id="rId10"/>
    <p:sldId id="357" r:id="rId11"/>
    <p:sldId id="356" r:id="rId12"/>
    <p:sldId id="321" r:id="rId13"/>
    <p:sldId id="355" r:id="rId14"/>
    <p:sldId id="325" r:id="rId15"/>
    <p:sldId id="354" r:id="rId16"/>
    <p:sldId id="326" r:id="rId17"/>
    <p:sldId id="327" r:id="rId18"/>
    <p:sldId id="358" r:id="rId19"/>
    <p:sldId id="347" r:id="rId20"/>
    <p:sldId id="349" r:id="rId21"/>
  </p:sldIdLst>
  <p:sldSz cx="9144000" cy="5143500" type="screen16x9"/>
  <p:notesSz cx="6858000" cy="9144000"/>
  <p:embeddedFontLst>
    <p:embeddedFont>
      <p:font typeface="Playfair Display ExtraBold" charset="0"/>
      <p:bold r:id="rId23"/>
      <p:boldItalic r:id="rId24"/>
    </p:embeddedFont>
    <p:embeddedFont>
      <p:font typeface="Lato" charset="0"/>
      <p:regular r:id="rId25"/>
      <p:bold r:id="rId26"/>
      <p:italic r:id="rId27"/>
      <p:boldItalic r:id="rId28"/>
    </p:embeddedFont>
    <p:embeddedFont>
      <p:font typeface="#9Slide03 Comfortaa Light" charset="0"/>
      <p:regular r:id="rId29"/>
    </p:embeddedFont>
    <p:embeddedFont>
      <p:font typeface="Calibri" pitchFamily="34" charset="0"/>
      <p:regular r:id="rId30"/>
      <p:bold r:id="rId31"/>
      <p:italic r:id="rId32"/>
      <p:boldItalic r:id="rId33"/>
    </p:embeddedFont>
    <p:embeddedFont>
      <p:font typeface="Cambria Math" pitchFamily="18"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C0EE"/>
    <a:srgbClr val="C2EDA5"/>
    <a:srgbClr val="000000"/>
    <a:srgbClr val="D0F1B9"/>
    <a:srgbClr val="C2F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C03C0EA-9E54-4DD1-90E7-AD69B573F49F}">
  <a:tblStyle styleId="{3C03C0EA-9E54-4DD1-90E7-AD69B573F4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660"/>
  </p:normalViewPr>
  <p:slideViewPr>
    <p:cSldViewPr snapToGrid="0">
      <p:cViewPr varScale="1">
        <p:scale>
          <a:sx n="105" d="100"/>
          <a:sy n="105" d="100"/>
        </p:scale>
        <p:origin x="-35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594731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Để</a:t>
            </a:r>
            <a:r>
              <a:rPr lang="en-US" baseline="0" dirty="0" smtClean="0"/>
              <a:t> quy đồng cho thuận tiện và các em không bị nhầm lẫn, chúng ta sẽ đưa hết các phân số về dạng mẫu dương, sau đó tìm mẫu chung bằng cách tìm BCNN của các mẫu(để khi tính toán với mẫu nhỏ, các con dễ tính toán hơn)</a:t>
            </a:r>
            <a:endParaRPr lang="en-US" dirty="0"/>
          </a:p>
        </p:txBody>
      </p:sp>
    </p:spTree>
    <p:extLst>
      <p:ext uri="{BB962C8B-B14F-4D97-AF65-F5344CB8AC3E}">
        <p14:creationId xmlns:p14="http://schemas.microsoft.com/office/powerpoint/2010/main" val="359299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Vậy,</a:t>
            </a:r>
            <a:r>
              <a:rPr lang="en-US" baseline="0" dirty="0" smtClean="0"/>
              <a:t> để cộng 2 phân số khác mẫu chúng ta làm thế nào? 1 bạn đọc ghi nhớ sgk. Cô đã tóm tắt ghi nhớ lại bằng sơ đồ tư duy sau</a:t>
            </a:r>
            <a:endParaRPr lang="en-US" dirty="0"/>
          </a:p>
        </p:txBody>
      </p:sp>
    </p:spTree>
    <p:extLst>
      <p:ext uri="{BB962C8B-B14F-4D97-AF65-F5344CB8AC3E}">
        <p14:creationId xmlns:p14="http://schemas.microsoft.com/office/powerpoint/2010/main" val="38394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Trong</a:t>
            </a:r>
            <a:r>
              <a:rPr lang="en-US" baseline="0" dirty="0" smtClean="0"/>
              <a:t> tập hợp số nguyên thì còn 1 tính chất nữa là cộng với số đối. Vậy, tính chất đó liệu có đúng trong phép cộng phân số không? Các bạn sẽ cùng về nhà nghiên cứu cho cô</a:t>
            </a:r>
            <a:endParaRPr lang="en-US" dirty="0"/>
          </a:p>
        </p:txBody>
      </p:sp>
    </p:spTree>
    <p:extLst>
      <p:ext uri="{BB962C8B-B14F-4D97-AF65-F5344CB8AC3E}">
        <p14:creationId xmlns:p14="http://schemas.microsoft.com/office/powerpoint/2010/main" val="304650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e30cd7e80a_0_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e30cd7e80a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43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57fa09d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57fa09d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Ở</a:t>
            </a:r>
            <a:r>
              <a:rPr lang="en-US" baseline="0" dirty="0" smtClean="0"/>
              <a:t> tiết học trước các em đã nghiên cứu về cách so sánh, quy đồng phân số, bài học tiếp theo, chúng ta cùng tìm hiểu về phép cộng, trừ phân số</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e30cd7e80a_0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e30cd7e80a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Bài</a:t>
            </a:r>
            <a:r>
              <a:rPr lang="en-US" baseline="0" dirty="0" smtClean="0"/>
              <a:t> học gồm 3 phần, tiết học hôm nay chúng ta nghiên cứu phần I</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Chúng</a:t>
            </a:r>
            <a:r>
              <a:rPr lang="en-US" baseline="0" dirty="0" smtClean="0"/>
              <a:t> ta đã học cộng số nguyên cùng dấu và khác dấu, và ở bài trc ta đã tìm hiểu cách quy đồng mẫu các phân số. Vậy chúng có ứng dụng giừ vào bài học hôm nay, cô và các em sẽ cùng nhau đi nghiên cứu</a:t>
            </a:r>
            <a:endParaRPr lang="en-US" dirty="0"/>
          </a:p>
        </p:txBody>
      </p:sp>
    </p:spTree>
    <p:extLst>
      <p:ext uri="{BB962C8B-B14F-4D97-AF65-F5344CB8AC3E}">
        <p14:creationId xmlns:p14="http://schemas.microsoft.com/office/powerpoint/2010/main" val="305223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e457fa09d0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e457fa09d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Ta vừa</a:t>
            </a:r>
            <a:r>
              <a:rPr lang="en-US" baseline="0" dirty="0" smtClean="0"/>
              <a:t> nhắc lại quy tắc cộng các số nguyê, chúng có ứng dụng như thế nào vào việc cộng các phân số ngày hôm nay? Ta vào phần I</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Để</a:t>
            </a:r>
            <a:r>
              <a:rPr lang="en-US" baseline="0" dirty="0" smtClean="0"/>
              <a:t> trả lời được câu hỏi này, các em cần nắm được quy tắc cộng các phân số</a:t>
            </a:r>
            <a:endParaRPr lang="en-US" dirty="0"/>
          </a:p>
        </p:txBody>
      </p:sp>
    </p:spTree>
    <p:extLst>
      <p:ext uri="{BB962C8B-B14F-4D97-AF65-F5344CB8AC3E}">
        <p14:creationId xmlns:p14="http://schemas.microsoft.com/office/powerpoint/2010/main" val="340176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Trường</a:t>
            </a:r>
            <a:r>
              <a:rPr lang="en-US" baseline="0" dirty="0" smtClean="0"/>
              <a:t> hợp mẫu khác hẳn nhau thì ta làm như thế nào? Ta cùng tìm hiểu phần hoạt động 2</a:t>
            </a:r>
            <a:endParaRPr lang="en-US" dirty="0"/>
          </a:p>
        </p:txBody>
      </p:sp>
    </p:spTree>
    <p:extLst>
      <p:ext uri="{BB962C8B-B14F-4D97-AF65-F5344CB8AC3E}">
        <p14:creationId xmlns:p14="http://schemas.microsoft.com/office/powerpoint/2010/main" val="68221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Cũng</a:t>
            </a:r>
            <a:r>
              <a:rPr lang="en-US" baseline="0" dirty="0" smtClean="0"/>
              <a:t> tương tự như phép cộng phân số mà các em đã học ở tiểu học, để cộng 2 phân số khác mẫu với tử và mẫu là các số nguyên, ta cũng sẽ thực hiện theo 2 bước: </a:t>
            </a:r>
            <a:endParaRPr lang="en-US" dirty="0"/>
          </a:p>
        </p:txBody>
      </p:sp>
    </p:spTree>
    <p:extLst>
      <p:ext uri="{BB962C8B-B14F-4D97-AF65-F5344CB8AC3E}">
        <p14:creationId xmlns:p14="http://schemas.microsoft.com/office/powerpoint/2010/main" val="141234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Cũng</a:t>
            </a:r>
            <a:r>
              <a:rPr lang="en-US" baseline="0" dirty="0" smtClean="0"/>
              <a:t> tương tự như phép cộng phân số mà các em đã học ở tiểu học, để cộng 2 phân số khác mẫu với tử và mẫu là các số nguyên, ta cũng sẽ thực hiện theo 2 bước: </a:t>
            </a:r>
            <a:endParaRPr lang="en-US" dirty="0"/>
          </a:p>
        </p:txBody>
      </p:sp>
    </p:spTree>
    <p:extLst>
      <p:ext uri="{BB962C8B-B14F-4D97-AF65-F5344CB8AC3E}">
        <p14:creationId xmlns:p14="http://schemas.microsoft.com/office/powerpoint/2010/main" val="43112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10225" y="455150"/>
            <a:ext cx="7660200" cy="4233300"/>
          </a:xfrm>
          <a:prstGeom prst="roundRect">
            <a:avLst>
              <a:gd name="adj" fmla="val 5073"/>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rotWithShape="1">
          <a:blip r:embed="rId2">
            <a:alphaModFix amt="50000"/>
          </a:blip>
          <a:srcRect l="1244" t="8847" b="8855"/>
          <a:stretch/>
        </p:blipFill>
        <p:spPr>
          <a:xfrm>
            <a:off x="819975" y="465250"/>
            <a:ext cx="7640700" cy="4214100"/>
          </a:xfrm>
          <a:prstGeom prst="roundRect">
            <a:avLst>
              <a:gd name="adj" fmla="val 4826"/>
            </a:avLst>
          </a:prstGeom>
          <a:noFill/>
          <a:ln>
            <a:noFill/>
          </a:ln>
        </p:spPr>
      </p:pic>
      <p:grpSp>
        <p:nvGrpSpPr>
          <p:cNvPr id="11" name="Google Shape;11;p2"/>
          <p:cNvGrpSpPr/>
          <p:nvPr/>
        </p:nvGrpSpPr>
        <p:grpSpPr>
          <a:xfrm>
            <a:off x="673581" y="696275"/>
            <a:ext cx="324325" cy="3751050"/>
            <a:chOff x="673581" y="696275"/>
            <a:chExt cx="324325" cy="3751050"/>
          </a:xfrm>
        </p:grpSpPr>
        <p:grpSp>
          <p:nvGrpSpPr>
            <p:cNvPr id="12" name="Google Shape;12;p2"/>
            <p:cNvGrpSpPr/>
            <p:nvPr/>
          </p:nvGrpSpPr>
          <p:grpSpPr>
            <a:xfrm rot="-5400000">
              <a:off x="-918069" y="2531350"/>
              <a:ext cx="3751050" cy="80900"/>
              <a:chOff x="1871500" y="2227875"/>
              <a:chExt cx="3751050" cy="80900"/>
            </a:xfrm>
          </p:grpSpPr>
          <p:sp>
            <p:nvSpPr>
              <p:cNvPr id="13" name="Google Shape;13;p2"/>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txBox="1">
            <a:spLocks noGrp="1"/>
          </p:cNvSpPr>
          <p:nvPr>
            <p:ph type="ctrTitle"/>
          </p:nvPr>
        </p:nvSpPr>
        <p:spPr>
          <a:xfrm>
            <a:off x="1798625" y="822875"/>
            <a:ext cx="5862900" cy="249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5200"/>
              <a:buNone/>
              <a:defRPr sz="5400">
                <a:solidFill>
                  <a:schemeClr val="dk2"/>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dirty="0"/>
          </a:p>
        </p:txBody>
      </p:sp>
      <p:sp>
        <p:nvSpPr>
          <p:cNvPr id="40" name="Google Shape;40;p2"/>
          <p:cNvSpPr txBox="1">
            <a:spLocks noGrp="1"/>
          </p:cNvSpPr>
          <p:nvPr>
            <p:ph type="subTitle" idx="1"/>
          </p:nvPr>
        </p:nvSpPr>
        <p:spPr>
          <a:xfrm>
            <a:off x="1798625" y="3771550"/>
            <a:ext cx="5862900" cy="431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800"/>
              <a:buNone/>
              <a:defRPr>
                <a:solidFill>
                  <a:schemeClr val="dk2"/>
                </a:solidFill>
                <a:latin typeface="Arial" panose="020B0604020202020204" pitchFamily="34" charset="0"/>
                <a:ea typeface="Arial" panose="020B0604020202020204" pitchFamily="34" charset="0"/>
                <a:cs typeface="Arial" panose="020B0604020202020204" pitchFamily="34" charset="0"/>
                <a:sym typeface="Lato"/>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dirty="0"/>
          </a:p>
        </p:txBody>
      </p:sp>
      <p:pic>
        <p:nvPicPr>
          <p:cNvPr id="41" name="Google Shape;41;p2"/>
          <p:cNvPicPr preferRelativeResize="0"/>
          <p:nvPr/>
        </p:nvPicPr>
        <p:blipFill rotWithShape="1">
          <a:blip r:embed="rId3">
            <a:alphaModFix/>
          </a:blip>
          <a:srcRect l="5935" t="10036" b="9667"/>
          <a:stretch/>
        </p:blipFill>
        <p:spPr>
          <a:xfrm>
            <a:off x="6818050" y="2444150"/>
            <a:ext cx="2807226" cy="2910251"/>
          </a:xfrm>
          <a:prstGeom prst="rect">
            <a:avLst/>
          </a:prstGeom>
          <a:noFill/>
          <a:ln>
            <a:noFill/>
          </a:ln>
        </p:spPr>
      </p:pic>
      <p:pic>
        <p:nvPicPr>
          <p:cNvPr id="42" name="Google Shape;42;p2"/>
          <p:cNvPicPr preferRelativeResize="0"/>
          <p:nvPr/>
        </p:nvPicPr>
        <p:blipFill>
          <a:blip r:embed="rId4">
            <a:alphaModFix/>
          </a:blip>
          <a:stretch>
            <a:fillRect/>
          </a:stretch>
        </p:blipFill>
        <p:spPr>
          <a:xfrm rot="899967">
            <a:off x="994781" y="402034"/>
            <a:ext cx="1657663" cy="15979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3"/>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3"/>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sp>
        <p:nvSpPr>
          <p:cNvPr id="46" name="Google Shape;46;p3"/>
          <p:cNvSpPr txBox="1">
            <a:spLocks noGrp="1"/>
          </p:cNvSpPr>
          <p:nvPr>
            <p:ph type="title"/>
          </p:nvPr>
        </p:nvSpPr>
        <p:spPr>
          <a:xfrm>
            <a:off x="3915975" y="2045813"/>
            <a:ext cx="3325500" cy="77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200"/>
              <a:buFont typeface="Playfair Display ExtraBold"/>
              <a:buNone/>
              <a:defRPr sz="42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algn="ctr" rtl="0">
              <a:spcBef>
                <a:spcPts val="0"/>
              </a:spcBef>
              <a:spcAft>
                <a:spcPts val="0"/>
              </a:spcAft>
              <a:buClr>
                <a:schemeClr val="dk1"/>
              </a:buClr>
              <a:buSzPts val="4200"/>
              <a:buFont typeface="Playfair Display ExtraBold"/>
              <a:buNone/>
              <a:defRPr sz="4200">
                <a:solidFill>
                  <a:schemeClr val="dk1"/>
                </a:solidFill>
                <a:latin typeface="Playfair Display ExtraBold"/>
                <a:ea typeface="Playfair Display ExtraBold"/>
                <a:cs typeface="Playfair Display ExtraBold"/>
                <a:sym typeface="Playfair Display ExtraBold"/>
              </a:defRPr>
            </a:lvl2pPr>
            <a:lvl3pPr lvl="2" algn="ctr" rtl="0">
              <a:spcBef>
                <a:spcPts val="0"/>
              </a:spcBef>
              <a:spcAft>
                <a:spcPts val="0"/>
              </a:spcAft>
              <a:buClr>
                <a:schemeClr val="dk1"/>
              </a:buClr>
              <a:buSzPts val="4200"/>
              <a:buFont typeface="Playfair Display ExtraBold"/>
              <a:buNone/>
              <a:defRPr sz="4200">
                <a:solidFill>
                  <a:schemeClr val="dk1"/>
                </a:solidFill>
                <a:latin typeface="Playfair Display ExtraBold"/>
                <a:ea typeface="Playfair Display ExtraBold"/>
                <a:cs typeface="Playfair Display ExtraBold"/>
                <a:sym typeface="Playfair Display ExtraBold"/>
              </a:defRPr>
            </a:lvl3pPr>
            <a:lvl4pPr lvl="3" algn="ctr" rtl="0">
              <a:spcBef>
                <a:spcPts val="0"/>
              </a:spcBef>
              <a:spcAft>
                <a:spcPts val="0"/>
              </a:spcAft>
              <a:buClr>
                <a:schemeClr val="dk1"/>
              </a:buClr>
              <a:buSzPts val="4200"/>
              <a:buFont typeface="Playfair Display ExtraBold"/>
              <a:buNone/>
              <a:defRPr sz="4200">
                <a:solidFill>
                  <a:schemeClr val="dk1"/>
                </a:solidFill>
                <a:latin typeface="Playfair Display ExtraBold"/>
                <a:ea typeface="Playfair Display ExtraBold"/>
                <a:cs typeface="Playfair Display ExtraBold"/>
                <a:sym typeface="Playfair Display ExtraBold"/>
              </a:defRPr>
            </a:lvl4pPr>
            <a:lvl5pPr lvl="4" algn="ctr" rtl="0">
              <a:spcBef>
                <a:spcPts val="0"/>
              </a:spcBef>
              <a:spcAft>
                <a:spcPts val="0"/>
              </a:spcAft>
              <a:buClr>
                <a:schemeClr val="dk1"/>
              </a:buClr>
              <a:buSzPts val="4200"/>
              <a:buFont typeface="Playfair Display ExtraBold"/>
              <a:buNone/>
              <a:defRPr sz="4200">
                <a:solidFill>
                  <a:schemeClr val="dk1"/>
                </a:solidFill>
                <a:latin typeface="Playfair Display ExtraBold"/>
                <a:ea typeface="Playfair Display ExtraBold"/>
                <a:cs typeface="Playfair Display ExtraBold"/>
                <a:sym typeface="Playfair Display ExtraBold"/>
              </a:defRPr>
            </a:lvl5pPr>
            <a:lvl6pPr lvl="5" algn="ctr" rtl="0">
              <a:spcBef>
                <a:spcPts val="0"/>
              </a:spcBef>
              <a:spcAft>
                <a:spcPts val="0"/>
              </a:spcAft>
              <a:buClr>
                <a:schemeClr val="dk1"/>
              </a:buClr>
              <a:buSzPts val="4200"/>
              <a:buFont typeface="Playfair Display ExtraBold"/>
              <a:buNone/>
              <a:defRPr sz="4200">
                <a:solidFill>
                  <a:schemeClr val="dk1"/>
                </a:solidFill>
                <a:latin typeface="Playfair Display ExtraBold"/>
                <a:ea typeface="Playfair Display ExtraBold"/>
                <a:cs typeface="Playfair Display ExtraBold"/>
                <a:sym typeface="Playfair Display ExtraBold"/>
              </a:defRPr>
            </a:lvl6pPr>
            <a:lvl7pPr lvl="6" algn="ctr" rtl="0">
              <a:spcBef>
                <a:spcPts val="0"/>
              </a:spcBef>
              <a:spcAft>
                <a:spcPts val="0"/>
              </a:spcAft>
              <a:buClr>
                <a:schemeClr val="dk1"/>
              </a:buClr>
              <a:buSzPts val="4200"/>
              <a:buFont typeface="Playfair Display ExtraBold"/>
              <a:buNone/>
              <a:defRPr sz="4200">
                <a:solidFill>
                  <a:schemeClr val="dk1"/>
                </a:solidFill>
                <a:latin typeface="Playfair Display ExtraBold"/>
                <a:ea typeface="Playfair Display ExtraBold"/>
                <a:cs typeface="Playfair Display ExtraBold"/>
                <a:sym typeface="Playfair Display ExtraBold"/>
              </a:defRPr>
            </a:lvl7pPr>
            <a:lvl8pPr lvl="7" algn="ctr" rtl="0">
              <a:spcBef>
                <a:spcPts val="0"/>
              </a:spcBef>
              <a:spcAft>
                <a:spcPts val="0"/>
              </a:spcAft>
              <a:buClr>
                <a:schemeClr val="dk1"/>
              </a:buClr>
              <a:buSzPts val="4200"/>
              <a:buFont typeface="Playfair Display ExtraBold"/>
              <a:buNone/>
              <a:defRPr sz="4200">
                <a:solidFill>
                  <a:schemeClr val="dk1"/>
                </a:solidFill>
                <a:latin typeface="Playfair Display ExtraBold"/>
                <a:ea typeface="Playfair Display ExtraBold"/>
                <a:cs typeface="Playfair Display ExtraBold"/>
                <a:sym typeface="Playfair Display ExtraBold"/>
              </a:defRPr>
            </a:lvl8pPr>
            <a:lvl9pPr lvl="8" algn="ctr" rtl="0">
              <a:spcBef>
                <a:spcPts val="0"/>
              </a:spcBef>
              <a:spcAft>
                <a:spcPts val="0"/>
              </a:spcAft>
              <a:buClr>
                <a:schemeClr val="dk1"/>
              </a:buClr>
              <a:buSzPts val="4200"/>
              <a:buFont typeface="Playfair Display ExtraBold"/>
              <a:buNone/>
              <a:defRPr sz="4200">
                <a:solidFill>
                  <a:schemeClr val="dk1"/>
                </a:solidFill>
                <a:latin typeface="Playfair Display ExtraBold"/>
                <a:ea typeface="Playfair Display ExtraBold"/>
                <a:cs typeface="Playfair Display ExtraBold"/>
                <a:sym typeface="Playfair Display ExtraBold"/>
              </a:defRPr>
            </a:lvl9pPr>
          </a:lstStyle>
          <a:p>
            <a:endParaRPr dirty="0"/>
          </a:p>
        </p:txBody>
      </p:sp>
      <p:grpSp>
        <p:nvGrpSpPr>
          <p:cNvPr id="47" name="Google Shape;47;p3"/>
          <p:cNvGrpSpPr/>
          <p:nvPr/>
        </p:nvGrpSpPr>
        <p:grpSpPr>
          <a:xfrm>
            <a:off x="673581" y="696275"/>
            <a:ext cx="324325" cy="3751050"/>
            <a:chOff x="673581" y="696275"/>
            <a:chExt cx="324325" cy="3751050"/>
          </a:xfrm>
        </p:grpSpPr>
        <p:grpSp>
          <p:nvGrpSpPr>
            <p:cNvPr id="48" name="Google Shape;48;p3"/>
            <p:cNvGrpSpPr/>
            <p:nvPr/>
          </p:nvGrpSpPr>
          <p:grpSpPr>
            <a:xfrm rot="-5400000">
              <a:off x="-918069" y="2531350"/>
              <a:ext cx="3751050" cy="80900"/>
              <a:chOff x="1871500" y="2227875"/>
              <a:chExt cx="3751050" cy="80900"/>
            </a:xfrm>
          </p:grpSpPr>
          <p:sp>
            <p:nvSpPr>
              <p:cNvPr id="49" name="Google Shape;49;p3"/>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
          <p:cNvSpPr txBox="1">
            <a:spLocks noGrp="1"/>
          </p:cNvSpPr>
          <p:nvPr>
            <p:ph type="title" idx="2" hasCustomPrompt="1"/>
          </p:nvPr>
        </p:nvSpPr>
        <p:spPr>
          <a:xfrm>
            <a:off x="4580625" y="845213"/>
            <a:ext cx="1996200" cy="120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9600"/>
              <a:buNone/>
              <a:defRPr sz="96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rPr dirty="0"/>
              <a:t>xx%</a:t>
            </a:r>
          </a:p>
        </p:txBody>
      </p:sp>
      <p:sp>
        <p:nvSpPr>
          <p:cNvPr id="76" name="Google Shape;76;p3"/>
          <p:cNvSpPr txBox="1">
            <a:spLocks noGrp="1"/>
          </p:cNvSpPr>
          <p:nvPr>
            <p:ph type="subTitle" idx="1"/>
          </p:nvPr>
        </p:nvSpPr>
        <p:spPr>
          <a:xfrm>
            <a:off x="3916125" y="3246525"/>
            <a:ext cx="3325500" cy="6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sp>
        <p:nvSpPr>
          <p:cNvPr id="112" name="Google Shape;112;p5"/>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5"/>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114" name="Google Shape;114;p5"/>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115" name="Google Shape;115;p5"/>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ExtraBold"/>
              <a:buNone/>
              <a:defRPr sz="36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2pPr>
            <a:lvl3pPr lvl="2"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3pPr>
            <a:lvl4pPr lvl="3"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4pPr>
            <a:lvl5pPr lvl="4"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5pPr>
            <a:lvl6pPr lvl="5"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6pPr>
            <a:lvl7pPr lvl="6"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7pPr>
            <a:lvl8pPr lvl="7"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8pPr>
            <a:lvl9pPr lvl="8"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9pPr>
          </a:lstStyle>
          <a:p>
            <a:endParaRPr dirty="0"/>
          </a:p>
        </p:txBody>
      </p:sp>
      <p:grpSp>
        <p:nvGrpSpPr>
          <p:cNvPr id="116" name="Google Shape;116;p5"/>
          <p:cNvGrpSpPr/>
          <p:nvPr/>
        </p:nvGrpSpPr>
        <p:grpSpPr>
          <a:xfrm>
            <a:off x="673581" y="696275"/>
            <a:ext cx="324325" cy="3751050"/>
            <a:chOff x="673581" y="696275"/>
            <a:chExt cx="324325" cy="3751050"/>
          </a:xfrm>
        </p:grpSpPr>
        <p:grpSp>
          <p:nvGrpSpPr>
            <p:cNvPr id="117" name="Google Shape;117;p5"/>
            <p:cNvGrpSpPr/>
            <p:nvPr/>
          </p:nvGrpSpPr>
          <p:grpSpPr>
            <a:xfrm rot="-5400000">
              <a:off x="-918069" y="2531350"/>
              <a:ext cx="3751050" cy="80900"/>
              <a:chOff x="1871500" y="2227875"/>
              <a:chExt cx="3751050" cy="80900"/>
            </a:xfrm>
          </p:grpSpPr>
          <p:sp>
            <p:nvSpPr>
              <p:cNvPr id="118" name="Google Shape;118;p5"/>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5"/>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5"/>
          <p:cNvSpPr txBox="1">
            <a:spLocks noGrp="1"/>
          </p:cNvSpPr>
          <p:nvPr>
            <p:ph type="subTitle" idx="1"/>
          </p:nvPr>
        </p:nvSpPr>
        <p:spPr>
          <a:xfrm>
            <a:off x="1925869" y="2858175"/>
            <a:ext cx="2242800" cy="12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45" name="Google Shape;145;p5"/>
          <p:cNvSpPr txBox="1">
            <a:spLocks noGrp="1"/>
          </p:cNvSpPr>
          <p:nvPr>
            <p:ph type="subTitle" idx="2"/>
          </p:nvPr>
        </p:nvSpPr>
        <p:spPr>
          <a:xfrm>
            <a:off x="1925869" y="2496325"/>
            <a:ext cx="2242800" cy="40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Font typeface="Playfair Display ExtraBold"/>
              <a:buNone/>
              <a:defRPr sz="22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2pPr>
            <a:lvl3pPr lvl="2"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3pPr>
            <a:lvl4pPr lvl="3"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4pPr>
            <a:lvl5pPr lvl="4"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5pPr>
            <a:lvl6pPr lvl="5"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6pPr>
            <a:lvl7pPr lvl="6"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7pPr>
            <a:lvl8pPr lvl="7"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8pPr>
            <a:lvl9pPr lvl="8"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9pPr>
          </a:lstStyle>
          <a:p>
            <a:endParaRPr dirty="0"/>
          </a:p>
        </p:txBody>
      </p:sp>
      <p:sp>
        <p:nvSpPr>
          <p:cNvPr id="146" name="Google Shape;146;p5"/>
          <p:cNvSpPr txBox="1">
            <a:spLocks noGrp="1"/>
          </p:cNvSpPr>
          <p:nvPr>
            <p:ph type="subTitle" idx="3"/>
          </p:nvPr>
        </p:nvSpPr>
        <p:spPr>
          <a:xfrm>
            <a:off x="4975319" y="2858175"/>
            <a:ext cx="2242800" cy="12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47" name="Google Shape;147;p5"/>
          <p:cNvSpPr txBox="1">
            <a:spLocks noGrp="1"/>
          </p:cNvSpPr>
          <p:nvPr>
            <p:ph type="subTitle" idx="4"/>
          </p:nvPr>
        </p:nvSpPr>
        <p:spPr>
          <a:xfrm>
            <a:off x="4975319" y="2496325"/>
            <a:ext cx="2242800" cy="40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Font typeface="Playfair Display ExtraBold"/>
              <a:buNone/>
              <a:defRPr sz="22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2pPr>
            <a:lvl3pPr lvl="2"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3pPr>
            <a:lvl4pPr lvl="3"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4pPr>
            <a:lvl5pPr lvl="4"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5pPr>
            <a:lvl6pPr lvl="5"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6pPr>
            <a:lvl7pPr lvl="6"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7pPr>
            <a:lvl8pPr lvl="7"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8pPr>
            <a:lvl9pPr lvl="8" algn="ctr"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9pPr>
          </a:lstStyle>
          <a:p>
            <a:endParaRPr dirty="0"/>
          </a:p>
        </p:txBody>
      </p:sp>
      <p:pic>
        <p:nvPicPr>
          <p:cNvPr id="148" name="Google Shape;148;p5"/>
          <p:cNvPicPr preferRelativeResize="0"/>
          <p:nvPr/>
        </p:nvPicPr>
        <p:blipFill rotWithShape="1">
          <a:blip r:embed="rId4">
            <a:alphaModFix/>
          </a:blip>
          <a:srcRect t="12766" b="6123"/>
          <a:stretch/>
        </p:blipFill>
        <p:spPr>
          <a:xfrm>
            <a:off x="7245850" y="3160350"/>
            <a:ext cx="1898150" cy="1978102"/>
          </a:xfrm>
          <a:prstGeom prst="rect">
            <a:avLst/>
          </a:prstGeom>
          <a:noFill/>
          <a:ln>
            <a:noFill/>
          </a:ln>
        </p:spPr>
      </p:pic>
      <p:pic>
        <p:nvPicPr>
          <p:cNvPr id="149" name="Google Shape;149;p5"/>
          <p:cNvPicPr preferRelativeResize="0"/>
          <p:nvPr/>
        </p:nvPicPr>
        <p:blipFill rotWithShape="1">
          <a:blip r:embed="rId5">
            <a:alphaModFix/>
          </a:blip>
          <a:srcRect l="9261" t="28180" r="18494" b="9858"/>
          <a:stretch/>
        </p:blipFill>
        <p:spPr>
          <a:xfrm>
            <a:off x="6522475" y="1207627"/>
            <a:ext cx="2242800" cy="1795911"/>
          </a:xfrm>
          <a:prstGeom prst="rect">
            <a:avLst/>
          </a:prstGeom>
          <a:noFill/>
          <a:ln>
            <a:noFill/>
          </a:ln>
        </p:spPr>
      </p:pic>
      <p:pic>
        <p:nvPicPr>
          <p:cNvPr id="150" name="Google Shape;150;p5"/>
          <p:cNvPicPr preferRelativeResize="0"/>
          <p:nvPr/>
        </p:nvPicPr>
        <p:blipFill rotWithShape="1">
          <a:blip r:embed="rId6">
            <a:alphaModFix/>
          </a:blip>
          <a:srcRect l="7552" t="7355" r="23600"/>
          <a:stretch/>
        </p:blipFill>
        <p:spPr>
          <a:xfrm rot="5888868">
            <a:off x="921962" y="295713"/>
            <a:ext cx="1266101" cy="15906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6"/>
        <p:cNvGrpSpPr/>
        <p:nvPr/>
      </p:nvGrpSpPr>
      <p:grpSpPr>
        <a:xfrm>
          <a:off x="0" y="0"/>
          <a:ext cx="0" cy="0"/>
          <a:chOff x="0" y="0"/>
          <a:chExt cx="0" cy="0"/>
        </a:xfrm>
      </p:grpSpPr>
      <p:sp>
        <p:nvSpPr>
          <p:cNvPr id="257" name="Google Shape;257;p9"/>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grpSp>
        <p:nvGrpSpPr>
          <p:cNvPr id="259" name="Google Shape;259;p9"/>
          <p:cNvGrpSpPr/>
          <p:nvPr/>
        </p:nvGrpSpPr>
        <p:grpSpPr>
          <a:xfrm>
            <a:off x="673581" y="696275"/>
            <a:ext cx="324325" cy="3751050"/>
            <a:chOff x="673581" y="696275"/>
            <a:chExt cx="324325" cy="3751050"/>
          </a:xfrm>
        </p:grpSpPr>
        <p:grpSp>
          <p:nvGrpSpPr>
            <p:cNvPr id="260" name="Google Shape;260;p9"/>
            <p:cNvGrpSpPr/>
            <p:nvPr/>
          </p:nvGrpSpPr>
          <p:grpSpPr>
            <a:xfrm rot="-5400000">
              <a:off x="-918069" y="2531350"/>
              <a:ext cx="3751050" cy="80900"/>
              <a:chOff x="1871500" y="2227875"/>
              <a:chExt cx="3751050" cy="80900"/>
            </a:xfrm>
          </p:grpSpPr>
          <p:sp>
            <p:nvSpPr>
              <p:cNvPr id="261" name="Google Shape;261;p9"/>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9"/>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9"/>
          <p:cNvSpPr txBox="1">
            <a:spLocks noGrp="1"/>
          </p:cNvSpPr>
          <p:nvPr>
            <p:ph type="subTitle" idx="1"/>
          </p:nvPr>
        </p:nvSpPr>
        <p:spPr>
          <a:xfrm>
            <a:off x="2357675" y="1826075"/>
            <a:ext cx="4744800" cy="20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Char char="●"/>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600"/>
              <a:buChar char="○"/>
              <a:defRPr sz="1600"/>
            </a:lvl2pPr>
            <a:lvl3pPr lvl="2" rtl="0">
              <a:lnSpc>
                <a:spcPct val="100000"/>
              </a:lnSpc>
              <a:spcBef>
                <a:spcPts val="0"/>
              </a:spcBef>
              <a:spcAft>
                <a:spcPts val="0"/>
              </a:spcAft>
              <a:buSzPts val="1600"/>
              <a:buChar char="■"/>
              <a:defRPr sz="1600"/>
            </a:lvl3pPr>
            <a:lvl4pPr lvl="3" rtl="0">
              <a:lnSpc>
                <a:spcPct val="100000"/>
              </a:lnSpc>
              <a:spcBef>
                <a:spcPts val="0"/>
              </a:spcBef>
              <a:spcAft>
                <a:spcPts val="0"/>
              </a:spcAft>
              <a:buSzPts val="1600"/>
              <a:buChar char="●"/>
              <a:defRPr sz="1600"/>
            </a:lvl4pPr>
            <a:lvl5pPr lvl="4" rtl="0">
              <a:lnSpc>
                <a:spcPct val="100000"/>
              </a:lnSpc>
              <a:spcBef>
                <a:spcPts val="0"/>
              </a:spcBef>
              <a:spcAft>
                <a:spcPts val="0"/>
              </a:spcAft>
              <a:buSzPts val="1600"/>
              <a:buChar char="○"/>
              <a:defRPr sz="1600"/>
            </a:lvl5pPr>
            <a:lvl6pPr lvl="5" rtl="0">
              <a:lnSpc>
                <a:spcPct val="100000"/>
              </a:lnSpc>
              <a:spcBef>
                <a:spcPts val="0"/>
              </a:spcBef>
              <a:spcAft>
                <a:spcPts val="0"/>
              </a:spcAft>
              <a:buSzPts val="1600"/>
              <a:buChar char="■"/>
              <a:defRPr sz="1600"/>
            </a:lvl6pPr>
            <a:lvl7pPr lvl="6" rtl="0">
              <a:lnSpc>
                <a:spcPct val="100000"/>
              </a:lnSpc>
              <a:spcBef>
                <a:spcPts val="0"/>
              </a:spcBef>
              <a:spcAft>
                <a:spcPts val="0"/>
              </a:spcAft>
              <a:buSzPts val="1600"/>
              <a:buChar char="●"/>
              <a:defRPr sz="1600"/>
            </a:lvl7pPr>
            <a:lvl8pPr lvl="7" rtl="0">
              <a:lnSpc>
                <a:spcPct val="100000"/>
              </a:lnSpc>
              <a:spcBef>
                <a:spcPts val="0"/>
              </a:spcBef>
              <a:spcAft>
                <a:spcPts val="0"/>
              </a:spcAft>
              <a:buSzPts val="1600"/>
              <a:buChar char="○"/>
              <a:defRPr sz="1600"/>
            </a:lvl8pPr>
            <a:lvl9pPr lvl="8" rtl="0">
              <a:lnSpc>
                <a:spcPct val="100000"/>
              </a:lnSpc>
              <a:spcBef>
                <a:spcPts val="0"/>
              </a:spcBef>
              <a:spcAft>
                <a:spcPts val="0"/>
              </a:spcAft>
              <a:buSzPts val="1600"/>
              <a:buChar char="■"/>
              <a:defRPr sz="1600"/>
            </a:lvl9pPr>
          </a:lstStyle>
          <a:p>
            <a:endParaRPr dirty="0"/>
          </a:p>
        </p:txBody>
      </p:sp>
      <p:pic>
        <p:nvPicPr>
          <p:cNvPr id="288" name="Google Shape;288;p9"/>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289" name="Google Shape;289;p9"/>
          <p:cNvSpPr txBox="1">
            <a:spLocks noGrp="1"/>
          </p:cNvSpPr>
          <p:nvPr>
            <p:ph type="title"/>
          </p:nvPr>
        </p:nvSpPr>
        <p:spPr>
          <a:xfrm>
            <a:off x="1017875" y="465580"/>
            <a:ext cx="74244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Playfair Display ExtraBold"/>
              <a:buNone/>
              <a:defRPr sz="42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2pPr>
            <a:lvl3pPr lvl="2"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3pPr>
            <a:lvl4pPr lvl="3"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4pPr>
            <a:lvl5pPr lvl="4"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5pPr>
            <a:lvl6pPr lvl="5"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6pPr>
            <a:lvl7pPr lvl="6"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7pPr>
            <a:lvl8pPr lvl="7"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8pPr>
            <a:lvl9pPr lvl="8"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9pPr>
          </a:lstStyle>
          <a:p>
            <a:endParaRPr dirty="0"/>
          </a:p>
        </p:txBody>
      </p:sp>
      <p:pic>
        <p:nvPicPr>
          <p:cNvPr id="290" name="Google Shape;290;p9"/>
          <p:cNvPicPr preferRelativeResize="0"/>
          <p:nvPr/>
        </p:nvPicPr>
        <p:blipFill>
          <a:blip r:embed="rId4">
            <a:alphaModFix/>
          </a:blip>
          <a:stretch>
            <a:fillRect/>
          </a:stretch>
        </p:blipFill>
        <p:spPr>
          <a:xfrm rot="-2700000" flipH="1">
            <a:off x="6944100" y="2823046"/>
            <a:ext cx="2289024" cy="2137099"/>
          </a:xfrm>
          <a:prstGeom prst="rect">
            <a:avLst/>
          </a:prstGeom>
          <a:noFill/>
          <a:ln>
            <a:noFill/>
          </a:ln>
        </p:spPr>
      </p:pic>
      <p:pic>
        <p:nvPicPr>
          <p:cNvPr id="291" name="Google Shape;291;p9"/>
          <p:cNvPicPr preferRelativeResize="0"/>
          <p:nvPr/>
        </p:nvPicPr>
        <p:blipFill>
          <a:blip r:embed="rId5">
            <a:alphaModFix/>
          </a:blip>
          <a:stretch>
            <a:fillRect/>
          </a:stretch>
        </p:blipFill>
        <p:spPr>
          <a:xfrm rot="5400000">
            <a:off x="859525" y="447012"/>
            <a:ext cx="1291600" cy="12451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31"/>
        <p:cNvGrpSpPr/>
        <p:nvPr/>
      </p:nvGrpSpPr>
      <p:grpSpPr>
        <a:xfrm>
          <a:off x="0" y="0"/>
          <a:ext cx="0" cy="0"/>
          <a:chOff x="0" y="0"/>
          <a:chExt cx="0" cy="0"/>
        </a:xfrm>
      </p:grpSpPr>
      <p:sp>
        <p:nvSpPr>
          <p:cNvPr id="332" name="Google Shape;332;p13"/>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3" name="Google Shape;333;p13"/>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334" name="Google Shape;334;p13"/>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335" name="Google Shape;335;p13"/>
          <p:cNvSpPr txBox="1">
            <a:spLocks noGrp="1"/>
          </p:cNvSpPr>
          <p:nvPr>
            <p:ph type="title"/>
          </p:nvPr>
        </p:nvSpPr>
        <p:spPr>
          <a:xfrm>
            <a:off x="1017875"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ExtraBold"/>
              <a:buNone/>
              <a:defRPr sz="36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2pPr>
            <a:lvl3pPr lvl="2"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3pPr>
            <a:lvl4pPr lvl="3"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4pPr>
            <a:lvl5pPr lvl="4"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5pPr>
            <a:lvl6pPr lvl="5"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6pPr>
            <a:lvl7pPr lvl="6"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7pPr>
            <a:lvl8pPr lvl="7"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8pPr>
            <a:lvl9pPr lvl="8"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9pPr>
          </a:lstStyle>
          <a:p>
            <a:endParaRPr dirty="0"/>
          </a:p>
        </p:txBody>
      </p:sp>
      <p:grpSp>
        <p:nvGrpSpPr>
          <p:cNvPr id="336" name="Google Shape;336;p13"/>
          <p:cNvGrpSpPr/>
          <p:nvPr/>
        </p:nvGrpSpPr>
        <p:grpSpPr>
          <a:xfrm>
            <a:off x="673581" y="696275"/>
            <a:ext cx="324325" cy="3751050"/>
            <a:chOff x="673581" y="696275"/>
            <a:chExt cx="324325" cy="3751050"/>
          </a:xfrm>
        </p:grpSpPr>
        <p:grpSp>
          <p:nvGrpSpPr>
            <p:cNvPr id="337" name="Google Shape;337;p13"/>
            <p:cNvGrpSpPr/>
            <p:nvPr/>
          </p:nvGrpSpPr>
          <p:grpSpPr>
            <a:xfrm rot="-5400000">
              <a:off x="-918069" y="2531350"/>
              <a:ext cx="3751050" cy="80900"/>
              <a:chOff x="1871500" y="2227875"/>
              <a:chExt cx="3751050" cy="80900"/>
            </a:xfrm>
          </p:grpSpPr>
          <p:sp>
            <p:nvSpPr>
              <p:cNvPr id="338" name="Google Shape;338;p13"/>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3"/>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13"/>
          <p:cNvSpPr txBox="1">
            <a:spLocks noGrp="1"/>
          </p:cNvSpPr>
          <p:nvPr>
            <p:ph type="title" idx="2" hasCustomPrompt="1"/>
          </p:nvPr>
        </p:nvSpPr>
        <p:spPr>
          <a:xfrm>
            <a:off x="1140200" y="1705075"/>
            <a:ext cx="1308600" cy="93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65" name="Google Shape;365;p13"/>
          <p:cNvSpPr txBox="1">
            <a:spLocks noGrp="1"/>
          </p:cNvSpPr>
          <p:nvPr>
            <p:ph type="subTitle" idx="1"/>
          </p:nvPr>
        </p:nvSpPr>
        <p:spPr>
          <a:xfrm>
            <a:off x="2448800" y="2066925"/>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366" name="Google Shape;366;p13"/>
          <p:cNvSpPr txBox="1">
            <a:spLocks noGrp="1"/>
          </p:cNvSpPr>
          <p:nvPr>
            <p:ph type="subTitle" idx="3"/>
          </p:nvPr>
        </p:nvSpPr>
        <p:spPr>
          <a:xfrm>
            <a:off x="2448800" y="1705075"/>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ExtraBold"/>
              <a:buNone/>
              <a:defRPr sz="22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2pPr>
            <a:lvl3pPr lvl="2"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3pPr>
            <a:lvl4pPr lvl="3"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4pPr>
            <a:lvl5pPr lvl="4"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5pPr>
            <a:lvl6pPr lvl="5"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6pPr>
            <a:lvl7pPr lvl="6"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7pPr>
            <a:lvl8pPr lvl="7"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8pPr>
            <a:lvl9pPr lvl="8"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9pPr>
          </a:lstStyle>
          <a:p>
            <a:endParaRPr dirty="0"/>
          </a:p>
        </p:txBody>
      </p:sp>
      <p:sp>
        <p:nvSpPr>
          <p:cNvPr id="367" name="Google Shape;367;p13"/>
          <p:cNvSpPr txBox="1">
            <a:spLocks noGrp="1"/>
          </p:cNvSpPr>
          <p:nvPr>
            <p:ph type="title" idx="4" hasCustomPrompt="1"/>
          </p:nvPr>
        </p:nvSpPr>
        <p:spPr>
          <a:xfrm>
            <a:off x="1140200" y="3132075"/>
            <a:ext cx="1308600" cy="93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368" name="Google Shape;368;p13"/>
          <p:cNvSpPr txBox="1">
            <a:spLocks noGrp="1"/>
          </p:cNvSpPr>
          <p:nvPr>
            <p:ph type="subTitle" idx="5"/>
          </p:nvPr>
        </p:nvSpPr>
        <p:spPr>
          <a:xfrm>
            <a:off x="2448800" y="3493925"/>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369" name="Google Shape;369;p13"/>
          <p:cNvSpPr txBox="1">
            <a:spLocks noGrp="1"/>
          </p:cNvSpPr>
          <p:nvPr>
            <p:ph type="subTitle" idx="6"/>
          </p:nvPr>
        </p:nvSpPr>
        <p:spPr>
          <a:xfrm>
            <a:off x="2448800" y="3132075"/>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ExtraBold"/>
              <a:buNone/>
              <a:defRPr sz="22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2pPr>
            <a:lvl3pPr lvl="2"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3pPr>
            <a:lvl4pPr lvl="3"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4pPr>
            <a:lvl5pPr lvl="4"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5pPr>
            <a:lvl6pPr lvl="5"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6pPr>
            <a:lvl7pPr lvl="6"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7pPr>
            <a:lvl8pPr lvl="7"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8pPr>
            <a:lvl9pPr lvl="8"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9pPr>
          </a:lstStyle>
          <a:p>
            <a:endParaRPr dirty="0"/>
          </a:p>
        </p:txBody>
      </p:sp>
      <p:sp>
        <p:nvSpPr>
          <p:cNvPr id="370" name="Google Shape;370;p13"/>
          <p:cNvSpPr txBox="1">
            <a:spLocks noGrp="1"/>
          </p:cNvSpPr>
          <p:nvPr>
            <p:ph type="title" idx="7" hasCustomPrompt="1"/>
          </p:nvPr>
        </p:nvSpPr>
        <p:spPr>
          <a:xfrm>
            <a:off x="4745611" y="1705075"/>
            <a:ext cx="1308600" cy="93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71" name="Google Shape;371;p13"/>
          <p:cNvSpPr txBox="1">
            <a:spLocks noGrp="1"/>
          </p:cNvSpPr>
          <p:nvPr>
            <p:ph type="subTitle" idx="8"/>
          </p:nvPr>
        </p:nvSpPr>
        <p:spPr>
          <a:xfrm>
            <a:off x="6054200" y="2066925"/>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372" name="Google Shape;372;p13"/>
          <p:cNvSpPr txBox="1">
            <a:spLocks noGrp="1"/>
          </p:cNvSpPr>
          <p:nvPr>
            <p:ph type="subTitle" idx="9"/>
          </p:nvPr>
        </p:nvSpPr>
        <p:spPr>
          <a:xfrm>
            <a:off x="6054200" y="1705075"/>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ExtraBold"/>
              <a:buNone/>
              <a:defRPr sz="22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2pPr>
            <a:lvl3pPr lvl="2"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3pPr>
            <a:lvl4pPr lvl="3"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4pPr>
            <a:lvl5pPr lvl="4"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5pPr>
            <a:lvl6pPr lvl="5"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6pPr>
            <a:lvl7pPr lvl="6"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7pPr>
            <a:lvl8pPr lvl="7"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8pPr>
            <a:lvl9pPr lvl="8"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9pPr>
          </a:lstStyle>
          <a:p>
            <a:endParaRPr dirty="0"/>
          </a:p>
        </p:txBody>
      </p:sp>
      <p:sp>
        <p:nvSpPr>
          <p:cNvPr id="373" name="Google Shape;373;p13"/>
          <p:cNvSpPr txBox="1">
            <a:spLocks noGrp="1"/>
          </p:cNvSpPr>
          <p:nvPr>
            <p:ph type="title" idx="13" hasCustomPrompt="1"/>
          </p:nvPr>
        </p:nvSpPr>
        <p:spPr>
          <a:xfrm>
            <a:off x="4745611" y="3132075"/>
            <a:ext cx="1308600" cy="93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374" name="Google Shape;374;p13"/>
          <p:cNvSpPr txBox="1">
            <a:spLocks noGrp="1"/>
          </p:cNvSpPr>
          <p:nvPr>
            <p:ph type="subTitle" idx="14"/>
          </p:nvPr>
        </p:nvSpPr>
        <p:spPr>
          <a:xfrm>
            <a:off x="6054200" y="3493925"/>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375" name="Google Shape;375;p13"/>
          <p:cNvSpPr txBox="1">
            <a:spLocks noGrp="1"/>
          </p:cNvSpPr>
          <p:nvPr>
            <p:ph type="subTitle" idx="15"/>
          </p:nvPr>
        </p:nvSpPr>
        <p:spPr>
          <a:xfrm>
            <a:off x="6054200" y="3132075"/>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ExtraBold"/>
              <a:buNone/>
              <a:defRPr sz="22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2pPr>
            <a:lvl3pPr lvl="2"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3pPr>
            <a:lvl4pPr lvl="3"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4pPr>
            <a:lvl5pPr lvl="4"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5pPr>
            <a:lvl6pPr lvl="5"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6pPr>
            <a:lvl7pPr lvl="6"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7pPr>
            <a:lvl8pPr lvl="7"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8pPr>
            <a:lvl9pPr lvl="8" rtl="0">
              <a:lnSpc>
                <a:spcPct val="100000"/>
              </a:lnSpc>
              <a:spcBef>
                <a:spcPts val="0"/>
              </a:spcBef>
              <a:spcAft>
                <a:spcPts val="0"/>
              </a:spcAft>
              <a:buClr>
                <a:schemeClr val="dk1"/>
              </a:buClr>
              <a:buSzPts val="2200"/>
              <a:buFont typeface="Playfair Display ExtraBold"/>
              <a:buNone/>
              <a:defRPr sz="2200">
                <a:solidFill>
                  <a:schemeClr val="dk1"/>
                </a:solidFill>
                <a:latin typeface="Playfair Display ExtraBold"/>
                <a:ea typeface="Playfair Display ExtraBold"/>
                <a:cs typeface="Playfair Display ExtraBold"/>
                <a:sym typeface="Playfair Display ExtraBold"/>
              </a:defRPr>
            </a:lvl9pPr>
          </a:lstStyle>
          <a:p>
            <a:endParaRPr dirty="0"/>
          </a:p>
        </p:txBody>
      </p:sp>
      <p:pic>
        <p:nvPicPr>
          <p:cNvPr id="376" name="Google Shape;376;p13"/>
          <p:cNvPicPr preferRelativeResize="0"/>
          <p:nvPr/>
        </p:nvPicPr>
        <p:blipFill rotWithShape="1">
          <a:blip r:embed="rId4">
            <a:alphaModFix/>
          </a:blip>
          <a:srcRect l="31191" t="6832" r="25445" b="11919"/>
          <a:stretch/>
        </p:blipFill>
        <p:spPr>
          <a:xfrm>
            <a:off x="8025150" y="3132075"/>
            <a:ext cx="926950" cy="1621575"/>
          </a:xfrm>
          <a:prstGeom prst="rect">
            <a:avLst/>
          </a:prstGeom>
          <a:noFill/>
          <a:ln>
            <a:noFill/>
          </a:ln>
        </p:spPr>
      </p:pic>
      <p:pic>
        <p:nvPicPr>
          <p:cNvPr id="377" name="Google Shape;377;p13"/>
          <p:cNvPicPr preferRelativeResize="0"/>
          <p:nvPr/>
        </p:nvPicPr>
        <p:blipFill rotWithShape="1">
          <a:blip r:embed="rId5">
            <a:alphaModFix/>
          </a:blip>
          <a:srcRect l="12533" t="15318" r="15227"/>
          <a:stretch/>
        </p:blipFill>
        <p:spPr>
          <a:xfrm rot="-5400000">
            <a:off x="7277650" y="520525"/>
            <a:ext cx="1220875" cy="1336200"/>
          </a:xfrm>
          <a:prstGeom prst="rect">
            <a:avLst/>
          </a:prstGeom>
          <a:noFill/>
          <a:ln>
            <a:noFill/>
          </a:ln>
        </p:spPr>
      </p:pic>
      <p:pic>
        <p:nvPicPr>
          <p:cNvPr id="378" name="Google Shape;378;p13"/>
          <p:cNvPicPr preferRelativeResize="0"/>
          <p:nvPr/>
        </p:nvPicPr>
        <p:blipFill rotWithShape="1">
          <a:blip r:embed="rId6">
            <a:alphaModFix/>
          </a:blip>
          <a:srcRect l="4825" t="18168" b="30009"/>
          <a:stretch/>
        </p:blipFill>
        <p:spPr>
          <a:xfrm flipH="1">
            <a:off x="720738" y="340934"/>
            <a:ext cx="1690025" cy="859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712"/>
        <p:cNvGrpSpPr/>
        <p:nvPr/>
      </p:nvGrpSpPr>
      <p:grpSpPr>
        <a:xfrm>
          <a:off x="0" y="0"/>
          <a:ext cx="0" cy="0"/>
          <a:chOff x="0" y="0"/>
          <a:chExt cx="0" cy="0"/>
        </a:xfrm>
      </p:grpSpPr>
      <p:sp>
        <p:nvSpPr>
          <p:cNvPr id="713" name="Google Shape;713;p22"/>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4" name="Google Shape;714;p22"/>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sp>
        <p:nvSpPr>
          <p:cNvPr id="715" name="Google Shape;715;p22"/>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ExtraBold"/>
              <a:buNone/>
              <a:defRPr sz="3600">
                <a:solidFill>
                  <a:schemeClr val="dk1"/>
                </a:solidFill>
                <a:latin typeface="Arial" panose="020B0604020202020204" pitchFamily="34" charset="0"/>
                <a:ea typeface="Arial" panose="020B0604020202020204" pitchFamily="34" charset="0"/>
                <a:cs typeface="Arial" panose="020B0604020202020204" pitchFamily="34" charset="0"/>
                <a:sym typeface="Playfair Display ExtraBold"/>
              </a:defRPr>
            </a:lvl1pPr>
            <a:lvl2pPr lvl="1"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2pPr>
            <a:lvl3pPr lvl="2"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3pPr>
            <a:lvl4pPr lvl="3"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4pPr>
            <a:lvl5pPr lvl="4"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5pPr>
            <a:lvl6pPr lvl="5"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6pPr>
            <a:lvl7pPr lvl="6"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7pPr>
            <a:lvl8pPr lvl="7"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8pPr>
            <a:lvl9pPr lvl="8"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9pPr>
          </a:lstStyle>
          <a:p>
            <a:endParaRPr dirty="0"/>
          </a:p>
        </p:txBody>
      </p:sp>
      <p:grpSp>
        <p:nvGrpSpPr>
          <p:cNvPr id="716" name="Google Shape;716;p22"/>
          <p:cNvGrpSpPr/>
          <p:nvPr/>
        </p:nvGrpSpPr>
        <p:grpSpPr>
          <a:xfrm>
            <a:off x="673581" y="696275"/>
            <a:ext cx="324325" cy="3751050"/>
            <a:chOff x="673581" y="696275"/>
            <a:chExt cx="324325" cy="3751050"/>
          </a:xfrm>
        </p:grpSpPr>
        <p:grpSp>
          <p:nvGrpSpPr>
            <p:cNvPr id="717" name="Google Shape;717;p22"/>
            <p:cNvGrpSpPr/>
            <p:nvPr/>
          </p:nvGrpSpPr>
          <p:grpSpPr>
            <a:xfrm rot="-5400000">
              <a:off x="-918069" y="2531350"/>
              <a:ext cx="3751050" cy="80900"/>
              <a:chOff x="1871500" y="2227875"/>
              <a:chExt cx="3751050" cy="80900"/>
            </a:xfrm>
          </p:grpSpPr>
          <p:sp>
            <p:nvSpPr>
              <p:cNvPr id="718" name="Google Shape;718;p22"/>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2"/>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2"/>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22"/>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2"/>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2"/>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2"/>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2"/>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2"/>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22"/>
          <p:cNvSpPr txBox="1">
            <a:spLocks noGrp="1"/>
          </p:cNvSpPr>
          <p:nvPr>
            <p:ph type="subTitle" idx="1"/>
          </p:nvPr>
        </p:nvSpPr>
        <p:spPr>
          <a:xfrm>
            <a:off x="2278125" y="2339275"/>
            <a:ext cx="4881000" cy="12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2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dirty="0"/>
          </a:p>
        </p:txBody>
      </p:sp>
      <p:pic>
        <p:nvPicPr>
          <p:cNvPr id="745" name="Google Shape;745;p22"/>
          <p:cNvPicPr preferRelativeResize="0"/>
          <p:nvPr/>
        </p:nvPicPr>
        <p:blipFill rotWithShape="1">
          <a:blip r:embed="rId3">
            <a:alphaModFix/>
          </a:blip>
          <a:srcRect l="19492" t="14832" r="13080" b="12062"/>
          <a:stretch/>
        </p:blipFill>
        <p:spPr>
          <a:xfrm>
            <a:off x="7244382" y="426449"/>
            <a:ext cx="1217493" cy="1272600"/>
          </a:xfrm>
          <a:prstGeom prst="rect">
            <a:avLst/>
          </a:prstGeom>
          <a:noFill/>
          <a:ln>
            <a:noFill/>
          </a:ln>
        </p:spPr>
      </p:pic>
      <p:pic>
        <p:nvPicPr>
          <p:cNvPr id="746" name="Google Shape;746;p22"/>
          <p:cNvPicPr preferRelativeResize="0"/>
          <p:nvPr/>
        </p:nvPicPr>
        <p:blipFill rotWithShape="1">
          <a:blip r:embed="rId4">
            <a:alphaModFix/>
          </a:blip>
          <a:srcRect l="18957" t="18008" r="10699" b="13333"/>
          <a:stretch/>
        </p:blipFill>
        <p:spPr>
          <a:xfrm rot="-887813">
            <a:off x="1211413" y="458981"/>
            <a:ext cx="1246626" cy="113596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033"/>
        <p:cNvGrpSpPr/>
        <p:nvPr/>
      </p:nvGrpSpPr>
      <p:grpSpPr>
        <a:xfrm>
          <a:off x="0" y="0"/>
          <a:ext cx="0" cy="0"/>
          <a:chOff x="0" y="0"/>
          <a:chExt cx="0" cy="0"/>
        </a:xfrm>
      </p:grpSpPr>
      <p:sp>
        <p:nvSpPr>
          <p:cNvPr id="1034" name="Google Shape;1034;p31"/>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5" name="Google Shape;1035;p31"/>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grpSp>
        <p:nvGrpSpPr>
          <p:cNvPr id="1036" name="Google Shape;1036;p31"/>
          <p:cNvGrpSpPr/>
          <p:nvPr/>
        </p:nvGrpSpPr>
        <p:grpSpPr>
          <a:xfrm>
            <a:off x="673581" y="696275"/>
            <a:ext cx="324325" cy="3751050"/>
            <a:chOff x="673581" y="696275"/>
            <a:chExt cx="324325" cy="3751050"/>
          </a:xfrm>
        </p:grpSpPr>
        <p:grpSp>
          <p:nvGrpSpPr>
            <p:cNvPr id="1037" name="Google Shape;1037;p31"/>
            <p:cNvGrpSpPr/>
            <p:nvPr/>
          </p:nvGrpSpPr>
          <p:grpSpPr>
            <a:xfrm rot="-5400000">
              <a:off x="-918069" y="2531350"/>
              <a:ext cx="3751050" cy="80900"/>
              <a:chOff x="1871500" y="2227875"/>
              <a:chExt cx="3751050" cy="80900"/>
            </a:xfrm>
          </p:grpSpPr>
          <p:sp>
            <p:nvSpPr>
              <p:cNvPr id="1038" name="Google Shape;1038;p31"/>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1"/>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1"/>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1"/>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1"/>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1"/>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1"/>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31"/>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1"/>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1"/>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1"/>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07/05/2024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052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07/05/2024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787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400" y="478125"/>
            <a:ext cx="74244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1pPr>
            <a:lvl2pPr lvl="1" algn="ctr">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2pPr>
            <a:lvl3pPr lvl="2" algn="ctr">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3pPr>
            <a:lvl4pPr lvl="3" algn="ctr">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4pPr>
            <a:lvl5pPr lvl="4" algn="ctr">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5pPr>
            <a:lvl6pPr lvl="5" algn="ctr">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6pPr>
            <a:lvl7pPr lvl="6" algn="ctr">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7pPr>
            <a:lvl8pPr lvl="7" algn="ctr">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8pPr>
            <a:lvl9pPr lvl="8" algn="ctr">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9pPr>
          </a:lstStyle>
          <a:p>
            <a:endParaRPr dirty="0"/>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Lato"/>
              <a:buChar char="●"/>
              <a:defRPr sz="1800">
                <a:solidFill>
                  <a:schemeClr val="accent1"/>
                </a:solidFill>
                <a:latin typeface="Lato"/>
                <a:ea typeface="Lato"/>
                <a:cs typeface="Lato"/>
                <a:sym typeface="Lato"/>
              </a:defRPr>
            </a:lvl1pPr>
            <a:lvl2pPr marL="914400" lvl="1"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2pPr>
            <a:lvl3pPr marL="1371600" lvl="2"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3pPr>
            <a:lvl4pPr marL="1828800" lvl="3"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4pPr>
            <a:lvl5pPr marL="2286000" lvl="4"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5pPr>
            <a:lvl6pPr marL="2743200" lvl="5"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6pPr>
            <a:lvl7pPr marL="3200400" lvl="6"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7pPr>
            <a:lvl8pPr marL="3657600" lvl="7"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8pPr>
            <a:lvl9pPr marL="4114800" lvl="8"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9" r:id="rId5"/>
    <p:sldLayoutId id="2147483668" r:id="rId6"/>
    <p:sldLayoutId id="2147483677" r:id="rId7"/>
    <p:sldLayoutId id="2147483683" r:id="rId8"/>
    <p:sldLayoutId id="214748368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3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0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s>
</file>

<file path=ppt/slides/_rels/slide17.xml.rels><?xml version="1.0" encoding="UTF-8" standalone="yes"?>
<Relationships xmlns="http://schemas.openxmlformats.org/package/2006/relationships"><Relationship Id="rId3" Type="http://schemas.openxmlformats.org/officeDocument/2006/relationships/image" Target="../media/image362.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36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8"/>
        <p:cNvGrpSpPr/>
        <p:nvPr/>
      </p:nvGrpSpPr>
      <p:grpSpPr>
        <a:xfrm>
          <a:off x="0" y="0"/>
          <a:ext cx="0" cy="0"/>
          <a:chOff x="0" y="0"/>
          <a:chExt cx="0" cy="0"/>
        </a:xfrm>
      </p:grpSpPr>
      <p:pic>
        <p:nvPicPr>
          <p:cNvPr id="1109" name="Google Shape;1109;p38"/>
          <p:cNvPicPr preferRelativeResize="0"/>
          <p:nvPr/>
        </p:nvPicPr>
        <p:blipFill>
          <a:blip r:embed="rId4">
            <a:alphaModFix/>
          </a:blip>
          <a:stretch>
            <a:fillRect/>
          </a:stretch>
        </p:blipFill>
        <p:spPr>
          <a:xfrm rot="1755761">
            <a:off x="4089825" y="2888412"/>
            <a:ext cx="1280501" cy="1195525"/>
          </a:xfrm>
          <a:prstGeom prst="rect">
            <a:avLst/>
          </a:prstGeom>
          <a:noFill/>
          <a:ln>
            <a:noFill/>
          </a:ln>
        </p:spPr>
      </p:pic>
      <p:sp>
        <p:nvSpPr>
          <p:cNvPr id="1110" name="Google Shape;1110;p38"/>
          <p:cNvSpPr txBox="1">
            <a:spLocks noGrp="1"/>
          </p:cNvSpPr>
          <p:nvPr>
            <p:ph type="ctrTitle"/>
          </p:nvPr>
        </p:nvSpPr>
        <p:spPr>
          <a:xfrm>
            <a:off x="907375" y="1267375"/>
            <a:ext cx="7645400" cy="24984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800" dirty="0"/>
              <a:t>CHÀO MỪNG </a:t>
            </a:r>
            <a:r>
              <a:rPr lang="en" sz="4800" dirty="0" smtClean="0"/>
              <a:t>QUÝ THẦY CÔ VÀ CÁC </a:t>
            </a:r>
            <a:r>
              <a:rPr lang="en" sz="4800" dirty="0"/>
              <a:t>EM ĐẾN VỚI TIẾT HỌC!</a:t>
            </a:r>
            <a:endParaRPr sz="4800"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1220391" y="1858043"/>
                <a:ext cx="7023670" cy="820033"/>
              </a:xfrm>
              <a:prstGeom prst="rect">
                <a:avLst/>
              </a:prstGeom>
              <a:solidFill>
                <a:srgbClr val="C2EDA5"/>
              </a:solidFill>
            </p:spPr>
            <p:txBody>
              <a:bodyPr wrap="square">
                <a:spAutoFit/>
              </a:bodyPr>
              <a:lstStyle/>
              <a:p>
                <a:pPr algn="just">
                  <a:lnSpc>
                    <a:spcPct val="135000"/>
                  </a:lnSpc>
                  <a:spcBef>
                    <a:spcPts val="600"/>
                  </a:spcBef>
                  <a:spcAft>
                    <a:spcPts val="600"/>
                  </a:spcAft>
                </a:pP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𝟏𝟏</m:t>
                        </m:r>
                      </m:num>
                      <m:den>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𝟗</m:t>
                        </m:r>
                      </m:den>
                    </m:f>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𝟏𝟏</m:t>
                        </m:r>
                        <m:r>
                          <a:rPr lang="en-US" sz="2400" b="1" i="1">
                            <a:latin typeface="Cambria Math" panose="02040503050406030204" pitchFamily="18" charset="0"/>
                            <a:ea typeface="Times New Roman" panose="02020603050405020304" pitchFamily="18" charset="0"/>
                          </a:rPr>
                          <m:t>. </m:t>
                        </m:r>
                        <m:r>
                          <a:rPr lang="en-US" sz="2400" b="1" i="1">
                            <a:latin typeface="Cambria Math" panose="02040503050406030204" pitchFamily="18" charset="0"/>
                            <a:ea typeface="Times New Roman" panose="02020603050405020304" pitchFamily="18" charset="0"/>
                          </a:rPr>
                          <m:t>𝟐</m:t>
                        </m:r>
                      </m:num>
                      <m:den>
                        <m:r>
                          <a:rPr lang="en-US" sz="2400" b="1" i="1">
                            <a:latin typeface="Cambria Math" panose="02040503050406030204" pitchFamily="18" charset="0"/>
                            <a:ea typeface="Times New Roman" panose="02020603050405020304" pitchFamily="18" charset="0"/>
                          </a:rPr>
                          <m:t>𝟗</m:t>
                        </m:r>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𝟐</m:t>
                        </m:r>
                      </m:den>
                    </m:f>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𝟐𝟐</m:t>
                        </m:r>
                      </m:num>
                      <m:den>
                        <m:r>
                          <a:rPr lang="en-US" sz="2400" b="1" i="1">
                            <a:latin typeface="Cambria Math" panose="02040503050406030204" pitchFamily="18" charset="0"/>
                            <a:ea typeface="Times New Roman" panose="02020603050405020304" pitchFamily="18" charset="0"/>
                          </a:rPr>
                          <m:t>𝟏𝟖</m:t>
                        </m:r>
                      </m:den>
                    </m:f>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𝟓</m:t>
                        </m:r>
                      </m:num>
                      <m:den>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𝟔</m:t>
                        </m:r>
                      </m:den>
                    </m:f>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𝟓</m:t>
                        </m:r>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𝟑</m:t>
                        </m:r>
                      </m:num>
                      <m:den>
                        <m:r>
                          <a:rPr lang="en-US" sz="2400" b="1" i="1">
                            <a:latin typeface="Cambria Math" panose="02040503050406030204" pitchFamily="18" charset="0"/>
                            <a:ea typeface="Times New Roman" panose="02020603050405020304" pitchFamily="18" charset="0"/>
                          </a:rPr>
                          <m:t>𝟔</m:t>
                        </m:r>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𝟑</m:t>
                        </m:r>
                      </m:den>
                    </m:f>
                    <m:r>
                      <a:rPr lang="en-US" sz="2400" b="1" i="1">
                        <a:latin typeface="Cambria Math" panose="02040503050406030204" pitchFamily="18" charset="0"/>
                        <a:ea typeface="Times New Roman" panose="02020603050405020304" pitchFamily="18" charset="0"/>
                      </a:rPr>
                      <m:t>=</m:t>
                    </m:r>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𝟏𝟓</m:t>
                        </m:r>
                      </m:num>
                      <m:den>
                        <m:r>
                          <a:rPr lang="en-US" sz="2400" b="1" i="1">
                            <a:latin typeface="Cambria Math" panose="02040503050406030204" pitchFamily="18" charset="0"/>
                            <a:ea typeface="Times New Roman" panose="02020603050405020304" pitchFamily="18" charset="0"/>
                          </a:rPr>
                          <m:t>𝟏𝟖</m:t>
                        </m:r>
                      </m:den>
                    </m:f>
                    <m:r>
                      <a:rPr lang="en-US" sz="2400" b="1" i="1">
                        <a:latin typeface="Cambria Math" panose="02040503050406030204" pitchFamily="18" charset="0"/>
                        <a:ea typeface="Times New Roman" panose="02020603050405020304" pitchFamily="18" charset="0"/>
                      </a:rPr>
                      <m:t> </m:t>
                    </m:r>
                  </m:oMath>
                </a14:m>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20391" y="1858043"/>
                <a:ext cx="7023670" cy="820033"/>
              </a:xfrm>
              <a:prstGeom prst="rect">
                <a:avLst/>
              </a:prstGeom>
              <a:blipFill>
                <a:blip r:embed="rId3"/>
                <a:stretch>
                  <a:fillRect b="-746"/>
                </a:stretch>
              </a:blipFill>
            </p:spPr>
            <p:txBody>
              <a:bodyPr/>
              <a:lstStyle/>
              <a:p>
                <a:r>
                  <a:rPr lang="en-US">
                    <a:noFill/>
                  </a:rPr>
                  <a:t> </a:t>
                </a:r>
              </a:p>
            </p:txBody>
          </p:sp>
        </mc:Fallback>
      </mc:AlternateContent>
      <p:sp>
        <p:nvSpPr>
          <p:cNvPr id="2" name="Rectangle 1"/>
          <p:cNvSpPr/>
          <p:nvPr/>
        </p:nvSpPr>
        <p:spPr>
          <a:xfrm>
            <a:off x="1220391" y="1375139"/>
            <a:ext cx="2405280" cy="400110"/>
          </a:xfrm>
          <a:prstGeom prst="rect">
            <a:avLst/>
          </a:prstGeom>
          <a:solidFill>
            <a:schemeClr val="tx2">
              <a:lumMod val="75000"/>
            </a:schemeClr>
          </a:solidFill>
        </p:spPr>
        <p:txBody>
          <a:bodyPr wrap="square">
            <a:spAutoFit/>
          </a:bodyPr>
          <a:lstStyle/>
          <a:p>
            <a:r>
              <a:rPr lang="en-US" sz="2000" b="1" dirty="0">
                <a:latin typeface="Cambria Math" panose="02040503050406030204" pitchFamily="18" charset="0"/>
                <a:ea typeface="Cambria Math" panose="02040503050406030204" pitchFamily="18" charset="0"/>
                <a:cs typeface="Times New Roman" panose="02020603050405020304" pitchFamily="18" charset="0"/>
              </a:rPr>
              <a:t>18:9=2;18:6=3</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220391" y="603539"/>
                <a:ext cx="4251485" cy="698717"/>
              </a:xfrm>
              <a:prstGeom prst="rect">
                <a:avLst/>
              </a:prstGeom>
              <a:solidFill>
                <a:schemeClr val="bg2">
                  <a:lumMod val="50000"/>
                </a:schemeClr>
              </a:solidFill>
            </p:spPr>
            <p:txBody>
              <a:bodyPr wrap="none">
                <a:spAutoFit/>
              </a:bodyPr>
              <a:lstStyle/>
              <a:p>
                <a:pPr algn="just">
                  <a:lnSpc>
                    <a:spcPct val="135000"/>
                  </a:lnSpc>
                  <a:spcBef>
                    <a:spcPts val="600"/>
                  </a:spcBef>
                  <a:spcAft>
                    <a:spcPts val="600"/>
                  </a:spcAft>
                </a:pP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𝟏𝟏</m:t>
                        </m:r>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𝟗</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𝟏𝟏</m:t>
                        </m:r>
                      </m:num>
                      <m:den>
                        <m:r>
                          <a:rPr lang="en-US" sz="2000" b="1" i="1">
                            <a:latin typeface="Cambria Math" panose="02040503050406030204" pitchFamily="18" charset="0"/>
                            <a:ea typeface="Times New Roman" panose="02020603050405020304" pitchFamily="18" charset="0"/>
                          </a:rPr>
                          <m:t>𝟗</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𝟓</m:t>
                        </m:r>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𝟔</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𝟓</m:t>
                        </m:r>
                      </m:num>
                      <m:den>
                        <m:r>
                          <a:rPr lang="en-US" sz="2000" b="1" i="1">
                            <a:latin typeface="Cambria Math" panose="02040503050406030204" pitchFamily="18" charset="0"/>
                            <a:ea typeface="Times New Roman" panose="02020603050405020304" pitchFamily="18" charset="0"/>
                          </a:rPr>
                          <m:t>𝟔</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BCNN(9, 6) =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18 </a:t>
                </a:r>
                <a:endParaRPr lang="en-US" sz="2000" b="1" i="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20391" y="603539"/>
                <a:ext cx="4251485" cy="6987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20391" y="2846269"/>
                <a:ext cx="4249625" cy="550920"/>
              </a:xfrm>
              <a:prstGeom prst="rect">
                <a:avLst/>
              </a:prstGeom>
              <a:solidFill>
                <a:srgbClr val="A4C0EE"/>
              </a:solidFill>
            </p:spPr>
            <p:txBody>
              <a:bodyPr wrap="none">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Ta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𝟐𝟐</m:t>
                        </m:r>
                      </m:num>
                      <m:den>
                        <m:r>
                          <a:rPr lang="en-US" sz="2000" b="1" i="1">
                            <a:latin typeface="Cambria Math" panose="02040503050406030204" pitchFamily="18" charset="0"/>
                            <a:ea typeface="Times New Roman" panose="02020603050405020304" pitchFamily="18" charset="0"/>
                          </a:rPr>
                          <m:t>𝟏𝟖</m:t>
                        </m:r>
                      </m:den>
                    </m:f>
                    <m:r>
                      <a:rPr lang="en-US" sz="2000" b="1" i="1">
                        <a:latin typeface="Cambria Math" panose="02040503050406030204" pitchFamily="18" charset="0"/>
                        <a:ea typeface="Times New Roman" panose="02020603050405020304" pitchFamily="18" charset="0"/>
                      </a:rPr>
                      <m:t>+ </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𝟏𝟓</m:t>
                        </m:r>
                      </m:num>
                      <m:den>
                        <m:r>
                          <a:rPr lang="en-US" sz="2000" b="1" i="1">
                            <a:latin typeface="Cambria Math" panose="02040503050406030204" pitchFamily="18" charset="0"/>
                            <a:ea typeface="Times New Roman" panose="02020603050405020304" pitchFamily="18" charset="0"/>
                          </a:rPr>
                          <m:t>𝟏𝟖</m:t>
                        </m:r>
                      </m:den>
                    </m:f>
                    <m:r>
                      <a:rPr lang="en-US" sz="2000" b="1" i="1">
                        <a:latin typeface="Cambria Math" panose="02040503050406030204" pitchFamily="18" charset="0"/>
                        <a:ea typeface="Times New Roman" panose="02020603050405020304" pitchFamily="18" charset="0"/>
                      </a:rPr>
                      <m:t> = </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𝟐𝟐</m:t>
                        </m:r>
                        <m:r>
                          <a:rPr lang="en-US" sz="2000" b="1" i="1">
                            <a:latin typeface="Cambria Math" panose="02040503050406030204" pitchFamily="18" charset="0"/>
                            <a:ea typeface="Times New Roman" panose="02020603050405020304" pitchFamily="18" charset="0"/>
                          </a:rPr>
                          <m:t>+</m:t>
                        </m:r>
                        <m:d>
                          <m:dPr>
                            <m:ctrlPr>
                              <a:rPr lang="en-US" sz="2000" b="1" i="1">
                                <a:latin typeface="Cambria Math"/>
                                <a:ea typeface="Times New Roman" panose="02020603050405020304" pitchFamily="18" charset="0"/>
                              </a:rPr>
                            </m:ctrlPr>
                          </m:dPr>
                          <m:e>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𝟏𝟓</m:t>
                            </m:r>
                          </m:e>
                        </m:d>
                      </m:num>
                      <m:den>
                        <m:r>
                          <a:rPr lang="en-US" sz="2000" b="1" i="1">
                            <a:latin typeface="Cambria Math" panose="02040503050406030204" pitchFamily="18" charset="0"/>
                            <a:ea typeface="Times New Roman" panose="02020603050405020304" pitchFamily="18" charset="0"/>
                          </a:rPr>
                          <m:t>𝟏𝟖</m:t>
                        </m:r>
                      </m:den>
                    </m:f>
                    <m:r>
                      <a:rPr lang="en-US" sz="2000" b="1" i="1">
                        <a:latin typeface="Cambria Math" panose="02040503050406030204" pitchFamily="18" charset="0"/>
                        <a:ea typeface="Times New Roman" panose="02020603050405020304" pitchFamily="18" charset="0"/>
                      </a:rPr>
                      <m:t>=</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𝟑𝟕</m:t>
                        </m:r>
                      </m:num>
                      <m:den>
                        <m:r>
                          <a:rPr lang="en-US" sz="2000" b="1" i="1">
                            <a:latin typeface="Cambria Math" panose="02040503050406030204" pitchFamily="18" charset="0"/>
                            <a:ea typeface="Times New Roman" panose="02020603050405020304" pitchFamily="18" charset="0"/>
                          </a:rPr>
                          <m:t>𝟏𝟖</m:t>
                        </m:r>
                      </m:den>
                    </m:f>
                  </m:oMath>
                </a14:m>
                <a:endParaRPr lang="en-US" sz="2000" b="1"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20391" y="2846269"/>
                <a:ext cx="4249625" cy="550920"/>
              </a:xfrm>
              <a:prstGeom prst="rect">
                <a:avLst/>
              </a:prstGeom>
              <a:blipFill>
                <a:blip r:embed="rId5"/>
                <a:stretch>
                  <a:fillRect l="-1435"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0391" y="3632170"/>
                <a:ext cx="2250744" cy="541559"/>
              </a:xfrm>
              <a:prstGeom prst="rect">
                <a:avLst/>
              </a:prstGeom>
              <a:solidFill>
                <a:schemeClr val="bg1">
                  <a:lumMod val="60000"/>
                  <a:lumOff val="40000"/>
                </a:schemeClr>
              </a:solidFill>
            </p:spPr>
            <p:txBody>
              <a:bodyPr wrap="none">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𝟏𝟏</m:t>
                        </m:r>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𝟗</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𝟓</m:t>
                        </m:r>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𝟔</m:t>
                        </m:r>
                      </m:den>
                    </m:f>
                    <m:r>
                      <a:rPr lang="en-US" sz="2000" b="1" i="1">
                        <a:latin typeface="Cambria Math" panose="02040503050406030204" pitchFamily="18" charset="0"/>
                        <a:ea typeface="Times New Roman" panose="02020603050405020304" pitchFamily="18" charset="0"/>
                      </a:rPr>
                      <m:t> =</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𝟑𝟕</m:t>
                        </m:r>
                      </m:num>
                      <m:den>
                        <m:r>
                          <a:rPr lang="en-US" sz="2000" b="1" i="1">
                            <a:latin typeface="Cambria Math" panose="02040503050406030204" pitchFamily="18" charset="0"/>
                            <a:ea typeface="Times New Roman" panose="02020603050405020304" pitchFamily="18" charset="0"/>
                          </a:rPr>
                          <m:t>𝟏𝟖</m:t>
                        </m:r>
                      </m:den>
                    </m:f>
                  </m:oMath>
                </a14:m>
                <a:endParaRPr lang="en-US" sz="2000" b="1"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0391" y="3632170"/>
                <a:ext cx="2250744" cy="541559"/>
              </a:xfrm>
              <a:prstGeom prst="rect">
                <a:avLst/>
              </a:prstGeom>
              <a:blipFill>
                <a:blip r:embed="rId6"/>
                <a:stretch>
                  <a:fillRect l="-2710" b="-6742"/>
                </a:stretch>
              </a:blipFill>
            </p:spPr>
            <p:txBody>
              <a:bodyPr/>
              <a:lstStyle/>
              <a:p>
                <a:r>
                  <a:rPr lang="en-US">
                    <a:noFill/>
                  </a:rPr>
                  <a:t> </a:t>
                </a:r>
              </a:p>
            </p:txBody>
          </p:sp>
        </mc:Fallback>
      </mc:AlternateContent>
    </p:spTree>
    <p:extLst>
      <p:ext uri="{BB962C8B-B14F-4D97-AF65-F5344CB8AC3E}">
        <p14:creationId xmlns:p14="http://schemas.microsoft.com/office/powerpoint/2010/main" val="3483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randombar(horizontal)">
                                      <p:cBhvr>
                                        <p:cTn id="7" dur="500"/>
                                        <p:tgtEl>
                                          <p:spTgt spid="8">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2252870" y="448094"/>
                <a:ext cx="6891130" cy="710451"/>
              </a:xfrm>
              <a:prstGeom prst="rect">
                <a:avLst/>
              </a:prstGeom>
              <a:noFill/>
            </p:spPr>
            <p:txBody>
              <a:bodyPr wrap="square" rtlCol="0">
                <a:spAutoFit/>
              </a:bodyPr>
              <a:lstStyle/>
              <a:p>
                <a:r>
                  <a:rPr lang="en-US" sz="2800" dirty="0" smtClean="0"/>
                  <a:t>Tính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−9</m:t>
                        </m:r>
                      </m:den>
                    </m:f>
                  </m:oMath>
                </a14:m>
                <a:r>
                  <a:rPr lang="en-US" sz="2800" dirty="0"/>
                  <a:t> + </a:t>
                </a:r>
                <a14:m>
                  <m:oMath xmlns:m="http://schemas.openxmlformats.org/officeDocument/2006/math">
                    <m:f>
                      <m:fPr>
                        <m:ctrlPr>
                          <a:rPr lang="en-US" sz="2800" i="1">
                            <a:latin typeface="Cambria Math"/>
                          </a:rPr>
                        </m:ctrlPr>
                      </m:fPr>
                      <m:num>
                        <m:r>
                          <a:rPr lang="en-US" sz="2800" b="0" i="1" smtClean="0">
                            <a:latin typeface="Cambria Math" panose="02040503050406030204" pitchFamily="18" charset="0"/>
                          </a:rPr>
                          <m:t>5</m:t>
                        </m:r>
                      </m:num>
                      <m:den>
                        <m:r>
                          <a:rPr lang="en-US" sz="2800" i="1">
                            <a:latin typeface="Cambria Math" panose="02040503050406030204" pitchFamily="18" charset="0"/>
                          </a:rPr>
                          <m:t>−</m:t>
                        </m:r>
                        <m:r>
                          <a:rPr lang="en-US" sz="2800" b="0" i="1" smtClean="0">
                            <a:latin typeface="Cambria Math" panose="02040503050406030204" pitchFamily="18" charset="0"/>
                          </a:rPr>
                          <m:t>6</m:t>
                        </m:r>
                      </m:den>
                    </m:f>
                  </m:oMath>
                </a14:m>
                <a:r>
                  <a:rPr lang="en-US" sz="2800" dirty="0"/>
                  <a:t>  </a:t>
                </a:r>
                <a:endParaRPr lang="vi-VN"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252870" y="448094"/>
                <a:ext cx="6891130" cy="710451"/>
              </a:xfrm>
              <a:prstGeom prst="rect">
                <a:avLst/>
              </a:prstGeom>
              <a:blipFill>
                <a:blip r:embed="rId3"/>
                <a:stretch>
                  <a:fillRect l="-1858" b="-9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42926" y="1541172"/>
                <a:ext cx="7023670" cy="2353850"/>
              </a:xfrm>
              <a:prstGeom prst="rect">
                <a:avLst/>
              </a:prstGeom>
            </p:spPr>
            <p:txBody>
              <a:bodyPr wrap="square">
                <a:spAutoFit/>
              </a:bodyPr>
              <a:lstStyle/>
              <a:p>
                <a:pPr algn="just">
                  <a:lnSpc>
                    <a:spcPct val="135000"/>
                  </a:lnSpc>
                  <a:spcBef>
                    <a:spcPts val="600"/>
                  </a:spcBef>
                  <a:spcAft>
                    <a:spcPts val="600"/>
                  </a:spcAft>
                </a:pPr>
                <a:r>
                  <a:rPr lang="en-US" sz="2400" b="1" dirty="0" err="1">
                    <a:latin typeface="+mn-lt"/>
                    <a:ea typeface="Times New Roman" panose="02020603050405020304" pitchFamily="18" charset="0"/>
                  </a:rPr>
                  <a:t>Bước</a:t>
                </a:r>
                <a:r>
                  <a:rPr lang="en-US" sz="2400" b="1" dirty="0">
                    <a:latin typeface="+mn-lt"/>
                    <a:ea typeface="Times New Roman" panose="02020603050405020304" pitchFamily="18" charset="0"/>
                  </a:rPr>
                  <a:t> 1:</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Quy</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đồng</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mẫu</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hai</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endParaRPr lang="en-US" sz="2400" dirty="0">
                  <a:latin typeface="+mn-lt"/>
                  <a:ea typeface="Calibri" panose="020F0502020204030204" pitchFamily="34" charset="0"/>
                </a:endParaRPr>
              </a:p>
              <a:p>
                <a:pPr algn="just">
                  <a:lnSpc>
                    <a:spcPct val="135000"/>
                  </a:lnSpc>
                  <a:spcBef>
                    <a:spcPts val="600"/>
                  </a:spcBef>
                  <a:spcAft>
                    <a:spcPts val="600"/>
                  </a:spcAft>
                </a:pP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11</m:t>
                        </m:r>
                      </m:num>
                      <m:den>
                        <m:r>
                          <a:rPr lang="en-US" sz="2400" i="1">
                            <a:latin typeface="Cambria Math" panose="02040503050406030204" pitchFamily="18" charset="0"/>
                            <a:ea typeface="Times New Roman" panose="02020603050405020304" pitchFamily="18" charset="0"/>
                          </a:rPr>
                          <m:t>−9</m:t>
                        </m:r>
                      </m:den>
                    </m:f>
                  </m:oMath>
                </a14:m>
                <a:r>
                  <a:rPr lang="en-US" sz="2400" dirty="0">
                    <a:latin typeface="+mn-lt"/>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−11</m:t>
                        </m:r>
                      </m:num>
                      <m:den>
                        <m:r>
                          <a:rPr lang="en-US" sz="2400" i="1">
                            <a:latin typeface="Cambria Math" panose="02040503050406030204" pitchFamily="18" charset="0"/>
                            <a:ea typeface="Times New Roman" panose="02020603050405020304" pitchFamily="18" charset="0"/>
                          </a:rPr>
                          <m:t>9</m:t>
                        </m:r>
                      </m:den>
                    </m:f>
                  </m:oMath>
                </a14:m>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và</a:t>
                </a:r>
                <a:r>
                  <a:rPr lang="en-US" sz="2400" dirty="0">
                    <a:latin typeface="+mn-lt"/>
                    <a:ea typeface="Times New Roman" panose="02020603050405020304" pitchFamily="18" charset="0"/>
                  </a:rPr>
                  <a:t>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5</m:t>
                        </m:r>
                      </m:num>
                      <m:den>
                        <m:r>
                          <a:rPr lang="en-US" sz="2400" i="1">
                            <a:latin typeface="Cambria Math" panose="02040503050406030204" pitchFamily="18" charset="0"/>
                            <a:ea typeface="Times New Roman" panose="02020603050405020304" pitchFamily="18" charset="0"/>
                          </a:rPr>
                          <m:t>−6</m:t>
                        </m:r>
                      </m:den>
                    </m:f>
                  </m:oMath>
                </a14:m>
                <a:r>
                  <a:rPr lang="en-US" sz="2400" dirty="0">
                    <a:latin typeface="+mn-lt"/>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−5</m:t>
                        </m:r>
                      </m:num>
                      <m:den>
                        <m:r>
                          <a:rPr lang="en-US" sz="2400" i="1">
                            <a:latin typeface="Cambria Math" panose="02040503050406030204" pitchFamily="18" charset="0"/>
                            <a:ea typeface="Times New Roman" panose="02020603050405020304" pitchFamily="18" charset="0"/>
                          </a:rPr>
                          <m:t>6</m:t>
                        </m:r>
                      </m:den>
                    </m:f>
                  </m:oMath>
                </a14:m>
                <a:r>
                  <a:rPr lang="en-US" sz="2400" dirty="0">
                    <a:latin typeface="+mn-lt"/>
                    <a:ea typeface="Times New Roman" panose="02020603050405020304" pitchFamily="18" charset="0"/>
                  </a:rPr>
                  <a:t>; BCNN(9, 6) = 18</a:t>
                </a:r>
                <a:endParaRPr lang="en-US" sz="2400" dirty="0">
                  <a:latin typeface="+mn-lt"/>
                  <a:ea typeface="Calibri" panose="020F0502020204030204" pitchFamily="34" charset="0"/>
                </a:endParaRPr>
              </a:p>
              <a:p>
                <a:pPr algn="just">
                  <a:lnSpc>
                    <a:spcPct val="135000"/>
                  </a:lnSpc>
                  <a:spcBef>
                    <a:spcPts val="600"/>
                  </a:spcBef>
                  <a:spcAft>
                    <a:spcPts val="600"/>
                  </a:spcAft>
                </a:pP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11</m:t>
                        </m:r>
                      </m:num>
                      <m:den>
                        <m:r>
                          <a:rPr lang="en-US" sz="2400" i="1">
                            <a:latin typeface="Cambria Math" panose="02040503050406030204" pitchFamily="18" charset="0"/>
                            <a:ea typeface="Times New Roman" panose="02020603050405020304" pitchFamily="18" charset="0"/>
                          </a:rPr>
                          <m:t>−9</m:t>
                        </m:r>
                      </m:den>
                    </m:f>
                  </m:oMath>
                </a14:m>
                <a:r>
                  <a:rPr lang="en-US" sz="2400" dirty="0">
                    <a:latin typeface="+mn-lt"/>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−11. 2</m:t>
                        </m:r>
                      </m:num>
                      <m:den>
                        <m:r>
                          <a:rPr lang="en-US" sz="2400" i="1">
                            <a:latin typeface="Cambria Math" panose="02040503050406030204" pitchFamily="18" charset="0"/>
                            <a:ea typeface="Times New Roman" panose="02020603050405020304" pitchFamily="18" charset="0"/>
                          </a:rPr>
                          <m:t>9.2</m:t>
                        </m:r>
                      </m:den>
                    </m:f>
                  </m:oMath>
                </a14:m>
                <a:r>
                  <a:rPr lang="en-US" sz="2400" dirty="0">
                    <a:latin typeface="+mn-lt"/>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−22</m:t>
                        </m:r>
                      </m:num>
                      <m:den>
                        <m:r>
                          <a:rPr lang="en-US" sz="2400" i="1">
                            <a:latin typeface="Cambria Math" panose="02040503050406030204" pitchFamily="18" charset="0"/>
                            <a:ea typeface="Times New Roman" panose="02020603050405020304" pitchFamily="18" charset="0"/>
                          </a:rPr>
                          <m:t>18</m:t>
                        </m:r>
                      </m:den>
                    </m:f>
                  </m:oMath>
                </a14:m>
                <a:r>
                  <a:rPr lang="en-US" sz="2400" dirty="0">
                    <a:latin typeface="+mn-lt"/>
                    <a:ea typeface="Times New Roman" panose="02020603050405020304" pitchFamily="18" charset="0"/>
                  </a:rPr>
                  <a:t> và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5</m:t>
                        </m:r>
                      </m:num>
                      <m:den>
                        <m:r>
                          <a:rPr lang="en-US" sz="2400" i="1">
                            <a:latin typeface="Cambria Math" panose="02040503050406030204" pitchFamily="18" charset="0"/>
                            <a:ea typeface="Times New Roman" panose="02020603050405020304" pitchFamily="18" charset="0"/>
                          </a:rPr>
                          <m:t>−6</m:t>
                        </m:r>
                      </m:den>
                    </m:f>
                  </m:oMath>
                </a14:m>
                <a:r>
                  <a:rPr lang="en-US" sz="2400" dirty="0">
                    <a:latin typeface="+mn-lt"/>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−5.3</m:t>
                        </m:r>
                      </m:num>
                      <m:den>
                        <m:r>
                          <a:rPr lang="en-US" sz="2400" i="1">
                            <a:latin typeface="Cambria Math" panose="02040503050406030204" pitchFamily="18" charset="0"/>
                            <a:ea typeface="Times New Roman" panose="02020603050405020304" pitchFamily="18" charset="0"/>
                          </a:rPr>
                          <m:t>6.3</m:t>
                        </m:r>
                      </m:den>
                    </m:f>
                    <m:r>
                      <a:rPr lang="en-US" sz="2400" i="1">
                        <a:latin typeface="Cambria Math" panose="02040503050406030204" pitchFamily="18" charset="0"/>
                        <a:ea typeface="Times New Roman" panose="02020603050405020304" pitchFamily="18" charset="0"/>
                      </a:rPr>
                      <m:t>=</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−15</m:t>
                        </m:r>
                      </m:num>
                      <m:den>
                        <m:r>
                          <a:rPr lang="en-US" sz="2400" i="1">
                            <a:latin typeface="Cambria Math" panose="02040503050406030204" pitchFamily="18" charset="0"/>
                            <a:ea typeface="Times New Roman" panose="02020603050405020304" pitchFamily="18" charset="0"/>
                          </a:rPr>
                          <m:t>18</m:t>
                        </m:r>
                      </m:den>
                    </m:f>
                    <m:r>
                      <a:rPr lang="en-US" sz="2400" i="1">
                        <a:latin typeface="Cambria Math" panose="02040503050406030204" pitchFamily="18" charset="0"/>
                        <a:ea typeface="Times New Roman" panose="02020603050405020304" pitchFamily="18" charset="0"/>
                      </a:rPr>
                      <m:t> </m:t>
                    </m:r>
                  </m:oMath>
                </a14:m>
                <a:endParaRPr lang="en-US" sz="2400" dirty="0">
                  <a:latin typeface="+mn-lt"/>
                  <a:ea typeface="Calibri" panose="020F050202020403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42926" y="1541172"/>
                <a:ext cx="7023670" cy="2353850"/>
              </a:xfrm>
              <a:prstGeom prst="rect">
                <a:avLst/>
              </a:prstGeom>
              <a:blipFill>
                <a:blip r:embed="rId4"/>
                <a:stretch>
                  <a:fillRect l="-1389"/>
                </a:stretch>
              </a:blipFill>
            </p:spPr>
            <p:txBody>
              <a:bodyPr/>
              <a:lstStyle/>
              <a:p>
                <a:r>
                  <a:rPr lang="en-US">
                    <a:noFill/>
                  </a:rPr>
                  <a:t> </a:t>
                </a:r>
              </a:p>
            </p:txBody>
          </p:sp>
        </mc:Fallback>
      </mc:AlternateContent>
      <p:pic>
        <p:nvPicPr>
          <p:cNvPr id="4" name="Picture 3"/>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8197" b="88525" l="0" r="100000"/>
                    </a14:imgEffect>
                  </a14:imgLayer>
                </a14:imgProps>
              </a:ext>
            </a:extLst>
          </a:blip>
          <a:stretch>
            <a:fillRect/>
          </a:stretch>
        </p:blipFill>
        <p:spPr>
          <a:xfrm>
            <a:off x="1311799" y="563570"/>
            <a:ext cx="903977" cy="479501"/>
          </a:xfrm>
          <a:prstGeom prst="rect">
            <a:avLst/>
          </a:prstGeom>
        </p:spPr>
      </p:pic>
    </p:spTree>
    <p:extLst>
      <p:ext uri="{BB962C8B-B14F-4D97-AF65-F5344CB8AC3E}">
        <p14:creationId xmlns:p14="http://schemas.microsoft.com/office/powerpoint/2010/main" val="178880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8197" b="88525" l="0" r="100000"/>
                    </a14:imgEffect>
                  </a14:imgLayer>
                </a14:imgProps>
              </a:ext>
            </a:extLst>
          </a:blip>
          <a:stretch>
            <a:fillRect/>
          </a:stretch>
        </p:blipFill>
        <p:spPr>
          <a:xfrm>
            <a:off x="1311799" y="563570"/>
            <a:ext cx="903977" cy="47950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436243" y="487690"/>
                <a:ext cx="2300857" cy="631263"/>
              </a:xfrm>
              <a:prstGeom prst="rect">
                <a:avLst/>
              </a:prstGeom>
              <a:noFill/>
            </p:spPr>
            <p:txBody>
              <a:bodyPr wrap="square" rtlCol="0">
                <a:spAutoFit/>
              </a:bodyPr>
              <a:lstStyle/>
              <a:p>
                <a:r>
                  <a:rPr lang="en-US" sz="2400" dirty="0">
                    <a:latin typeface="+mn-lt"/>
                  </a:rPr>
                  <a:t>Tính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11</m:t>
                        </m:r>
                      </m:num>
                      <m:den>
                        <m:r>
                          <a:rPr lang="en-US" sz="2400" b="0" i="1" smtClean="0">
                            <a:latin typeface="Cambria Math" panose="02040503050406030204" pitchFamily="18" charset="0"/>
                          </a:rPr>
                          <m:t>−9</m:t>
                        </m:r>
                      </m:den>
                    </m:f>
                  </m:oMath>
                </a14:m>
                <a:r>
                  <a:rPr lang="en-US" sz="2400" dirty="0">
                    <a:latin typeface="+mn-lt"/>
                  </a:rPr>
                  <a:t> + </a:t>
                </a:r>
                <a14:m>
                  <m:oMath xmlns:m="http://schemas.openxmlformats.org/officeDocument/2006/math">
                    <m:f>
                      <m:fPr>
                        <m:ctrlPr>
                          <a:rPr lang="en-US" sz="2400" i="1">
                            <a:latin typeface="Cambria Math"/>
                          </a:rPr>
                        </m:ctrlPr>
                      </m:fPr>
                      <m:num>
                        <m:r>
                          <a:rPr lang="en-US" sz="2400" b="0" i="1" smtClean="0">
                            <a:latin typeface="Cambria Math" panose="02040503050406030204" pitchFamily="18" charset="0"/>
                          </a:rPr>
                          <m:t>5</m:t>
                        </m:r>
                      </m:num>
                      <m:den>
                        <m:r>
                          <a:rPr lang="en-US" sz="2400" i="1">
                            <a:latin typeface="Cambria Math" panose="02040503050406030204" pitchFamily="18" charset="0"/>
                          </a:rPr>
                          <m:t>−</m:t>
                        </m:r>
                        <m:r>
                          <a:rPr lang="en-US" sz="2400" b="0" i="1" smtClean="0">
                            <a:latin typeface="Cambria Math" panose="02040503050406030204" pitchFamily="18" charset="0"/>
                          </a:rPr>
                          <m:t>6</m:t>
                        </m:r>
                      </m:den>
                    </m:f>
                  </m:oMath>
                </a14:m>
                <a:r>
                  <a:rPr lang="en-US" sz="2400" dirty="0">
                    <a:latin typeface="+mn-lt"/>
                  </a:rPr>
                  <a:t>  </a:t>
                </a:r>
                <a:endParaRPr lang="vi-VN" sz="24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36243" y="487690"/>
                <a:ext cx="2300857" cy="631263"/>
              </a:xfrm>
              <a:prstGeom prst="rect">
                <a:avLst/>
              </a:prstGeom>
              <a:blipFill>
                <a:blip r:embed="rId5"/>
                <a:stretch>
                  <a:fillRect l="-4244"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30462" y="1336206"/>
                <a:ext cx="7013276" cy="2311658"/>
              </a:xfrm>
              <a:prstGeom prst="rect">
                <a:avLst/>
              </a:prstGeom>
            </p:spPr>
            <p:txBody>
              <a:bodyPr wrap="square">
                <a:spAutoFit/>
              </a:bodyPr>
              <a:lstStyle/>
              <a:p>
                <a:pPr algn="just">
                  <a:lnSpc>
                    <a:spcPct val="135000"/>
                  </a:lnSpc>
                  <a:spcBef>
                    <a:spcPts val="600"/>
                  </a:spcBef>
                  <a:spcAft>
                    <a:spcPts val="600"/>
                  </a:spcAft>
                </a:pPr>
                <a:r>
                  <a:rPr lang="en-US" sz="2400" b="1" dirty="0" err="1">
                    <a:latin typeface="+mn-lt"/>
                    <a:ea typeface="Times New Roman" panose="02020603050405020304" pitchFamily="18" charset="0"/>
                  </a:rPr>
                  <a:t>Bước</a:t>
                </a:r>
                <a:r>
                  <a:rPr lang="en-US" sz="2400" b="1" dirty="0">
                    <a:latin typeface="+mn-lt"/>
                    <a:ea typeface="Times New Roman" panose="02020603050405020304" pitchFamily="18" charset="0"/>
                  </a:rPr>
                  <a:t> 2:</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Cộng</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tử</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và</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giữ</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nguyên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mẫu</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chung</a:t>
                </a:r>
                <a:r>
                  <a:rPr lang="en-US" sz="2400" dirty="0">
                    <a:latin typeface="+mn-lt"/>
                    <a:ea typeface="Times New Roman" panose="02020603050405020304" pitchFamily="18" charset="0"/>
                  </a:rPr>
                  <a:t>:</a:t>
                </a:r>
                <a:endParaRPr lang="en-US" sz="2400" dirty="0">
                  <a:latin typeface="+mn-lt"/>
                  <a:ea typeface="Calibri" panose="020F0502020204030204" pitchFamily="34" charset="0"/>
                </a:endParaRPr>
              </a:p>
              <a:p>
                <a:pPr algn="just">
                  <a:lnSpc>
                    <a:spcPct val="135000"/>
                  </a:lnSpc>
                  <a:spcBef>
                    <a:spcPts val="600"/>
                  </a:spcBef>
                  <a:spcAft>
                    <a:spcPts val="600"/>
                  </a:spcAft>
                </a:pPr>
                <a:r>
                  <a:rPr lang="en-US" sz="2400" dirty="0">
                    <a:latin typeface="+mn-lt"/>
                    <a:ea typeface="Times New Roman" panose="02020603050405020304" pitchFamily="18" charset="0"/>
                  </a:rPr>
                  <a:t>Ta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−22</m:t>
                        </m:r>
                      </m:num>
                      <m:den>
                        <m:r>
                          <a:rPr lang="en-US" sz="2400" i="1">
                            <a:latin typeface="Cambria Math" panose="02040503050406030204" pitchFamily="18" charset="0"/>
                            <a:ea typeface="Times New Roman" panose="02020603050405020304" pitchFamily="18" charset="0"/>
                          </a:rPr>
                          <m:t>18</m:t>
                        </m:r>
                      </m:den>
                    </m:f>
                    <m:r>
                      <a:rPr lang="en-US" sz="2400" i="1">
                        <a:latin typeface="Cambria Math" panose="02040503050406030204" pitchFamily="18" charset="0"/>
                        <a:ea typeface="Times New Roman" panose="02020603050405020304" pitchFamily="18" charset="0"/>
                      </a:rPr>
                      <m:t>+ </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−15</m:t>
                        </m:r>
                      </m:num>
                      <m:den>
                        <m:r>
                          <a:rPr lang="en-US" sz="2400" i="1">
                            <a:latin typeface="Cambria Math" panose="02040503050406030204" pitchFamily="18" charset="0"/>
                            <a:ea typeface="Times New Roman" panose="02020603050405020304" pitchFamily="18" charset="0"/>
                          </a:rPr>
                          <m:t>18</m:t>
                        </m:r>
                      </m:den>
                    </m:f>
                    <m:r>
                      <a:rPr lang="en-US" sz="2400" i="1">
                        <a:latin typeface="Cambria Math" panose="02040503050406030204" pitchFamily="18" charset="0"/>
                        <a:ea typeface="Times New Roman" panose="02020603050405020304" pitchFamily="18" charset="0"/>
                      </a:rPr>
                      <m:t> = </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−22+</m:t>
                        </m:r>
                        <m:d>
                          <m:dPr>
                            <m:ctrlPr>
                              <a:rPr lang="en-US" sz="2400" i="1">
                                <a:latin typeface="Cambria Math"/>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−15</m:t>
                            </m:r>
                          </m:e>
                        </m:d>
                      </m:num>
                      <m:den>
                        <m:r>
                          <a:rPr lang="en-US" sz="2400" i="1">
                            <a:latin typeface="Cambria Math" panose="02040503050406030204" pitchFamily="18" charset="0"/>
                            <a:ea typeface="Times New Roman" panose="02020603050405020304" pitchFamily="18" charset="0"/>
                          </a:rPr>
                          <m:t>18</m:t>
                        </m:r>
                      </m:den>
                    </m:f>
                    <m:r>
                      <a:rPr lang="en-US" sz="2400" i="1">
                        <a:latin typeface="Cambria Math" panose="02040503050406030204" pitchFamily="18" charset="0"/>
                        <a:ea typeface="Times New Roman" panose="02020603050405020304" pitchFamily="18" charset="0"/>
                      </a:rPr>
                      <m:t>=</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−37</m:t>
                        </m:r>
                      </m:num>
                      <m:den>
                        <m:r>
                          <a:rPr lang="en-US" sz="2400" i="1">
                            <a:latin typeface="Cambria Math" panose="02040503050406030204" pitchFamily="18" charset="0"/>
                            <a:ea typeface="Times New Roman" panose="02020603050405020304" pitchFamily="18" charset="0"/>
                          </a:rPr>
                          <m:t>18</m:t>
                        </m:r>
                      </m:den>
                    </m:f>
                    <m:r>
                      <a:rPr lang="en-US" sz="2400" i="1">
                        <a:latin typeface="Cambria Math" panose="02040503050406030204" pitchFamily="18" charset="0"/>
                        <a:ea typeface="Times New Roman" panose="02020603050405020304" pitchFamily="18" charset="0"/>
                      </a:rPr>
                      <m:t>  </m:t>
                    </m:r>
                  </m:oMath>
                </a14:m>
                <a:endParaRPr lang="en-US" sz="2400" dirty="0">
                  <a:latin typeface="+mn-lt"/>
                  <a:ea typeface="Calibri" panose="020F0502020204030204" pitchFamily="34" charset="0"/>
                </a:endParaRPr>
              </a:p>
              <a:p>
                <a:pPr algn="just">
                  <a:lnSpc>
                    <a:spcPct val="135000"/>
                  </a:lnSpc>
                  <a:spcBef>
                    <a:spcPts val="600"/>
                  </a:spcBef>
                  <a:spcAft>
                    <a:spcPts val="600"/>
                  </a:spcAft>
                </a:pPr>
                <a:r>
                  <a:rPr lang="en-US" sz="2400" dirty="0" err="1">
                    <a:latin typeface="+mn-lt"/>
                    <a:ea typeface="Times New Roman" panose="02020603050405020304" pitchFamily="18" charset="0"/>
                  </a:rPr>
                  <a:t>Vậy</a:t>
                </a:r>
                <a:r>
                  <a:rPr lang="en-US" sz="2400" dirty="0">
                    <a:latin typeface="+mn-lt"/>
                    <a:ea typeface="Times New Roman" panose="02020603050405020304" pitchFamily="18" charset="0"/>
                  </a:rPr>
                  <a:t>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11</m:t>
                        </m:r>
                      </m:num>
                      <m:den>
                        <m:r>
                          <a:rPr lang="en-US" sz="2400" i="1">
                            <a:latin typeface="Cambria Math" panose="02040503050406030204" pitchFamily="18" charset="0"/>
                            <a:ea typeface="Times New Roman" panose="02020603050405020304" pitchFamily="18" charset="0"/>
                          </a:rPr>
                          <m:t>−9</m:t>
                        </m:r>
                      </m:den>
                    </m:f>
                  </m:oMath>
                </a14:m>
                <a:r>
                  <a:rPr lang="en-US" sz="2400" dirty="0">
                    <a:latin typeface="+mn-lt"/>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5</m:t>
                        </m:r>
                      </m:num>
                      <m:den>
                        <m:r>
                          <a:rPr lang="en-US" sz="2400" i="1">
                            <a:latin typeface="Cambria Math" panose="02040503050406030204" pitchFamily="18" charset="0"/>
                            <a:ea typeface="Times New Roman" panose="02020603050405020304" pitchFamily="18" charset="0"/>
                          </a:rPr>
                          <m:t>−6</m:t>
                        </m:r>
                      </m:den>
                    </m:f>
                    <m:r>
                      <a:rPr lang="en-US" sz="2400" i="1">
                        <a:latin typeface="Cambria Math" panose="02040503050406030204" pitchFamily="18" charset="0"/>
                        <a:ea typeface="Times New Roman" panose="02020603050405020304" pitchFamily="18" charset="0"/>
                      </a:rPr>
                      <m:t> =</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−37</m:t>
                        </m:r>
                      </m:num>
                      <m:den>
                        <m:r>
                          <a:rPr lang="en-US" sz="2400" i="1">
                            <a:latin typeface="Cambria Math" panose="02040503050406030204" pitchFamily="18" charset="0"/>
                            <a:ea typeface="Times New Roman" panose="02020603050405020304" pitchFamily="18" charset="0"/>
                          </a:rPr>
                          <m:t>18</m:t>
                        </m:r>
                      </m:den>
                    </m:f>
                    <m:r>
                      <a:rPr lang="en-US" sz="2400" i="1">
                        <a:latin typeface="Cambria Math" panose="02040503050406030204" pitchFamily="18" charset="0"/>
                        <a:ea typeface="Times New Roman" panose="02020603050405020304" pitchFamily="18" charset="0"/>
                      </a:rPr>
                      <m:t>   </m:t>
                    </m:r>
                  </m:oMath>
                </a14:m>
                <a:endParaRPr lang="en-US" sz="2400" dirty="0">
                  <a:latin typeface="+mn-lt"/>
                  <a:ea typeface="Calibri" panose="020F050202020403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30462" y="1336206"/>
                <a:ext cx="7013276" cy="2311658"/>
              </a:xfrm>
              <a:prstGeom prst="rect">
                <a:avLst/>
              </a:prstGeom>
              <a:blipFill>
                <a:blip r:embed="rId6"/>
                <a:stretch>
                  <a:fillRect l="-1391" b="-2111"/>
                </a:stretch>
              </a:blipFill>
            </p:spPr>
            <p:txBody>
              <a:bodyPr/>
              <a:lstStyle/>
              <a:p>
                <a:r>
                  <a:rPr lang="vi-VN">
                    <a:noFill/>
                  </a:rPr>
                  <a:t> </a:t>
                </a:r>
              </a:p>
            </p:txBody>
          </p:sp>
        </mc:Fallback>
      </mc:AlternateContent>
    </p:spTree>
    <p:extLst>
      <p:ext uri="{BB962C8B-B14F-4D97-AF65-F5344CB8AC3E}">
        <p14:creationId xmlns:p14="http://schemas.microsoft.com/office/powerpoint/2010/main" val="8431037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3E883FF1-366E-498B-9A36-8DC2B818D35B}"/>
              </a:ext>
            </a:extLst>
          </p:cNvPr>
          <p:cNvCxnSpPr/>
          <p:nvPr/>
        </p:nvCxnSpPr>
        <p:spPr>
          <a:xfrm>
            <a:off x="4330036" y="785813"/>
            <a:ext cx="10391" cy="35705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201FC67B-8E7A-427A-AB48-C5C48A73DB83}"/>
              </a:ext>
            </a:extLst>
          </p:cNvPr>
          <p:cNvSpPr txBox="1"/>
          <p:nvPr/>
        </p:nvSpPr>
        <p:spPr>
          <a:xfrm>
            <a:off x="4512246" y="1128192"/>
            <a:ext cx="1054656" cy="2308324"/>
          </a:xfrm>
          <a:prstGeom prst="rect">
            <a:avLst/>
          </a:prstGeom>
          <a:solidFill>
            <a:srgbClr val="7030A0"/>
          </a:solidFill>
          <a:ln w="38100">
            <a:solidFill>
              <a:srgbClr val="FF00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Cộng hai phân số khác mẫu</a:t>
            </a:r>
          </a:p>
        </p:txBody>
      </p:sp>
      <p:sp>
        <p:nvSpPr>
          <p:cNvPr id="17" name="TextBox 16">
            <a:extLst>
              <a:ext uri="{FF2B5EF4-FFF2-40B4-BE49-F238E27FC236}">
                <a16:creationId xmlns:a16="http://schemas.microsoft.com/office/drawing/2014/main" xmlns="" id="{30012E0D-6F66-44B5-A149-CC14E964B558}"/>
              </a:ext>
            </a:extLst>
          </p:cNvPr>
          <p:cNvSpPr txBox="1"/>
          <p:nvPr/>
        </p:nvSpPr>
        <p:spPr>
          <a:xfrm>
            <a:off x="5799041" y="420306"/>
            <a:ext cx="2517773" cy="707886"/>
          </a:xfrm>
          <a:prstGeom prst="rect">
            <a:avLst/>
          </a:prstGeom>
          <a:noFill/>
          <a:ln w="38100">
            <a:solidFill>
              <a:srgbClr val="00B0F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err="1">
                <a:solidFill>
                  <a:srgbClr val="C00000"/>
                </a:solidFill>
                <a:latin typeface="Times New Roman" panose="02020603050405020304" pitchFamily="18" charset="0"/>
                <a:cs typeface="Times New Roman" panose="02020603050405020304" pitchFamily="18" charset="0"/>
              </a:rPr>
              <a:t>Rút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gọn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và</a:t>
            </a:r>
            <a:r>
              <a:rPr lang="en-US" sz="2000" b="1" dirty="0">
                <a:solidFill>
                  <a:srgbClr val="C00000"/>
                </a:solidFill>
                <a:latin typeface="Times New Roman" panose="02020603050405020304" pitchFamily="18" charset="0"/>
                <a:cs typeface="Times New Roman" panose="02020603050405020304" pitchFamily="18" charset="0"/>
              </a:rPr>
              <a:t> đ</a:t>
            </a:r>
            <a:r>
              <a:rPr lang="vi-VN" sz="2000" b="1" dirty="0">
                <a:solidFill>
                  <a:srgbClr val="C00000"/>
                </a:solidFill>
                <a:latin typeface="Times New Roman" panose="02020603050405020304" pitchFamily="18" charset="0"/>
                <a:cs typeface="Times New Roman" panose="02020603050405020304" pitchFamily="18" charset="0"/>
              </a:rPr>
              <a:t>ư</a:t>
            </a:r>
            <a:r>
              <a:rPr lang="en-US" sz="2000" b="1" dirty="0">
                <a:solidFill>
                  <a:srgbClr val="C00000"/>
                </a:solidFill>
                <a:latin typeface="Times New Roman" panose="02020603050405020304" pitchFamily="18" charset="0"/>
                <a:cs typeface="Times New Roman" panose="02020603050405020304" pitchFamily="18" charset="0"/>
              </a:rPr>
              <a:t>a </a:t>
            </a:r>
            <a:r>
              <a:rPr lang="en-US" sz="2000" b="1" dirty="0" err="1">
                <a:solidFill>
                  <a:srgbClr val="C00000"/>
                </a:solidFill>
                <a:latin typeface="Times New Roman" panose="02020603050405020304" pitchFamily="18" charset="0"/>
                <a:cs typeface="Times New Roman" panose="02020603050405020304" pitchFamily="18" charset="0"/>
              </a:rPr>
              <a:t>về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mẫu</a:t>
            </a:r>
            <a:r>
              <a:rPr lang="en-US" sz="2000" b="1" dirty="0">
                <a:solidFill>
                  <a:srgbClr val="C00000"/>
                </a:solidFill>
                <a:latin typeface="Times New Roman" panose="02020603050405020304" pitchFamily="18" charset="0"/>
                <a:cs typeface="Times New Roman" panose="02020603050405020304" pitchFamily="18" charset="0"/>
              </a:rPr>
              <a:t> d</a:t>
            </a:r>
            <a:r>
              <a:rPr lang="vi-VN" sz="2000" b="1" dirty="0">
                <a:solidFill>
                  <a:srgbClr val="C00000"/>
                </a:solidFill>
                <a:latin typeface="Times New Roman" panose="02020603050405020304" pitchFamily="18" charset="0"/>
                <a:cs typeface="Times New Roman" panose="02020603050405020304" pitchFamily="18" charset="0"/>
              </a:rPr>
              <a:t>ư</a:t>
            </a:r>
            <a:r>
              <a:rPr lang="en-US" sz="2000" b="1" dirty="0" err="1">
                <a:solidFill>
                  <a:srgbClr val="C00000"/>
                </a:solidFill>
                <a:latin typeface="Times New Roman" panose="02020603050405020304" pitchFamily="18" charset="0"/>
                <a:cs typeface="Times New Roman" panose="02020603050405020304" pitchFamily="18" charset="0"/>
              </a:rPr>
              <a:t>ơng</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5AED4541-D5BD-469A-83E1-41B17119DF24}"/>
              </a:ext>
            </a:extLst>
          </p:cNvPr>
          <p:cNvSpPr txBox="1"/>
          <p:nvPr/>
        </p:nvSpPr>
        <p:spPr>
          <a:xfrm>
            <a:off x="5799041" y="1510402"/>
            <a:ext cx="2028926" cy="400110"/>
          </a:xfrm>
          <a:prstGeom prst="rect">
            <a:avLst/>
          </a:prstGeom>
          <a:noFill/>
          <a:ln w="38100">
            <a:solidFill>
              <a:srgbClr val="00B0F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err="1">
                <a:solidFill>
                  <a:srgbClr val="C00000"/>
                </a:solidFill>
                <a:latin typeface="Times New Roman" panose="02020603050405020304" pitchFamily="18" charset="0"/>
                <a:cs typeface="Times New Roman" panose="02020603050405020304" pitchFamily="18" charset="0"/>
              </a:rPr>
              <a:t>Quy</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đồng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mẫu</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9BEBCD51-B4ED-4C51-BFEE-9C9000600ACF}"/>
              </a:ext>
            </a:extLst>
          </p:cNvPr>
          <p:cNvSpPr txBox="1"/>
          <p:nvPr/>
        </p:nvSpPr>
        <p:spPr>
          <a:xfrm>
            <a:off x="5799041" y="2157585"/>
            <a:ext cx="2522825" cy="707886"/>
          </a:xfrm>
          <a:prstGeom prst="rect">
            <a:avLst/>
          </a:prstGeom>
          <a:noFill/>
          <a:ln w="38100">
            <a:solidFill>
              <a:srgbClr val="00B0F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err="1">
                <a:solidFill>
                  <a:srgbClr val="C00000"/>
                </a:solidFill>
                <a:latin typeface="Times New Roman" panose="02020603050405020304" pitchFamily="18" charset="0"/>
                <a:cs typeface="Times New Roman" panose="02020603050405020304" pitchFamily="18" charset="0"/>
              </a:rPr>
              <a:t>Cộng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hai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phân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số</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cùng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mẫu</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A5DD2B4C-1401-4021-9E97-023D19098598}"/>
              </a:ext>
            </a:extLst>
          </p:cNvPr>
          <p:cNvSpPr txBox="1"/>
          <p:nvPr/>
        </p:nvSpPr>
        <p:spPr>
          <a:xfrm>
            <a:off x="5808566" y="3277648"/>
            <a:ext cx="2009876" cy="707886"/>
          </a:xfrm>
          <a:prstGeom prst="rect">
            <a:avLst/>
          </a:prstGeom>
          <a:noFill/>
          <a:ln w="38100">
            <a:solidFill>
              <a:srgbClr val="00B0F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err="1">
                <a:solidFill>
                  <a:srgbClr val="C00000"/>
                </a:solidFill>
                <a:latin typeface="Times New Roman" panose="02020603050405020304" pitchFamily="18" charset="0"/>
                <a:cs typeface="Times New Roman" panose="02020603050405020304" pitchFamily="18" charset="0"/>
              </a:rPr>
              <a:t>Rút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gọn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kết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quả</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nếu</a:t>
            </a:r>
            <a:r>
              <a:rPr lang="en-US" sz="2000" b="1" dirty="0">
                <a:solidFill>
                  <a:srgbClr val="C00000"/>
                </a:solidFill>
                <a:latin typeface="Times New Roman" panose="02020603050405020304" pitchFamily="18" charset="0"/>
                <a:cs typeface="Times New Roman" panose="02020603050405020304" pitchFamily="18" charset="0"/>
              </a:rPr>
              <a:t> đ</a:t>
            </a:r>
            <a:r>
              <a:rPr lang="vi-VN" sz="2000" b="1" dirty="0">
                <a:solidFill>
                  <a:srgbClr val="C00000"/>
                </a:solidFill>
                <a:latin typeface="Times New Roman" panose="02020603050405020304" pitchFamily="18" charset="0"/>
                <a:cs typeface="Times New Roman" panose="02020603050405020304" pitchFamily="18" charset="0"/>
              </a:rPr>
              <a:t>ư</a:t>
            </a:r>
            <a:r>
              <a:rPr lang="en-US" sz="2000" b="1" dirty="0" err="1">
                <a:solidFill>
                  <a:srgbClr val="C00000"/>
                </a:solidFill>
                <a:latin typeface="Times New Roman" panose="02020603050405020304" pitchFamily="18" charset="0"/>
                <a:cs typeface="Times New Roman" panose="02020603050405020304" pitchFamily="18" charset="0"/>
              </a:rPr>
              <a:t>ợc</a:t>
            </a:r>
            <a:r>
              <a:rPr lang="en-US" sz="2000" b="1" dirty="0">
                <a:solidFill>
                  <a:srgbClr val="C00000"/>
                </a:solidFill>
                <a:latin typeface="Times New Roman" panose="02020603050405020304" pitchFamily="18" charset="0"/>
                <a:cs typeface="Times New Roman" panose="02020603050405020304" pitchFamily="18" charset="0"/>
              </a:rPr>
              <a:t>)</a:t>
            </a:r>
          </a:p>
        </p:txBody>
      </p:sp>
      <p:cxnSp>
        <p:nvCxnSpPr>
          <p:cNvPr id="25" name="Straight Arrow Connector 24">
            <a:extLst>
              <a:ext uri="{FF2B5EF4-FFF2-40B4-BE49-F238E27FC236}">
                <a16:creationId xmlns:a16="http://schemas.microsoft.com/office/drawing/2014/main" xmlns="" id="{16C7E45C-E23F-4B10-9199-10AF4291B02C}"/>
              </a:ext>
            </a:extLst>
          </p:cNvPr>
          <p:cNvCxnSpPr>
            <a:cxnSpLocks/>
          </p:cNvCxnSpPr>
          <p:nvPr/>
        </p:nvCxnSpPr>
        <p:spPr>
          <a:xfrm flipV="1">
            <a:off x="5603679" y="1202494"/>
            <a:ext cx="146865" cy="11195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954D1C4C-2E8D-4F1F-8AA8-E88CA0311C28}"/>
              </a:ext>
            </a:extLst>
          </p:cNvPr>
          <p:cNvCxnSpPr>
            <a:cxnSpLocks/>
          </p:cNvCxnSpPr>
          <p:nvPr/>
        </p:nvCxnSpPr>
        <p:spPr>
          <a:xfrm flipV="1">
            <a:off x="5603679" y="1894189"/>
            <a:ext cx="146866" cy="42784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2C464495-F2AC-480E-B80A-D0415271E14F}"/>
              </a:ext>
            </a:extLst>
          </p:cNvPr>
          <p:cNvCxnSpPr>
            <a:cxnSpLocks/>
          </p:cNvCxnSpPr>
          <p:nvPr/>
        </p:nvCxnSpPr>
        <p:spPr>
          <a:xfrm>
            <a:off x="5603679" y="2322032"/>
            <a:ext cx="146867" cy="37899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5B619654-39FB-4162-8D74-FBE253F5FF98}"/>
              </a:ext>
            </a:extLst>
          </p:cNvPr>
          <p:cNvCxnSpPr>
            <a:cxnSpLocks/>
          </p:cNvCxnSpPr>
          <p:nvPr/>
        </p:nvCxnSpPr>
        <p:spPr>
          <a:xfrm>
            <a:off x="5603679" y="2322031"/>
            <a:ext cx="146865" cy="90419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xmlns="" id="{933AFCCA-2089-4CD3-8744-B21676B4BBD2}"/>
              </a:ext>
            </a:extLst>
          </p:cNvPr>
          <p:cNvSpPr>
            <a:spLocks noChangeArrowheads="1"/>
          </p:cNvSpPr>
          <p:nvPr/>
        </p:nvSpPr>
        <p:spPr bwMode="auto">
          <a:xfrm>
            <a:off x="1143008" y="-115416"/>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a:p>
        </p:txBody>
      </p:sp>
      <p:sp>
        <p:nvSpPr>
          <p:cNvPr id="84" name="TextBox 83">
            <a:extLst>
              <a:ext uri="{FF2B5EF4-FFF2-40B4-BE49-F238E27FC236}">
                <a16:creationId xmlns:a16="http://schemas.microsoft.com/office/drawing/2014/main" xmlns="" id="{201FC67B-8E7A-427A-AB48-C5C48A73DB83}"/>
              </a:ext>
            </a:extLst>
          </p:cNvPr>
          <p:cNvSpPr txBox="1"/>
          <p:nvPr/>
        </p:nvSpPr>
        <p:spPr>
          <a:xfrm>
            <a:off x="253763" y="1287237"/>
            <a:ext cx="1166540" cy="1938992"/>
          </a:xfrm>
          <a:prstGeom prst="rect">
            <a:avLst/>
          </a:prstGeom>
          <a:solidFill>
            <a:srgbClr val="7030A0"/>
          </a:solidFill>
          <a:ln w="38100">
            <a:solidFill>
              <a:srgbClr val="FF00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Cộng hai phân số cùng mẫu</a:t>
            </a:r>
          </a:p>
        </p:txBody>
      </p:sp>
      <p:sp>
        <p:nvSpPr>
          <p:cNvPr id="85" name="TextBox 84">
            <a:extLst>
              <a:ext uri="{FF2B5EF4-FFF2-40B4-BE49-F238E27FC236}">
                <a16:creationId xmlns:a16="http://schemas.microsoft.com/office/drawing/2014/main" xmlns="" id="{9BEBCD51-B4ED-4C51-BFEE-9C9000600ACF}"/>
              </a:ext>
            </a:extLst>
          </p:cNvPr>
          <p:cNvSpPr txBox="1"/>
          <p:nvPr/>
        </p:nvSpPr>
        <p:spPr>
          <a:xfrm>
            <a:off x="1740040" y="971234"/>
            <a:ext cx="2444909" cy="400110"/>
          </a:xfrm>
          <a:prstGeom prst="rect">
            <a:avLst/>
          </a:prstGeom>
          <a:noFill/>
          <a:ln w="38100">
            <a:solidFill>
              <a:srgbClr val="00B0F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Cộng tử số với nhau.</a:t>
            </a:r>
          </a:p>
        </p:txBody>
      </p:sp>
      <p:sp>
        <p:nvSpPr>
          <p:cNvPr id="86" name="TextBox 85">
            <a:extLst>
              <a:ext uri="{FF2B5EF4-FFF2-40B4-BE49-F238E27FC236}">
                <a16:creationId xmlns:a16="http://schemas.microsoft.com/office/drawing/2014/main" xmlns="" id="{9BEBCD51-B4ED-4C51-BFEE-9C9000600ACF}"/>
              </a:ext>
            </a:extLst>
          </p:cNvPr>
          <p:cNvSpPr txBox="1"/>
          <p:nvPr/>
        </p:nvSpPr>
        <p:spPr>
          <a:xfrm>
            <a:off x="1844591" y="2787051"/>
            <a:ext cx="2407680" cy="400110"/>
          </a:xfrm>
          <a:prstGeom prst="rect">
            <a:avLst/>
          </a:prstGeom>
          <a:noFill/>
          <a:ln w="38100">
            <a:solidFill>
              <a:srgbClr val="00B0F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Giữ nguyên mẫu số.</a:t>
            </a:r>
          </a:p>
        </p:txBody>
      </p:sp>
      <p:cxnSp>
        <p:nvCxnSpPr>
          <p:cNvPr id="87" name="Straight Arrow Connector 86">
            <a:extLst>
              <a:ext uri="{FF2B5EF4-FFF2-40B4-BE49-F238E27FC236}">
                <a16:creationId xmlns:a16="http://schemas.microsoft.com/office/drawing/2014/main" xmlns="" id="{16C7E45C-E23F-4B10-9199-10AF4291B02C}"/>
              </a:ext>
            </a:extLst>
          </p:cNvPr>
          <p:cNvCxnSpPr>
            <a:cxnSpLocks/>
          </p:cNvCxnSpPr>
          <p:nvPr/>
        </p:nvCxnSpPr>
        <p:spPr>
          <a:xfrm flipV="1">
            <a:off x="1440904" y="1427485"/>
            <a:ext cx="299136" cy="8371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xmlns="" id="{16C7E45C-E23F-4B10-9199-10AF4291B02C}"/>
              </a:ext>
            </a:extLst>
          </p:cNvPr>
          <p:cNvCxnSpPr>
            <a:cxnSpLocks/>
          </p:cNvCxnSpPr>
          <p:nvPr/>
        </p:nvCxnSpPr>
        <p:spPr>
          <a:xfrm>
            <a:off x="1445152" y="2264596"/>
            <a:ext cx="362210" cy="72111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4365" name="Picture 5" descr="270000+ Các Bản Ghi Nhớ Hình ảnh tải xuống | vn.lovepik.com Nhiếp ả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85813" cy="78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8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wipe(down)">
                                      <p:cBhvr>
                                        <p:cTn id="14" dur="500"/>
                                        <p:tgtEl>
                                          <p:spTgt spid="8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par>
                                <p:cTn id="18" presetID="22" presetClass="entr" presetSubtype="4" fill="hold"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down)">
                                      <p:cBhvr>
                                        <p:cTn id="20" dur="500"/>
                                        <p:tgtEl>
                                          <p:spTgt spid="87"/>
                                        </p:tgtEl>
                                      </p:cBhvr>
                                    </p:animEffect>
                                  </p:childTnLst>
                                </p:cTn>
                              </p:par>
                              <p:par>
                                <p:cTn id="21" presetID="22" presetClass="entr" presetSubtype="4"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down)">
                                      <p:cBhvr>
                                        <p:cTn id="23" dur="500"/>
                                        <p:tgtEl>
                                          <p:spTgt spid="9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par>
                                <p:cTn id="41" presetID="22" presetClass="entr" presetSubtype="4"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par>
                                <p:cTn id="44" presetID="22" presetClass="entr" presetSubtype="4"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par>
                                <p:cTn id="47" presetID="22" presetClass="entr" presetSubtype="4"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3" grpId="0" animBg="1"/>
      <p:bldP spid="84" grpId="0" animBg="1"/>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991042" y="1790192"/>
                <a:ext cx="7571006" cy="2818849"/>
              </a:xfrm>
              <a:prstGeom prst="rect">
                <a:avLst/>
              </a:prstGeom>
            </p:spPr>
            <p:txBody>
              <a:bodyPr wrap="square">
                <a:spAutoFit/>
              </a:bodyPr>
              <a:lstStyle/>
              <a:p>
                <a:pPr algn="just">
                  <a:spcBef>
                    <a:spcPts val="600"/>
                  </a:spcBef>
                  <a:spcAft>
                    <a:spcPts val="6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Tương tự, phép cộng phân số cũng có các tính chất:</a:t>
                </a:r>
              </a:p>
              <a:p>
                <a:pPr marL="457200" indent="-457200" algn="just">
                  <a:spcBef>
                    <a:spcPts val="600"/>
                  </a:spcBef>
                  <a:spcAft>
                    <a:spcPts val="600"/>
                  </a:spcAft>
                  <a:buAutoNum type="alphaLcParenR"/>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Giao hoán: VD:</a:t>
                </a:r>
                <a14:m>
                  <m:oMath xmlns:m="http://schemas.openxmlformats.org/officeDocument/2006/math">
                    <m:f>
                      <m:fPr>
                        <m:ctrlPr>
                          <a:rPr lang="en-US" sz="2800" i="1">
                            <a:latin typeface="Cambria Math"/>
                            <a:ea typeface="Calibri" panose="020F0502020204030204" pitchFamily="34" charset="0"/>
                          </a:rPr>
                        </m:ctrlPr>
                      </m:fPr>
                      <m:num>
                        <m:r>
                          <a:rPr lang="en-US" sz="2800" b="0" i="1" smtClean="0">
                            <a:latin typeface="Cambria Math" panose="02040503050406030204" pitchFamily="18" charset="0"/>
                            <a:ea typeface="Calibri" panose="020F0502020204030204" pitchFamily="34" charset="0"/>
                          </a:rPr>
                          <m:t>−1</m:t>
                        </m:r>
                      </m:num>
                      <m:den>
                        <m:r>
                          <a:rPr lang="en-US" sz="2800" b="0" i="1" smtClean="0">
                            <a:latin typeface="Cambria Math" panose="02040503050406030204" pitchFamily="18" charset="0"/>
                            <a:ea typeface="Calibri" panose="020F0502020204030204" pitchFamily="34" charset="0"/>
                          </a:rPr>
                          <m:t>3</m:t>
                        </m:r>
                      </m:den>
                    </m:f>
                    <m:r>
                      <a:rPr lang="nl-NL"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2</m:t>
                        </m:r>
                      </m:num>
                      <m:den>
                        <m:r>
                          <a:rPr lang="en-US" sz="2800" b="0" i="1" smtClean="0">
                            <a:latin typeface="Cambria Math" panose="02040503050406030204" pitchFamily="18" charset="0"/>
                            <a:ea typeface="Calibri" panose="020F0502020204030204" pitchFamily="34" charset="0"/>
                          </a:rPr>
                          <m:t>3</m:t>
                        </m:r>
                      </m:den>
                    </m:f>
                    <m:r>
                      <a:rPr lang="nl-NL"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2</m:t>
                        </m:r>
                      </m:num>
                      <m:den>
                        <m:r>
                          <a:rPr lang="en-US" sz="2800" i="1">
                            <a:latin typeface="Cambria Math" panose="02040503050406030204" pitchFamily="18" charset="0"/>
                            <a:ea typeface="Calibri" panose="020F0502020204030204" pitchFamily="34" charset="0"/>
                          </a:rPr>
                          <m:t>3</m:t>
                        </m:r>
                      </m:den>
                    </m:f>
                    <m:r>
                      <a:rPr lang="nl-NL"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3</m:t>
                        </m:r>
                      </m:den>
                    </m:f>
                    <m:r>
                      <a:rPr lang="nl-NL"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b="0" i="1" smtClean="0">
                            <a:latin typeface="Cambria Math" panose="02040503050406030204" pitchFamily="18" charset="0"/>
                            <a:ea typeface="Calibri" panose="020F0502020204030204" pitchFamily="34" charset="0"/>
                          </a:rPr>
                          <m:t>1</m:t>
                        </m:r>
                      </m:num>
                      <m:den>
                        <m:r>
                          <a:rPr lang="en-US" sz="2800" b="0" i="1" smtClean="0">
                            <a:latin typeface="Cambria Math" panose="02040503050406030204" pitchFamily="18" charset="0"/>
                            <a:ea typeface="Calibri" panose="020F0502020204030204" pitchFamily="34" charset="0"/>
                          </a:rPr>
                          <m:t>3</m:t>
                        </m:r>
                      </m:den>
                    </m:f>
                  </m:oMath>
                </a14:m>
                <a:endParaRPr lang="nl-NL"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2800" dirty="0">
                    <a:latin typeface="Times New Roman" panose="02020603050405020304" pitchFamily="18" charset="0"/>
                    <a:ea typeface="Calibri" panose="020F0502020204030204" pitchFamily="34" charset="0"/>
                    <a:cs typeface="Times New Roman" panose="02020603050405020304" pitchFamily="18" charset="0"/>
                  </a:rPr>
                  <a:t>)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Kết hợp: VD:(</a:t>
                </a:r>
                <a14:m>
                  <m:oMath xmlns:m="http://schemas.openxmlformats.org/officeDocument/2006/math">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b="0" i="1" smtClean="0">
                            <a:latin typeface="Cambria Math" panose="02040503050406030204" pitchFamily="18" charset="0"/>
                            <a:ea typeface="Calibri" panose="020F0502020204030204" pitchFamily="34" charset="0"/>
                          </a:rPr>
                          <m:t>2</m:t>
                        </m:r>
                      </m:den>
                    </m:f>
                    <m:r>
                      <a:rPr lang="nl-NL"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b="0" i="1" smtClean="0">
                            <a:latin typeface="Cambria Math" panose="02040503050406030204" pitchFamily="18" charset="0"/>
                            <a:ea typeface="Calibri" panose="020F0502020204030204" pitchFamily="34" charset="0"/>
                          </a:rPr>
                          <m:t>−1</m:t>
                        </m:r>
                      </m:num>
                      <m:den>
                        <m:r>
                          <a:rPr lang="en-US" sz="2800" b="0" i="1" smtClean="0">
                            <a:latin typeface="Cambria Math" panose="02040503050406030204" pitchFamily="18" charset="0"/>
                            <a:ea typeface="Calibri" panose="020F0502020204030204" pitchFamily="34" charset="0"/>
                          </a:rPr>
                          <m:t>3</m:t>
                        </m:r>
                      </m:den>
                    </m:f>
                    <m:r>
                      <a:rPr lang="en-US" sz="2800" b="0" i="1" smtClean="0">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3</m:t>
                        </m:r>
                      </m:den>
                    </m:f>
                    <m:r>
                      <a:rPr lang="nl-NL"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2</m:t>
                        </m:r>
                      </m:den>
                    </m:f>
                    <m:r>
                      <a:rPr lang="nl-NL" sz="2800" i="1">
                        <a:latin typeface="Cambria Math" panose="02040503050406030204" pitchFamily="18" charset="0"/>
                        <a:ea typeface="Calibri" panose="020F0502020204030204" pitchFamily="34" charset="0"/>
                      </a:rPr>
                      <m:t>+</m:t>
                    </m:r>
                    <m:r>
                      <a:rPr lang="en-US" sz="2800" b="0" i="1" smtClean="0">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3</m:t>
                        </m:r>
                      </m:den>
                    </m:f>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3</m:t>
                        </m:r>
                      </m:den>
                    </m:f>
                    <m:r>
                      <a:rPr lang="en-US" sz="2800" b="0" i="1" smtClean="0">
                        <a:latin typeface="Cambria Math" panose="02040503050406030204" pitchFamily="18" charset="0"/>
                        <a:ea typeface="Calibri" panose="020F0502020204030204" pitchFamily="34" charset="0"/>
                      </a:rPr>
                      <m:t>)</m:t>
                    </m:r>
                    <m:r>
                      <a:rPr lang="nl-NL"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b="0" i="1" smtClean="0">
                            <a:latin typeface="Cambria Math" panose="02040503050406030204" pitchFamily="18" charset="0"/>
                            <a:ea typeface="Calibri" panose="020F0502020204030204" pitchFamily="34" charset="0"/>
                          </a:rPr>
                          <m:t>2</m:t>
                        </m:r>
                      </m:den>
                    </m:f>
                  </m:oMath>
                </a14:m>
                <a:endParaRPr lang="nl-NL"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2800" dirty="0">
                    <a:latin typeface="Times New Roman" panose="02020603050405020304" pitchFamily="18" charset="0"/>
                    <a:ea typeface="Calibri" panose="020F0502020204030204" pitchFamily="34" charset="0"/>
                    <a:cs typeface="Times New Roman" panose="02020603050405020304" pitchFamily="18" charset="0"/>
                  </a:rPr>
                  <a:t>) Cộng với số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0: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VD: </a:t>
                </a:r>
                <a14:m>
                  <m:oMath xmlns:m="http://schemas.openxmlformats.org/officeDocument/2006/math">
                    <m:f>
                      <m:fPr>
                        <m:ctrlPr>
                          <a:rPr lang="en-US" sz="2800" i="1">
                            <a:latin typeface="Cambria Math"/>
                            <a:ea typeface="Calibri" panose="020F0502020204030204" pitchFamily="34" charset="0"/>
                          </a:rPr>
                        </m:ctrlPr>
                      </m:fPr>
                      <m:num>
                        <m:r>
                          <a:rPr lang="en-US" sz="2800" b="0" i="1">
                            <a:latin typeface="Cambria Math" panose="02040503050406030204" pitchFamily="18" charset="0"/>
                            <a:ea typeface="Calibri" panose="020F0502020204030204" pitchFamily="34" charset="0"/>
                          </a:rPr>
                          <m:t>2</m:t>
                        </m:r>
                      </m:num>
                      <m:den>
                        <m:r>
                          <a:rPr lang="en-US" sz="2800" b="0" i="1">
                            <a:latin typeface="Cambria Math" panose="02040503050406030204" pitchFamily="18" charset="0"/>
                            <a:ea typeface="Calibri" panose="020F0502020204030204" pitchFamily="34" charset="0"/>
                          </a:rPr>
                          <m:t>5</m:t>
                        </m:r>
                      </m:den>
                    </m:f>
                    <m:r>
                      <a:rPr lang="nl-NL" sz="2800" b="0" i="1">
                        <a:latin typeface="Cambria Math" panose="02040503050406030204" pitchFamily="18" charset="0"/>
                        <a:ea typeface="Calibri" panose="020F0502020204030204" pitchFamily="34" charset="0"/>
                      </a:rPr>
                      <m:t>+0=0+</m:t>
                    </m:r>
                    <m:f>
                      <m:fPr>
                        <m:ctrlPr>
                          <a:rPr lang="en-US" sz="2800" i="1">
                            <a:latin typeface="Cambria Math"/>
                            <a:ea typeface="Calibri" panose="020F0502020204030204" pitchFamily="34" charset="0"/>
                          </a:rPr>
                        </m:ctrlPr>
                      </m:fPr>
                      <m:num>
                        <m:r>
                          <a:rPr lang="en-US" sz="2800" b="0" i="1">
                            <a:latin typeface="Cambria Math" panose="02040503050406030204" pitchFamily="18" charset="0"/>
                            <a:ea typeface="Calibri" panose="020F0502020204030204" pitchFamily="34" charset="0"/>
                          </a:rPr>
                          <m:t>2</m:t>
                        </m:r>
                      </m:num>
                      <m:den>
                        <m:r>
                          <a:rPr lang="en-US" sz="2800" b="0" i="1">
                            <a:latin typeface="Cambria Math" panose="02040503050406030204" pitchFamily="18" charset="0"/>
                            <a:ea typeface="Calibri" panose="020F0502020204030204" pitchFamily="34" charset="0"/>
                          </a:rPr>
                          <m:t>5</m:t>
                        </m:r>
                      </m:den>
                    </m:f>
                    <m:r>
                      <a:rPr lang="nl-NL" sz="2800" b="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b="0" i="1">
                            <a:latin typeface="Cambria Math" panose="02040503050406030204" pitchFamily="18" charset="0"/>
                            <a:ea typeface="Calibri" panose="020F0502020204030204" pitchFamily="34" charset="0"/>
                          </a:rPr>
                          <m:t>2</m:t>
                        </m:r>
                      </m:num>
                      <m:den>
                        <m:r>
                          <a:rPr lang="en-US" sz="2800" b="0" i="1">
                            <a:latin typeface="Cambria Math" panose="02040503050406030204" pitchFamily="18" charset="0"/>
                            <a:ea typeface="Calibri" panose="020F0502020204030204" pitchFamily="34" charset="0"/>
                          </a:rPr>
                          <m:t>5</m:t>
                        </m:r>
                      </m:den>
                    </m:f>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1042" y="1790192"/>
                <a:ext cx="7571006" cy="2818849"/>
              </a:xfrm>
              <a:prstGeom prst="rect">
                <a:avLst/>
              </a:prstGeom>
              <a:blipFill>
                <a:blip r:embed="rId3"/>
                <a:stretch>
                  <a:fillRect l="-1691" t="-2381" r="-886" b="-1732"/>
                </a:stretch>
              </a:blipFill>
            </p:spPr>
            <p:txBody>
              <a:bodyPr/>
              <a:lstStyle/>
              <a:p>
                <a:r>
                  <a:rPr lang="en-US">
                    <a:noFill/>
                  </a:rPr>
                  <a:t> </a:t>
                </a:r>
              </a:p>
            </p:txBody>
          </p:sp>
        </mc:Fallback>
      </mc:AlternateContent>
      <p:sp>
        <p:nvSpPr>
          <p:cNvPr id="7" name="Title 1"/>
          <p:cNvSpPr>
            <a:spLocks noGrp="1"/>
          </p:cNvSpPr>
          <p:nvPr>
            <p:ph type="title"/>
          </p:nvPr>
        </p:nvSpPr>
        <p:spPr>
          <a:xfrm>
            <a:off x="-78634" y="149818"/>
            <a:ext cx="7424400" cy="572700"/>
          </a:xfrm>
        </p:spPr>
        <p:txBody>
          <a:bodyPr/>
          <a:lstStyle/>
          <a:p>
            <a:pPr>
              <a:lnSpc>
                <a:spcPct val="130000"/>
              </a:lnSpc>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77039" y="986869"/>
            <a:ext cx="7485009" cy="652486"/>
          </a:xfrm>
          <a:prstGeom prst="rect">
            <a:avLst/>
          </a:prstGeom>
          <a:noFill/>
          <a:ln>
            <a:solidFill>
              <a:schemeClr val="tx1">
                <a:lumMod val="50000"/>
              </a:schemeClr>
            </a:solidFill>
            <a:prstDash val="dash"/>
          </a:ln>
        </p:spPr>
        <p:txBody>
          <a:bodyPr wrap="square" rtlCol="0">
            <a:spAutoFit/>
          </a:bodyPr>
          <a:lstStyle/>
          <a:p>
            <a:pPr>
              <a:lnSpc>
                <a:spcPct val="130000"/>
              </a:lnSpc>
            </a:pPr>
            <a:r>
              <a:rPr lang="en-US" sz="2800" i="1" dirty="0">
                <a:latin typeface="Times New Roman" panose="02020603050405020304" pitchFamily="18" charset="0"/>
                <a:cs typeface="Times New Roman" panose="02020603050405020304" pitchFamily="18" charset="0"/>
              </a:rPr>
              <a:t>Hãy nêu các tính chất của phép cộng số tự </a:t>
            </a:r>
            <a:r>
              <a:rPr lang="en-US" sz="2800" i="1" dirty="0" smtClean="0">
                <a:latin typeface="Times New Roman" panose="02020603050405020304" pitchFamily="18" charset="0"/>
                <a:cs typeface="Times New Roman" panose="02020603050405020304" pitchFamily="18" charset="0"/>
              </a:rPr>
              <a:t>nhiên</a:t>
            </a:r>
            <a:r>
              <a:rPr lang="en-US" sz="2800" i="1" dirty="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 </a:t>
            </a:r>
            <a:endParaRPr lang="vi-VN" sz="2800" i="1" dirty="0">
              <a:latin typeface="Times New Roman" panose="02020603050405020304" pitchFamily="18" charset="0"/>
              <a:cs typeface="Times New Roman" panose="02020603050405020304" pitchFamily="18" charset="0"/>
            </a:endParaRPr>
          </a:p>
        </p:txBody>
      </p:sp>
      <p:pic>
        <p:nvPicPr>
          <p:cNvPr id="9"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837" y="986869"/>
            <a:ext cx="468205" cy="75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28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4571999" cy="1046440"/>
          </a:xfrm>
          <a:prstGeom prst="rect">
            <a:avLst/>
          </a:prstGeom>
        </p:spPr>
        <p:txBody>
          <a:bodyPr wrap="square">
            <a:spAutoFit/>
          </a:bodyPr>
          <a:lstStyle/>
          <a:p>
            <a:pPr algn="just">
              <a:lnSpc>
                <a:spcPct val="130000"/>
              </a:lnSpc>
              <a:spcBef>
                <a:spcPts val="600"/>
              </a:spcBef>
              <a:spcAft>
                <a:spcPts val="600"/>
              </a:spcAft>
            </a:pPr>
            <a:r>
              <a:rPr lang="nl-NL" sz="2000" b="1" dirty="0" smtClean="0">
                <a:latin typeface="Times New Roman" panose="02020603050405020304" pitchFamily="18" charset="0"/>
                <a:ea typeface="Calibri" panose="020F0502020204030204" pitchFamily="34" charset="0"/>
                <a:cs typeface="Times New Roman" panose="02020603050405020304" pitchFamily="18" charset="0"/>
              </a:rPr>
              <a:t>LUYỆN TẬP:</a:t>
            </a:r>
          </a:p>
          <a:p>
            <a:pPr algn="just">
              <a:lnSpc>
                <a:spcPct val="130000"/>
              </a:lnSpc>
              <a:spcBef>
                <a:spcPts val="600"/>
              </a:spcBef>
              <a:spcAft>
                <a:spcPts val="600"/>
              </a:spcAft>
            </a:pPr>
            <a:endParaRPr lang="en-US" sz="200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63009" y="495858"/>
                <a:ext cx="3204723" cy="1460272"/>
              </a:xfrm>
              <a:prstGeom prst="rect">
                <a:avLst/>
              </a:prstGeom>
            </p:spPr>
            <p:txBody>
              <a:bodyPr wrap="none">
                <a:spAutoFit/>
              </a:bodyPr>
              <a:lstStyle/>
              <a:p>
                <a:r>
                  <a:rPr lang="en-GB" sz="2000" b="1" dirty="0" smtClean="0">
                    <a:latin typeface="Times New Roman" panose="02020603050405020304" pitchFamily="18" charset="0"/>
                    <a:cs typeface="Times New Roman" panose="02020603050405020304" pitchFamily="18" charset="0"/>
                  </a:rPr>
                  <a:t>Trạm 1. Luyện </a:t>
                </a:r>
                <a:r>
                  <a:rPr lang="en-GB" sz="2000" b="1" dirty="0">
                    <a:latin typeface="Times New Roman" panose="02020603050405020304" pitchFamily="18" charset="0"/>
                    <a:cs typeface="Times New Roman" panose="02020603050405020304" pitchFamily="18" charset="0"/>
                  </a:rPr>
                  <a:t>tập </a:t>
                </a:r>
                <a:r>
                  <a:rPr lang="en-GB" sz="2000" b="1" dirty="0" smtClean="0">
                    <a:latin typeface="Times New Roman" panose="02020603050405020304" pitchFamily="18" charset="0"/>
                    <a:cs typeface="Times New Roman" panose="02020603050405020304" pitchFamily="18" charset="0"/>
                  </a:rPr>
                  <a:t>1: Tính:</a:t>
                </a:r>
              </a:p>
              <a:p>
                <a:endParaRPr lang="en-GB" sz="2000" b="1" dirty="0" smtClean="0">
                  <a:latin typeface="Times New Roman" panose="02020603050405020304" pitchFamily="18" charset="0"/>
                  <a:cs typeface="Times New Roman" panose="02020603050405020304" pitchFamily="18" charset="0"/>
                </a:endParaRPr>
              </a:p>
              <a:p>
                <a:r>
                  <a:rPr lang="en-GB" sz="2000" b="1" dirty="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𝟑</m:t>
                        </m:r>
                      </m:num>
                      <m:den>
                        <m:r>
                          <a:rPr lang="en-US" sz="2000" b="1" i="1">
                            <a:latin typeface="Cambria Math" panose="02040503050406030204" pitchFamily="18" charset="0"/>
                            <a:ea typeface="Times New Roman" panose="02020603050405020304" pitchFamily="18" charset="0"/>
                          </a:rPr>
                          <m:t>𝟕</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𝟐</m:t>
                        </m:r>
                      </m:num>
                      <m:den>
                        <m:r>
                          <a:rPr lang="en-US" sz="2000" b="1" i="1">
                            <a:latin typeface="Cambria Math" panose="02040503050406030204" pitchFamily="18" charset="0"/>
                            <a:ea typeface="Times New Roman" panose="02020603050405020304" pitchFamily="18" charset="0"/>
                          </a:rPr>
                          <m:t>𝟕</m:t>
                        </m:r>
                      </m:den>
                    </m:f>
                  </m:oMath>
                </a14:m>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TimesNewRomanPSMT"/>
                    <a:cs typeface="Times New Roman" panose="02020603050405020304" pitchFamily="18" charset="0"/>
                  </a:rPr>
                  <a:t> 	</a:t>
                </a:r>
                <a:r>
                  <a:rPr lang="en-US" sz="2000" b="1" dirty="0" smtClean="0">
                    <a:latin typeface="Times New Roman" panose="02020603050405020304" pitchFamily="18" charset="0"/>
                    <a:ea typeface="TimesNewRomanPSMT"/>
                    <a:cs typeface="Times New Roman" panose="02020603050405020304" pitchFamily="18" charset="0"/>
                  </a:rPr>
                  <a:t>b</a:t>
                </a:r>
                <a:r>
                  <a:rPr lang="en-US" sz="2000" b="1" dirty="0">
                    <a:latin typeface="Times New Roman" panose="02020603050405020304" pitchFamily="18" charset="0"/>
                    <a:ea typeface="TimesNewRomanPSMT"/>
                    <a:cs typeface="Times New Roman" panose="02020603050405020304" pitchFamily="18" charset="0"/>
                  </a:rPr>
                  <a:t>)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𝟒</m:t>
                        </m:r>
                      </m:num>
                      <m:den>
                        <m:r>
                          <a:rPr lang="en-US" sz="2000" b="1" i="1">
                            <a:latin typeface="Cambria Math" panose="02040503050406030204" pitchFamily="18" charset="0"/>
                            <a:ea typeface="Times New Roman" panose="02020603050405020304" pitchFamily="18" charset="0"/>
                          </a:rPr>
                          <m:t>𝟗</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𝟐</m:t>
                        </m:r>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𝟑</m:t>
                        </m:r>
                      </m:den>
                    </m:f>
                  </m:oMath>
                </a14:m>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3009" y="495858"/>
                <a:ext cx="3204723" cy="1460272"/>
              </a:xfrm>
              <a:prstGeom prst="rect">
                <a:avLst/>
              </a:prstGeom>
              <a:blipFill>
                <a:blip r:embed="rId3"/>
                <a:stretch>
                  <a:fillRect l="-2095" t="-2083" r="-1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35275" y="297836"/>
                <a:ext cx="3677921" cy="1464825"/>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Trạm </a:t>
                </a:r>
                <a:r>
                  <a:rPr lang="en-GB" sz="2000" b="1" dirty="0">
                    <a:latin typeface="Times New Roman" panose="02020603050405020304" pitchFamily="18" charset="0"/>
                    <a:cs typeface="Times New Roman" panose="02020603050405020304" pitchFamily="18" charset="0"/>
                  </a:rPr>
                  <a:t>2</a:t>
                </a:r>
                <a:r>
                  <a:rPr lang="en-GB" sz="2000" b="1" dirty="0" smtClean="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Luyện tập </a:t>
                </a:r>
                <a:r>
                  <a:rPr lang="en-GB" sz="2000" b="1" dirty="0" smtClean="0">
                    <a:latin typeface="Times New Roman" panose="02020603050405020304" pitchFamily="18" charset="0"/>
                    <a:cs typeface="Times New Roman" panose="02020603050405020304" pitchFamily="18" charset="0"/>
                  </a:rPr>
                  <a:t>2:</a:t>
                </a:r>
              </a:p>
              <a:p>
                <a:pPr algn="ctr"/>
                <a:r>
                  <a:rPr lang="en-GB" sz="2000" b="1" dirty="0" smtClean="0">
                    <a:latin typeface="Times New Roman" panose="02020603050405020304" pitchFamily="18" charset="0"/>
                    <a:cs typeface="Times New Roman" panose="02020603050405020304" pitchFamily="18" charset="0"/>
                  </a:rPr>
                  <a:t>Tính một cách hợp lí</a:t>
                </a:r>
              </a:p>
              <a:p>
                <a:pPr algn="ct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b="1" i="1">
                            <a:latin typeface="Cambria Math"/>
                          </a:rPr>
                        </m:ctrlPr>
                      </m:fPr>
                      <m:num>
                        <m:r>
                          <a:rPr lang="nl-NL" sz="2000" b="1" i="1">
                            <a:latin typeface="Cambria Math" panose="02040503050406030204" pitchFamily="18" charset="0"/>
                            <a:ea typeface="Calibri" panose="020F0502020204030204" pitchFamily="34" charset="0"/>
                            <a:cs typeface="Times New Roman" panose="02020603050405020304" pitchFamily="18" charset="0"/>
                          </a:rPr>
                          <m:t>𝟒</m:t>
                        </m:r>
                      </m:num>
                      <m:den>
                        <m:r>
                          <a:rPr lang="nl-NL" sz="2000" b="1" i="1">
                            <a:latin typeface="Cambria Math" panose="02040503050406030204" pitchFamily="18" charset="0"/>
                            <a:ea typeface="Calibri" panose="020F0502020204030204" pitchFamily="34" charset="0"/>
                            <a:cs typeface="Times New Roman" panose="02020603050405020304" pitchFamily="18" charset="0"/>
                          </a:rPr>
                          <m:t>𝟏𝟏</m:t>
                        </m:r>
                      </m:den>
                    </m:f>
                    <m:r>
                      <a:rPr lang="en-US" sz="2000" b="1"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latin typeface="Cambria Math"/>
                          </a:rPr>
                        </m:ctrlPr>
                      </m:fPr>
                      <m:num>
                        <m:r>
                          <a:rPr lang="nl-NL" sz="2000" b="1" i="1">
                            <a:latin typeface="Cambria Math" panose="02040503050406030204" pitchFamily="18" charset="0"/>
                            <a:ea typeface="Calibri" panose="020F0502020204030204" pitchFamily="34" charset="0"/>
                            <a:cs typeface="Times New Roman" panose="02020603050405020304" pitchFamily="18" charset="0"/>
                          </a:rPr>
                          <m:t>−</m:t>
                        </m:r>
                        <m:r>
                          <a:rPr lang="nl-NL" sz="2000" b="1" i="1">
                            <a:latin typeface="Cambria Math" panose="02040503050406030204" pitchFamily="18" charset="0"/>
                            <a:ea typeface="Calibri" panose="020F0502020204030204" pitchFamily="34" charset="0"/>
                            <a:cs typeface="Times New Roman" panose="02020603050405020304" pitchFamily="18" charset="0"/>
                          </a:rPr>
                          <m:t>𝟓</m:t>
                        </m:r>
                      </m:num>
                      <m:den>
                        <m:r>
                          <a:rPr lang="nl-NL" sz="2000" b="1" i="1">
                            <a:latin typeface="Cambria Math" panose="02040503050406030204" pitchFamily="18" charset="0"/>
                            <a:ea typeface="Calibri" panose="020F0502020204030204" pitchFamily="34" charset="0"/>
                            <a:cs typeface="Times New Roman" panose="02020603050405020304" pitchFamily="18" charset="0"/>
                          </a:rPr>
                          <m:t>𝟗</m:t>
                        </m:r>
                      </m:den>
                    </m:f>
                    <m:r>
                      <a:rPr lang="nl-NL" sz="20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latin typeface="Cambria Math"/>
                          </a:rPr>
                        </m:ctrlPr>
                      </m:fPr>
                      <m:num>
                        <m:r>
                          <a:rPr lang="nl-NL" sz="2000" b="1" i="1">
                            <a:latin typeface="Cambria Math" panose="02040503050406030204" pitchFamily="18" charset="0"/>
                            <a:ea typeface="Calibri" panose="020F0502020204030204" pitchFamily="34" charset="0"/>
                            <a:cs typeface="Times New Roman" panose="02020603050405020304" pitchFamily="18" charset="0"/>
                          </a:rPr>
                          <m:t>𝟕</m:t>
                        </m:r>
                      </m:num>
                      <m:den>
                        <m:r>
                          <a:rPr lang="nl-NL" sz="2000" b="1" i="1">
                            <a:latin typeface="Cambria Math" panose="02040503050406030204" pitchFamily="18" charset="0"/>
                            <a:ea typeface="Calibri" panose="020F0502020204030204" pitchFamily="34" charset="0"/>
                            <a:cs typeface="Times New Roman" panose="02020603050405020304" pitchFamily="18" charset="0"/>
                          </a:rPr>
                          <m:t>𝟏𝟏</m:t>
                        </m:r>
                      </m:den>
                    </m:f>
                  </m:oMath>
                </a14:m>
                <a:r>
                  <a:rPr lang="nl-NL" sz="20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vi-VN" sz="2000" b="1" dirty="0">
                  <a:latin typeface="Times New Roman" panose="02020603050405020304" pitchFamily="18" charset="0"/>
                  <a:cs typeface="Times New Roman" panose="02020603050405020304" pitchFamily="18" charset="0"/>
                </a:endParaRPr>
              </a:p>
              <a:p>
                <a:pPr algn="ctr"/>
                <a:r>
                  <a:rPr lang="en-GB"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35275" y="297836"/>
                <a:ext cx="3677921" cy="1464825"/>
              </a:xfrm>
              <a:prstGeom prst="rect">
                <a:avLst/>
              </a:prstGeom>
              <a:blipFill>
                <a:blip r:embed="rId4"/>
                <a:stretch>
                  <a:fillRect l="-1656" t="-2500"/>
                </a:stretch>
              </a:blipFill>
            </p:spPr>
            <p:txBody>
              <a:bodyPr/>
              <a:lstStyle/>
              <a:p>
                <a:r>
                  <a:rPr lang="en-US">
                    <a:noFill/>
                  </a:rPr>
                  <a:t> </a:t>
                </a:r>
              </a:p>
            </p:txBody>
          </p:sp>
        </mc:Fallback>
      </mc:AlternateContent>
      <p:cxnSp>
        <p:nvCxnSpPr>
          <p:cNvPr id="5" name="Straight Connector 4"/>
          <p:cNvCxnSpPr/>
          <p:nvPr/>
        </p:nvCxnSpPr>
        <p:spPr>
          <a:xfrm>
            <a:off x="4409440" y="-22550"/>
            <a:ext cx="0" cy="2555875"/>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0" y="2533325"/>
            <a:ext cx="9144000" cy="31751"/>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345438" y="3029183"/>
                <a:ext cx="8703735" cy="1289327"/>
              </a:xfrm>
              <a:prstGeom prst="rect">
                <a:avLst/>
              </a:prstGeom>
            </p:spPr>
            <p:txBody>
              <a:bodyPr wrap="square">
                <a:spAutoFit/>
              </a:bodyPr>
              <a:lstStyle/>
              <a:p>
                <a:pPr algn="just"/>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Trạm 3: Thái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Bình Dương bao phủ khoảng </a:t>
                </a:r>
                <a14:m>
                  <m:oMath xmlns:m="http://schemas.openxmlformats.org/officeDocument/2006/math">
                    <m:f>
                      <m:fPr>
                        <m:ctrlPr>
                          <a:rPr lang="en-US" sz="2000" b="1" i="1">
                            <a:latin typeface="Cambria Math"/>
                            <a:ea typeface="Times New Roman" panose="02020603050405020304" pitchFamily="18" charset="0"/>
                          </a:rPr>
                        </m:ctrlPr>
                      </m:fPr>
                      <m:num>
                        <m:r>
                          <a:rPr lang="en-US" sz="2000" b="1" i="0">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0">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bề</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Tây</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Dương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a:ea typeface="Times New Roman" panose="02020603050405020304" pitchFamily="18" charset="0"/>
                          </a:rPr>
                        </m:ctrlPr>
                      </m:fPr>
                      <m:num>
                        <m:r>
                          <a:rPr lang="en-US" sz="2000" b="1" i="0">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0">
                            <a:latin typeface="Cambria Math" panose="02040503050406030204" pitchFamily="18" charset="0"/>
                            <a:ea typeface="Times New Roman" panose="02020603050405020304" pitchFamily="18" charset="0"/>
                            <a:cs typeface="Times New Roman" panose="02020603050405020304" pitchFamily="18" charset="0"/>
                          </a:rPr>
                          <m:t>𝟓</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bề mặt Trái Đất. </a:t>
                </a:r>
                <a:r>
                  <a:rPr lang="en-US" sz="2000" b="1" dirty="0">
                    <a:solidFill>
                      <a:schemeClr val="tx1">
                        <a:lumMod val="50000"/>
                      </a:schemeClr>
                    </a:solidFill>
                    <a:latin typeface="Times New Roman" panose="02020603050405020304" pitchFamily="18" charset="0"/>
                    <a:cs typeface="Times New Roman" panose="02020603050405020304" pitchFamily="18" charset="0"/>
                  </a:rPr>
                  <a:t>Thái Bình Dương và Đại Tây Dương bao phủ khoảng bao nhiêu phần bề mặt Trái Đất? </a:t>
                </a:r>
                <a:endParaRPr lang="vi-VN" sz="2000" b="1"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45438" y="3029183"/>
                <a:ext cx="8703735" cy="1289327"/>
              </a:xfrm>
              <a:prstGeom prst="rect">
                <a:avLst/>
              </a:prstGeom>
              <a:blipFill>
                <a:blip r:embed="rId5"/>
                <a:stretch>
                  <a:fillRect l="-771" r="-771" b="-8057"/>
                </a:stretch>
              </a:blipFill>
            </p:spPr>
            <p:txBody>
              <a:bodyPr/>
              <a:lstStyle/>
              <a:p>
                <a:r>
                  <a:rPr lang="en-US">
                    <a:noFill/>
                  </a:rPr>
                  <a:t> </a:t>
                </a:r>
              </a:p>
            </p:txBody>
          </p:sp>
        </mc:Fallback>
      </mc:AlternateContent>
      <p:sp>
        <p:nvSpPr>
          <p:cNvPr id="8" name="Rectangle: Rounded Corners 3">
            <a:extLst>
              <a:ext uri="{FF2B5EF4-FFF2-40B4-BE49-F238E27FC236}">
                <a16:creationId xmlns:a16="http://schemas.microsoft.com/office/drawing/2014/main" xmlns="" id="{4303BB96-E468-4FF9-973A-AD6A9412E80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THỜI GIAN</a:t>
            </a:r>
          </a:p>
        </p:txBody>
      </p:sp>
      <p:sp>
        <p:nvSpPr>
          <p:cNvPr id="9" name="Rectangle: Rounded Corners 4">
            <a:extLst>
              <a:ext uri="{FF2B5EF4-FFF2-40B4-BE49-F238E27FC236}">
                <a16:creationId xmlns:a16="http://schemas.microsoft.com/office/drawing/2014/main" xmlns="" id="{E79F4EBB-0073-4010-B3C4-119E813FE84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 : 00</a:t>
            </a:r>
          </a:p>
        </p:txBody>
      </p:sp>
      <p:sp>
        <p:nvSpPr>
          <p:cNvPr id="10" name="Rectangle: Rounded Corners 5">
            <a:extLst>
              <a:ext uri="{FF2B5EF4-FFF2-40B4-BE49-F238E27FC236}">
                <a16:creationId xmlns:a16="http://schemas.microsoft.com/office/drawing/2014/main" xmlns="" id="{A1079E4D-0C54-4CD5-BDFD-51133071ECD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59</a:t>
            </a:r>
          </a:p>
        </p:txBody>
      </p:sp>
      <p:sp>
        <p:nvSpPr>
          <p:cNvPr id="12" name="Rectangle: Rounded Corners 6">
            <a:extLst>
              <a:ext uri="{FF2B5EF4-FFF2-40B4-BE49-F238E27FC236}">
                <a16:creationId xmlns:a16="http://schemas.microsoft.com/office/drawing/2014/main" xmlns="" id="{84CEB1CA-51DF-430A-B071-3D3A40A3A768}"/>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58</a:t>
            </a:r>
          </a:p>
        </p:txBody>
      </p:sp>
      <p:sp>
        <p:nvSpPr>
          <p:cNvPr id="13" name="Rectangle: Rounded Corners 7">
            <a:extLst>
              <a:ext uri="{FF2B5EF4-FFF2-40B4-BE49-F238E27FC236}">
                <a16:creationId xmlns:a16="http://schemas.microsoft.com/office/drawing/2014/main" xmlns="" id="{7839CB1A-6491-470B-A66F-824A62FC628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57</a:t>
            </a:r>
          </a:p>
        </p:txBody>
      </p:sp>
      <p:sp>
        <p:nvSpPr>
          <p:cNvPr id="14" name="Rectangle: Rounded Corners 8">
            <a:extLst>
              <a:ext uri="{FF2B5EF4-FFF2-40B4-BE49-F238E27FC236}">
                <a16:creationId xmlns:a16="http://schemas.microsoft.com/office/drawing/2014/main" xmlns="" id="{04DA1610-745E-438A-B4A8-7F07298AA4B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56</a:t>
            </a:r>
          </a:p>
        </p:txBody>
      </p:sp>
      <p:sp>
        <p:nvSpPr>
          <p:cNvPr id="15" name="Rectangle: Rounded Corners 9">
            <a:extLst>
              <a:ext uri="{FF2B5EF4-FFF2-40B4-BE49-F238E27FC236}">
                <a16:creationId xmlns:a16="http://schemas.microsoft.com/office/drawing/2014/main" xmlns="" id="{8003A147-A1F1-4192-A52C-FC4E45734A9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55</a:t>
            </a:r>
          </a:p>
        </p:txBody>
      </p:sp>
      <p:sp>
        <p:nvSpPr>
          <p:cNvPr id="16" name="Rectangle: Rounded Corners 10">
            <a:extLst>
              <a:ext uri="{FF2B5EF4-FFF2-40B4-BE49-F238E27FC236}">
                <a16:creationId xmlns:a16="http://schemas.microsoft.com/office/drawing/2014/main" xmlns="" id="{3377B584-E84F-4BAF-A318-7CCA72C1F3B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54</a:t>
            </a:r>
          </a:p>
        </p:txBody>
      </p:sp>
      <p:sp>
        <p:nvSpPr>
          <p:cNvPr id="18" name="Rectangle: Rounded Corners 11">
            <a:extLst>
              <a:ext uri="{FF2B5EF4-FFF2-40B4-BE49-F238E27FC236}">
                <a16:creationId xmlns:a16="http://schemas.microsoft.com/office/drawing/2014/main" xmlns="" id="{130A73BE-A3B2-4033-92BB-14E5241D6D9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53</a:t>
            </a:r>
          </a:p>
        </p:txBody>
      </p:sp>
      <p:sp>
        <p:nvSpPr>
          <p:cNvPr id="19" name="Rectangle: Rounded Corners 12">
            <a:extLst>
              <a:ext uri="{FF2B5EF4-FFF2-40B4-BE49-F238E27FC236}">
                <a16:creationId xmlns:a16="http://schemas.microsoft.com/office/drawing/2014/main" xmlns="" id="{9D68A425-5A38-4265-A37E-525D18C4796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52</a:t>
            </a:r>
          </a:p>
        </p:txBody>
      </p:sp>
      <p:sp>
        <p:nvSpPr>
          <p:cNvPr id="20" name="Rectangle: Rounded Corners 13">
            <a:extLst>
              <a:ext uri="{FF2B5EF4-FFF2-40B4-BE49-F238E27FC236}">
                <a16:creationId xmlns:a16="http://schemas.microsoft.com/office/drawing/2014/main" xmlns="" id="{118BC643-AC02-4FC3-8AFC-7AD08089A13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51</a:t>
            </a:r>
          </a:p>
        </p:txBody>
      </p:sp>
      <p:sp>
        <p:nvSpPr>
          <p:cNvPr id="21" name="Rectangle: Rounded Corners 14">
            <a:extLst>
              <a:ext uri="{FF2B5EF4-FFF2-40B4-BE49-F238E27FC236}">
                <a16:creationId xmlns:a16="http://schemas.microsoft.com/office/drawing/2014/main" xmlns="" id="{E0376578-7023-480B-AA1A-CA7A3C0A580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50</a:t>
            </a:r>
          </a:p>
        </p:txBody>
      </p:sp>
      <p:sp>
        <p:nvSpPr>
          <p:cNvPr id="22" name="Rectangle: Rounded Corners 15">
            <a:extLst>
              <a:ext uri="{FF2B5EF4-FFF2-40B4-BE49-F238E27FC236}">
                <a16:creationId xmlns:a16="http://schemas.microsoft.com/office/drawing/2014/main" xmlns="" id="{5C6BCC16-F474-4382-8093-BD9673D5A9B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49</a:t>
            </a:r>
          </a:p>
        </p:txBody>
      </p:sp>
      <p:sp>
        <p:nvSpPr>
          <p:cNvPr id="24" name="Rectangle: Rounded Corners 16">
            <a:extLst>
              <a:ext uri="{FF2B5EF4-FFF2-40B4-BE49-F238E27FC236}">
                <a16:creationId xmlns:a16="http://schemas.microsoft.com/office/drawing/2014/main" xmlns="" id="{B1639DDC-E393-420C-83DC-65E86EE2593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48</a:t>
            </a:r>
          </a:p>
        </p:txBody>
      </p:sp>
      <p:sp>
        <p:nvSpPr>
          <p:cNvPr id="25" name="Rectangle: Rounded Corners 17">
            <a:extLst>
              <a:ext uri="{FF2B5EF4-FFF2-40B4-BE49-F238E27FC236}">
                <a16:creationId xmlns:a16="http://schemas.microsoft.com/office/drawing/2014/main" xmlns="" id="{23F5F057-567B-4CE7-9431-5FDE6B1857E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47</a:t>
            </a:r>
          </a:p>
        </p:txBody>
      </p:sp>
      <p:sp>
        <p:nvSpPr>
          <p:cNvPr id="26" name="Rectangle: Rounded Corners 18">
            <a:extLst>
              <a:ext uri="{FF2B5EF4-FFF2-40B4-BE49-F238E27FC236}">
                <a16:creationId xmlns:a16="http://schemas.microsoft.com/office/drawing/2014/main" xmlns="" id="{81995952-35BB-4C59-B33E-9C9EC3CBD84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46</a:t>
            </a:r>
          </a:p>
        </p:txBody>
      </p:sp>
      <p:sp>
        <p:nvSpPr>
          <p:cNvPr id="27" name="Rectangle: Rounded Corners 19">
            <a:extLst>
              <a:ext uri="{FF2B5EF4-FFF2-40B4-BE49-F238E27FC236}">
                <a16:creationId xmlns:a16="http://schemas.microsoft.com/office/drawing/2014/main" xmlns="" id="{D1672D6D-FA6A-46F6-8F37-D8A8CB276FF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45</a:t>
            </a:r>
          </a:p>
        </p:txBody>
      </p:sp>
      <p:sp>
        <p:nvSpPr>
          <p:cNvPr id="28" name="Rectangle: Rounded Corners 20">
            <a:extLst>
              <a:ext uri="{FF2B5EF4-FFF2-40B4-BE49-F238E27FC236}">
                <a16:creationId xmlns:a16="http://schemas.microsoft.com/office/drawing/2014/main" xmlns="" id="{6F945539-E4C5-4587-9DAE-DEFCD68E267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44</a:t>
            </a:r>
          </a:p>
        </p:txBody>
      </p:sp>
      <p:sp>
        <p:nvSpPr>
          <p:cNvPr id="29" name="Rectangle: Rounded Corners 21">
            <a:extLst>
              <a:ext uri="{FF2B5EF4-FFF2-40B4-BE49-F238E27FC236}">
                <a16:creationId xmlns:a16="http://schemas.microsoft.com/office/drawing/2014/main" xmlns="" id="{73E6785C-BFB2-47FA-876F-21C270B291D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30" name="Rectangle: Rounded Corners 22">
            <a:extLst>
              <a:ext uri="{FF2B5EF4-FFF2-40B4-BE49-F238E27FC236}">
                <a16:creationId xmlns:a16="http://schemas.microsoft.com/office/drawing/2014/main" xmlns="" id="{4B6AAD2B-5ABF-40B5-8B7C-38A0E5A45CF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42</a:t>
            </a:r>
          </a:p>
        </p:txBody>
      </p:sp>
      <p:sp>
        <p:nvSpPr>
          <p:cNvPr id="31" name="Rectangle: Rounded Corners 23">
            <a:extLst>
              <a:ext uri="{FF2B5EF4-FFF2-40B4-BE49-F238E27FC236}">
                <a16:creationId xmlns:a16="http://schemas.microsoft.com/office/drawing/2014/main" xmlns="" id="{3FB03384-0C0C-4766-B715-FEECE35AB48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41</a:t>
            </a:r>
          </a:p>
        </p:txBody>
      </p:sp>
      <p:sp>
        <p:nvSpPr>
          <p:cNvPr id="32" name="Rectangle: Rounded Corners 24">
            <a:extLst>
              <a:ext uri="{FF2B5EF4-FFF2-40B4-BE49-F238E27FC236}">
                <a16:creationId xmlns:a16="http://schemas.microsoft.com/office/drawing/2014/main" xmlns="" id="{FE5755F3-12E4-4B24-B6F1-2F224732298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40</a:t>
            </a:r>
          </a:p>
        </p:txBody>
      </p:sp>
      <p:sp>
        <p:nvSpPr>
          <p:cNvPr id="33" name="Rectangle: Rounded Corners 25">
            <a:extLst>
              <a:ext uri="{FF2B5EF4-FFF2-40B4-BE49-F238E27FC236}">
                <a16:creationId xmlns:a16="http://schemas.microsoft.com/office/drawing/2014/main" xmlns="" id="{F21D6146-CE51-4E66-9EC9-C6A5BCA73FD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39</a:t>
            </a:r>
          </a:p>
        </p:txBody>
      </p:sp>
      <p:sp>
        <p:nvSpPr>
          <p:cNvPr id="34" name="Rectangle: Rounded Corners 26">
            <a:extLst>
              <a:ext uri="{FF2B5EF4-FFF2-40B4-BE49-F238E27FC236}">
                <a16:creationId xmlns:a16="http://schemas.microsoft.com/office/drawing/2014/main" xmlns="" id="{BC607689-1E2F-42AB-8999-6AE59E26275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38</a:t>
            </a:r>
          </a:p>
        </p:txBody>
      </p:sp>
      <p:sp>
        <p:nvSpPr>
          <p:cNvPr id="35" name="Rectangle: Rounded Corners 27">
            <a:extLst>
              <a:ext uri="{FF2B5EF4-FFF2-40B4-BE49-F238E27FC236}">
                <a16:creationId xmlns:a16="http://schemas.microsoft.com/office/drawing/2014/main" xmlns="" id="{1D1A52C2-882F-496D-B055-518B1F94D93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37</a:t>
            </a:r>
          </a:p>
        </p:txBody>
      </p:sp>
      <p:sp>
        <p:nvSpPr>
          <p:cNvPr id="36" name="Rectangle: Rounded Corners 28">
            <a:extLst>
              <a:ext uri="{FF2B5EF4-FFF2-40B4-BE49-F238E27FC236}">
                <a16:creationId xmlns:a16="http://schemas.microsoft.com/office/drawing/2014/main" xmlns="" id="{C5E81D2A-4E23-466E-8962-FDDDEFBAF6A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36</a:t>
            </a:r>
          </a:p>
        </p:txBody>
      </p:sp>
      <p:sp>
        <p:nvSpPr>
          <p:cNvPr id="37" name="Rectangle: Rounded Corners 29">
            <a:extLst>
              <a:ext uri="{FF2B5EF4-FFF2-40B4-BE49-F238E27FC236}">
                <a16:creationId xmlns:a16="http://schemas.microsoft.com/office/drawing/2014/main" xmlns="" id="{4FF7426F-B567-4F5A-8A1C-BE35901DC4C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35</a:t>
            </a:r>
          </a:p>
        </p:txBody>
      </p:sp>
      <p:sp>
        <p:nvSpPr>
          <p:cNvPr id="38" name="Rectangle: Rounded Corners 30">
            <a:extLst>
              <a:ext uri="{FF2B5EF4-FFF2-40B4-BE49-F238E27FC236}">
                <a16:creationId xmlns:a16="http://schemas.microsoft.com/office/drawing/2014/main" xmlns="" id="{4ACE2B46-860A-4AFC-B6C7-C1D8B417B84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34</a:t>
            </a:r>
          </a:p>
        </p:txBody>
      </p:sp>
      <p:sp>
        <p:nvSpPr>
          <p:cNvPr id="39" name="Rectangle: Rounded Corners 31">
            <a:extLst>
              <a:ext uri="{FF2B5EF4-FFF2-40B4-BE49-F238E27FC236}">
                <a16:creationId xmlns:a16="http://schemas.microsoft.com/office/drawing/2014/main" xmlns="" id="{B3F29373-C379-4789-87A1-C700F1D94AF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40" name="Rectangle: Rounded Corners 32">
            <a:extLst>
              <a:ext uri="{FF2B5EF4-FFF2-40B4-BE49-F238E27FC236}">
                <a16:creationId xmlns:a16="http://schemas.microsoft.com/office/drawing/2014/main" xmlns="" id="{93DF765C-11E0-45C9-84AA-1FB3BDC35E1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32</a:t>
            </a:r>
          </a:p>
        </p:txBody>
      </p:sp>
      <p:sp>
        <p:nvSpPr>
          <p:cNvPr id="41" name="Rectangle: Rounded Corners 33">
            <a:extLst>
              <a:ext uri="{FF2B5EF4-FFF2-40B4-BE49-F238E27FC236}">
                <a16:creationId xmlns:a16="http://schemas.microsoft.com/office/drawing/2014/main" xmlns="" id="{C56F2A80-FC7E-48C6-A6DD-A158DB92ECB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31</a:t>
            </a:r>
          </a:p>
        </p:txBody>
      </p:sp>
      <p:sp>
        <p:nvSpPr>
          <p:cNvPr id="42" name="Rectangle: Rounded Corners 34">
            <a:extLst>
              <a:ext uri="{FF2B5EF4-FFF2-40B4-BE49-F238E27FC236}">
                <a16:creationId xmlns:a16="http://schemas.microsoft.com/office/drawing/2014/main" xmlns="" id="{0154261C-3B76-409C-ACBB-0611C8A8B6B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30</a:t>
            </a:r>
          </a:p>
        </p:txBody>
      </p:sp>
      <p:sp>
        <p:nvSpPr>
          <p:cNvPr id="43" name="Rectangle: Rounded Corners 35">
            <a:extLst>
              <a:ext uri="{FF2B5EF4-FFF2-40B4-BE49-F238E27FC236}">
                <a16:creationId xmlns:a16="http://schemas.microsoft.com/office/drawing/2014/main" xmlns="" id="{C952DA2C-09E8-476C-B99F-E8168004D9C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29</a:t>
            </a:r>
          </a:p>
        </p:txBody>
      </p:sp>
      <p:sp>
        <p:nvSpPr>
          <p:cNvPr id="44" name="Rectangle: Rounded Corners 36">
            <a:extLst>
              <a:ext uri="{FF2B5EF4-FFF2-40B4-BE49-F238E27FC236}">
                <a16:creationId xmlns:a16="http://schemas.microsoft.com/office/drawing/2014/main" xmlns="" id="{3DA37226-FD0D-47D7-BA75-A812A80A54C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28</a:t>
            </a:r>
          </a:p>
        </p:txBody>
      </p:sp>
      <p:sp>
        <p:nvSpPr>
          <p:cNvPr id="45" name="Rectangle: Rounded Corners 37">
            <a:extLst>
              <a:ext uri="{FF2B5EF4-FFF2-40B4-BE49-F238E27FC236}">
                <a16:creationId xmlns:a16="http://schemas.microsoft.com/office/drawing/2014/main" xmlns="" id="{A01B6D1C-6C94-4EBB-BC2F-F97ECD48DF4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27</a:t>
            </a:r>
          </a:p>
        </p:txBody>
      </p:sp>
      <p:sp>
        <p:nvSpPr>
          <p:cNvPr id="46" name="Rectangle: Rounded Corners 38">
            <a:extLst>
              <a:ext uri="{FF2B5EF4-FFF2-40B4-BE49-F238E27FC236}">
                <a16:creationId xmlns:a16="http://schemas.microsoft.com/office/drawing/2014/main" xmlns="" id="{F163AEE1-A868-4384-B315-17A00ED92BE8}"/>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26</a:t>
            </a:r>
          </a:p>
        </p:txBody>
      </p:sp>
      <p:sp>
        <p:nvSpPr>
          <p:cNvPr id="47" name="Rectangle: Rounded Corners 39">
            <a:extLst>
              <a:ext uri="{FF2B5EF4-FFF2-40B4-BE49-F238E27FC236}">
                <a16:creationId xmlns:a16="http://schemas.microsoft.com/office/drawing/2014/main" xmlns="" id="{674A5960-4145-4D29-B3BE-FD8A89F25F4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25</a:t>
            </a:r>
          </a:p>
        </p:txBody>
      </p:sp>
      <p:sp>
        <p:nvSpPr>
          <p:cNvPr id="48" name="Rectangle: Rounded Corners 40">
            <a:extLst>
              <a:ext uri="{FF2B5EF4-FFF2-40B4-BE49-F238E27FC236}">
                <a16:creationId xmlns:a16="http://schemas.microsoft.com/office/drawing/2014/main" xmlns="" id="{174495D0-884A-4B06-BB3A-8301A59B082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24</a:t>
            </a:r>
          </a:p>
        </p:txBody>
      </p:sp>
      <p:sp>
        <p:nvSpPr>
          <p:cNvPr id="49" name="Rectangle: Rounded Corners 41">
            <a:extLst>
              <a:ext uri="{FF2B5EF4-FFF2-40B4-BE49-F238E27FC236}">
                <a16:creationId xmlns:a16="http://schemas.microsoft.com/office/drawing/2014/main" xmlns="" id="{9D910EF1-0E6D-46DB-B80A-C401846842F8}"/>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23</a:t>
            </a:r>
          </a:p>
        </p:txBody>
      </p:sp>
      <p:sp>
        <p:nvSpPr>
          <p:cNvPr id="50" name="Rectangle: Rounded Corners 42">
            <a:extLst>
              <a:ext uri="{FF2B5EF4-FFF2-40B4-BE49-F238E27FC236}">
                <a16:creationId xmlns:a16="http://schemas.microsoft.com/office/drawing/2014/main" xmlns="" id="{9EDE2903-DD65-4AF0-850A-06250385EC18}"/>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22</a:t>
            </a:r>
          </a:p>
        </p:txBody>
      </p:sp>
      <p:sp>
        <p:nvSpPr>
          <p:cNvPr id="51" name="Rectangle: Rounded Corners 43">
            <a:extLst>
              <a:ext uri="{FF2B5EF4-FFF2-40B4-BE49-F238E27FC236}">
                <a16:creationId xmlns:a16="http://schemas.microsoft.com/office/drawing/2014/main" xmlns="" id="{C5715AA8-76FA-4021-ADB9-CBF2AAB0637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21</a:t>
            </a:r>
          </a:p>
        </p:txBody>
      </p:sp>
      <p:sp>
        <p:nvSpPr>
          <p:cNvPr id="52" name="Rectangle: Rounded Corners 44">
            <a:extLst>
              <a:ext uri="{FF2B5EF4-FFF2-40B4-BE49-F238E27FC236}">
                <a16:creationId xmlns:a16="http://schemas.microsoft.com/office/drawing/2014/main" xmlns="" id="{911945F6-A9A0-434B-813E-62D3BA2139F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20</a:t>
            </a:r>
          </a:p>
        </p:txBody>
      </p:sp>
      <p:sp>
        <p:nvSpPr>
          <p:cNvPr id="53" name="Rectangle: Rounded Corners 45">
            <a:extLst>
              <a:ext uri="{FF2B5EF4-FFF2-40B4-BE49-F238E27FC236}">
                <a16:creationId xmlns:a16="http://schemas.microsoft.com/office/drawing/2014/main" xmlns="" id="{91866033-ED23-4E8C-A601-E9EBFD4E505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19</a:t>
            </a:r>
          </a:p>
        </p:txBody>
      </p:sp>
      <p:sp>
        <p:nvSpPr>
          <p:cNvPr id="54" name="Rectangle: Rounded Corners 46">
            <a:extLst>
              <a:ext uri="{FF2B5EF4-FFF2-40B4-BE49-F238E27FC236}">
                <a16:creationId xmlns:a16="http://schemas.microsoft.com/office/drawing/2014/main" xmlns="" id="{593555A8-2E8A-4554-B1C7-1779D9F6874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18</a:t>
            </a:r>
          </a:p>
        </p:txBody>
      </p:sp>
      <p:sp>
        <p:nvSpPr>
          <p:cNvPr id="55" name="Rectangle: Rounded Corners 47">
            <a:extLst>
              <a:ext uri="{FF2B5EF4-FFF2-40B4-BE49-F238E27FC236}">
                <a16:creationId xmlns:a16="http://schemas.microsoft.com/office/drawing/2014/main" xmlns="" id="{84022D71-505D-4FA7-8185-7EDCFB7FCAE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17</a:t>
            </a:r>
          </a:p>
        </p:txBody>
      </p:sp>
      <p:sp>
        <p:nvSpPr>
          <p:cNvPr id="56" name="Rectangle: Rounded Corners 48">
            <a:extLst>
              <a:ext uri="{FF2B5EF4-FFF2-40B4-BE49-F238E27FC236}">
                <a16:creationId xmlns:a16="http://schemas.microsoft.com/office/drawing/2014/main" xmlns="" id="{EA4ADCA6-2A0F-47FE-84B4-8CCCE3B5FA2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16</a:t>
            </a:r>
          </a:p>
        </p:txBody>
      </p:sp>
      <p:sp>
        <p:nvSpPr>
          <p:cNvPr id="57" name="Rectangle: Rounded Corners 49">
            <a:extLst>
              <a:ext uri="{FF2B5EF4-FFF2-40B4-BE49-F238E27FC236}">
                <a16:creationId xmlns:a16="http://schemas.microsoft.com/office/drawing/2014/main" xmlns="" id="{193134E0-A875-49D1-9F3B-02CF9056EAF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15</a:t>
            </a:r>
          </a:p>
        </p:txBody>
      </p:sp>
      <p:sp>
        <p:nvSpPr>
          <p:cNvPr id="58" name="Rectangle: Rounded Corners 50">
            <a:extLst>
              <a:ext uri="{FF2B5EF4-FFF2-40B4-BE49-F238E27FC236}">
                <a16:creationId xmlns:a16="http://schemas.microsoft.com/office/drawing/2014/main" xmlns="" id="{E3A04A43-518D-42B5-834D-766DB3ABFC4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14</a:t>
            </a:r>
          </a:p>
        </p:txBody>
      </p:sp>
      <p:sp>
        <p:nvSpPr>
          <p:cNvPr id="59" name="Rectangle: Rounded Corners 51">
            <a:extLst>
              <a:ext uri="{FF2B5EF4-FFF2-40B4-BE49-F238E27FC236}">
                <a16:creationId xmlns:a16="http://schemas.microsoft.com/office/drawing/2014/main" xmlns="" id="{90AABA55-84D8-42C0-9A81-E85564EDFCC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13</a:t>
            </a:r>
          </a:p>
        </p:txBody>
      </p:sp>
      <p:sp>
        <p:nvSpPr>
          <p:cNvPr id="60" name="Rectangle: Rounded Corners 52">
            <a:extLst>
              <a:ext uri="{FF2B5EF4-FFF2-40B4-BE49-F238E27FC236}">
                <a16:creationId xmlns:a16="http://schemas.microsoft.com/office/drawing/2014/main" xmlns="" id="{0E08BD61-7D06-4AE1-B10B-30FB2AE46CD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12</a:t>
            </a:r>
          </a:p>
        </p:txBody>
      </p:sp>
      <p:sp>
        <p:nvSpPr>
          <p:cNvPr id="61" name="Rectangle: Rounded Corners 53">
            <a:extLst>
              <a:ext uri="{FF2B5EF4-FFF2-40B4-BE49-F238E27FC236}">
                <a16:creationId xmlns:a16="http://schemas.microsoft.com/office/drawing/2014/main" xmlns="" id="{E063C502-CA0A-470F-A073-1EBD53ACAE3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11</a:t>
            </a:r>
          </a:p>
        </p:txBody>
      </p:sp>
      <p:sp>
        <p:nvSpPr>
          <p:cNvPr id="62" name="Rectangle: Rounded Corners 54">
            <a:extLst>
              <a:ext uri="{FF2B5EF4-FFF2-40B4-BE49-F238E27FC236}">
                <a16:creationId xmlns:a16="http://schemas.microsoft.com/office/drawing/2014/main" xmlns="" id="{E21F0227-42DA-4B70-801F-87615814AA3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10</a:t>
            </a:r>
          </a:p>
        </p:txBody>
      </p:sp>
      <p:sp>
        <p:nvSpPr>
          <p:cNvPr id="63" name="Rectangle: Rounded Corners 55">
            <a:extLst>
              <a:ext uri="{FF2B5EF4-FFF2-40B4-BE49-F238E27FC236}">
                <a16:creationId xmlns:a16="http://schemas.microsoft.com/office/drawing/2014/main" xmlns="" id="{25F14F28-4843-4D7D-95EA-F5EE5686EE0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09</a:t>
            </a:r>
          </a:p>
        </p:txBody>
      </p:sp>
      <p:sp>
        <p:nvSpPr>
          <p:cNvPr id="64" name="Rectangle: Rounded Corners 56">
            <a:extLst>
              <a:ext uri="{FF2B5EF4-FFF2-40B4-BE49-F238E27FC236}">
                <a16:creationId xmlns:a16="http://schemas.microsoft.com/office/drawing/2014/main" xmlns="" id="{E1F8214C-7426-4AD6-919E-532283B1018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08</a:t>
            </a:r>
          </a:p>
        </p:txBody>
      </p:sp>
      <p:sp>
        <p:nvSpPr>
          <p:cNvPr id="65" name="Rectangle: Rounded Corners 57">
            <a:extLst>
              <a:ext uri="{FF2B5EF4-FFF2-40B4-BE49-F238E27FC236}">
                <a16:creationId xmlns:a16="http://schemas.microsoft.com/office/drawing/2014/main" xmlns="" id="{A24AF0D4-7F74-479B-93FD-11C020926659}"/>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07</a:t>
            </a:r>
          </a:p>
        </p:txBody>
      </p:sp>
      <p:sp>
        <p:nvSpPr>
          <p:cNvPr id="66" name="Rectangle: Rounded Corners 58">
            <a:extLst>
              <a:ext uri="{FF2B5EF4-FFF2-40B4-BE49-F238E27FC236}">
                <a16:creationId xmlns:a16="http://schemas.microsoft.com/office/drawing/2014/main" xmlns="" id="{8F4CA04D-F046-4366-B5C6-C1C25208482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06</a:t>
            </a:r>
          </a:p>
        </p:txBody>
      </p:sp>
      <p:sp>
        <p:nvSpPr>
          <p:cNvPr id="67" name="Rectangle: Rounded Corners 59">
            <a:extLst>
              <a:ext uri="{FF2B5EF4-FFF2-40B4-BE49-F238E27FC236}">
                <a16:creationId xmlns:a16="http://schemas.microsoft.com/office/drawing/2014/main" xmlns="" id="{801948C3-720A-4236-A493-C8453FA4417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05</a:t>
            </a:r>
          </a:p>
        </p:txBody>
      </p:sp>
      <p:sp>
        <p:nvSpPr>
          <p:cNvPr id="68" name="Rectangle: Rounded Corners 60">
            <a:extLst>
              <a:ext uri="{FF2B5EF4-FFF2-40B4-BE49-F238E27FC236}">
                <a16:creationId xmlns:a16="http://schemas.microsoft.com/office/drawing/2014/main" xmlns="" id="{E0409599-545F-45D9-8161-6BBC4CA03D4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04</a:t>
            </a:r>
          </a:p>
        </p:txBody>
      </p:sp>
      <p:sp>
        <p:nvSpPr>
          <p:cNvPr id="69" name="Rectangle: Rounded Corners 61">
            <a:extLst>
              <a:ext uri="{FF2B5EF4-FFF2-40B4-BE49-F238E27FC236}">
                <a16:creationId xmlns:a16="http://schemas.microsoft.com/office/drawing/2014/main" xmlns="" id="{32074099-AD00-4B66-A0D5-F019C1AF5D80}"/>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03</a:t>
            </a:r>
          </a:p>
        </p:txBody>
      </p:sp>
      <p:sp>
        <p:nvSpPr>
          <p:cNvPr id="70" name="Rectangle: Rounded Corners 62">
            <a:extLst>
              <a:ext uri="{FF2B5EF4-FFF2-40B4-BE49-F238E27FC236}">
                <a16:creationId xmlns:a16="http://schemas.microsoft.com/office/drawing/2014/main" xmlns="" id="{F0D54F0D-1F1E-4EE1-A1B8-03A7994BA73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02</a:t>
            </a:r>
          </a:p>
        </p:txBody>
      </p:sp>
      <p:sp>
        <p:nvSpPr>
          <p:cNvPr id="71" name="Rectangle: Rounded Corners 63">
            <a:extLst>
              <a:ext uri="{FF2B5EF4-FFF2-40B4-BE49-F238E27FC236}">
                <a16:creationId xmlns:a16="http://schemas.microsoft.com/office/drawing/2014/main" xmlns="" id="{84284F80-CE4A-4377-9690-51F37C3BD4E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01</a:t>
            </a:r>
          </a:p>
        </p:txBody>
      </p:sp>
      <p:sp>
        <p:nvSpPr>
          <p:cNvPr id="72" name="Rectangle: Rounded Corners 64">
            <a:extLst>
              <a:ext uri="{FF2B5EF4-FFF2-40B4-BE49-F238E27FC236}">
                <a16:creationId xmlns:a16="http://schemas.microsoft.com/office/drawing/2014/main" xmlns="" id="{7A5B0E33-3262-4457-AA6D-BF58D4E5BC3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00</a:t>
            </a:r>
          </a:p>
        </p:txBody>
      </p:sp>
      <p:sp>
        <p:nvSpPr>
          <p:cNvPr id="73" name="Rectangle: Rounded Corners 65">
            <a:extLst>
              <a:ext uri="{FF2B5EF4-FFF2-40B4-BE49-F238E27FC236}">
                <a16:creationId xmlns:a16="http://schemas.microsoft.com/office/drawing/2014/main" xmlns="" id="{2714492A-1420-4772-A683-7D92EBD9669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59</a:t>
            </a:r>
          </a:p>
        </p:txBody>
      </p:sp>
      <p:sp>
        <p:nvSpPr>
          <p:cNvPr id="74" name="Rectangle: Rounded Corners 66">
            <a:extLst>
              <a:ext uri="{FF2B5EF4-FFF2-40B4-BE49-F238E27FC236}">
                <a16:creationId xmlns:a16="http://schemas.microsoft.com/office/drawing/2014/main" xmlns="" id="{340B2935-9CE3-49E3-BFDA-0C250EE081F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58</a:t>
            </a:r>
          </a:p>
        </p:txBody>
      </p:sp>
      <p:sp>
        <p:nvSpPr>
          <p:cNvPr id="75" name="Rectangle: Rounded Corners 67">
            <a:extLst>
              <a:ext uri="{FF2B5EF4-FFF2-40B4-BE49-F238E27FC236}">
                <a16:creationId xmlns:a16="http://schemas.microsoft.com/office/drawing/2014/main" xmlns="" id="{1FCE88C4-E661-48BB-BAE3-469B0922E6F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57</a:t>
            </a:r>
          </a:p>
        </p:txBody>
      </p:sp>
      <p:sp>
        <p:nvSpPr>
          <p:cNvPr id="76" name="Rectangle: Rounded Corners 68">
            <a:extLst>
              <a:ext uri="{FF2B5EF4-FFF2-40B4-BE49-F238E27FC236}">
                <a16:creationId xmlns:a16="http://schemas.microsoft.com/office/drawing/2014/main" xmlns="" id="{720AE6EC-FEF0-4B42-897D-D7FCA6EDE0C9}"/>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56</a:t>
            </a:r>
          </a:p>
        </p:txBody>
      </p:sp>
      <p:sp>
        <p:nvSpPr>
          <p:cNvPr id="77" name="Rectangle: Rounded Corners 69">
            <a:extLst>
              <a:ext uri="{FF2B5EF4-FFF2-40B4-BE49-F238E27FC236}">
                <a16:creationId xmlns:a16="http://schemas.microsoft.com/office/drawing/2014/main" xmlns="" id="{19428F19-7DEA-4B42-813A-48B6DAC0D8E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55</a:t>
            </a:r>
          </a:p>
        </p:txBody>
      </p:sp>
      <p:sp>
        <p:nvSpPr>
          <p:cNvPr id="78" name="Rectangle: Rounded Corners 70">
            <a:extLst>
              <a:ext uri="{FF2B5EF4-FFF2-40B4-BE49-F238E27FC236}">
                <a16:creationId xmlns:a16="http://schemas.microsoft.com/office/drawing/2014/main" xmlns="" id="{275AC1DB-1F5C-4F5C-9F66-E5A0A602F81D}"/>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54</a:t>
            </a:r>
          </a:p>
        </p:txBody>
      </p:sp>
      <p:sp>
        <p:nvSpPr>
          <p:cNvPr id="79" name="Rectangle: Rounded Corners 71">
            <a:extLst>
              <a:ext uri="{FF2B5EF4-FFF2-40B4-BE49-F238E27FC236}">
                <a16:creationId xmlns:a16="http://schemas.microsoft.com/office/drawing/2014/main" xmlns="" id="{DDD7923C-F91D-4B7D-9BFE-C9F38264739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53</a:t>
            </a:r>
          </a:p>
        </p:txBody>
      </p:sp>
      <p:sp>
        <p:nvSpPr>
          <p:cNvPr id="80" name="Rectangle: Rounded Corners 72">
            <a:extLst>
              <a:ext uri="{FF2B5EF4-FFF2-40B4-BE49-F238E27FC236}">
                <a16:creationId xmlns:a16="http://schemas.microsoft.com/office/drawing/2014/main" xmlns="" id="{5291E4A7-3B12-4B5F-B8F4-2B01C4F449A9}"/>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52</a:t>
            </a:r>
          </a:p>
        </p:txBody>
      </p:sp>
      <p:sp>
        <p:nvSpPr>
          <p:cNvPr id="81" name="Rectangle: Rounded Corners 73">
            <a:extLst>
              <a:ext uri="{FF2B5EF4-FFF2-40B4-BE49-F238E27FC236}">
                <a16:creationId xmlns:a16="http://schemas.microsoft.com/office/drawing/2014/main" xmlns="" id="{0DD2865F-99BC-4A41-AC04-0EB534084D0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51</a:t>
            </a:r>
          </a:p>
        </p:txBody>
      </p:sp>
      <p:sp>
        <p:nvSpPr>
          <p:cNvPr id="82" name="Rectangle: Rounded Corners 74">
            <a:extLst>
              <a:ext uri="{FF2B5EF4-FFF2-40B4-BE49-F238E27FC236}">
                <a16:creationId xmlns:a16="http://schemas.microsoft.com/office/drawing/2014/main" xmlns="" id="{F94F86B1-1ABD-446F-B4A2-FB34F803862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50</a:t>
            </a:r>
          </a:p>
        </p:txBody>
      </p:sp>
      <p:sp>
        <p:nvSpPr>
          <p:cNvPr id="83" name="Rectangle: Rounded Corners 75">
            <a:extLst>
              <a:ext uri="{FF2B5EF4-FFF2-40B4-BE49-F238E27FC236}">
                <a16:creationId xmlns:a16="http://schemas.microsoft.com/office/drawing/2014/main" xmlns="" id="{E17E13E0-31FF-460A-80C1-88C95976B170}"/>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49</a:t>
            </a:r>
          </a:p>
        </p:txBody>
      </p:sp>
      <p:sp>
        <p:nvSpPr>
          <p:cNvPr id="84" name="Rectangle: Rounded Corners 76">
            <a:extLst>
              <a:ext uri="{FF2B5EF4-FFF2-40B4-BE49-F238E27FC236}">
                <a16:creationId xmlns:a16="http://schemas.microsoft.com/office/drawing/2014/main" xmlns="" id="{0E8834AE-AB54-442E-B75A-649F89D6DBD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48</a:t>
            </a:r>
          </a:p>
        </p:txBody>
      </p:sp>
      <p:sp>
        <p:nvSpPr>
          <p:cNvPr id="85" name="Rectangle: Rounded Corners 77">
            <a:extLst>
              <a:ext uri="{FF2B5EF4-FFF2-40B4-BE49-F238E27FC236}">
                <a16:creationId xmlns:a16="http://schemas.microsoft.com/office/drawing/2014/main" xmlns="" id="{EF961AA6-B693-4367-B2CB-C5A0E7DC0AE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47</a:t>
            </a:r>
          </a:p>
        </p:txBody>
      </p:sp>
      <p:sp>
        <p:nvSpPr>
          <p:cNvPr id="86" name="Rectangle: Rounded Corners 78">
            <a:extLst>
              <a:ext uri="{FF2B5EF4-FFF2-40B4-BE49-F238E27FC236}">
                <a16:creationId xmlns:a16="http://schemas.microsoft.com/office/drawing/2014/main" xmlns="" id="{7F600EF4-4543-4C6C-8374-EE1F646BD33D}"/>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46</a:t>
            </a:r>
          </a:p>
        </p:txBody>
      </p:sp>
      <p:sp>
        <p:nvSpPr>
          <p:cNvPr id="87" name="Rectangle: Rounded Corners 79">
            <a:extLst>
              <a:ext uri="{FF2B5EF4-FFF2-40B4-BE49-F238E27FC236}">
                <a16:creationId xmlns:a16="http://schemas.microsoft.com/office/drawing/2014/main" xmlns="" id="{AFCB6EC1-25F9-4A78-9639-2D746F1A1E70}"/>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45</a:t>
            </a:r>
          </a:p>
        </p:txBody>
      </p:sp>
      <p:sp>
        <p:nvSpPr>
          <p:cNvPr id="88" name="Rectangle: Rounded Corners 80">
            <a:extLst>
              <a:ext uri="{FF2B5EF4-FFF2-40B4-BE49-F238E27FC236}">
                <a16:creationId xmlns:a16="http://schemas.microsoft.com/office/drawing/2014/main" xmlns="" id="{E39CD754-0F77-4266-90C5-DF5EB86620D0}"/>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44</a:t>
            </a:r>
          </a:p>
        </p:txBody>
      </p:sp>
      <p:sp>
        <p:nvSpPr>
          <p:cNvPr id="89" name="Rectangle: Rounded Corners 81">
            <a:extLst>
              <a:ext uri="{FF2B5EF4-FFF2-40B4-BE49-F238E27FC236}">
                <a16:creationId xmlns:a16="http://schemas.microsoft.com/office/drawing/2014/main" xmlns="" id="{83B89D81-8EC1-4EFB-9A7F-93D0B9ECAF9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43</a:t>
            </a:r>
          </a:p>
        </p:txBody>
      </p:sp>
      <p:sp>
        <p:nvSpPr>
          <p:cNvPr id="90" name="Rectangle: Rounded Corners 82">
            <a:extLst>
              <a:ext uri="{FF2B5EF4-FFF2-40B4-BE49-F238E27FC236}">
                <a16:creationId xmlns:a16="http://schemas.microsoft.com/office/drawing/2014/main" xmlns="" id="{98EE7F9B-4FA1-4FCC-8515-B8E1AF68FBB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42</a:t>
            </a:r>
          </a:p>
        </p:txBody>
      </p:sp>
      <p:sp>
        <p:nvSpPr>
          <p:cNvPr id="91" name="Rectangle: Rounded Corners 83">
            <a:extLst>
              <a:ext uri="{FF2B5EF4-FFF2-40B4-BE49-F238E27FC236}">
                <a16:creationId xmlns:a16="http://schemas.microsoft.com/office/drawing/2014/main" xmlns="" id="{5A13486C-058F-4660-B696-6EA0B6E4C10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41</a:t>
            </a:r>
          </a:p>
        </p:txBody>
      </p:sp>
      <p:sp>
        <p:nvSpPr>
          <p:cNvPr id="92" name="Rectangle: Rounded Corners 84">
            <a:extLst>
              <a:ext uri="{FF2B5EF4-FFF2-40B4-BE49-F238E27FC236}">
                <a16:creationId xmlns:a16="http://schemas.microsoft.com/office/drawing/2014/main" xmlns="" id="{A4C944CD-3A33-4CF6-813F-762A23F58C3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40</a:t>
            </a:r>
          </a:p>
        </p:txBody>
      </p:sp>
      <p:sp>
        <p:nvSpPr>
          <p:cNvPr id="93" name="Rectangle: Rounded Corners 85">
            <a:extLst>
              <a:ext uri="{FF2B5EF4-FFF2-40B4-BE49-F238E27FC236}">
                <a16:creationId xmlns:a16="http://schemas.microsoft.com/office/drawing/2014/main" xmlns="" id="{16462FB6-4297-4F0B-985C-A20A20FFA6C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39</a:t>
            </a:r>
          </a:p>
        </p:txBody>
      </p:sp>
      <p:sp>
        <p:nvSpPr>
          <p:cNvPr id="94" name="Rectangle: Rounded Corners 86">
            <a:extLst>
              <a:ext uri="{FF2B5EF4-FFF2-40B4-BE49-F238E27FC236}">
                <a16:creationId xmlns:a16="http://schemas.microsoft.com/office/drawing/2014/main" xmlns="" id="{2C5A4AE4-75DE-48F0-AEBA-00899F139D8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38</a:t>
            </a:r>
          </a:p>
        </p:txBody>
      </p:sp>
      <p:sp>
        <p:nvSpPr>
          <p:cNvPr id="95" name="Rectangle: Rounded Corners 87">
            <a:extLst>
              <a:ext uri="{FF2B5EF4-FFF2-40B4-BE49-F238E27FC236}">
                <a16:creationId xmlns:a16="http://schemas.microsoft.com/office/drawing/2014/main" xmlns="" id="{0EEC99C7-F0C3-49F7-B147-E88E3ADBE6B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37</a:t>
            </a:r>
          </a:p>
        </p:txBody>
      </p:sp>
      <p:sp>
        <p:nvSpPr>
          <p:cNvPr id="96" name="Rectangle: Rounded Corners 88">
            <a:extLst>
              <a:ext uri="{FF2B5EF4-FFF2-40B4-BE49-F238E27FC236}">
                <a16:creationId xmlns:a16="http://schemas.microsoft.com/office/drawing/2014/main" xmlns="" id="{CC742F3F-A637-46F7-8CFC-BB76860A34C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36</a:t>
            </a:r>
          </a:p>
        </p:txBody>
      </p:sp>
      <p:sp>
        <p:nvSpPr>
          <p:cNvPr id="97" name="Rectangle: Rounded Corners 89">
            <a:extLst>
              <a:ext uri="{FF2B5EF4-FFF2-40B4-BE49-F238E27FC236}">
                <a16:creationId xmlns:a16="http://schemas.microsoft.com/office/drawing/2014/main" xmlns="" id="{C9D01B6E-0E1D-4B85-A587-CE51D6FB6D1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35</a:t>
            </a:r>
          </a:p>
        </p:txBody>
      </p:sp>
      <p:sp>
        <p:nvSpPr>
          <p:cNvPr id="98" name="Rectangle: Rounded Corners 90">
            <a:extLst>
              <a:ext uri="{FF2B5EF4-FFF2-40B4-BE49-F238E27FC236}">
                <a16:creationId xmlns:a16="http://schemas.microsoft.com/office/drawing/2014/main" xmlns="" id="{EBF1371E-9F15-4FCB-9430-EE2AFA3C8D1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34</a:t>
            </a:r>
          </a:p>
        </p:txBody>
      </p:sp>
      <p:sp>
        <p:nvSpPr>
          <p:cNvPr id="99" name="Rectangle: Rounded Corners 91">
            <a:extLst>
              <a:ext uri="{FF2B5EF4-FFF2-40B4-BE49-F238E27FC236}">
                <a16:creationId xmlns:a16="http://schemas.microsoft.com/office/drawing/2014/main" xmlns="" id="{1235F28E-1FE9-4609-9197-BDB44E34AA7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33</a:t>
            </a:r>
          </a:p>
        </p:txBody>
      </p:sp>
      <p:sp>
        <p:nvSpPr>
          <p:cNvPr id="100" name="Rectangle: Rounded Corners 92">
            <a:extLst>
              <a:ext uri="{FF2B5EF4-FFF2-40B4-BE49-F238E27FC236}">
                <a16:creationId xmlns:a16="http://schemas.microsoft.com/office/drawing/2014/main" xmlns="" id="{7663402F-F095-4CB0-8E55-C8911D07D1E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32</a:t>
            </a:r>
          </a:p>
        </p:txBody>
      </p:sp>
      <p:sp>
        <p:nvSpPr>
          <p:cNvPr id="101" name="Rectangle: Rounded Corners 93">
            <a:extLst>
              <a:ext uri="{FF2B5EF4-FFF2-40B4-BE49-F238E27FC236}">
                <a16:creationId xmlns:a16="http://schemas.microsoft.com/office/drawing/2014/main" xmlns="" id="{6AAAE16D-A965-46F2-9469-32FFD35CCC6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31</a:t>
            </a:r>
          </a:p>
        </p:txBody>
      </p:sp>
      <p:sp>
        <p:nvSpPr>
          <p:cNvPr id="102" name="Rectangle: Rounded Corners 94">
            <a:extLst>
              <a:ext uri="{FF2B5EF4-FFF2-40B4-BE49-F238E27FC236}">
                <a16:creationId xmlns:a16="http://schemas.microsoft.com/office/drawing/2014/main" xmlns="" id="{56B66775-BAD0-4F02-8BF5-011B33BC01F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30</a:t>
            </a:r>
          </a:p>
        </p:txBody>
      </p:sp>
      <p:sp>
        <p:nvSpPr>
          <p:cNvPr id="103" name="Rectangle: Rounded Corners 95">
            <a:extLst>
              <a:ext uri="{FF2B5EF4-FFF2-40B4-BE49-F238E27FC236}">
                <a16:creationId xmlns:a16="http://schemas.microsoft.com/office/drawing/2014/main" xmlns="" id="{2DD28BD2-70EF-4140-9EE0-7A88BAD177F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29</a:t>
            </a:r>
          </a:p>
        </p:txBody>
      </p:sp>
      <p:sp>
        <p:nvSpPr>
          <p:cNvPr id="104" name="Rectangle: Rounded Corners 96">
            <a:extLst>
              <a:ext uri="{FF2B5EF4-FFF2-40B4-BE49-F238E27FC236}">
                <a16:creationId xmlns:a16="http://schemas.microsoft.com/office/drawing/2014/main" xmlns="" id="{4BCD449D-ADEC-46B7-A749-B10C07CB9C8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28</a:t>
            </a:r>
          </a:p>
        </p:txBody>
      </p:sp>
      <p:sp>
        <p:nvSpPr>
          <p:cNvPr id="105" name="Rectangle: Rounded Corners 97">
            <a:extLst>
              <a:ext uri="{FF2B5EF4-FFF2-40B4-BE49-F238E27FC236}">
                <a16:creationId xmlns:a16="http://schemas.microsoft.com/office/drawing/2014/main" xmlns="" id="{8BFD0B61-3A69-4A69-B6A3-92533F7A5BC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27</a:t>
            </a:r>
          </a:p>
        </p:txBody>
      </p:sp>
      <p:sp>
        <p:nvSpPr>
          <p:cNvPr id="106" name="Rectangle: Rounded Corners 98">
            <a:extLst>
              <a:ext uri="{FF2B5EF4-FFF2-40B4-BE49-F238E27FC236}">
                <a16:creationId xmlns:a16="http://schemas.microsoft.com/office/drawing/2014/main" xmlns="" id="{DADC6DA3-036B-42E4-B4DC-70BC0A5BBE9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26</a:t>
            </a:r>
          </a:p>
        </p:txBody>
      </p:sp>
      <p:sp>
        <p:nvSpPr>
          <p:cNvPr id="107" name="Rectangle: Rounded Corners 99">
            <a:extLst>
              <a:ext uri="{FF2B5EF4-FFF2-40B4-BE49-F238E27FC236}">
                <a16:creationId xmlns:a16="http://schemas.microsoft.com/office/drawing/2014/main" xmlns="" id="{425B2372-7157-4333-B60D-07DED6F9C5C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25</a:t>
            </a:r>
          </a:p>
        </p:txBody>
      </p:sp>
      <p:sp>
        <p:nvSpPr>
          <p:cNvPr id="108" name="Rectangle: Rounded Corners 100">
            <a:extLst>
              <a:ext uri="{FF2B5EF4-FFF2-40B4-BE49-F238E27FC236}">
                <a16:creationId xmlns:a16="http://schemas.microsoft.com/office/drawing/2014/main" xmlns="" id="{979AC170-B0A5-4475-961E-7F567EDF0FF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24</a:t>
            </a:r>
          </a:p>
        </p:txBody>
      </p:sp>
      <p:sp>
        <p:nvSpPr>
          <p:cNvPr id="109" name="Rectangle: Rounded Corners 101">
            <a:extLst>
              <a:ext uri="{FF2B5EF4-FFF2-40B4-BE49-F238E27FC236}">
                <a16:creationId xmlns:a16="http://schemas.microsoft.com/office/drawing/2014/main" xmlns="" id="{B93A3DBD-A6B8-464F-8225-A5F69424D56D}"/>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23</a:t>
            </a:r>
          </a:p>
        </p:txBody>
      </p:sp>
      <p:sp>
        <p:nvSpPr>
          <p:cNvPr id="110" name="Rectangle: Rounded Corners 102">
            <a:extLst>
              <a:ext uri="{FF2B5EF4-FFF2-40B4-BE49-F238E27FC236}">
                <a16:creationId xmlns:a16="http://schemas.microsoft.com/office/drawing/2014/main" xmlns="" id="{6DBBCA6F-8B92-47B1-A4EC-A73AC72249F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22</a:t>
            </a:r>
          </a:p>
        </p:txBody>
      </p:sp>
      <p:sp>
        <p:nvSpPr>
          <p:cNvPr id="111" name="Rectangle: Rounded Corners 103">
            <a:extLst>
              <a:ext uri="{FF2B5EF4-FFF2-40B4-BE49-F238E27FC236}">
                <a16:creationId xmlns:a16="http://schemas.microsoft.com/office/drawing/2014/main" xmlns="" id="{6F16E111-ED6D-4B2C-804C-61091CB2B529}"/>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21</a:t>
            </a:r>
          </a:p>
        </p:txBody>
      </p:sp>
      <p:sp>
        <p:nvSpPr>
          <p:cNvPr id="112" name="Rectangle: Rounded Corners 104">
            <a:extLst>
              <a:ext uri="{FF2B5EF4-FFF2-40B4-BE49-F238E27FC236}">
                <a16:creationId xmlns:a16="http://schemas.microsoft.com/office/drawing/2014/main" xmlns="" id="{581AFCFC-4478-46B5-8467-3239E5480F90}"/>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20</a:t>
            </a:r>
          </a:p>
        </p:txBody>
      </p:sp>
      <p:sp>
        <p:nvSpPr>
          <p:cNvPr id="113" name="Rectangle: Rounded Corners 105">
            <a:extLst>
              <a:ext uri="{FF2B5EF4-FFF2-40B4-BE49-F238E27FC236}">
                <a16:creationId xmlns:a16="http://schemas.microsoft.com/office/drawing/2014/main" xmlns="" id="{E7D6436C-14D6-48D7-A5E6-C56563FFC26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19</a:t>
            </a:r>
          </a:p>
        </p:txBody>
      </p:sp>
      <p:sp>
        <p:nvSpPr>
          <p:cNvPr id="114" name="Rectangle: Rounded Corners 106">
            <a:extLst>
              <a:ext uri="{FF2B5EF4-FFF2-40B4-BE49-F238E27FC236}">
                <a16:creationId xmlns:a16="http://schemas.microsoft.com/office/drawing/2014/main" xmlns="" id="{0A6832B7-5DE1-41CA-A9CF-792249944CA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18</a:t>
            </a:r>
          </a:p>
        </p:txBody>
      </p:sp>
      <p:sp>
        <p:nvSpPr>
          <p:cNvPr id="115" name="Rectangle: Rounded Corners 107">
            <a:extLst>
              <a:ext uri="{FF2B5EF4-FFF2-40B4-BE49-F238E27FC236}">
                <a16:creationId xmlns:a16="http://schemas.microsoft.com/office/drawing/2014/main" xmlns="" id="{9520D2E0-738F-4D09-91E2-6BFECF7D39B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17</a:t>
            </a:r>
          </a:p>
        </p:txBody>
      </p:sp>
      <p:sp>
        <p:nvSpPr>
          <p:cNvPr id="116" name="Rectangle: Rounded Corners 108">
            <a:extLst>
              <a:ext uri="{FF2B5EF4-FFF2-40B4-BE49-F238E27FC236}">
                <a16:creationId xmlns:a16="http://schemas.microsoft.com/office/drawing/2014/main" xmlns="" id="{9854B76B-FE58-41E1-8FC8-EEC39A8425B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16</a:t>
            </a:r>
          </a:p>
        </p:txBody>
      </p:sp>
      <p:sp>
        <p:nvSpPr>
          <p:cNvPr id="117" name="Rectangle: Rounded Corners 109">
            <a:extLst>
              <a:ext uri="{FF2B5EF4-FFF2-40B4-BE49-F238E27FC236}">
                <a16:creationId xmlns:a16="http://schemas.microsoft.com/office/drawing/2014/main" xmlns="" id="{6EF475BF-1F06-4F35-A10F-F23234CB897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15</a:t>
            </a:r>
          </a:p>
        </p:txBody>
      </p:sp>
      <p:sp>
        <p:nvSpPr>
          <p:cNvPr id="118" name="Rectangle: Rounded Corners 110">
            <a:extLst>
              <a:ext uri="{FF2B5EF4-FFF2-40B4-BE49-F238E27FC236}">
                <a16:creationId xmlns:a16="http://schemas.microsoft.com/office/drawing/2014/main" xmlns="" id="{F38CAC2B-0FBD-49DA-9A8A-6031CA567B4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14</a:t>
            </a:r>
          </a:p>
        </p:txBody>
      </p:sp>
      <p:sp>
        <p:nvSpPr>
          <p:cNvPr id="119" name="Rectangle: Rounded Corners 111">
            <a:extLst>
              <a:ext uri="{FF2B5EF4-FFF2-40B4-BE49-F238E27FC236}">
                <a16:creationId xmlns:a16="http://schemas.microsoft.com/office/drawing/2014/main" xmlns="" id="{7ABE033D-126B-41C1-B1E5-FE94F28DD93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13</a:t>
            </a:r>
          </a:p>
        </p:txBody>
      </p:sp>
      <p:sp>
        <p:nvSpPr>
          <p:cNvPr id="120" name="Rectangle: Rounded Corners 112">
            <a:extLst>
              <a:ext uri="{FF2B5EF4-FFF2-40B4-BE49-F238E27FC236}">
                <a16:creationId xmlns:a16="http://schemas.microsoft.com/office/drawing/2014/main" xmlns="" id="{5AD3546E-39F9-4CCF-87BD-E03C83359FA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12</a:t>
            </a:r>
          </a:p>
        </p:txBody>
      </p:sp>
      <p:sp>
        <p:nvSpPr>
          <p:cNvPr id="121" name="Rectangle: Rounded Corners 113">
            <a:extLst>
              <a:ext uri="{FF2B5EF4-FFF2-40B4-BE49-F238E27FC236}">
                <a16:creationId xmlns:a16="http://schemas.microsoft.com/office/drawing/2014/main" xmlns="" id="{E36FCB8F-D24C-4BE6-8BA0-7C2AB472C0E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11</a:t>
            </a:r>
          </a:p>
        </p:txBody>
      </p:sp>
      <p:sp>
        <p:nvSpPr>
          <p:cNvPr id="122" name="Rectangle: Rounded Corners 114">
            <a:extLst>
              <a:ext uri="{FF2B5EF4-FFF2-40B4-BE49-F238E27FC236}">
                <a16:creationId xmlns:a16="http://schemas.microsoft.com/office/drawing/2014/main" xmlns="" id="{47850E9D-0D34-4F37-A117-24B164992AF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10</a:t>
            </a:r>
          </a:p>
        </p:txBody>
      </p:sp>
      <p:sp>
        <p:nvSpPr>
          <p:cNvPr id="123" name="Rectangle: Rounded Corners 115">
            <a:extLst>
              <a:ext uri="{FF2B5EF4-FFF2-40B4-BE49-F238E27FC236}">
                <a16:creationId xmlns:a16="http://schemas.microsoft.com/office/drawing/2014/main" xmlns="" id="{0C839A7C-BFD7-48F1-9E84-D79F865810A8}"/>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09</a:t>
            </a:r>
          </a:p>
        </p:txBody>
      </p:sp>
      <p:sp>
        <p:nvSpPr>
          <p:cNvPr id="124" name="Rectangle: Rounded Corners 116">
            <a:extLst>
              <a:ext uri="{FF2B5EF4-FFF2-40B4-BE49-F238E27FC236}">
                <a16:creationId xmlns:a16="http://schemas.microsoft.com/office/drawing/2014/main" xmlns="" id="{D09F946D-26C7-4C0C-A9EF-379011192D6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08</a:t>
            </a:r>
          </a:p>
        </p:txBody>
      </p:sp>
      <p:sp>
        <p:nvSpPr>
          <p:cNvPr id="125" name="Rectangle: Rounded Corners 117">
            <a:extLst>
              <a:ext uri="{FF2B5EF4-FFF2-40B4-BE49-F238E27FC236}">
                <a16:creationId xmlns:a16="http://schemas.microsoft.com/office/drawing/2014/main" xmlns="" id="{D8B5A074-3E9E-413D-A5EE-4191B4AFCE19}"/>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07</a:t>
            </a:r>
          </a:p>
        </p:txBody>
      </p:sp>
      <p:sp>
        <p:nvSpPr>
          <p:cNvPr id="126" name="Rectangle: Rounded Corners 118">
            <a:extLst>
              <a:ext uri="{FF2B5EF4-FFF2-40B4-BE49-F238E27FC236}">
                <a16:creationId xmlns:a16="http://schemas.microsoft.com/office/drawing/2014/main" xmlns="" id="{045F8BD9-09FC-4F31-8615-DF70AA70DEC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06</a:t>
            </a:r>
          </a:p>
        </p:txBody>
      </p:sp>
      <p:sp>
        <p:nvSpPr>
          <p:cNvPr id="127" name="Rectangle: Rounded Corners 119">
            <a:extLst>
              <a:ext uri="{FF2B5EF4-FFF2-40B4-BE49-F238E27FC236}">
                <a16:creationId xmlns:a16="http://schemas.microsoft.com/office/drawing/2014/main" xmlns="" id="{6033B4AF-5A97-4354-A082-60906A7323AD}"/>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05</a:t>
            </a:r>
          </a:p>
        </p:txBody>
      </p:sp>
      <p:sp>
        <p:nvSpPr>
          <p:cNvPr id="128" name="Rectangle: Rounded Corners 120">
            <a:extLst>
              <a:ext uri="{FF2B5EF4-FFF2-40B4-BE49-F238E27FC236}">
                <a16:creationId xmlns:a16="http://schemas.microsoft.com/office/drawing/2014/main" xmlns="" id="{0C47BE9A-3E31-44F9-B8E5-DD96F1D0C95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04</a:t>
            </a:r>
          </a:p>
        </p:txBody>
      </p:sp>
      <p:sp>
        <p:nvSpPr>
          <p:cNvPr id="129" name="Rectangle: Rounded Corners 121">
            <a:extLst>
              <a:ext uri="{FF2B5EF4-FFF2-40B4-BE49-F238E27FC236}">
                <a16:creationId xmlns:a16="http://schemas.microsoft.com/office/drawing/2014/main" xmlns="" id="{59CF9923-AA2A-4FB9-BC25-3092A2789D2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03</a:t>
            </a:r>
          </a:p>
        </p:txBody>
      </p:sp>
      <p:sp>
        <p:nvSpPr>
          <p:cNvPr id="130" name="Rectangle: Rounded Corners 122">
            <a:extLst>
              <a:ext uri="{FF2B5EF4-FFF2-40B4-BE49-F238E27FC236}">
                <a16:creationId xmlns:a16="http://schemas.microsoft.com/office/drawing/2014/main" xmlns="" id="{0BB7749A-F808-4666-89F0-2A87378E7FC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02</a:t>
            </a:r>
          </a:p>
        </p:txBody>
      </p:sp>
      <p:sp>
        <p:nvSpPr>
          <p:cNvPr id="131" name="Rectangle: Rounded Corners 123">
            <a:extLst>
              <a:ext uri="{FF2B5EF4-FFF2-40B4-BE49-F238E27FC236}">
                <a16:creationId xmlns:a16="http://schemas.microsoft.com/office/drawing/2014/main" xmlns="" id="{C745544E-4F5B-4696-8760-C31F052B6CBD}"/>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01</a:t>
            </a:r>
          </a:p>
        </p:txBody>
      </p:sp>
      <p:sp>
        <p:nvSpPr>
          <p:cNvPr id="132" name="Rectangle: Rounded Corners 124">
            <a:extLst>
              <a:ext uri="{FF2B5EF4-FFF2-40B4-BE49-F238E27FC236}">
                <a16:creationId xmlns:a16="http://schemas.microsoft.com/office/drawing/2014/main" xmlns="" id="{7CFD3903-C8DA-4B2F-8842-521D41CD86C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00</a:t>
            </a:r>
          </a:p>
        </p:txBody>
      </p:sp>
      <p:sp>
        <p:nvSpPr>
          <p:cNvPr id="133" name="Rectangle: Rounded Corners 125">
            <a:extLst>
              <a:ext uri="{FF2B5EF4-FFF2-40B4-BE49-F238E27FC236}">
                <a16:creationId xmlns:a16="http://schemas.microsoft.com/office/drawing/2014/main" xmlns="" id="{9469AECA-7C3A-4DAA-A37F-BEC486AB3E10}"/>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59</a:t>
            </a:r>
          </a:p>
        </p:txBody>
      </p:sp>
      <p:sp>
        <p:nvSpPr>
          <p:cNvPr id="134" name="Rectangle: Rounded Corners 126">
            <a:extLst>
              <a:ext uri="{FF2B5EF4-FFF2-40B4-BE49-F238E27FC236}">
                <a16:creationId xmlns:a16="http://schemas.microsoft.com/office/drawing/2014/main" xmlns="" id="{2AACBEEA-41FC-449B-9579-7BE8431678F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58</a:t>
            </a:r>
          </a:p>
        </p:txBody>
      </p:sp>
      <p:sp>
        <p:nvSpPr>
          <p:cNvPr id="135" name="Rectangle: Rounded Corners 127">
            <a:extLst>
              <a:ext uri="{FF2B5EF4-FFF2-40B4-BE49-F238E27FC236}">
                <a16:creationId xmlns:a16="http://schemas.microsoft.com/office/drawing/2014/main" xmlns="" id="{1DA8B4BC-958C-4AC7-A069-A3A5AE75FE5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57</a:t>
            </a:r>
          </a:p>
        </p:txBody>
      </p:sp>
      <p:sp>
        <p:nvSpPr>
          <p:cNvPr id="136" name="Rectangle: Rounded Corners 128">
            <a:extLst>
              <a:ext uri="{FF2B5EF4-FFF2-40B4-BE49-F238E27FC236}">
                <a16:creationId xmlns:a16="http://schemas.microsoft.com/office/drawing/2014/main" xmlns="" id="{C3435C5A-E89F-4488-8E44-EF960205E48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56</a:t>
            </a:r>
          </a:p>
        </p:txBody>
      </p:sp>
      <p:sp>
        <p:nvSpPr>
          <p:cNvPr id="137" name="Rectangle: Rounded Corners 129">
            <a:extLst>
              <a:ext uri="{FF2B5EF4-FFF2-40B4-BE49-F238E27FC236}">
                <a16:creationId xmlns:a16="http://schemas.microsoft.com/office/drawing/2014/main" xmlns="" id="{C5B7E97D-343D-4290-B5BE-8C0E766B1D0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55</a:t>
            </a:r>
          </a:p>
        </p:txBody>
      </p:sp>
      <p:sp>
        <p:nvSpPr>
          <p:cNvPr id="138" name="Rectangle: Rounded Corners 130">
            <a:extLst>
              <a:ext uri="{FF2B5EF4-FFF2-40B4-BE49-F238E27FC236}">
                <a16:creationId xmlns:a16="http://schemas.microsoft.com/office/drawing/2014/main" xmlns="" id="{489E9D00-8E24-486A-90EC-5B538BD38C8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54</a:t>
            </a:r>
          </a:p>
        </p:txBody>
      </p:sp>
      <p:sp>
        <p:nvSpPr>
          <p:cNvPr id="139" name="Rectangle: Rounded Corners 131">
            <a:extLst>
              <a:ext uri="{FF2B5EF4-FFF2-40B4-BE49-F238E27FC236}">
                <a16:creationId xmlns:a16="http://schemas.microsoft.com/office/drawing/2014/main" xmlns="" id="{46A8485B-BB1A-46D4-84D0-8553E186C05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53</a:t>
            </a:r>
          </a:p>
        </p:txBody>
      </p:sp>
      <p:sp>
        <p:nvSpPr>
          <p:cNvPr id="140" name="Rectangle: Rounded Corners 132">
            <a:extLst>
              <a:ext uri="{FF2B5EF4-FFF2-40B4-BE49-F238E27FC236}">
                <a16:creationId xmlns:a16="http://schemas.microsoft.com/office/drawing/2014/main" xmlns="" id="{BF2506A6-948A-4054-964F-CCECFC2BE50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52</a:t>
            </a:r>
          </a:p>
        </p:txBody>
      </p:sp>
      <p:sp>
        <p:nvSpPr>
          <p:cNvPr id="141" name="Rectangle: Rounded Corners 133">
            <a:extLst>
              <a:ext uri="{FF2B5EF4-FFF2-40B4-BE49-F238E27FC236}">
                <a16:creationId xmlns:a16="http://schemas.microsoft.com/office/drawing/2014/main" xmlns="" id="{16E25A96-3EF2-4AB4-B74A-0E22026B494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51</a:t>
            </a:r>
          </a:p>
        </p:txBody>
      </p:sp>
      <p:sp>
        <p:nvSpPr>
          <p:cNvPr id="142" name="Rectangle: Rounded Corners 134">
            <a:extLst>
              <a:ext uri="{FF2B5EF4-FFF2-40B4-BE49-F238E27FC236}">
                <a16:creationId xmlns:a16="http://schemas.microsoft.com/office/drawing/2014/main" xmlns="" id="{9A828F1B-0036-4D71-A052-121100917129}"/>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50</a:t>
            </a:r>
          </a:p>
        </p:txBody>
      </p:sp>
      <p:sp>
        <p:nvSpPr>
          <p:cNvPr id="143" name="Rectangle: Rounded Corners 135">
            <a:extLst>
              <a:ext uri="{FF2B5EF4-FFF2-40B4-BE49-F238E27FC236}">
                <a16:creationId xmlns:a16="http://schemas.microsoft.com/office/drawing/2014/main" xmlns="" id="{5C86D274-946D-4BC5-8976-A391DED16B59}"/>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49</a:t>
            </a:r>
          </a:p>
        </p:txBody>
      </p:sp>
      <p:sp>
        <p:nvSpPr>
          <p:cNvPr id="144" name="Rectangle: Rounded Corners 136">
            <a:extLst>
              <a:ext uri="{FF2B5EF4-FFF2-40B4-BE49-F238E27FC236}">
                <a16:creationId xmlns:a16="http://schemas.microsoft.com/office/drawing/2014/main" xmlns="" id="{2567616E-784E-4FCC-85C5-C49D60A2AF2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48</a:t>
            </a:r>
          </a:p>
        </p:txBody>
      </p:sp>
      <p:sp>
        <p:nvSpPr>
          <p:cNvPr id="145" name="Rectangle: Rounded Corners 137">
            <a:extLst>
              <a:ext uri="{FF2B5EF4-FFF2-40B4-BE49-F238E27FC236}">
                <a16:creationId xmlns:a16="http://schemas.microsoft.com/office/drawing/2014/main" xmlns="" id="{830A6B62-21C5-4294-8EDA-7F5A374797A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47</a:t>
            </a:r>
          </a:p>
        </p:txBody>
      </p:sp>
      <p:sp>
        <p:nvSpPr>
          <p:cNvPr id="146" name="Rectangle: Rounded Corners 138">
            <a:extLst>
              <a:ext uri="{FF2B5EF4-FFF2-40B4-BE49-F238E27FC236}">
                <a16:creationId xmlns:a16="http://schemas.microsoft.com/office/drawing/2014/main" xmlns="" id="{5ECB8C42-A78A-44EC-BAC8-FEC246B57FF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46</a:t>
            </a:r>
          </a:p>
        </p:txBody>
      </p:sp>
      <p:sp>
        <p:nvSpPr>
          <p:cNvPr id="147" name="Rectangle: Rounded Corners 139">
            <a:extLst>
              <a:ext uri="{FF2B5EF4-FFF2-40B4-BE49-F238E27FC236}">
                <a16:creationId xmlns:a16="http://schemas.microsoft.com/office/drawing/2014/main" xmlns="" id="{7E9FEDD3-D963-4400-8591-5C849A3A78E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45</a:t>
            </a:r>
          </a:p>
        </p:txBody>
      </p:sp>
      <p:sp>
        <p:nvSpPr>
          <p:cNvPr id="148" name="Rectangle: Rounded Corners 140">
            <a:extLst>
              <a:ext uri="{FF2B5EF4-FFF2-40B4-BE49-F238E27FC236}">
                <a16:creationId xmlns:a16="http://schemas.microsoft.com/office/drawing/2014/main" xmlns="" id="{2E0AE397-4337-4357-9CD2-3CF8B2A3950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44</a:t>
            </a:r>
          </a:p>
        </p:txBody>
      </p:sp>
      <p:sp>
        <p:nvSpPr>
          <p:cNvPr id="149" name="Rectangle: Rounded Corners 141">
            <a:extLst>
              <a:ext uri="{FF2B5EF4-FFF2-40B4-BE49-F238E27FC236}">
                <a16:creationId xmlns:a16="http://schemas.microsoft.com/office/drawing/2014/main" xmlns="" id="{04DC9D4A-2A7F-4FF1-A964-1863D6F4274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150" name="Rectangle: Rounded Corners 142">
            <a:extLst>
              <a:ext uri="{FF2B5EF4-FFF2-40B4-BE49-F238E27FC236}">
                <a16:creationId xmlns:a16="http://schemas.microsoft.com/office/drawing/2014/main" xmlns="" id="{C62DE3EA-2071-4762-BCAA-11F2AE2A359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42</a:t>
            </a:r>
          </a:p>
        </p:txBody>
      </p:sp>
      <p:sp>
        <p:nvSpPr>
          <p:cNvPr id="151" name="Rectangle: Rounded Corners 143">
            <a:extLst>
              <a:ext uri="{FF2B5EF4-FFF2-40B4-BE49-F238E27FC236}">
                <a16:creationId xmlns:a16="http://schemas.microsoft.com/office/drawing/2014/main" xmlns="" id="{FF98C424-72B7-4270-BE55-875C31C749E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41</a:t>
            </a:r>
          </a:p>
        </p:txBody>
      </p:sp>
      <p:sp>
        <p:nvSpPr>
          <p:cNvPr id="152" name="Rectangle: Rounded Corners 144">
            <a:extLst>
              <a:ext uri="{FF2B5EF4-FFF2-40B4-BE49-F238E27FC236}">
                <a16:creationId xmlns:a16="http://schemas.microsoft.com/office/drawing/2014/main" xmlns="" id="{EC5557A4-DD93-4F65-903C-3F9FED8FFA69}"/>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40</a:t>
            </a:r>
          </a:p>
        </p:txBody>
      </p:sp>
      <p:sp>
        <p:nvSpPr>
          <p:cNvPr id="153" name="Rectangle: Rounded Corners 145">
            <a:extLst>
              <a:ext uri="{FF2B5EF4-FFF2-40B4-BE49-F238E27FC236}">
                <a16:creationId xmlns:a16="http://schemas.microsoft.com/office/drawing/2014/main" xmlns="" id="{920A8483-E618-44CD-A323-AB00AB749BE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39</a:t>
            </a:r>
          </a:p>
        </p:txBody>
      </p:sp>
      <p:sp>
        <p:nvSpPr>
          <p:cNvPr id="154" name="Rectangle: Rounded Corners 146">
            <a:extLst>
              <a:ext uri="{FF2B5EF4-FFF2-40B4-BE49-F238E27FC236}">
                <a16:creationId xmlns:a16="http://schemas.microsoft.com/office/drawing/2014/main" xmlns="" id="{5347BA59-A685-499B-A3A0-423A8A1FF14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38</a:t>
            </a:r>
          </a:p>
        </p:txBody>
      </p:sp>
      <p:sp>
        <p:nvSpPr>
          <p:cNvPr id="155" name="Rectangle: Rounded Corners 147">
            <a:extLst>
              <a:ext uri="{FF2B5EF4-FFF2-40B4-BE49-F238E27FC236}">
                <a16:creationId xmlns:a16="http://schemas.microsoft.com/office/drawing/2014/main" xmlns="" id="{0D0F3284-250B-4DB0-BECE-07568308485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37</a:t>
            </a:r>
          </a:p>
        </p:txBody>
      </p:sp>
      <p:sp>
        <p:nvSpPr>
          <p:cNvPr id="156" name="Rectangle: Rounded Corners 148">
            <a:extLst>
              <a:ext uri="{FF2B5EF4-FFF2-40B4-BE49-F238E27FC236}">
                <a16:creationId xmlns:a16="http://schemas.microsoft.com/office/drawing/2014/main" xmlns="" id="{7F7FEBF4-A581-42CC-BE08-C1F563FBCB0F}"/>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36</a:t>
            </a:r>
          </a:p>
        </p:txBody>
      </p:sp>
      <p:sp>
        <p:nvSpPr>
          <p:cNvPr id="157" name="Rectangle: Rounded Corners 149">
            <a:extLst>
              <a:ext uri="{FF2B5EF4-FFF2-40B4-BE49-F238E27FC236}">
                <a16:creationId xmlns:a16="http://schemas.microsoft.com/office/drawing/2014/main" xmlns="" id="{D86169BE-2383-48F5-9C09-37D04D4731C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35</a:t>
            </a:r>
          </a:p>
        </p:txBody>
      </p:sp>
      <p:sp>
        <p:nvSpPr>
          <p:cNvPr id="158" name="Rectangle: Rounded Corners 150">
            <a:extLst>
              <a:ext uri="{FF2B5EF4-FFF2-40B4-BE49-F238E27FC236}">
                <a16:creationId xmlns:a16="http://schemas.microsoft.com/office/drawing/2014/main" xmlns="" id="{BE771E9C-73F2-453E-A9EF-CDFF3076D17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34</a:t>
            </a:r>
          </a:p>
        </p:txBody>
      </p:sp>
      <p:sp>
        <p:nvSpPr>
          <p:cNvPr id="159" name="Rectangle: Rounded Corners 151">
            <a:extLst>
              <a:ext uri="{FF2B5EF4-FFF2-40B4-BE49-F238E27FC236}">
                <a16:creationId xmlns:a16="http://schemas.microsoft.com/office/drawing/2014/main" xmlns="" id="{968C1B66-28C9-4070-B6AA-4715CBE06B7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160" name="Rectangle: Rounded Corners 152">
            <a:extLst>
              <a:ext uri="{FF2B5EF4-FFF2-40B4-BE49-F238E27FC236}">
                <a16:creationId xmlns:a16="http://schemas.microsoft.com/office/drawing/2014/main" xmlns="" id="{8A5001A9-7B40-4F56-959D-755EB293FA0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32</a:t>
            </a:r>
          </a:p>
        </p:txBody>
      </p:sp>
      <p:sp>
        <p:nvSpPr>
          <p:cNvPr id="161" name="Rectangle: Rounded Corners 153">
            <a:extLst>
              <a:ext uri="{FF2B5EF4-FFF2-40B4-BE49-F238E27FC236}">
                <a16:creationId xmlns:a16="http://schemas.microsoft.com/office/drawing/2014/main" xmlns="" id="{814FDA04-0BB1-479F-BD6A-6A3C87494CD8}"/>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31</a:t>
            </a:r>
          </a:p>
        </p:txBody>
      </p:sp>
      <p:sp>
        <p:nvSpPr>
          <p:cNvPr id="162" name="Rectangle: Rounded Corners 154">
            <a:extLst>
              <a:ext uri="{FF2B5EF4-FFF2-40B4-BE49-F238E27FC236}">
                <a16:creationId xmlns:a16="http://schemas.microsoft.com/office/drawing/2014/main" xmlns="" id="{5DEE4CEB-E13F-4E54-9CAB-8082B7CE536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30</a:t>
            </a:r>
          </a:p>
        </p:txBody>
      </p:sp>
      <p:sp>
        <p:nvSpPr>
          <p:cNvPr id="163" name="Rectangle: Rounded Corners 155">
            <a:extLst>
              <a:ext uri="{FF2B5EF4-FFF2-40B4-BE49-F238E27FC236}">
                <a16:creationId xmlns:a16="http://schemas.microsoft.com/office/drawing/2014/main" xmlns="" id="{B341448D-0B2C-4AFD-AA4E-8CC6050E422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29</a:t>
            </a:r>
          </a:p>
        </p:txBody>
      </p:sp>
      <p:sp>
        <p:nvSpPr>
          <p:cNvPr id="164" name="Rectangle: Rounded Corners 156">
            <a:extLst>
              <a:ext uri="{FF2B5EF4-FFF2-40B4-BE49-F238E27FC236}">
                <a16:creationId xmlns:a16="http://schemas.microsoft.com/office/drawing/2014/main" xmlns="" id="{0D7F1BF5-CF44-4984-93AE-4CFF6E88603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28</a:t>
            </a:r>
          </a:p>
        </p:txBody>
      </p:sp>
      <p:sp>
        <p:nvSpPr>
          <p:cNvPr id="165" name="Rectangle: Rounded Corners 157">
            <a:extLst>
              <a:ext uri="{FF2B5EF4-FFF2-40B4-BE49-F238E27FC236}">
                <a16:creationId xmlns:a16="http://schemas.microsoft.com/office/drawing/2014/main" xmlns="" id="{6E3BC4C4-823B-441E-A0BB-9E7E2B27260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27</a:t>
            </a:r>
          </a:p>
        </p:txBody>
      </p:sp>
      <p:sp>
        <p:nvSpPr>
          <p:cNvPr id="166" name="Rectangle: Rounded Corners 158">
            <a:extLst>
              <a:ext uri="{FF2B5EF4-FFF2-40B4-BE49-F238E27FC236}">
                <a16:creationId xmlns:a16="http://schemas.microsoft.com/office/drawing/2014/main" xmlns="" id="{88793236-B96A-4072-BE01-1AD05643F33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26</a:t>
            </a:r>
          </a:p>
        </p:txBody>
      </p:sp>
      <p:sp>
        <p:nvSpPr>
          <p:cNvPr id="167" name="Rectangle: Rounded Corners 159">
            <a:extLst>
              <a:ext uri="{FF2B5EF4-FFF2-40B4-BE49-F238E27FC236}">
                <a16:creationId xmlns:a16="http://schemas.microsoft.com/office/drawing/2014/main" xmlns="" id="{BC8857BE-A132-4784-AC9E-DAF6C404D9C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25</a:t>
            </a:r>
          </a:p>
        </p:txBody>
      </p:sp>
      <p:sp>
        <p:nvSpPr>
          <p:cNvPr id="168" name="Rectangle: Rounded Corners 160">
            <a:extLst>
              <a:ext uri="{FF2B5EF4-FFF2-40B4-BE49-F238E27FC236}">
                <a16:creationId xmlns:a16="http://schemas.microsoft.com/office/drawing/2014/main" xmlns="" id="{686B9027-29E9-4024-938E-43D222270C95}"/>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24</a:t>
            </a:r>
          </a:p>
        </p:txBody>
      </p:sp>
      <p:sp>
        <p:nvSpPr>
          <p:cNvPr id="169" name="Rectangle: Rounded Corners 161">
            <a:extLst>
              <a:ext uri="{FF2B5EF4-FFF2-40B4-BE49-F238E27FC236}">
                <a16:creationId xmlns:a16="http://schemas.microsoft.com/office/drawing/2014/main" xmlns="" id="{113214FA-CCEC-44B9-AB7B-04B9495DBC8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23</a:t>
            </a:r>
          </a:p>
        </p:txBody>
      </p:sp>
      <p:sp>
        <p:nvSpPr>
          <p:cNvPr id="170" name="Rectangle: Rounded Corners 162">
            <a:extLst>
              <a:ext uri="{FF2B5EF4-FFF2-40B4-BE49-F238E27FC236}">
                <a16:creationId xmlns:a16="http://schemas.microsoft.com/office/drawing/2014/main" xmlns="" id="{C0B71CE7-26B1-4AB8-8849-F5D19A608F6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22</a:t>
            </a:r>
          </a:p>
        </p:txBody>
      </p:sp>
      <p:sp>
        <p:nvSpPr>
          <p:cNvPr id="171" name="Rectangle: Rounded Corners 163">
            <a:extLst>
              <a:ext uri="{FF2B5EF4-FFF2-40B4-BE49-F238E27FC236}">
                <a16:creationId xmlns:a16="http://schemas.microsoft.com/office/drawing/2014/main" xmlns="" id="{4F517DE3-294F-4F4B-B100-095C056E80E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21</a:t>
            </a:r>
          </a:p>
        </p:txBody>
      </p:sp>
      <p:sp>
        <p:nvSpPr>
          <p:cNvPr id="172" name="Rectangle: Rounded Corners 164">
            <a:extLst>
              <a:ext uri="{FF2B5EF4-FFF2-40B4-BE49-F238E27FC236}">
                <a16:creationId xmlns:a16="http://schemas.microsoft.com/office/drawing/2014/main" xmlns="" id="{56EE57BA-F071-465B-A36D-330D9653E571}"/>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20</a:t>
            </a:r>
          </a:p>
        </p:txBody>
      </p:sp>
      <p:sp>
        <p:nvSpPr>
          <p:cNvPr id="173" name="Rectangle: Rounded Corners 165">
            <a:extLst>
              <a:ext uri="{FF2B5EF4-FFF2-40B4-BE49-F238E27FC236}">
                <a16:creationId xmlns:a16="http://schemas.microsoft.com/office/drawing/2014/main" xmlns="" id="{DBA8F11A-01F2-42AE-B4C7-224205CFE01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19</a:t>
            </a:r>
          </a:p>
        </p:txBody>
      </p:sp>
      <p:sp>
        <p:nvSpPr>
          <p:cNvPr id="174" name="Rectangle: Rounded Corners 166">
            <a:extLst>
              <a:ext uri="{FF2B5EF4-FFF2-40B4-BE49-F238E27FC236}">
                <a16:creationId xmlns:a16="http://schemas.microsoft.com/office/drawing/2014/main" xmlns="" id="{68F97C3A-BC6D-4838-AA2E-B8D4EA0DD16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18</a:t>
            </a:r>
          </a:p>
        </p:txBody>
      </p:sp>
      <p:sp>
        <p:nvSpPr>
          <p:cNvPr id="175" name="Rectangle: Rounded Corners 167">
            <a:extLst>
              <a:ext uri="{FF2B5EF4-FFF2-40B4-BE49-F238E27FC236}">
                <a16:creationId xmlns:a16="http://schemas.microsoft.com/office/drawing/2014/main" xmlns="" id="{499B0D9E-C4E4-46EF-9FE6-463564972FF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17</a:t>
            </a:r>
          </a:p>
        </p:txBody>
      </p:sp>
      <p:sp>
        <p:nvSpPr>
          <p:cNvPr id="176" name="Rectangle: Rounded Corners 168">
            <a:extLst>
              <a:ext uri="{FF2B5EF4-FFF2-40B4-BE49-F238E27FC236}">
                <a16:creationId xmlns:a16="http://schemas.microsoft.com/office/drawing/2014/main" xmlns="" id="{1231150D-3145-4F76-B57B-BC7C636068D6}"/>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16</a:t>
            </a:r>
          </a:p>
        </p:txBody>
      </p:sp>
      <p:sp>
        <p:nvSpPr>
          <p:cNvPr id="177" name="Rectangle: Rounded Corners 169">
            <a:extLst>
              <a:ext uri="{FF2B5EF4-FFF2-40B4-BE49-F238E27FC236}">
                <a16:creationId xmlns:a16="http://schemas.microsoft.com/office/drawing/2014/main" xmlns="" id="{0B91E6A0-8D6E-49C5-B10B-BB1CF37B81AD}"/>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15</a:t>
            </a:r>
          </a:p>
        </p:txBody>
      </p:sp>
      <p:sp>
        <p:nvSpPr>
          <p:cNvPr id="178" name="Rectangle: Rounded Corners 170">
            <a:extLst>
              <a:ext uri="{FF2B5EF4-FFF2-40B4-BE49-F238E27FC236}">
                <a16:creationId xmlns:a16="http://schemas.microsoft.com/office/drawing/2014/main" xmlns="" id="{38026127-711B-435B-94DE-DB6E149DC71C}"/>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14</a:t>
            </a:r>
          </a:p>
        </p:txBody>
      </p:sp>
      <p:sp>
        <p:nvSpPr>
          <p:cNvPr id="179" name="Rectangle: Rounded Corners 171">
            <a:extLst>
              <a:ext uri="{FF2B5EF4-FFF2-40B4-BE49-F238E27FC236}">
                <a16:creationId xmlns:a16="http://schemas.microsoft.com/office/drawing/2014/main" xmlns="" id="{C14C8319-0B3A-487C-9EE4-F983C356254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13</a:t>
            </a:r>
          </a:p>
        </p:txBody>
      </p:sp>
      <p:sp>
        <p:nvSpPr>
          <p:cNvPr id="180" name="Rectangle: Rounded Corners 172">
            <a:extLst>
              <a:ext uri="{FF2B5EF4-FFF2-40B4-BE49-F238E27FC236}">
                <a16:creationId xmlns:a16="http://schemas.microsoft.com/office/drawing/2014/main" xmlns="" id="{E9E2E2C0-B1DF-479D-9546-086E854B4CDE}"/>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12</a:t>
            </a:r>
          </a:p>
        </p:txBody>
      </p:sp>
      <p:sp>
        <p:nvSpPr>
          <p:cNvPr id="181" name="Rectangle: Rounded Corners 173">
            <a:extLst>
              <a:ext uri="{FF2B5EF4-FFF2-40B4-BE49-F238E27FC236}">
                <a16:creationId xmlns:a16="http://schemas.microsoft.com/office/drawing/2014/main" xmlns="" id="{9C4BF873-A821-4628-97A8-D059937CAAF3}"/>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11</a:t>
            </a:r>
          </a:p>
        </p:txBody>
      </p:sp>
      <p:sp>
        <p:nvSpPr>
          <p:cNvPr id="182" name="Rectangle: Rounded Corners 174">
            <a:extLst>
              <a:ext uri="{FF2B5EF4-FFF2-40B4-BE49-F238E27FC236}">
                <a16:creationId xmlns:a16="http://schemas.microsoft.com/office/drawing/2014/main" xmlns="" id="{52691D40-8C0E-4667-A610-1C54EA7D9EE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10</a:t>
            </a:r>
          </a:p>
        </p:txBody>
      </p:sp>
      <p:sp>
        <p:nvSpPr>
          <p:cNvPr id="183" name="Rectangle: Rounded Corners 175">
            <a:extLst>
              <a:ext uri="{FF2B5EF4-FFF2-40B4-BE49-F238E27FC236}">
                <a16:creationId xmlns:a16="http://schemas.microsoft.com/office/drawing/2014/main" xmlns="" id="{93E9F58F-BEA1-46C8-883A-2E2D092369E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09</a:t>
            </a:r>
          </a:p>
        </p:txBody>
      </p:sp>
      <p:sp>
        <p:nvSpPr>
          <p:cNvPr id="184" name="Rectangle: Rounded Corners 176">
            <a:extLst>
              <a:ext uri="{FF2B5EF4-FFF2-40B4-BE49-F238E27FC236}">
                <a16:creationId xmlns:a16="http://schemas.microsoft.com/office/drawing/2014/main" xmlns="" id="{23D056EC-DD40-48B3-8FE2-2B7113C71C1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08</a:t>
            </a:r>
          </a:p>
        </p:txBody>
      </p:sp>
      <p:sp>
        <p:nvSpPr>
          <p:cNvPr id="185" name="Rectangle: Rounded Corners 177">
            <a:extLst>
              <a:ext uri="{FF2B5EF4-FFF2-40B4-BE49-F238E27FC236}">
                <a16:creationId xmlns:a16="http://schemas.microsoft.com/office/drawing/2014/main" xmlns="" id="{90370E08-2678-4A2F-B297-15FB23DDD29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07</a:t>
            </a:r>
          </a:p>
        </p:txBody>
      </p:sp>
      <p:sp>
        <p:nvSpPr>
          <p:cNvPr id="186" name="Rectangle: Rounded Corners 178">
            <a:extLst>
              <a:ext uri="{FF2B5EF4-FFF2-40B4-BE49-F238E27FC236}">
                <a16:creationId xmlns:a16="http://schemas.microsoft.com/office/drawing/2014/main" xmlns="" id="{68B8FE45-45C7-4981-AAA5-E349D81F3027}"/>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06</a:t>
            </a:r>
          </a:p>
        </p:txBody>
      </p:sp>
      <p:sp>
        <p:nvSpPr>
          <p:cNvPr id="187" name="Rectangle: Rounded Corners 179">
            <a:extLst>
              <a:ext uri="{FF2B5EF4-FFF2-40B4-BE49-F238E27FC236}">
                <a16:creationId xmlns:a16="http://schemas.microsoft.com/office/drawing/2014/main" xmlns="" id="{3F153729-FDBD-4EB4-AE34-FE8FDA2B9D2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05</a:t>
            </a:r>
          </a:p>
        </p:txBody>
      </p:sp>
      <p:sp>
        <p:nvSpPr>
          <p:cNvPr id="188" name="Rectangle: Rounded Corners 180">
            <a:extLst>
              <a:ext uri="{FF2B5EF4-FFF2-40B4-BE49-F238E27FC236}">
                <a16:creationId xmlns:a16="http://schemas.microsoft.com/office/drawing/2014/main" xmlns="" id="{C504947B-95BA-4E4E-806B-E6908ED53E70}"/>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9" name="Rectangle: Rounded Corners 181">
            <a:extLst>
              <a:ext uri="{FF2B5EF4-FFF2-40B4-BE49-F238E27FC236}">
                <a16:creationId xmlns:a16="http://schemas.microsoft.com/office/drawing/2014/main" xmlns="" id="{FA2AE9AA-DF6C-4198-8070-BE28C33BC93B}"/>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90" name="Rectangle: Rounded Corners 182">
            <a:extLst>
              <a:ext uri="{FF2B5EF4-FFF2-40B4-BE49-F238E27FC236}">
                <a16:creationId xmlns:a16="http://schemas.microsoft.com/office/drawing/2014/main" xmlns="" id="{5574E918-FCCF-4F5A-8338-F0195D48D322}"/>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91" name="Rectangle: Rounded Corners 183">
            <a:extLst>
              <a:ext uri="{FF2B5EF4-FFF2-40B4-BE49-F238E27FC236}">
                <a16:creationId xmlns:a16="http://schemas.microsoft.com/office/drawing/2014/main" xmlns="" id="{84498586-260B-44AC-9119-279CD8106F7A}"/>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2" name="Rectangle: Rounded Corners 184">
            <a:extLst>
              <a:ext uri="{FF2B5EF4-FFF2-40B4-BE49-F238E27FC236}">
                <a16:creationId xmlns:a16="http://schemas.microsoft.com/office/drawing/2014/main" xmlns="" id="{07059D34-D489-4C48-9C01-029A2E8240D4}"/>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193" name="Rectangle: Rounded Corners 186">
            <a:extLst>
              <a:ext uri="{FF2B5EF4-FFF2-40B4-BE49-F238E27FC236}">
                <a16:creationId xmlns:a16="http://schemas.microsoft.com/office/drawing/2014/main" xmlns="" id="{09BD8570-F3EE-4550-91DC-3636FF64E440}"/>
              </a:ext>
            </a:extLst>
          </p:cNvPr>
          <p:cNvSpPr/>
          <p:nvPr/>
        </p:nvSpPr>
        <p:spPr>
          <a:xfrm>
            <a:off x="6756546" y="1849436"/>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4490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8"/>
                                        </p:tgtEl>
                                      </p:cBhvr>
                                    </p:animEffect>
                                    <p:animScale>
                                      <p:cBhvr>
                                        <p:cTn id="14" dur="250" autoRev="1" fill="hold"/>
                                        <p:tgtEl>
                                          <p:spTgt spid="8"/>
                                        </p:tgtEl>
                                      </p:cBhvr>
                                      <p:by x="105000" y="105000"/>
                                    </p:animScale>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999"/>
                                          </p:stCondLst>
                                        </p:cTn>
                                        <p:tgtEl>
                                          <p:spTgt spid="9"/>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999"/>
                                          </p:stCondLst>
                                        </p:cTn>
                                        <p:tgtEl>
                                          <p:spTgt spid="10"/>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999"/>
                                          </p:stCondLst>
                                        </p:cTn>
                                        <p:tgtEl>
                                          <p:spTgt spid="12"/>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grpId="0" nodeType="afterEffect">
                                  <p:stCondLst>
                                    <p:cond delay="0"/>
                                  </p:stCondLst>
                                  <p:childTnLst>
                                    <p:set>
                                      <p:cBhvr>
                                        <p:cTn id="26" dur="1" fill="hold">
                                          <p:stCondLst>
                                            <p:cond delay="999"/>
                                          </p:stCondLst>
                                        </p:cTn>
                                        <p:tgtEl>
                                          <p:spTgt spid="13"/>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grpId="0" nodeType="afterEffect">
                                  <p:stCondLst>
                                    <p:cond delay="0"/>
                                  </p:stCondLst>
                                  <p:childTnLst>
                                    <p:set>
                                      <p:cBhvr>
                                        <p:cTn id="29" dur="1" fill="hold">
                                          <p:stCondLst>
                                            <p:cond delay="999"/>
                                          </p:stCondLst>
                                        </p:cTn>
                                        <p:tgtEl>
                                          <p:spTgt spid="14"/>
                                        </p:tgtEl>
                                        <p:attrNameLst>
                                          <p:attrName>style.visibility</p:attrName>
                                        </p:attrNameLst>
                                      </p:cBhvr>
                                      <p:to>
                                        <p:strVal val="visible"/>
                                      </p:to>
                                    </p:set>
                                  </p:childTnLst>
                                </p:cTn>
                              </p:par>
                            </p:childTnLst>
                          </p:cTn>
                        </p:par>
                        <p:par>
                          <p:cTn id="30" fill="hold">
                            <p:stCondLst>
                              <p:cond delay="5500"/>
                            </p:stCondLst>
                            <p:childTnLst>
                              <p:par>
                                <p:cTn id="31" presetID="1" presetClass="entr" presetSubtype="0" fill="hold" grpId="0" nodeType="afterEffect">
                                  <p:stCondLst>
                                    <p:cond delay="0"/>
                                  </p:stCondLst>
                                  <p:childTnLst>
                                    <p:set>
                                      <p:cBhvr>
                                        <p:cTn id="32" dur="1" fill="hold">
                                          <p:stCondLst>
                                            <p:cond delay="999"/>
                                          </p:stCondLst>
                                        </p:cTn>
                                        <p:tgtEl>
                                          <p:spTgt spid="15"/>
                                        </p:tgtEl>
                                        <p:attrNameLst>
                                          <p:attrName>style.visibility</p:attrName>
                                        </p:attrNameLst>
                                      </p:cBhvr>
                                      <p:to>
                                        <p:strVal val="visible"/>
                                      </p:to>
                                    </p:set>
                                  </p:childTnLst>
                                </p:cTn>
                              </p:par>
                            </p:childTnLst>
                          </p:cTn>
                        </p:par>
                        <p:par>
                          <p:cTn id="33" fill="hold">
                            <p:stCondLst>
                              <p:cond delay="6500"/>
                            </p:stCondLst>
                            <p:childTnLst>
                              <p:par>
                                <p:cTn id="34" presetID="1" presetClass="entr" presetSubtype="0" fill="hold" grpId="0" nodeType="afterEffect">
                                  <p:stCondLst>
                                    <p:cond delay="0"/>
                                  </p:stCondLst>
                                  <p:childTnLst>
                                    <p:set>
                                      <p:cBhvr>
                                        <p:cTn id="35" dur="1" fill="hold">
                                          <p:stCondLst>
                                            <p:cond delay="999"/>
                                          </p:stCondLst>
                                        </p:cTn>
                                        <p:tgtEl>
                                          <p:spTgt spid="1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grpId="0" nodeType="afterEffect">
                                  <p:stCondLst>
                                    <p:cond delay="0"/>
                                  </p:stCondLst>
                                  <p:childTnLst>
                                    <p:set>
                                      <p:cBhvr>
                                        <p:cTn id="38" dur="1" fill="hold">
                                          <p:stCondLst>
                                            <p:cond delay="999"/>
                                          </p:stCondLst>
                                        </p:cTn>
                                        <p:tgtEl>
                                          <p:spTgt spid="18"/>
                                        </p:tgtEl>
                                        <p:attrNameLst>
                                          <p:attrName>style.visibility</p:attrName>
                                        </p:attrNameLst>
                                      </p:cBhvr>
                                      <p:to>
                                        <p:strVal val="visible"/>
                                      </p:to>
                                    </p:set>
                                  </p:childTnLst>
                                </p:cTn>
                              </p:par>
                            </p:childTnLst>
                          </p:cTn>
                        </p:par>
                        <p:par>
                          <p:cTn id="39" fill="hold">
                            <p:stCondLst>
                              <p:cond delay="8500"/>
                            </p:stCondLst>
                            <p:childTnLst>
                              <p:par>
                                <p:cTn id="40" presetID="1" presetClass="entr" presetSubtype="0" fill="hold" grpId="0" nodeType="afterEffect">
                                  <p:stCondLst>
                                    <p:cond delay="0"/>
                                  </p:stCondLst>
                                  <p:childTnLst>
                                    <p:set>
                                      <p:cBhvr>
                                        <p:cTn id="41" dur="1" fill="hold">
                                          <p:stCondLst>
                                            <p:cond delay="999"/>
                                          </p:stCondLst>
                                        </p:cTn>
                                        <p:tgtEl>
                                          <p:spTgt spid="19"/>
                                        </p:tgtEl>
                                        <p:attrNameLst>
                                          <p:attrName>style.visibility</p:attrName>
                                        </p:attrNameLst>
                                      </p:cBhvr>
                                      <p:to>
                                        <p:strVal val="visible"/>
                                      </p:to>
                                    </p:set>
                                  </p:childTnLst>
                                </p:cTn>
                              </p:par>
                            </p:childTnLst>
                          </p:cTn>
                        </p:par>
                        <p:par>
                          <p:cTn id="42" fill="hold">
                            <p:stCondLst>
                              <p:cond delay="9500"/>
                            </p:stCondLst>
                            <p:childTnLst>
                              <p:par>
                                <p:cTn id="43" presetID="1" presetClass="entr" presetSubtype="0" fill="hold" grpId="0" nodeType="afterEffect">
                                  <p:stCondLst>
                                    <p:cond delay="0"/>
                                  </p:stCondLst>
                                  <p:childTnLst>
                                    <p:set>
                                      <p:cBhvr>
                                        <p:cTn id="44" dur="1" fill="hold">
                                          <p:stCondLst>
                                            <p:cond delay="999"/>
                                          </p:stCondLst>
                                        </p:cTn>
                                        <p:tgtEl>
                                          <p:spTgt spid="20"/>
                                        </p:tgtEl>
                                        <p:attrNameLst>
                                          <p:attrName>style.visibility</p:attrName>
                                        </p:attrNameLst>
                                      </p:cBhvr>
                                      <p:to>
                                        <p:strVal val="visible"/>
                                      </p:to>
                                    </p:set>
                                  </p:childTnLst>
                                </p:cTn>
                              </p:par>
                            </p:childTnLst>
                          </p:cTn>
                        </p:par>
                        <p:par>
                          <p:cTn id="45" fill="hold">
                            <p:stCondLst>
                              <p:cond delay="10500"/>
                            </p:stCondLst>
                            <p:childTnLst>
                              <p:par>
                                <p:cTn id="46" presetID="1" presetClass="entr" presetSubtype="0" fill="hold" grpId="0" nodeType="afterEffect">
                                  <p:stCondLst>
                                    <p:cond delay="0"/>
                                  </p:stCondLst>
                                  <p:childTnLst>
                                    <p:set>
                                      <p:cBhvr>
                                        <p:cTn id="47" dur="1" fill="hold">
                                          <p:stCondLst>
                                            <p:cond delay="999"/>
                                          </p:stCondLst>
                                        </p:cTn>
                                        <p:tgtEl>
                                          <p:spTgt spid="21"/>
                                        </p:tgtEl>
                                        <p:attrNameLst>
                                          <p:attrName>style.visibility</p:attrName>
                                        </p:attrNameLst>
                                      </p:cBhvr>
                                      <p:to>
                                        <p:strVal val="visible"/>
                                      </p:to>
                                    </p:set>
                                  </p:childTnLst>
                                </p:cTn>
                              </p:par>
                            </p:childTnLst>
                          </p:cTn>
                        </p:par>
                        <p:par>
                          <p:cTn id="48" fill="hold">
                            <p:stCondLst>
                              <p:cond delay="11500"/>
                            </p:stCondLst>
                            <p:childTnLst>
                              <p:par>
                                <p:cTn id="49" presetID="1" presetClass="entr" presetSubtype="0" fill="hold" grpId="0" nodeType="afterEffect">
                                  <p:stCondLst>
                                    <p:cond delay="0"/>
                                  </p:stCondLst>
                                  <p:childTnLst>
                                    <p:set>
                                      <p:cBhvr>
                                        <p:cTn id="50" dur="1" fill="hold">
                                          <p:stCondLst>
                                            <p:cond delay="999"/>
                                          </p:stCondLst>
                                        </p:cTn>
                                        <p:tgtEl>
                                          <p:spTgt spid="22"/>
                                        </p:tgtEl>
                                        <p:attrNameLst>
                                          <p:attrName>style.visibility</p:attrName>
                                        </p:attrNameLst>
                                      </p:cBhvr>
                                      <p:to>
                                        <p:strVal val="visible"/>
                                      </p:to>
                                    </p:set>
                                  </p:childTnLst>
                                </p:cTn>
                              </p:par>
                            </p:childTnLst>
                          </p:cTn>
                        </p:par>
                        <p:par>
                          <p:cTn id="51" fill="hold">
                            <p:stCondLst>
                              <p:cond delay="12500"/>
                            </p:stCondLst>
                            <p:childTnLst>
                              <p:par>
                                <p:cTn id="52" presetID="1" presetClass="entr" presetSubtype="0" fill="hold" grpId="0" nodeType="afterEffect">
                                  <p:stCondLst>
                                    <p:cond delay="0"/>
                                  </p:stCondLst>
                                  <p:childTnLst>
                                    <p:set>
                                      <p:cBhvr>
                                        <p:cTn id="53" dur="1" fill="hold">
                                          <p:stCondLst>
                                            <p:cond delay="999"/>
                                          </p:stCondLst>
                                        </p:cTn>
                                        <p:tgtEl>
                                          <p:spTgt spid="24"/>
                                        </p:tgtEl>
                                        <p:attrNameLst>
                                          <p:attrName>style.visibility</p:attrName>
                                        </p:attrNameLst>
                                      </p:cBhvr>
                                      <p:to>
                                        <p:strVal val="visible"/>
                                      </p:to>
                                    </p:set>
                                  </p:childTnLst>
                                </p:cTn>
                              </p:par>
                            </p:childTnLst>
                          </p:cTn>
                        </p:par>
                        <p:par>
                          <p:cTn id="54" fill="hold">
                            <p:stCondLst>
                              <p:cond delay="13500"/>
                            </p:stCondLst>
                            <p:childTnLst>
                              <p:par>
                                <p:cTn id="55" presetID="1" presetClass="entr" presetSubtype="0" fill="hold" grpId="0" nodeType="afterEffect">
                                  <p:stCondLst>
                                    <p:cond delay="0"/>
                                  </p:stCondLst>
                                  <p:childTnLst>
                                    <p:set>
                                      <p:cBhvr>
                                        <p:cTn id="56" dur="1" fill="hold">
                                          <p:stCondLst>
                                            <p:cond delay="999"/>
                                          </p:stCondLst>
                                        </p:cTn>
                                        <p:tgtEl>
                                          <p:spTgt spid="25"/>
                                        </p:tgtEl>
                                        <p:attrNameLst>
                                          <p:attrName>style.visibility</p:attrName>
                                        </p:attrNameLst>
                                      </p:cBhvr>
                                      <p:to>
                                        <p:strVal val="visible"/>
                                      </p:to>
                                    </p:set>
                                  </p:childTnLst>
                                </p:cTn>
                              </p:par>
                            </p:childTnLst>
                          </p:cTn>
                        </p:par>
                        <p:par>
                          <p:cTn id="57" fill="hold">
                            <p:stCondLst>
                              <p:cond delay="14500"/>
                            </p:stCondLst>
                            <p:childTnLst>
                              <p:par>
                                <p:cTn id="58" presetID="1" presetClass="entr" presetSubtype="0" fill="hold" grpId="0" nodeType="afterEffect">
                                  <p:stCondLst>
                                    <p:cond delay="0"/>
                                  </p:stCondLst>
                                  <p:childTnLst>
                                    <p:set>
                                      <p:cBhvr>
                                        <p:cTn id="59" dur="1" fill="hold">
                                          <p:stCondLst>
                                            <p:cond delay="999"/>
                                          </p:stCondLst>
                                        </p:cTn>
                                        <p:tgtEl>
                                          <p:spTgt spid="26"/>
                                        </p:tgtEl>
                                        <p:attrNameLst>
                                          <p:attrName>style.visibility</p:attrName>
                                        </p:attrNameLst>
                                      </p:cBhvr>
                                      <p:to>
                                        <p:strVal val="visible"/>
                                      </p:to>
                                    </p:set>
                                  </p:childTnLst>
                                </p:cTn>
                              </p:par>
                            </p:childTnLst>
                          </p:cTn>
                        </p:par>
                        <p:par>
                          <p:cTn id="60" fill="hold">
                            <p:stCondLst>
                              <p:cond delay="15500"/>
                            </p:stCondLst>
                            <p:childTnLst>
                              <p:par>
                                <p:cTn id="61" presetID="1" presetClass="entr" presetSubtype="0" fill="hold" grpId="0" nodeType="afterEffect">
                                  <p:stCondLst>
                                    <p:cond delay="0"/>
                                  </p:stCondLst>
                                  <p:childTnLst>
                                    <p:set>
                                      <p:cBhvr>
                                        <p:cTn id="62" dur="1" fill="hold">
                                          <p:stCondLst>
                                            <p:cond delay="999"/>
                                          </p:stCondLst>
                                        </p:cTn>
                                        <p:tgtEl>
                                          <p:spTgt spid="27"/>
                                        </p:tgtEl>
                                        <p:attrNameLst>
                                          <p:attrName>style.visibility</p:attrName>
                                        </p:attrNameLst>
                                      </p:cBhvr>
                                      <p:to>
                                        <p:strVal val="visible"/>
                                      </p:to>
                                    </p:set>
                                  </p:childTnLst>
                                </p:cTn>
                              </p:par>
                            </p:childTnLst>
                          </p:cTn>
                        </p:par>
                        <p:par>
                          <p:cTn id="63" fill="hold">
                            <p:stCondLst>
                              <p:cond delay="16500"/>
                            </p:stCondLst>
                            <p:childTnLst>
                              <p:par>
                                <p:cTn id="64" presetID="1" presetClass="entr" presetSubtype="0" fill="hold" grpId="0" nodeType="afterEffect">
                                  <p:stCondLst>
                                    <p:cond delay="0"/>
                                  </p:stCondLst>
                                  <p:childTnLst>
                                    <p:set>
                                      <p:cBhvr>
                                        <p:cTn id="65" dur="1" fill="hold">
                                          <p:stCondLst>
                                            <p:cond delay="999"/>
                                          </p:stCondLst>
                                        </p:cTn>
                                        <p:tgtEl>
                                          <p:spTgt spid="28"/>
                                        </p:tgtEl>
                                        <p:attrNameLst>
                                          <p:attrName>style.visibility</p:attrName>
                                        </p:attrNameLst>
                                      </p:cBhvr>
                                      <p:to>
                                        <p:strVal val="visible"/>
                                      </p:to>
                                    </p:set>
                                  </p:childTnLst>
                                </p:cTn>
                              </p:par>
                            </p:childTnLst>
                          </p:cTn>
                        </p:par>
                        <p:par>
                          <p:cTn id="66" fill="hold">
                            <p:stCondLst>
                              <p:cond delay="17500"/>
                            </p:stCondLst>
                            <p:childTnLst>
                              <p:par>
                                <p:cTn id="67" presetID="1" presetClass="entr" presetSubtype="0" fill="hold" grpId="0" nodeType="afterEffect">
                                  <p:stCondLst>
                                    <p:cond delay="0"/>
                                  </p:stCondLst>
                                  <p:childTnLst>
                                    <p:set>
                                      <p:cBhvr>
                                        <p:cTn id="68" dur="1" fill="hold">
                                          <p:stCondLst>
                                            <p:cond delay="999"/>
                                          </p:stCondLst>
                                        </p:cTn>
                                        <p:tgtEl>
                                          <p:spTgt spid="29"/>
                                        </p:tgtEl>
                                        <p:attrNameLst>
                                          <p:attrName>style.visibility</p:attrName>
                                        </p:attrNameLst>
                                      </p:cBhvr>
                                      <p:to>
                                        <p:strVal val="visible"/>
                                      </p:to>
                                    </p:set>
                                  </p:childTnLst>
                                </p:cTn>
                              </p:par>
                            </p:childTnLst>
                          </p:cTn>
                        </p:par>
                        <p:par>
                          <p:cTn id="69" fill="hold">
                            <p:stCondLst>
                              <p:cond delay="18500"/>
                            </p:stCondLst>
                            <p:childTnLst>
                              <p:par>
                                <p:cTn id="70" presetID="1" presetClass="entr" presetSubtype="0" fill="hold" grpId="0" nodeType="afterEffect">
                                  <p:stCondLst>
                                    <p:cond delay="0"/>
                                  </p:stCondLst>
                                  <p:childTnLst>
                                    <p:set>
                                      <p:cBhvr>
                                        <p:cTn id="71" dur="1" fill="hold">
                                          <p:stCondLst>
                                            <p:cond delay="999"/>
                                          </p:stCondLst>
                                        </p:cTn>
                                        <p:tgtEl>
                                          <p:spTgt spid="30"/>
                                        </p:tgtEl>
                                        <p:attrNameLst>
                                          <p:attrName>style.visibility</p:attrName>
                                        </p:attrNameLst>
                                      </p:cBhvr>
                                      <p:to>
                                        <p:strVal val="visible"/>
                                      </p:to>
                                    </p:set>
                                  </p:childTnLst>
                                </p:cTn>
                              </p:par>
                            </p:childTnLst>
                          </p:cTn>
                        </p:par>
                        <p:par>
                          <p:cTn id="72" fill="hold">
                            <p:stCondLst>
                              <p:cond delay="19500"/>
                            </p:stCondLst>
                            <p:childTnLst>
                              <p:par>
                                <p:cTn id="73" presetID="1" presetClass="entr" presetSubtype="0" fill="hold" grpId="0" nodeType="afterEffect">
                                  <p:stCondLst>
                                    <p:cond delay="0"/>
                                  </p:stCondLst>
                                  <p:childTnLst>
                                    <p:set>
                                      <p:cBhvr>
                                        <p:cTn id="74" dur="1" fill="hold">
                                          <p:stCondLst>
                                            <p:cond delay="999"/>
                                          </p:stCondLst>
                                        </p:cTn>
                                        <p:tgtEl>
                                          <p:spTgt spid="31"/>
                                        </p:tgtEl>
                                        <p:attrNameLst>
                                          <p:attrName>style.visibility</p:attrName>
                                        </p:attrNameLst>
                                      </p:cBhvr>
                                      <p:to>
                                        <p:strVal val="visible"/>
                                      </p:to>
                                    </p:set>
                                  </p:childTnLst>
                                </p:cTn>
                              </p:par>
                            </p:childTnLst>
                          </p:cTn>
                        </p:par>
                        <p:par>
                          <p:cTn id="75" fill="hold">
                            <p:stCondLst>
                              <p:cond delay="20500"/>
                            </p:stCondLst>
                            <p:childTnLst>
                              <p:par>
                                <p:cTn id="76" presetID="1" presetClass="entr" presetSubtype="0" fill="hold" grpId="0" nodeType="afterEffect">
                                  <p:stCondLst>
                                    <p:cond delay="0"/>
                                  </p:stCondLst>
                                  <p:childTnLst>
                                    <p:set>
                                      <p:cBhvr>
                                        <p:cTn id="77" dur="1" fill="hold">
                                          <p:stCondLst>
                                            <p:cond delay="999"/>
                                          </p:stCondLst>
                                        </p:cTn>
                                        <p:tgtEl>
                                          <p:spTgt spid="32"/>
                                        </p:tgtEl>
                                        <p:attrNameLst>
                                          <p:attrName>style.visibility</p:attrName>
                                        </p:attrNameLst>
                                      </p:cBhvr>
                                      <p:to>
                                        <p:strVal val="visible"/>
                                      </p:to>
                                    </p:set>
                                  </p:childTnLst>
                                </p:cTn>
                              </p:par>
                            </p:childTnLst>
                          </p:cTn>
                        </p:par>
                        <p:par>
                          <p:cTn id="78" fill="hold">
                            <p:stCondLst>
                              <p:cond delay="21500"/>
                            </p:stCondLst>
                            <p:childTnLst>
                              <p:par>
                                <p:cTn id="79" presetID="1" presetClass="entr" presetSubtype="0" fill="hold" grpId="0" nodeType="afterEffect">
                                  <p:stCondLst>
                                    <p:cond delay="0"/>
                                  </p:stCondLst>
                                  <p:childTnLst>
                                    <p:set>
                                      <p:cBhvr>
                                        <p:cTn id="80" dur="1" fill="hold">
                                          <p:stCondLst>
                                            <p:cond delay="999"/>
                                          </p:stCondLst>
                                        </p:cTn>
                                        <p:tgtEl>
                                          <p:spTgt spid="33"/>
                                        </p:tgtEl>
                                        <p:attrNameLst>
                                          <p:attrName>style.visibility</p:attrName>
                                        </p:attrNameLst>
                                      </p:cBhvr>
                                      <p:to>
                                        <p:strVal val="visible"/>
                                      </p:to>
                                    </p:set>
                                  </p:childTnLst>
                                </p:cTn>
                              </p:par>
                            </p:childTnLst>
                          </p:cTn>
                        </p:par>
                        <p:par>
                          <p:cTn id="81" fill="hold">
                            <p:stCondLst>
                              <p:cond delay="22500"/>
                            </p:stCondLst>
                            <p:childTnLst>
                              <p:par>
                                <p:cTn id="82" presetID="1" presetClass="entr" presetSubtype="0" fill="hold" grpId="0" nodeType="afterEffect">
                                  <p:stCondLst>
                                    <p:cond delay="0"/>
                                  </p:stCondLst>
                                  <p:childTnLst>
                                    <p:set>
                                      <p:cBhvr>
                                        <p:cTn id="83" dur="1" fill="hold">
                                          <p:stCondLst>
                                            <p:cond delay="999"/>
                                          </p:stCondLst>
                                        </p:cTn>
                                        <p:tgtEl>
                                          <p:spTgt spid="34"/>
                                        </p:tgtEl>
                                        <p:attrNameLst>
                                          <p:attrName>style.visibility</p:attrName>
                                        </p:attrNameLst>
                                      </p:cBhvr>
                                      <p:to>
                                        <p:strVal val="visible"/>
                                      </p:to>
                                    </p:set>
                                  </p:childTnLst>
                                </p:cTn>
                              </p:par>
                            </p:childTnLst>
                          </p:cTn>
                        </p:par>
                        <p:par>
                          <p:cTn id="84" fill="hold">
                            <p:stCondLst>
                              <p:cond delay="23500"/>
                            </p:stCondLst>
                            <p:childTnLst>
                              <p:par>
                                <p:cTn id="85" presetID="1" presetClass="entr" presetSubtype="0" fill="hold" grpId="0" nodeType="afterEffect">
                                  <p:stCondLst>
                                    <p:cond delay="0"/>
                                  </p:stCondLst>
                                  <p:childTnLst>
                                    <p:set>
                                      <p:cBhvr>
                                        <p:cTn id="86" dur="1" fill="hold">
                                          <p:stCondLst>
                                            <p:cond delay="999"/>
                                          </p:stCondLst>
                                        </p:cTn>
                                        <p:tgtEl>
                                          <p:spTgt spid="35"/>
                                        </p:tgtEl>
                                        <p:attrNameLst>
                                          <p:attrName>style.visibility</p:attrName>
                                        </p:attrNameLst>
                                      </p:cBhvr>
                                      <p:to>
                                        <p:strVal val="visible"/>
                                      </p:to>
                                    </p:set>
                                  </p:childTnLst>
                                </p:cTn>
                              </p:par>
                            </p:childTnLst>
                          </p:cTn>
                        </p:par>
                        <p:par>
                          <p:cTn id="87" fill="hold">
                            <p:stCondLst>
                              <p:cond delay="24500"/>
                            </p:stCondLst>
                            <p:childTnLst>
                              <p:par>
                                <p:cTn id="88" presetID="1" presetClass="entr" presetSubtype="0" fill="hold" grpId="0" nodeType="afterEffect">
                                  <p:stCondLst>
                                    <p:cond delay="0"/>
                                  </p:stCondLst>
                                  <p:childTnLst>
                                    <p:set>
                                      <p:cBhvr>
                                        <p:cTn id="89" dur="1" fill="hold">
                                          <p:stCondLst>
                                            <p:cond delay="999"/>
                                          </p:stCondLst>
                                        </p:cTn>
                                        <p:tgtEl>
                                          <p:spTgt spid="36"/>
                                        </p:tgtEl>
                                        <p:attrNameLst>
                                          <p:attrName>style.visibility</p:attrName>
                                        </p:attrNameLst>
                                      </p:cBhvr>
                                      <p:to>
                                        <p:strVal val="visible"/>
                                      </p:to>
                                    </p:set>
                                  </p:childTnLst>
                                </p:cTn>
                              </p:par>
                            </p:childTnLst>
                          </p:cTn>
                        </p:par>
                        <p:par>
                          <p:cTn id="90" fill="hold">
                            <p:stCondLst>
                              <p:cond delay="25500"/>
                            </p:stCondLst>
                            <p:childTnLst>
                              <p:par>
                                <p:cTn id="91" presetID="1" presetClass="entr" presetSubtype="0" fill="hold" grpId="0" nodeType="afterEffect">
                                  <p:stCondLst>
                                    <p:cond delay="0"/>
                                  </p:stCondLst>
                                  <p:childTnLst>
                                    <p:set>
                                      <p:cBhvr>
                                        <p:cTn id="92" dur="1" fill="hold">
                                          <p:stCondLst>
                                            <p:cond delay="999"/>
                                          </p:stCondLst>
                                        </p:cTn>
                                        <p:tgtEl>
                                          <p:spTgt spid="37"/>
                                        </p:tgtEl>
                                        <p:attrNameLst>
                                          <p:attrName>style.visibility</p:attrName>
                                        </p:attrNameLst>
                                      </p:cBhvr>
                                      <p:to>
                                        <p:strVal val="visible"/>
                                      </p:to>
                                    </p:set>
                                  </p:childTnLst>
                                </p:cTn>
                              </p:par>
                            </p:childTnLst>
                          </p:cTn>
                        </p:par>
                        <p:par>
                          <p:cTn id="93" fill="hold">
                            <p:stCondLst>
                              <p:cond delay="26500"/>
                            </p:stCondLst>
                            <p:childTnLst>
                              <p:par>
                                <p:cTn id="94" presetID="1" presetClass="entr" presetSubtype="0" fill="hold" grpId="0" nodeType="afterEffect">
                                  <p:stCondLst>
                                    <p:cond delay="0"/>
                                  </p:stCondLst>
                                  <p:childTnLst>
                                    <p:set>
                                      <p:cBhvr>
                                        <p:cTn id="95" dur="1" fill="hold">
                                          <p:stCondLst>
                                            <p:cond delay="999"/>
                                          </p:stCondLst>
                                        </p:cTn>
                                        <p:tgtEl>
                                          <p:spTgt spid="38"/>
                                        </p:tgtEl>
                                        <p:attrNameLst>
                                          <p:attrName>style.visibility</p:attrName>
                                        </p:attrNameLst>
                                      </p:cBhvr>
                                      <p:to>
                                        <p:strVal val="visible"/>
                                      </p:to>
                                    </p:set>
                                  </p:childTnLst>
                                </p:cTn>
                              </p:par>
                            </p:childTnLst>
                          </p:cTn>
                        </p:par>
                        <p:par>
                          <p:cTn id="96" fill="hold">
                            <p:stCondLst>
                              <p:cond delay="27500"/>
                            </p:stCondLst>
                            <p:childTnLst>
                              <p:par>
                                <p:cTn id="97" presetID="1" presetClass="entr" presetSubtype="0" fill="hold" grpId="0" nodeType="afterEffect">
                                  <p:stCondLst>
                                    <p:cond delay="0"/>
                                  </p:stCondLst>
                                  <p:childTnLst>
                                    <p:set>
                                      <p:cBhvr>
                                        <p:cTn id="98" dur="1" fill="hold">
                                          <p:stCondLst>
                                            <p:cond delay="999"/>
                                          </p:stCondLst>
                                        </p:cTn>
                                        <p:tgtEl>
                                          <p:spTgt spid="39"/>
                                        </p:tgtEl>
                                        <p:attrNameLst>
                                          <p:attrName>style.visibility</p:attrName>
                                        </p:attrNameLst>
                                      </p:cBhvr>
                                      <p:to>
                                        <p:strVal val="visible"/>
                                      </p:to>
                                    </p:set>
                                  </p:childTnLst>
                                </p:cTn>
                              </p:par>
                            </p:childTnLst>
                          </p:cTn>
                        </p:par>
                        <p:par>
                          <p:cTn id="99" fill="hold">
                            <p:stCondLst>
                              <p:cond delay="28500"/>
                            </p:stCondLst>
                            <p:childTnLst>
                              <p:par>
                                <p:cTn id="100" presetID="1" presetClass="entr" presetSubtype="0" fill="hold" grpId="0" nodeType="afterEffect">
                                  <p:stCondLst>
                                    <p:cond delay="0"/>
                                  </p:stCondLst>
                                  <p:childTnLst>
                                    <p:set>
                                      <p:cBhvr>
                                        <p:cTn id="101" dur="1" fill="hold">
                                          <p:stCondLst>
                                            <p:cond delay="999"/>
                                          </p:stCondLst>
                                        </p:cTn>
                                        <p:tgtEl>
                                          <p:spTgt spid="40"/>
                                        </p:tgtEl>
                                        <p:attrNameLst>
                                          <p:attrName>style.visibility</p:attrName>
                                        </p:attrNameLst>
                                      </p:cBhvr>
                                      <p:to>
                                        <p:strVal val="visible"/>
                                      </p:to>
                                    </p:set>
                                  </p:childTnLst>
                                </p:cTn>
                              </p:par>
                            </p:childTnLst>
                          </p:cTn>
                        </p:par>
                        <p:par>
                          <p:cTn id="102" fill="hold">
                            <p:stCondLst>
                              <p:cond delay="29500"/>
                            </p:stCondLst>
                            <p:childTnLst>
                              <p:par>
                                <p:cTn id="103" presetID="1" presetClass="entr" presetSubtype="0" fill="hold" grpId="0" nodeType="afterEffect">
                                  <p:stCondLst>
                                    <p:cond delay="0"/>
                                  </p:stCondLst>
                                  <p:childTnLst>
                                    <p:set>
                                      <p:cBhvr>
                                        <p:cTn id="104" dur="1" fill="hold">
                                          <p:stCondLst>
                                            <p:cond delay="999"/>
                                          </p:stCondLst>
                                        </p:cTn>
                                        <p:tgtEl>
                                          <p:spTgt spid="41"/>
                                        </p:tgtEl>
                                        <p:attrNameLst>
                                          <p:attrName>style.visibility</p:attrName>
                                        </p:attrNameLst>
                                      </p:cBhvr>
                                      <p:to>
                                        <p:strVal val="visible"/>
                                      </p:to>
                                    </p:set>
                                  </p:childTnLst>
                                </p:cTn>
                              </p:par>
                            </p:childTnLst>
                          </p:cTn>
                        </p:par>
                        <p:par>
                          <p:cTn id="105" fill="hold">
                            <p:stCondLst>
                              <p:cond delay="30500"/>
                            </p:stCondLst>
                            <p:childTnLst>
                              <p:par>
                                <p:cTn id="106" presetID="1" presetClass="entr" presetSubtype="0" fill="hold" grpId="0" nodeType="afterEffect">
                                  <p:stCondLst>
                                    <p:cond delay="0"/>
                                  </p:stCondLst>
                                  <p:childTnLst>
                                    <p:set>
                                      <p:cBhvr>
                                        <p:cTn id="107" dur="1" fill="hold">
                                          <p:stCondLst>
                                            <p:cond delay="999"/>
                                          </p:stCondLst>
                                        </p:cTn>
                                        <p:tgtEl>
                                          <p:spTgt spid="42"/>
                                        </p:tgtEl>
                                        <p:attrNameLst>
                                          <p:attrName>style.visibility</p:attrName>
                                        </p:attrNameLst>
                                      </p:cBhvr>
                                      <p:to>
                                        <p:strVal val="visible"/>
                                      </p:to>
                                    </p:set>
                                  </p:childTnLst>
                                </p:cTn>
                              </p:par>
                            </p:childTnLst>
                          </p:cTn>
                        </p:par>
                        <p:par>
                          <p:cTn id="108" fill="hold">
                            <p:stCondLst>
                              <p:cond delay="31500"/>
                            </p:stCondLst>
                            <p:childTnLst>
                              <p:par>
                                <p:cTn id="109" presetID="1" presetClass="entr" presetSubtype="0" fill="hold" grpId="0" nodeType="afterEffect">
                                  <p:stCondLst>
                                    <p:cond delay="0"/>
                                  </p:stCondLst>
                                  <p:childTnLst>
                                    <p:set>
                                      <p:cBhvr>
                                        <p:cTn id="110" dur="1" fill="hold">
                                          <p:stCondLst>
                                            <p:cond delay="999"/>
                                          </p:stCondLst>
                                        </p:cTn>
                                        <p:tgtEl>
                                          <p:spTgt spid="43"/>
                                        </p:tgtEl>
                                        <p:attrNameLst>
                                          <p:attrName>style.visibility</p:attrName>
                                        </p:attrNameLst>
                                      </p:cBhvr>
                                      <p:to>
                                        <p:strVal val="visible"/>
                                      </p:to>
                                    </p:set>
                                  </p:childTnLst>
                                </p:cTn>
                              </p:par>
                            </p:childTnLst>
                          </p:cTn>
                        </p:par>
                        <p:par>
                          <p:cTn id="111" fill="hold">
                            <p:stCondLst>
                              <p:cond delay="32500"/>
                            </p:stCondLst>
                            <p:childTnLst>
                              <p:par>
                                <p:cTn id="112" presetID="1" presetClass="entr" presetSubtype="0" fill="hold" grpId="0" nodeType="afterEffect">
                                  <p:stCondLst>
                                    <p:cond delay="0"/>
                                  </p:stCondLst>
                                  <p:childTnLst>
                                    <p:set>
                                      <p:cBhvr>
                                        <p:cTn id="113" dur="1" fill="hold">
                                          <p:stCondLst>
                                            <p:cond delay="999"/>
                                          </p:stCondLst>
                                        </p:cTn>
                                        <p:tgtEl>
                                          <p:spTgt spid="44"/>
                                        </p:tgtEl>
                                        <p:attrNameLst>
                                          <p:attrName>style.visibility</p:attrName>
                                        </p:attrNameLst>
                                      </p:cBhvr>
                                      <p:to>
                                        <p:strVal val="visible"/>
                                      </p:to>
                                    </p:set>
                                  </p:childTnLst>
                                </p:cTn>
                              </p:par>
                            </p:childTnLst>
                          </p:cTn>
                        </p:par>
                        <p:par>
                          <p:cTn id="114" fill="hold">
                            <p:stCondLst>
                              <p:cond delay="33500"/>
                            </p:stCondLst>
                            <p:childTnLst>
                              <p:par>
                                <p:cTn id="115" presetID="1" presetClass="entr" presetSubtype="0" fill="hold" grpId="0" nodeType="afterEffect">
                                  <p:stCondLst>
                                    <p:cond delay="0"/>
                                  </p:stCondLst>
                                  <p:childTnLst>
                                    <p:set>
                                      <p:cBhvr>
                                        <p:cTn id="116" dur="1" fill="hold">
                                          <p:stCondLst>
                                            <p:cond delay="999"/>
                                          </p:stCondLst>
                                        </p:cTn>
                                        <p:tgtEl>
                                          <p:spTgt spid="45"/>
                                        </p:tgtEl>
                                        <p:attrNameLst>
                                          <p:attrName>style.visibility</p:attrName>
                                        </p:attrNameLst>
                                      </p:cBhvr>
                                      <p:to>
                                        <p:strVal val="visible"/>
                                      </p:to>
                                    </p:set>
                                  </p:childTnLst>
                                </p:cTn>
                              </p:par>
                            </p:childTnLst>
                          </p:cTn>
                        </p:par>
                        <p:par>
                          <p:cTn id="117" fill="hold">
                            <p:stCondLst>
                              <p:cond delay="34500"/>
                            </p:stCondLst>
                            <p:childTnLst>
                              <p:par>
                                <p:cTn id="118" presetID="1" presetClass="entr" presetSubtype="0" fill="hold" grpId="0" nodeType="afterEffect">
                                  <p:stCondLst>
                                    <p:cond delay="0"/>
                                  </p:stCondLst>
                                  <p:childTnLst>
                                    <p:set>
                                      <p:cBhvr>
                                        <p:cTn id="119" dur="1" fill="hold">
                                          <p:stCondLst>
                                            <p:cond delay="999"/>
                                          </p:stCondLst>
                                        </p:cTn>
                                        <p:tgtEl>
                                          <p:spTgt spid="46"/>
                                        </p:tgtEl>
                                        <p:attrNameLst>
                                          <p:attrName>style.visibility</p:attrName>
                                        </p:attrNameLst>
                                      </p:cBhvr>
                                      <p:to>
                                        <p:strVal val="visible"/>
                                      </p:to>
                                    </p:set>
                                  </p:childTnLst>
                                </p:cTn>
                              </p:par>
                            </p:childTnLst>
                          </p:cTn>
                        </p:par>
                        <p:par>
                          <p:cTn id="120" fill="hold">
                            <p:stCondLst>
                              <p:cond delay="35500"/>
                            </p:stCondLst>
                            <p:childTnLst>
                              <p:par>
                                <p:cTn id="121" presetID="1" presetClass="entr" presetSubtype="0" fill="hold" grpId="0" nodeType="afterEffect">
                                  <p:stCondLst>
                                    <p:cond delay="0"/>
                                  </p:stCondLst>
                                  <p:childTnLst>
                                    <p:set>
                                      <p:cBhvr>
                                        <p:cTn id="122" dur="1" fill="hold">
                                          <p:stCondLst>
                                            <p:cond delay="999"/>
                                          </p:stCondLst>
                                        </p:cTn>
                                        <p:tgtEl>
                                          <p:spTgt spid="47"/>
                                        </p:tgtEl>
                                        <p:attrNameLst>
                                          <p:attrName>style.visibility</p:attrName>
                                        </p:attrNameLst>
                                      </p:cBhvr>
                                      <p:to>
                                        <p:strVal val="visible"/>
                                      </p:to>
                                    </p:set>
                                  </p:childTnLst>
                                </p:cTn>
                              </p:par>
                            </p:childTnLst>
                          </p:cTn>
                        </p:par>
                        <p:par>
                          <p:cTn id="123" fill="hold">
                            <p:stCondLst>
                              <p:cond delay="36500"/>
                            </p:stCondLst>
                            <p:childTnLst>
                              <p:par>
                                <p:cTn id="124" presetID="1" presetClass="entr" presetSubtype="0" fill="hold" grpId="0" nodeType="afterEffect">
                                  <p:stCondLst>
                                    <p:cond delay="0"/>
                                  </p:stCondLst>
                                  <p:childTnLst>
                                    <p:set>
                                      <p:cBhvr>
                                        <p:cTn id="125" dur="1" fill="hold">
                                          <p:stCondLst>
                                            <p:cond delay="999"/>
                                          </p:stCondLst>
                                        </p:cTn>
                                        <p:tgtEl>
                                          <p:spTgt spid="48"/>
                                        </p:tgtEl>
                                        <p:attrNameLst>
                                          <p:attrName>style.visibility</p:attrName>
                                        </p:attrNameLst>
                                      </p:cBhvr>
                                      <p:to>
                                        <p:strVal val="visible"/>
                                      </p:to>
                                    </p:set>
                                  </p:childTnLst>
                                </p:cTn>
                              </p:par>
                            </p:childTnLst>
                          </p:cTn>
                        </p:par>
                        <p:par>
                          <p:cTn id="126" fill="hold">
                            <p:stCondLst>
                              <p:cond delay="37500"/>
                            </p:stCondLst>
                            <p:childTnLst>
                              <p:par>
                                <p:cTn id="127" presetID="1" presetClass="entr" presetSubtype="0" fill="hold" grpId="0" nodeType="afterEffect">
                                  <p:stCondLst>
                                    <p:cond delay="0"/>
                                  </p:stCondLst>
                                  <p:childTnLst>
                                    <p:set>
                                      <p:cBhvr>
                                        <p:cTn id="128" dur="1" fill="hold">
                                          <p:stCondLst>
                                            <p:cond delay="999"/>
                                          </p:stCondLst>
                                        </p:cTn>
                                        <p:tgtEl>
                                          <p:spTgt spid="49"/>
                                        </p:tgtEl>
                                        <p:attrNameLst>
                                          <p:attrName>style.visibility</p:attrName>
                                        </p:attrNameLst>
                                      </p:cBhvr>
                                      <p:to>
                                        <p:strVal val="visible"/>
                                      </p:to>
                                    </p:set>
                                  </p:childTnLst>
                                </p:cTn>
                              </p:par>
                            </p:childTnLst>
                          </p:cTn>
                        </p:par>
                        <p:par>
                          <p:cTn id="129" fill="hold">
                            <p:stCondLst>
                              <p:cond delay="38500"/>
                            </p:stCondLst>
                            <p:childTnLst>
                              <p:par>
                                <p:cTn id="130" presetID="1" presetClass="entr" presetSubtype="0" fill="hold" grpId="0" nodeType="afterEffect">
                                  <p:stCondLst>
                                    <p:cond delay="0"/>
                                  </p:stCondLst>
                                  <p:childTnLst>
                                    <p:set>
                                      <p:cBhvr>
                                        <p:cTn id="131" dur="1" fill="hold">
                                          <p:stCondLst>
                                            <p:cond delay="999"/>
                                          </p:stCondLst>
                                        </p:cTn>
                                        <p:tgtEl>
                                          <p:spTgt spid="50"/>
                                        </p:tgtEl>
                                        <p:attrNameLst>
                                          <p:attrName>style.visibility</p:attrName>
                                        </p:attrNameLst>
                                      </p:cBhvr>
                                      <p:to>
                                        <p:strVal val="visible"/>
                                      </p:to>
                                    </p:set>
                                  </p:childTnLst>
                                </p:cTn>
                              </p:par>
                            </p:childTnLst>
                          </p:cTn>
                        </p:par>
                        <p:par>
                          <p:cTn id="132" fill="hold">
                            <p:stCondLst>
                              <p:cond delay="39500"/>
                            </p:stCondLst>
                            <p:childTnLst>
                              <p:par>
                                <p:cTn id="133" presetID="1" presetClass="entr" presetSubtype="0" fill="hold" grpId="0" nodeType="afterEffect">
                                  <p:stCondLst>
                                    <p:cond delay="0"/>
                                  </p:stCondLst>
                                  <p:childTnLst>
                                    <p:set>
                                      <p:cBhvr>
                                        <p:cTn id="134" dur="1" fill="hold">
                                          <p:stCondLst>
                                            <p:cond delay="999"/>
                                          </p:stCondLst>
                                        </p:cTn>
                                        <p:tgtEl>
                                          <p:spTgt spid="51"/>
                                        </p:tgtEl>
                                        <p:attrNameLst>
                                          <p:attrName>style.visibility</p:attrName>
                                        </p:attrNameLst>
                                      </p:cBhvr>
                                      <p:to>
                                        <p:strVal val="visible"/>
                                      </p:to>
                                    </p:set>
                                  </p:childTnLst>
                                </p:cTn>
                              </p:par>
                            </p:childTnLst>
                          </p:cTn>
                        </p:par>
                        <p:par>
                          <p:cTn id="135" fill="hold">
                            <p:stCondLst>
                              <p:cond delay="40500"/>
                            </p:stCondLst>
                            <p:childTnLst>
                              <p:par>
                                <p:cTn id="136" presetID="1" presetClass="entr" presetSubtype="0" fill="hold" grpId="0" nodeType="afterEffect">
                                  <p:stCondLst>
                                    <p:cond delay="0"/>
                                  </p:stCondLst>
                                  <p:childTnLst>
                                    <p:set>
                                      <p:cBhvr>
                                        <p:cTn id="137" dur="1" fill="hold">
                                          <p:stCondLst>
                                            <p:cond delay="999"/>
                                          </p:stCondLst>
                                        </p:cTn>
                                        <p:tgtEl>
                                          <p:spTgt spid="52"/>
                                        </p:tgtEl>
                                        <p:attrNameLst>
                                          <p:attrName>style.visibility</p:attrName>
                                        </p:attrNameLst>
                                      </p:cBhvr>
                                      <p:to>
                                        <p:strVal val="visible"/>
                                      </p:to>
                                    </p:set>
                                  </p:childTnLst>
                                </p:cTn>
                              </p:par>
                            </p:childTnLst>
                          </p:cTn>
                        </p:par>
                        <p:par>
                          <p:cTn id="138" fill="hold">
                            <p:stCondLst>
                              <p:cond delay="41500"/>
                            </p:stCondLst>
                            <p:childTnLst>
                              <p:par>
                                <p:cTn id="139" presetID="1" presetClass="entr" presetSubtype="0" fill="hold" grpId="0" nodeType="afterEffect">
                                  <p:stCondLst>
                                    <p:cond delay="0"/>
                                  </p:stCondLst>
                                  <p:childTnLst>
                                    <p:set>
                                      <p:cBhvr>
                                        <p:cTn id="140" dur="1" fill="hold">
                                          <p:stCondLst>
                                            <p:cond delay="999"/>
                                          </p:stCondLst>
                                        </p:cTn>
                                        <p:tgtEl>
                                          <p:spTgt spid="53"/>
                                        </p:tgtEl>
                                        <p:attrNameLst>
                                          <p:attrName>style.visibility</p:attrName>
                                        </p:attrNameLst>
                                      </p:cBhvr>
                                      <p:to>
                                        <p:strVal val="visible"/>
                                      </p:to>
                                    </p:set>
                                  </p:childTnLst>
                                </p:cTn>
                              </p:par>
                            </p:childTnLst>
                          </p:cTn>
                        </p:par>
                        <p:par>
                          <p:cTn id="141" fill="hold">
                            <p:stCondLst>
                              <p:cond delay="42500"/>
                            </p:stCondLst>
                            <p:childTnLst>
                              <p:par>
                                <p:cTn id="142" presetID="1" presetClass="entr" presetSubtype="0" fill="hold" grpId="0" nodeType="afterEffect">
                                  <p:stCondLst>
                                    <p:cond delay="0"/>
                                  </p:stCondLst>
                                  <p:childTnLst>
                                    <p:set>
                                      <p:cBhvr>
                                        <p:cTn id="143" dur="1" fill="hold">
                                          <p:stCondLst>
                                            <p:cond delay="999"/>
                                          </p:stCondLst>
                                        </p:cTn>
                                        <p:tgtEl>
                                          <p:spTgt spid="54"/>
                                        </p:tgtEl>
                                        <p:attrNameLst>
                                          <p:attrName>style.visibility</p:attrName>
                                        </p:attrNameLst>
                                      </p:cBhvr>
                                      <p:to>
                                        <p:strVal val="visible"/>
                                      </p:to>
                                    </p:set>
                                  </p:childTnLst>
                                </p:cTn>
                              </p:par>
                            </p:childTnLst>
                          </p:cTn>
                        </p:par>
                        <p:par>
                          <p:cTn id="144" fill="hold">
                            <p:stCondLst>
                              <p:cond delay="43500"/>
                            </p:stCondLst>
                            <p:childTnLst>
                              <p:par>
                                <p:cTn id="145" presetID="1" presetClass="entr" presetSubtype="0" fill="hold" grpId="0" nodeType="afterEffect">
                                  <p:stCondLst>
                                    <p:cond delay="0"/>
                                  </p:stCondLst>
                                  <p:childTnLst>
                                    <p:set>
                                      <p:cBhvr>
                                        <p:cTn id="146" dur="1" fill="hold">
                                          <p:stCondLst>
                                            <p:cond delay="999"/>
                                          </p:stCondLst>
                                        </p:cTn>
                                        <p:tgtEl>
                                          <p:spTgt spid="55"/>
                                        </p:tgtEl>
                                        <p:attrNameLst>
                                          <p:attrName>style.visibility</p:attrName>
                                        </p:attrNameLst>
                                      </p:cBhvr>
                                      <p:to>
                                        <p:strVal val="visible"/>
                                      </p:to>
                                    </p:set>
                                  </p:childTnLst>
                                </p:cTn>
                              </p:par>
                            </p:childTnLst>
                          </p:cTn>
                        </p:par>
                        <p:par>
                          <p:cTn id="147" fill="hold">
                            <p:stCondLst>
                              <p:cond delay="44500"/>
                            </p:stCondLst>
                            <p:childTnLst>
                              <p:par>
                                <p:cTn id="148" presetID="1" presetClass="entr" presetSubtype="0" fill="hold" grpId="0" nodeType="afterEffect">
                                  <p:stCondLst>
                                    <p:cond delay="0"/>
                                  </p:stCondLst>
                                  <p:childTnLst>
                                    <p:set>
                                      <p:cBhvr>
                                        <p:cTn id="149" dur="1" fill="hold">
                                          <p:stCondLst>
                                            <p:cond delay="999"/>
                                          </p:stCondLst>
                                        </p:cTn>
                                        <p:tgtEl>
                                          <p:spTgt spid="56"/>
                                        </p:tgtEl>
                                        <p:attrNameLst>
                                          <p:attrName>style.visibility</p:attrName>
                                        </p:attrNameLst>
                                      </p:cBhvr>
                                      <p:to>
                                        <p:strVal val="visible"/>
                                      </p:to>
                                    </p:set>
                                  </p:childTnLst>
                                </p:cTn>
                              </p:par>
                            </p:childTnLst>
                          </p:cTn>
                        </p:par>
                        <p:par>
                          <p:cTn id="150" fill="hold">
                            <p:stCondLst>
                              <p:cond delay="45500"/>
                            </p:stCondLst>
                            <p:childTnLst>
                              <p:par>
                                <p:cTn id="151" presetID="1" presetClass="entr" presetSubtype="0" fill="hold" grpId="0" nodeType="afterEffect">
                                  <p:stCondLst>
                                    <p:cond delay="0"/>
                                  </p:stCondLst>
                                  <p:childTnLst>
                                    <p:set>
                                      <p:cBhvr>
                                        <p:cTn id="152" dur="1" fill="hold">
                                          <p:stCondLst>
                                            <p:cond delay="999"/>
                                          </p:stCondLst>
                                        </p:cTn>
                                        <p:tgtEl>
                                          <p:spTgt spid="57"/>
                                        </p:tgtEl>
                                        <p:attrNameLst>
                                          <p:attrName>style.visibility</p:attrName>
                                        </p:attrNameLst>
                                      </p:cBhvr>
                                      <p:to>
                                        <p:strVal val="visible"/>
                                      </p:to>
                                    </p:set>
                                  </p:childTnLst>
                                </p:cTn>
                              </p:par>
                            </p:childTnLst>
                          </p:cTn>
                        </p:par>
                        <p:par>
                          <p:cTn id="153" fill="hold">
                            <p:stCondLst>
                              <p:cond delay="46500"/>
                            </p:stCondLst>
                            <p:childTnLst>
                              <p:par>
                                <p:cTn id="154" presetID="1" presetClass="entr" presetSubtype="0" fill="hold" grpId="0" nodeType="afterEffect">
                                  <p:stCondLst>
                                    <p:cond delay="0"/>
                                  </p:stCondLst>
                                  <p:childTnLst>
                                    <p:set>
                                      <p:cBhvr>
                                        <p:cTn id="155" dur="1" fill="hold">
                                          <p:stCondLst>
                                            <p:cond delay="999"/>
                                          </p:stCondLst>
                                        </p:cTn>
                                        <p:tgtEl>
                                          <p:spTgt spid="58"/>
                                        </p:tgtEl>
                                        <p:attrNameLst>
                                          <p:attrName>style.visibility</p:attrName>
                                        </p:attrNameLst>
                                      </p:cBhvr>
                                      <p:to>
                                        <p:strVal val="visible"/>
                                      </p:to>
                                    </p:set>
                                  </p:childTnLst>
                                </p:cTn>
                              </p:par>
                            </p:childTnLst>
                          </p:cTn>
                        </p:par>
                        <p:par>
                          <p:cTn id="156" fill="hold">
                            <p:stCondLst>
                              <p:cond delay="47500"/>
                            </p:stCondLst>
                            <p:childTnLst>
                              <p:par>
                                <p:cTn id="157" presetID="1" presetClass="entr" presetSubtype="0" fill="hold" grpId="0" nodeType="afterEffect">
                                  <p:stCondLst>
                                    <p:cond delay="0"/>
                                  </p:stCondLst>
                                  <p:childTnLst>
                                    <p:set>
                                      <p:cBhvr>
                                        <p:cTn id="158" dur="1" fill="hold">
                                          <p:stCondLst>
                                            <p:cond delay="999"/>
                                          </p:stCondLst>
                                        </p:cTn>
                                        <p:tgtEl>
                                          <p:spTgt spid="59"/>
                                        </p:tgtEl>
                                        <p:attrNameLst>
                                          <p:attrName>style.visibility</p:attrName>
                                        </p:attrNameLst>
                                      </p:cBhvr>
                                      <p:to>
                                        <p:strVal val="visible"/>
                                      </p:to>
                                    </p:set>
                                  </p:childTnLst>
                                </p:cTn>
                              </p:par>
                            </p:childTnLst>
                          </p:cTn>
                        </p:par>
                        <p:par>
                          <p:cTn id="159" fill="hold">
                            <p:stCondLst>
                              <p:cond delay="48500"/>
                            </p:stCondLst>
                            <p:childTnLst>
                              <p:par>
                                <p:cTn id="160" presetID="1" presetClass="entr" presetSubtype="0" fill="hold" grpId="0" nodeType="afterEffect">
                                  <p:stCondLst>
                                    <p:cond delay="0"/>
                                  </p:stCondLst>
                                  <p:childTnLst>
                                    <p:set>
                                      <p:cBhvr>
                                        <p:cTn id="161" dur="1" fill="hold">
                                          <p:stCondLst>
                                            <p:cond delay="999"/>
                                          </p:stCondLst>
                                        </p:cTn>
                                        <p:tgtEl>
                                          <p:spTgt spid="60"/>
                                        </p:tgtEl>
                                        <p:attrNameLst>
                                          <p:attrName>style.visibility</p:attrName>
                                        </p:attrNameLst>
                                      </p:cBhvr>
                                      <p:to>
                                        <p:strVal val="visible"/>
                                      </p:to>
                                    </p:set>
                                  </p:childTnLst>
                                </p:cTn>
                              </p:par>
                            </p:childTnLst>
                          </p:cTn>
                        </p:par>
                        <p:par>
                          <p:cTn id="162" fill="hold">
                            <p:stCondLst>
                              <p:cond delay="49500"/>
                            </p:stCondLst>
                            <p:childTnLst>
                              <p:par>
                                <p:cTn id="163" presetID="1" presetClass="entr" presetSubtype="0" fill="hold" grpId="0" nodeType="afterEffect">
                                  <p:stCondLst>
                                    <p:cond delay="0"/>
                                  </p:stCondLst>
                                  <p:childTnLst>
                                    <p:set>
                                      <p:cBhvr>
                                        <p:cTn id="164" dur="1" fill="hold">
                                          <p:stCondLst>
                                            <p:cond delay="999"/>
                                          </p:stCondLst>
                                        </p:cTn>
                                        <p:tgtEl>
                                          <p:spTgt spid="61"/>
                                        </p:tgtEl>
                                        <p:attrNameLst>
                                          <p:attrName>style.visibility</p:attrName>
                                        </p:attrNameLst>
                                      </p:cBhvr>
                                      <p:to>
                                        <p:strVal val="visible"/>
                                      </p:to>
                                    </p:set>
                                  </p:childTnLst>
                                </p:cTn>
                              </p:par>
                            </p:childTnLst>
                          </p:cTn>
                        </p:par>
                        <p:par>
                          <p:cTn id="165" fill="hold">
                            <p:stCondLst>
                              <p:cond delay="50500"/>
                            </p:stCondLst>
                            <p:childTnLst>
                              <p:par>
                                <p:cTn id="166" presetID="1" presetClass="entr" presetSubtype="0" fill="hold" grpId="0" nodeType="afterEffect">
                                  <p:stCondLst>
                                    <p:cond delay="0"/>
                                  </p:stCondLst>
                                  <p:childTnLst>
                                    <p:set>
                                      <p:cBhvr>
                                        <p:cTn id="167" dur="1" fill="hold">
                                          <p:stCondLst>
                                            <p:cond delay="999"/>
                                          </p:stCondLst>
                                        </p:cTn>
                                        <p:tgtEl>
                                          <p:spTgt spid="62"/>
                                        </p:tgtEl>
                                        <p:attrNameLst>
                                          <p:attrName>style.visibility</p:attrName>
                                        </p:attrNameLst>
                                      </p:cBhvr>
                                      <p:to>
                                        <p:strVal val="visible"/>
                                      </p:to>
                                    </p:set>
                                  </p:childTnLst>
                                </p:cTn>
                              </p:par>
                            </p:childTnLst>
                          </p:cTn>
                        </p:par>
                        <p:par>
                          <p:cTn id="168" fill="hold">
                            <p:stCondLst>
                              <p:cond delay="51500"/>
                            </p:stCondLst>
                            <p:childTnLst>
                              <p:par>
                                <p:cTn id="169" presetID="1" presetClass="entr" presetSubtype="0" fill="hold" grpId="0" nodeType="afterEffect">
                                  <p:stCondLst>
                                    <p:cond delay="0"/>
                                  </p:stCondLst>
                                  <p:childTnLst>
                                    <p:set>
                                      <p:cBhvr>
                                        <p:cTn id="170" dur="1" fill="hold">
                                          <p:stCondLst>
                                            <p:cond delay="999"/>
                                          </p:stCondLst>
                                        </p:cTn>
                                        <p:tgtEl>
                                          <p:spTgt spid="63"/>
                                        </p:tgtEl>
                                        <p:attrNameLst>
                                          <p:attrName>style.visibility</p:attrName>
                                        </p:attrNameLst>
                                      </p:cBhvr>
                                      <p:to>
                                        <p:strVal val="visible"/>
                                      </p:to>
                                    </p:set>
                                  </p:childTnLst>
                                </p:cTn>
                              </p:par>
                            </p:childTnLst>
                          </p:cTn>
                        </p:par>
                        <p:par>
                          <p:cTn id="171" fill="hold">
                            <p:stCondLst>
                              <p:cond delay="52500"/>
                            </p:stCondLst>
                            <p:childTnLst>
                              <p:par>
                                <p:cTn id="172" presetID="1" presetClass="entr" presetSubtype="0" fill="hold" grpId="0" nodeType="afterEffect">
                                  <p:stCondLst>
                                    <p:cond delay="0"/>
                                  </p:stCondLst>
                                  <p:childTnLst>
                                    <p:set>
                                      <p:cBhvr>
                                        <p:cTn id="173" dur="1" fill="hold">
                                          <p:stCondLst>
                                            <p:cond delay="999"/>
                                          </p:stCondLst>
                                        </p:cTn>
                                        <p:tgtEl>
                                          <p:spTgt spid="64"/>
                                        </p:tgtEl>
                                        <p:attrNameLst>
                                          <p:attrName>style.visibility</p:attrName>
                                        </p:attrNameLst>
                                      </p:cBhvr>
                                      <p:to>
                                        <p:strVal val="visible"/>
                                      </p:to>
                                    </p:set>
                                  </p:childTnLst>
                                </p:cTn>
                              </p:par>
                            </p:childTnLst>
                          </p:cTn>
                        </p:par>
                        <p:par>
                          <p:cTn id="174" fill="hold">
                            <p:stCondLst>
                              <p:cond delay="53500"/>
                            </p:stCondLst>
                            <p:childTnLst>
                              <p:par>
                                <p:cTn id="175" presetID="1" presetClass="entr" presetSubtype="0" fill="hold" grpId="0" nodeType="afterEffect">
                                  <p:stCondLst>
                                    <p:cond delay="0"/>
                                  </p:stCondLst>
                                  <p:childTnLst>
                                    <p:set>
                                      <p:cBhvr>
                                        <p:cTn id="176" dur="1" fill="hold">
                                          <p:stCondLst>
                                            <p:cond delay="999"/>
                                          </p:stCondLst>
                                        </p:cTn>
                                        <p:tgtEl>
                                          <p:spTgt spid="65"/>
                                        </p:tgtEl>
                                        <p:attrNameLst>
                                          <p:attrName>style.visibility</p:attrName>
                                        </p:attrNameLst>
                                      </p:cBhvr>
                                      <p:to>
                                        <p:strVal val="visible"/>
                                      </p:to>
                                    </p:set>
                                  </p:childTnLst>
                                </p:cTn>
                              </p:par>
                            </p:childTnLst>
                          </p:cTn>
                        </p:par>
                        <p:par>
                          <p:cTn id="177" fill="hold">
                            <p:stCondLst>
                              <p:cond delay="54500"/>
                            </p:stCondLst>
                            <p:childTnLst>
                              <p:par>
                                <p:cTn id="178" presetID="1" presetClass="entr" presetSubtype="0" fill="hold" grpId="0" nodeType="afterEffect">
                                  <p:stCondLst>
                                    <p:cond delay="0"/>
                                  </p:stCondLst>
                                  <p:childTnLst>
                                    <p:set>
                                      <p:cBhvr>
                                        <p:cTn id="179" dur="1" fill="hold">
                                          <p:stCondLst>
                                            <p:cond delay="999"/>
                                          </p:stCondLst>
                                        </p:cTn>
                                        <p:tgtEl>
                                          <p:spTgt spid="66"/>
                                        </p:tgtEl>
                                        <p:attrNameLst>
                                          <p:attrName>style.visibility</p:attrName>
                                        </p:attrNameLst>
                                      </p:cBhvr>
                                      <p:to>
                                        <p:strVal val="visible"/>
                                      </p:to>
                                    </p:set>
                                  </p:childTnLst>
                                </p:cTn>
                              </p:par>
                            </p:childTnLst>
                          </p:cTn>
                        </p:par>
                        <p:par>
                          <p:cTn id="180" fill="hold">
                            <p:stCondLst>
                              <p:cond delay="55500"/>
                            </p:stCondLst>
                            <p:childTnLst>
                              <p:par>
                                <p:cTn id="181" presetID="1" presetClass="entr" presetSubtype="0" fill="hold" grpId="0" nodeType="afterEffect">
                                  <p:stCondLst>
                                    <p:cond delay="0"/>
                                  </p:stCondLst>
                                  <p:childTnLst>
                                    <p:set>
                                      <p:cBhvr>
                                        <p:cTn id="182" dur="1" fill="hold">
                                          <p:stCondLst>
                                            <p:cond delay="999"/>
                                          </p:stCondLst>
                                        </p:cTn>
                                        <p:tgtEl>
                                          <p:spTgt spid="67"/>
                                        </p:tgtEl>
                                        <p:attrNameLst>
                                          <p:attrName>style.visibility</p:attrName>
                                        </p:attrNameLst>
                                      </p:cBhvr>
                                      <p:to>
                                        <p:strVal val="visible"/>
                                      </p:to>
                                    </p:set>
                                  </p:childTnLst>
                                </p:cTn>
                              </p:par>
                            </p:childTnLst>
                          </p:cTn>
                        </p:par>
                        <p:par>
                          <p:cTn id="183" fill="hold">
                            <p:stCondLst>
                              <p:cond delay="56500"/>
                            </p:stCondLst>
                            <p:childTnLst>
                              <p:par>
                                <p:cTn id="184" presetID="1" presetClass="entr" presetSubtype="0" fill="hold" grpId="0" nodeType="afterEffect">
                                  <p:stCondLst>
                                    <p:cond delay="0"/>
                                  </p:stCondLst>
                                  <p:childTnLst>
                                    <p:set>
                                      <p:cBhvr>
                                        <p:cTn id="185" dur="1" fill="hold">
                                          <p:stCondLst>
                                            <p:cond delay="999"/>
                                          </p:stCondLst>
                                        </p:cTn>
                                        <p:tgtEl>
                                          <p:spTgt spid="68"/>
                                        </p:tgtEl>
                                        <p:attrNameLst>
                                          <p:attrName>style.visibility</p:attrName>
                                        </p:attrNameLst>
                                      </p:cBhvr>
                                      <p:to>
                                        <p:strVal val="visible"/>
                                      </p:to>
                                    </p:set>
                                  </p:childTnLst>
                                </p:cTn>
                              </p:par>
                            </p:childTnLst>
                          </p:cTn>
                        </p:par>
                        <p:par>
                          <p:cTn id="186" fill="hold">
                            <p:stCondLst>
                              <p:cond delay="57500"/>
                            </p:stCondLst>
                            <p:childTnLst>
                              <p:par>
                                <p:cTn id="187" presetID="1" presetClass="entr" presetSubtype="0" fill="hold" grpId="0" nodeType="afterEffect">
                                  <p:stCondLst>
                                    <p:cond delay="0"/>
                                  </p:stCondLst>
                                  <p:childTnLst>
                                    <p:set>
                                      <p:cBhvr>
                                        <p:cTn id="188" dur="1" fill="hold">
                                          <p:stCondLst>
                                            <p:cond delay="999"/>
                                          </p:stCondLst>
                                        </p:cTn>
                                        <p:tgtEl>
                                          <p:spTgt spid="69"/>
                                        </p:tgtEl>
                                        <p:attrNameLst>
                                          <p:attrName>style.visibility</p:attrName>
                                        </p:attrNameLst>
                                      </p:cBhvr>
                                      <p:to>
                                        <p:strVal val="visible"/>
                                      </p:to>
                                    </p:set>
                                  </p:childTnLst>
                                </p:cTn>
                              </p:par>
                            </p:childTnLst>
                          </p:cTn>
                        </p:par>
                        <p:par>
                          <p:cTn id="189" fill="hold">
                            <p:stCondLst>
                              <p:cond delay="58500"/>
                            </p:stCondLst>
                            <p:childTnLst>
                              <p:par>
                                <p:cTn id="190" presetID="1" presetClass="entr" presetSubtype="0" fill="hold" grpId="0" nodeType="afterEffect">
                                  <p:stCondLst>
                                    <p:cond delay="0"/>
                                  </p:stCondLst>
                                  <p:childTnLst>
                                    <p:set>
                                      <p:cBhvr>
                                        <p:cTn id="191" dur="1" fill="hold">
                                          <p:stCondLst>
                                            <p:cond delay="999"/>
                                          </p:stCondLst>
                                        </p:cTn>
                                        <p:tgtEl>
                                          <p:spTgt spid="70"/>
                                        </p:tgtEl>
                                        <p:attrNameLst>
                                          <p:attrName>style.visibility</p:attrName>
                                        </p:attrNameLst>
                                      </p:cBhvr>
                                      <p:to>
                                        <p:strVal val="visible"/>
                                      </p:to>
                                    </p:set>
                                  </p:childTnLst>
                                </p:cTn>
                              </p:par>
                            </p:childTnLst>
                          </p:cTn>
                        </p:par>
                        <p:par>
                          <p:cTn id="192" fill="hold">
                            <p:stCondLst>
                              <p:cond delay="59500"/>
                            </p:stCondLst>
                            <p:childTnLst>
                              <p:par>
                                <p:cTn id="193" presetID="1" presetClass="entr" presetSubtype="0" fill="hold" grpId="0" nodeType="afterEffect">
                                  <p:stCondLst>
                                    <p:cond delay="0"/>
                                  </p:stCondLst>
                                  <p:childTnLst>
                                    <p:set>
                                      <p:cBhvr>
                                        <p:cTn id="194" dur="1" fill="hold">
                                          <p:stCondLst>
                                            <p:cond delay="999"/>
                                          </p:stCondLst>
                                        </p:cTn>
                                        <p:tgtEl>
                                          <p:spTgt spid="71"/>
                                        </p:tgtEl>
                                        <p:attrNameLst>
                                          <p:attrName>style.visibility</p:attrName>
                                        </p:attrNameLst>
                                      </p:cBhvr>
                                      <p:to>
                                        <p:strVal val="visible"/>
                                      </p:to>
                                    </p:set>
                                  </p:childTnLst>
                                </p:cTn>
                              </p:par>
                            </p:childTnLst>
                          </p:cTn>
                        </p:par>
                        <p:par>
                          <p:cTn id="195" fill="hold">
                            <p:stCondLst>
                              <p:cond delay="60500"/>
                            </p:stCondLst>
                            <p:childTnLst>
                              <p:par>
                                <p:cTn id="196" presetID="1" presetClass="entr" presetSubtype="0" fill="hold" grpId="0" nodeType="afterEffect">
                                  <p:stCondLst>
                                    <p:cond delay="0"/>
                                  </p:stCondLst>
                                  <p:childTnLst>
                                    <p:set>
                                      <p:cBhvr>
                                        <p:cTn id="197" dur="1" fill="hold">
                                          <p:stCondLst>
                                            <p:cond delay="999"/>
                                          </p:stCondLst>
                                        </p:cTn>
                                        <p:tgtEl>
                                          <p:spTgt spid="72"/>
                                        </p:tgtEl>
                                        <p:attrNameLst>
                                          <p:attrName>style.visibility</p:attrName>
                                        </p:attrNameLst>
                                      </p:cBhvr>
                                      <p:to>
                                        <p:strVal val="visible"/>
                                      </p:to>
                                    </p:set>
                                  </p:childTnLst>
                                </p:cTn>
                              </p:par>
                            </p:childTnLst>
                          </p:cTn>
                        </p:par>
                        <p:par>
                          <p:cTn id="198" fill="hold">
                            <p:stCondLst>
                              <p:cond delay="61500"/>
                            </p:stCondLst>
                            <p:childTnLst>
                              <p:par>
                                <p:cTn id="199" presetID="1" presetClass="entr" presetSubtype="0" fill="hold" grpId="0" nodeType="afterEffect">
                                  <p:stCondLst>
                                    <p:cond delay="0"/>
                                  </p:stCondLst>
                                  <p:childTnLst>
                                    <p:set>
                                      <p:cBhvr>
                                        <p:cTn id="200" dur="1" fill="hold">
                                          <p:stCondLst>
                                            <p:cond delay="999"/>
                                          </p:stCondLst>
                                        </p:cTn>
                                        <p:tgtEl>
                                          <p:spTgt spid="73"/>
                                        </p:tgtEl>
                                        <p:attrNameLst>
                                          <p:attrName>style.visibility</p:attrName>
                                        </p:attrNameLst>
                                      </p:cBhvr>
                                      <p:to>
                                        <p:strVal val="visible"/>
                                      </p:to>
                                    </p:set>
                                  </p:childTnLst>
                                </p:cTn>
                              </p:par>
                            </p:childTnLst>
                          </p:cTn>
                        </p:par>
                        <p:par>
                          <p:cTn id="201" fill="hold">
                            <p:stCondLst>
                              <p:cond delay="62500"/>
                            </p:stCondLst>
                            <p:childTnLst>
                              <p:par>
                                <p:cTn id="202" presetID="1" presetClass="entr" presetSubtype="0" fill="hold" grpId="0" nodeType="afterEffect">
                                  <p:stCondLst>
                                    <p:cond delay="0"/>
                                  </p:stCondLst>
                                  <p:childTnLst>
                                    <p:set>
                                      <p:cBhvr>
                                        <p:cTn id="203" dur="1" fill="hold">
                                          <p:stCondLst>
                                            <p:cond delay="999"/>
                                          </p:stCondLst>
                                        </p:cTn>
                                        <p:tgtEl>
                                          <p:spTgt spid="74"/>
                                        </p:tgtEl>
                                        <p:attrNameLst>
                                          <p:attrName>style.visibility</p:attrName>
                                        </p:attrNameLst>
                                      </p:cBhvr>
                                      <p:to>
                                        <p:strVal val="visible"/>
                                      </p:to>
                                    </p:set>
                                  </p:childTnLst>
                                </p:cTn>
                              </p:par>
                            </p:childTnLst>
                          </p:cTn>
                        </p:par>
                        <p:par>
                          <p:cTn id="204" fill="hold">
                            <p:stCondLst>
                              <p:cond delay="63500"/>
                            </p:stCondLst>
                            <p:childTnLst>
                              <p:par>
                                <p:cTn id="205" presetID="1" presetClass="entr" presetSubtype="0" fill="hold" grpId="0" nodeType="afterEffect">
                                  <p:stCondLst>
                                    <p:cond delay="0"/>
                                  </p:stCondLst>
                                  <p:childTnLst>
                                    <p:set>
                                      <p:cBhvr>
                                        <p:cTn id="206" dur="1" fill="hold">
                                          <p:stCondLst>
                                            <p:cond delay="999"/>
                                          </p:stCondLst>
                                        </p:cTn>
                                        <p:tgtEl>
                                          <p:spTgt spid="75"/>
                                        </p:tgtEl>
                                        <p:attrNameLst>
                                          <p:attrName>style.visibility</p:attrName>
                                        </p:attrNameLst>
                                      </p:cBhvr>
                                      <p:to>
                                        <p:strVal val="visible"/>
                                      </p:to>
                                    </p:set>
                                  </p:childTnLst>
                                </p:cTn>
                              </p:par>
                            </p:childTnLst>
                          </p:cTn>
                        </p:par>
                        <p:par>
                          <p:cTn id="207" fill="hold">
                            <p:stCondLst>
                              <p:cond delay="64500"/>
                            </p:stCondLst>
                            <p:childTnLst>
                              <p:par>
                                <p:cTn id="208" presetID="1" presetClass="entr" presetSubtype="0" fill="hold" grpId="0" nodeType="afterEffect">
                                  <p:stCondLst>
                                    <p:cond delay="0"/>
                                  </p:stCondLst>
                                  <p:childTnLst>
                                    <p:set>
                                      <p:cBhvr>
                                        <p:cTn id="209" dur="1" fill="hold">
                                          <p:stCondLst>
                                            <p:cond delay="999"/>
                                          </p:stCondLst>
                                        </p:cTn>
                                        <p:tgtEl>
                                          <p:spTgt spid="76"/>
                                        </p:tgtEl>
                                        <p:attrNameLst>
                                          <p:attrName>style.visibility</p:attrName>
                                        </p:attrNameLst>
                                      </p:cBhvr>
                                      <p:to>
                                        <p:strVal val="visible"/>
                                      </p:to>
                                    </p:set>
                                  </p:childTnLst>
                                </p:cTn>
                              </p:par>
                            </p:childTnLst>
                          </p:cTn>
                        </p:par>
                        <p:par>
                          <p:cTn id="210" fill="hold">
                            <p:stCondLst>
                              <p:cond delay="65500"/>
                            </p:stCondLst>
                            <p:childTnLst>
                              <p:par>
                                <p:cTn id="211" presetID="1" presetClass="entr" presetSubtype="0" fill="hold" grpId="0" nodeType="afterEffect">
                                  <p:stCondLst>
                                    <p:cond delay="0"/>
                                  </p:stCondLst>
                                  <p:childTnLst>
                                    <p:set>
                                      <p:cBhvr>
                                        <p:cTn id="212" dur="1" fill="hold">
                                          <p:stCondLst>
                                            <p:cond delay="999"/>
                                          </p:stCondLst>
                                        </p:cTn>
                                        <p:tgtEl>
                                          <p:spTgt spid="77"/>
                                        </p:tgtEl>
                                        <p:attrNameLst>
                                          <p:attrName>style.visibility</p:attrName>
                                        </p:attrNameLst>
                                      </p:cBhvr>
                                      <p:to>
                                        <p:strVal val="visible"/>
                                      </p:to>
                                    </p:set>
                                  </p:childTnLst>
                                </p:cTn>
                              </p:par>
                            </p:childTnLst>
                          </p:cTn>
                        </p:par>
                        <p:par>
                          <p:cTn id="213" fill="hold">
                            <p:stCondLst>
                              <p:cond delay="66500"/>
                            </p:stCondLst>
                            <p:childTnLst>
                              <p:par>
                                <p:cTn id="214" presetID="1" presetClass="entr" presetSubtype="0" fill="hold" grpId="0" nodeType="afterEffect">
                                  <p:stCondLst>
                                    <p:cond delay="0"/>
                                  </p:stCondLst>
                                  <p:childTnLst>
                                    <p:set>
                                      <p:cBhvr>
                                        <p:cTn id="215" dur="1" fill="hold">
                                          <p:stCondLst>
                                            <p:cond delay="999"/>
                                          </p:stCondLst>
                                        </p:cTn>
                                        <p:tgtEl>
                                          <p:spTgt spid="78"/>
                                        </p:tgtEl>
                                        <p:attrNameLst>
                                          <p:attrName>style.visibility</p:attrName>
                                        </p:attrNameLst>
                                      </p:cBhvr>
                                      <p:to>
                                        <p:strVal val="visible"/>
                                      </p:to>
                                    </p:set>
                                  </p:childTnLst>
                                </p:cTn>
                              </p:par>
                            </p:childTnLst>
                          </p:cTn>
                        </p:par>
                        <p:par>
                          <p:cTn id="216" fill="hold">
                            <p:stCondLst>
                              <p:cond delay="67500"/>
                            </p:stCondLst>
                            <p:childTnLst>
                              <p:par>
                                <p:cTn id="217" presetID="1" presetClass="entr" presetSubtype="0" fill="hold" grpId="0" nodeType="afterEffect">
                                  <p:stCondLst>
                                    <p:cond delay="0"/>
                                  </p:stCondLst>
                                  <p:childTnLst>
                                    <p:set>
                                      <p:cBhvr>
                                        <p:cTn id="218" dur="1" fill="hold">
                                          <p:stCondLst>
                                            <p:cond delay="999"/>
                                          </p:stCondLst>
                                        </p:cTn>
                                        <p:tgtEl>
                                          <p:spTgt spid="79"/>
                                        </p:tgtEl>
                                        <p:attrNameLst>
                                          <p:attrName>style.visibility</p:attrName>
                                        </p:attrNameLst>
                                      </p:cBhvr>
                                      <p:to>
                                        <p:strVal val="visible"/>
                                      </p:to>
                                    </p:set>
                                  </p:childTnLst>
                                </p:cTn>
                              </p:par>
                            </p:childTnLst>
                          </p:cTn>
                        </p:par>
                        <p:par>
                          <p:cTn id="219" fill="hold">
                            <p:stCondLst>
                              <p:cond delay="68500"/>
                            </p:stCondLst>
                            <p:childTnLst>
                              <p:par>
                                <p:cTn id="220" presetID="1" presetClass="entr" presetSubtype="0" fill="hold" grpId="0" nodeType="afterEffect">
                                  <p:stCondLst>
                                    <p:cond delay="0"/>
                                  </p:stCondLst>
                                  <p:childTnLst>
                                    <p:set>
                                      <p:cBhvr>
                                        <p:cTn id="221" dur="1" fill="hold">
                                          <p:stCondLst>
                                            <p:cond delay="999"/>
                                          </p:stCondLst>
                                        </p:cTn>
                                        <p:tgtEl>
                                          <p:spTgt spid="80"/>
                                        </p:tgtEl>
                                        <p:attrNameLst>
                                          <p:attrName>style.visibility</p:attrName>
                                        </p:attrNameLst>
                                      </p:cBhvr>
                                      <p:to>
                                        <p:strVal val="visible"/>
                                      </p:to>
                                    </p:set>
                                  </p:childTnLst>
                                </p:cTn>
                              </p:par>
                            </p:childTnLst>
                          </p:cTn>
                        </p:par>
                        <p:par>
                          <p:cTn id="222" fill="hold">
                            <p:stCondLst>
                              <p:cond delay="69500"/>
                            </p:stCondLst>
                            <p:childTnLst>
                              <p:par>
                                <p:cTn id="223" presetID="1" presetClass="entr" presetSubtype="0" fill="hold" grpId="0" nodeType="afterEffect">
                                  <p:stCondLst>
                                    <p:cond delay="0"/>
                                  </p:stCondLst>
                                  <p:childTnLst>
                                    <p:set>
                                      <p:cBhvr>
                                        <p:cTn id="224" dur="1" fill="hold">
                                          <p:stCondLst>
                                            <p:cond delay="999"/>
                                          </p:stCondLst>
                                        </p:cTn>
                                        <p:tgtEl>
                                          <p:spTgt spid="81"/>
                                        </p:tgtEl>
                                        <p:attrNameLst>
                                          <p:attrName>style.visibility</p:attrName>
                                        </p:attrNameLst>
                                      </p:cBhvr>
                                      <p:to>
                                        <p:strVal val="visible"/>
                                      </p:to>
                                    </p:set>
                                  </p:childTnLst>
                                </p:cTn>
                              </p:par>
                            </p:childTnLst>
                          </p:cTn>
                        </p:par>
                        <p:par>
                          <p:cTn id="225" fill="hold">
                            <p:stCondLst>
                              <p:cond delay="70500"/>
                            </p:stCondLst>
                            <p:childTnLst>
                              <p:par>
                                <p:cTn id="226" presetID="1" presetClass="entr" presetSubtype="0" fill="hold" grpId="0" nodeType="afterEffect">
                                  <p:stCondLst>
                                    <p:cond delay="0"/>
                                  </p:stCondLst>
                                  <p:childTnLst>
                                    <p:set>
                                      <p:cBhvr>
                                        <p:cTn id="227" dur="1" fill="hold">
                                          <p:stCondLst>
                                            <p:cond delay="999"/>
                                          </p:stCondLst>
                                        </p:cTn>
                                        <p:tgtEl>
                                          <p:spTgt spid="82"/>
                                        </p:tgtEl>
                                        <p:attrNameLst>
                                          <p:attrName>style.visibility</p:attrName>
                                        </p:attrNameLst>
                                      </p:cBhvr>
                                      <p:to>
                                        <p:strVal val="visible"/>
                                      </p:to>
                                    </p:set>
                                  </p:childTnLst>
                                </p:cTn>
                              </p:par>
                            </p:childTnLst>
                          </p:cTn>
                        </p:par>
                        <p:par>
                          <p:cTn id="228" fill="hold">
                            <p:stCondLst>
                              <p:cond delay="71500"/>
                            </p:stCondLst>
                            <p:childTnLst>
                              <p:par>
                                <p:cTn id="229" presetID="1" presetClass="entr" presetSubtype="0" fill="hold" grpId="0" nodeType="afterEffect">
                                  <p:stCondLst>
                                    <p:cond delay="0"/>
                                  </p:stCondLst>
                                  <p:childTnLst>
                                    <p:set>
                                      <p:cBhvr>
                                        <p:cTn id="230" dur="1" fill="hold">
                                          <p:stCondLst>
                                            <p:cond delay="999"/>
                                          </p:stCondLst>
                                        </p:cTn>
                                        <p:tgtEl>
                                          <p:spTgt spid="83"/>
                                        </p:tgtEl>
                                        <p:attrNameLst>
                                          <p:attrName>style.visibility</p:attrName>
                                        </p:attrNameLst>
                                      </p:cBhvr>
                                      <p:to>
                                        <p:strVal val="visible"/>
                                      </p:to>
                                    </p:set>
                                  </p:childTnLst>
                                </p:cTn>
                              </p:par>
                            </p:childTnLst>
                          </p:cTn>
                        </p:par>
                        <p:par>
                          <p:cTn id="231" fill="hold">
                            <p:stCondLst>
                              <p:cond delay="72500"/>
                            </p:stCondLst>
                            <p:childTnLst>
                              <p:par>
                                <p:cTn id="232" presetID="1" presetClass="entr" presetSubtype="0" fill="hold" grpId="0" nodeType="afterEffect">
                                  <p:stCondLst>
                                    <p:cond delay="0"/>
                                  </p:stCondLst>
                                  <p:childTnLst>
                                    <p:set>
                                      <p:cBhvr>
                                        <p:cTn id="233" dur="1" fill="hold">
                                          <p:stCondLst>
                                            <p:cond delay="999"/>
                                          </p:stCondLst>
                                        </p:cTn>
                                        <p:tgtEl>
                                          <p:spTgt spid="84"/>
                                        </p:tgtEl>
                                        <p:attrNameLst>
                                          <p:attrName>style.visibility</p:attrName>
                                        </p:attrNameLst>
                                      </p:cBhvr>
                                      <p:to>
                                        <p:strVal val="visible"/>
                                      </p:to>
                                    </p:set>
                                  </p:childTnLst>
                                </p:cTn>
                              </p:par>
                            </p:childTnLst>
                          </p:cTn>
                        </p:par>
                        <p:par>
                          <p:cTn id="234" fill="hold">
                            <p:stCondLst>
                              <p:cond delay="73500"/>
                            </p:stCondLst>
                            <p:childTnLst>
                              <p:par>
                                <p:cTn id="235" presetID="1" presetClass="entr" presetSubtype="0" fill="hold" grpId="0" nodeType="afterEffect">
                                  <p:stCondLst>
                                    <p:cond delay="0"/>
                                  </p:stCondLst>
                                  <p:childTnLst>
                                    <p:set>
                                      <p:cBhvr>
                                        <p:cTn id="236" dur="1" fill="hold">
                                          <p:stCondLst>
                                            <p:cond delay="999"/>
                                          </p:stCondLst>
                                        </p:cTn>
                                        <p:tgtEl>
                                          <p:spTgt spid="85"/>
                                        </p:tgtEl>
                                        <p:attrNameLst>
                                          <p:attrName>style.visibility</p:attrName>
                                        </p:attrNameLst>
                                      </p:cBhvr>
                                      <p:to>
                                        <p:strVal val="visible"/>
                                      </p:to>
                                    </p:set>
                                  </p:childTnLst>
                                </p:cTn>
                              </p:par>
                            </p:childTnLst>
                          </p:cTn>
                        </p:par>
                        <p:par>
                          <p:cTn id="237" fill="hold">
                            <p:stCondLst>
                              <p:cond delay="74500"/>
                            </p:stCondLst>
                            <p:childTnLst>
                              <p:par>
                                <p:cTn id="238" presetID="1" presetClass="entr" presetSubtype="0" fill="hold" grpId="0" nodeType="afterEffect">
                                  <p:stCondLst>
                                    <p:cond delay="0"/>
                                  </p:stCondLst>
                                  <p:childTnLst>
                                    <p:set>
                                      <p:cBhvr>
                                        <p:cTn id="239" dur="1" fill="hold">
                                          <p:stCondLst>
                                            <p:cond delay="999"/>
                                          </p:stCondLst>
                                        </p:cTn>
                                        <p:tgtEl>
                                          <p:spTgt spid="86"/>
                                        </p:tgtEl>
                                        <p:attrNameLst>
                                          <p:attrName>style.visibility</p:attrName>
                                        </p:attrNameLst>
                                      </p:cBhvr>
                                      <p:to>
                                        <p:strVal val="visible"/>
                                      </p:to>
                                    </p:set>
                                  </p:childTnLst>
                                </p:cTn>
                              </p:par>
                            </p:childTnLst>
                          </p:cTn>
                        </p:par>
                        <p:par>
                          <p:cTn id="240" fill="hold">
                            <p:stCondLst>
                              <p:cond delay="75500"/>
                            </p:stCondLst>
                            <p:childTnLst>
                              <p:par>
                                <p:cTn id="241" presetID="1" presetClass="entr" presetSubtype="0" fill="hold" grpId="0" nodeType="afterEffect">
                                  <p:stCondLst>
                                    <p:cond delay="0"/>
                                  </p:stCondLst>
                                  <p:childTnLst>
                                    <p:set>
                                      <p:cBhvr>
                                        <p:cTn id="242" dur="1" fill="hold">
                                          <p:stCondLst>
                                            <p:cond delay="999"/>
                                          </p:stCondLst>
                                        </p:cTn>
                                        <p:tgtEl>
                                          <p:spTgt spid="87"/>
                                        </p:tgtEl>
                                        <p:attrNameLst>
                                          <p:attrName>style.visibility</p:attrName>
                                        </p:attrNameLst>
                                      </p:cBhvr>
                                      <p:to>
                                        <p:strVal val="visible"/>
                                      </p:to>
                                    </p:set>
                                  </p:childTnLst>
                                </p:cTn>
                              </p:par>
                            </p:childTnLst>
                          </p:cTn>
                        </p:par>
                        <p:par>
                          <p:cTn id="243" fill="hold">
                            <p:stCondLst>
                              <p:cond delay="76500"/>
                            </p:stCondLst>
                            <p:childTnLst>
                              <p:par>
                                <p:cTn id="244" presetID="1" presetClass="entr" presetSubtype="0" fill="hold" grpId="0" nodeType="afterEffect">
                                  <p:stCondLst>
                                    <p:cond delay="0"/>
                                  </p:stCondLst>
                                  <p:childTnLst>
                                    <p:set>
                                      <p:cBhvr>
                                        <p:cTn id="245" dur="1" fill="hold">
                                          <p:stCondLst>
                                            <p:cond delay="999"/>
                                          </p:stCondLst>
                                        </p:cTn>
                                        <p:tgtEl>
                                          <p:spTgt spid="88"/>
                                        </p:tgtEl>
                                        <p:attrNameLst>
                                          <p:attrName>style.visibility</p:attrName>
                                        </p:attrNameLst>
                                      </p:cBhvr>
                                      <p:to>
                                        <p:strVal val="visible"/>
                                      </p:to>
                                    </p:set>
                                  </p:childTnLst>
                                </p:cTn>
                              </p:par>
                            </p:childTnLst>
                          </p:cTn>
                        </p:par>
                        <p:par>
                          <p:cTn id="246" fill="hold">
                            <p:stCondLst>
                              <p:cond delay="77500"/>
                            </p:stCondLst>
                            <p:childTnLst>
                              <p:par>
                                <p:cTn id="247" presetID="1" presetClass="entr" presetSubtype="0" fill="hold" grpId="0" nodeType="afterEffect">
                                  <p:stCondLst>
                                    <p:cond delay="0"/>
                                  </p:stCondLst>
                                  <p:childTnLst>
                                    <p:set>
                                      <p:cBhvr>
                                        <p:cTn id="248" dur="1" fill="hold">
                                          <p:stCondLst>
                                            <p:cond delay="999"/>
                                          </p:stCondLst>
                                        </p:cTn>
                                        <p:tgtEl>
                                          <p:spTgt spid="89"/>
                                        </p:tgtEl>
                                        <p:attrNameLst>
                                          <p:attrName>style.visibility</p:attrName>
                                        </p:attrNameLst>
                                      </p:cBhvr>
                                      <p:to>
                                        <p:strVal val="visible"/>
                                      </p:to>
                                    </p:set>
                                  </p:childTnLst>
                                </p:cTn>
                              </p:par>
                            </p:childTnLst>
                          </p:cTn>
                        </p:par>
                        <p:par>
                          <p:cTn id="249" fill="hold">
                            <p:stCondLst>
                              <p:cond delay="78500"/>
                            </p:stCondLst>
                            <p:childTnLst>
                              <p:par>
                                <p:cTn id="250" presetID="1" presetClass="entr" presetSubtype="0" fill="hold" grpId="0" nodeType="afterEffect">
                                  <p:stCondLst>
                                    <p:cond delay="0"/>
                                  </p:stCondLst>
                                  <p:childTnLst>
                                    <p:set>
                                      <p:cBhvr>
                                        <p:cTn id="251" dur="1" fill="hold">
                                          <p:stCondLst>
                                            <p:cond delay="999"/>
                                          </p:stCondLst>
                                        </p:cTn>
                                        <p:tgtEl>
                                          <p:spTgt spid="90"/>
                                        </p:tgtEl>
                                        <p:attrNameLst>
                                          <p:attrName>style.visibility</p:attrName>
                                        </p:attrNameLst>
                                      </p:cBhvr>
                                      <p:to>
                                        <p:strVal val="visible"/>
                                      </p:to>
                                    </p:set>
                                  </p:childTnLst>
                                </p:cTn>
                              </p:par>
                            </p:childTnLst>
                          </p:cTn>
                        </p:par>
                        <p:par>
                          <p:cTn id="252" fill="hold">
                            <p:stCondLst>
                              <p:cond delay="79500"/>
                            </p:stCondLst>
                            <p:childTnLst>
                              <p:par>
                                <p:cTn id="253" presetID="1" presetClass="entr" presetSubtype="0" fill="hold" grpId="0" nodeType="afterEffect">
                                  <p:stCondLst>
                                    <p:cond delay="0"/>
                                  </p:stCondLst>
                                  <p:childTnLst>
                                    <p:set>
                                      <p:cBhvr>
                                        <p:cTn id="254" dur="1" fill="hold">
                                          <p:stCondLst>
                                            <p:cond delay="999"/>
                                          </p:stCondLst>
                                        </p:cTn>
                                        <p:tgtEl>
                                          <p:spTgt spid="91"/>
                                        </p:tgtEl>
                                        <p:attrNameLst>
                                          <p:attrName>style.visibility</p:attrName>
                                        </p:attrNameLst>
                                      </p:cBhvr>
                                      <p:to>
                                        <p:strVal val="visible"/>
                                      </p:to>
                                    </p:set>
                                  </p:childTnLst>
                                </p:cTn>
                              </p:par>
                            </p:childTnLst>
                          </p:cTn>
                        </p:par>
                        <p:par>
                          <p:cTn id="255" fill="hold">
                            <p:stCondLst>
                              <p:cond delay="80500"/>
                            </p:stCondLst>
                            <p:childTnLst>
                              <p:par>
                                <p:cTn id="256" presetID="1" presetClass="entr" presetSubtype="0" fill="hold" grpId="0" nodeType="afterEffect">
                                  <p:stCondLst>
                                    <p:cond delay="0"/>
                                  </p:stCondLst>
                                  <p:childTnLst>
                                    <p:set>
                                      <p:cBhvr>
                                        <p:cTn id="257" dur="1" fill="hold">
                                          <p:stCondLst>
                                            <p:cond delay="999"/>
                                          </p:stCondLst>
                                        </p:cTn>
                                        <p:tgtEl>
                                          <p:spTgt spid="92"/>
                                        </p:tgtEl>
                                        <p:attrNameLst>
                                          <p:attrName>style.visibility</p:attrName>
                                        </p:attrNameLst>
                                      </p:cBhvr>
                                      <p:to>
                                        <p:strVal val="visible"/>
                                      </p:to>
                                    </p:set>
                                  </p:childTnLst>
                                </p:cTn>
                              </p:par>
                            </p:childTnLst>
                          </p:cTn>
                        </p:par>
                        <p:par>
                          <p:cTn id="258" fill="hold">
                            <p:stCondLst>
                              <p:cond delay="81500"/>
                            </p:stCondLst>
                            <p:childTnLst>
                              <p:par>
                                <p:cTn id="259" presetID="1" presetClass="entr" presetSubtype="0" fill="hold" grpId="0" nodeType="afterEffect">
                                  <p:stCondLst>
                                    <p:cond delay="0"/>
                                  </p:stCondLst>
                                  <p:childTnLst>
                                    <p:set>
                                      <p:cBhvr>
                                        <p:cTn id="260" dur="1" fill="hold">
                                          <p:stCondLst>
                                            <p:cond delay="999"/>
                                          </p:stCondLst>
                                        </p:cTn>
                                        <p:tgtEl>
                                          <p:spTgt spid="93"/>
                                        </p:tgtEl>
                                        <p:attrNameLst>
                                          <p:attrName>style.visibility</p:attrName>
                                        </p:attrNameLst>
                                      </p:cBhvr>
                                      <p:to>
                                        <p:strVal val="visible"/>
                                      </p:to>
                                    </p:set>
                                  </p:childTnLst>
                                </p:cTn>
                              </p:par>
                            </p:childTnLst>
                          </p:cTn>
                        </p:par>
                        <p:par>
                          <p:cTn id="261" fill="hold">
                            <p:stCondLst>
                              <p:cond delay="82500"/>
                            </p:stCondLst>
                            <p:childTnLst>
                              <p:par>
                                <p:cTn id="262" presetID="1" presetClass="entr" presetSubtype="0" fill="hold" grpId="0" nodeType="afterEffect">
                                  <p:stCondLst>
                                    <p:cond delay="0"/>
                                  </p:stCondLst>
                                  <p:childTnLst>
                                    <p:set>
                                      <p:cBhvr>
                                        <p:cTn id="263" dur="1" fill="hold">
                                          <p:stCondLst>
                                            <p:cond delay="999"/>
                                          </p:stCondLst>
                                        </p:cTn>
                                        <p:tgtEl>
                                          <p:spTgt spid="94"/>
                                        </p:tgtEl>
                                        <p:attrNameLst>
                                          <p:attrName>style.visibility</p:attrName>
                                        </p:attrNameLst>
                                      </p:cBhvr>
                                      <p:to>
                                        <p:strVal val="visible"/>
                                      </p:to>
                                    </p:set>
                                  </p:childTnLst>
                                </p:cTn>
                              </p:par>
                            </p:childTnLst>
                          </p:cTn>
                        </p:par>
                        <p:par>
                          <p:cTn id="264" fill="hold">
                            <p:stCondLst>
                              <p:cond delay="83500"/>
                            </p:stCondLst>
                            <p:childTnLst>
                              <p:par>
                                <p:cTn id="265" presetID="1" presetClass="entr" presetSubtype="0" fill="hold" grpId="0" nodeType="afterEffect">
                                  <p:stCondLst>
                                    <p:cond delay="0"/>
                                  </p:stCondLst>
                                  <p:childTnLst>
                                    <p:set>
                                      <p:cBhvr>
                                        <p:cTn id="266" dur="1" fill="hold">
                                          <p:stCondLst>
                                            <p:cond delay="999"/>
                                          </p:stCondLst>
                                        </p:cTn>
                                        <p:tgtEl>
                                          <p:spTgt spid="95"/>
                                        </p:tgtEl>
                                        <p:attrNameLst>
                                          <p:attrName>style.visibility</p:attrName>
                                        </p:attrNameLst>
                                      </p:cBhvr>
                                      <p:to>
                                        <p:strVal val="visible"/>
                                      </p:to>
                                    </p:set>
                                  </p:childTnLst>
                                </p:cTn>
                              </p:par>
                            </p:childTnLst>
                          </p:cTn>
                        </p:par>
                        <p:par>
                          <p:cTn id="267" fill="hold">
                            <p:stCondLst>
                              <p:cond delay="84500"/>
                            </p:stCondLst>
                            <p:childTnLst>
                              <p:par>
                                <p:cTn id="268" presetID="1" presetClass="entr" presetSubtype="0" fill="hold" grpId="0" nodeType="afterEffect">
                                  <p:stCondLst>
                                    <p:cond delay="0"/>
                                  </p:stCondLst>
                                  <p:childTnLst>
                                    <p:set>
                                      <p:cBhvr>
                                        <p:cTn id="269" dur="1" fill="hold">
                                          <p:stCondLst>
                                            <p:cond delay="999"/>
                                          </p:stCondLst>
                                        </p:cTn>
                                        <p:tgtEl>
                                          <p:spTgt spid="96"/>
                                        </p:tgtEl>
                                        <p:attrNameLst>
                                          <p:attrName>style.visibility</p:attrName>
                                        </p:attrNameLst>
                                      </p:cBhvr>
                                      <p:to>
                                        <p:strVal val="visible"/>
                                      </p:to>
                                    </p:set>
                                  </p:childTnLst>
                                </p:cTn>
                              </p:par>
                            </p:childTnLst>
                          </p:cTn>
                        </p:par>
                        <p:par>
                          <p:cTn id="270" fill="hold">
                            <p:stCondLst>
                              <p:cond delay="85500"/>
                            </p:stCondLst>
                            <p:childTnLst>
                              <p:par>
                                <p:cTn id="271" presetID="1" presetClass="entr" presetSubtype="0" fill="hold" grpId="0" nodeType="afterEffect">
                                  <p:stCondLst>
                                    <p:cond delay="0"/>
                                  </p:stCondLst>
                                  <p:childTnLst>
                                    <p:set>
                                      <p:cBhvr>
                                        <p:cTn id="272" dur="1" fill="hold">
                                          <p:stCondLst>
                                            <p:cond delay="999"/>
                                          </p:stCondLst>
                                        </p:cTn>
                                        <p:tgtEl>
                                          <p:spTgt spid="97"/>
                                        </p:tgtEl>
                                        <p:attrNameLst>
                                          <p:attrName>style.visibility</p:attrName>
                                        </p:attrNameLst>
                                      </p:cBhvr>
                                      <p:to>
                                        <p:strVal val="visible"/>
                                      </p:to>
                                    </p:set>
                                  </p:childTnLst>
                                </p:cTn>
                              </p:par>
                            </p:childTnLst>
                          </p:cTn>
                        </p:par>
                        <p:par>
                          <p:cTn id="273" fill="hold">
                            <p:stCondLst>
                              <p:cond delay="86500"/>
                            </p:stCondLst>
                            <p:childTnLst>
                              <p:par>
                                <p:cTn id="274" presetID="1" presetClass="entr" presetSubtype="0" fill="hold" grpId="0" nodeType="afterEffect">
                                  <p:stCondLst>
                                    <p:cond delay="0"/>
                                  </p:stCondLst>
                                  <p:childTnLst>
                                    <p:set>
                                      <p:cBhvr>
                                        <p:cTn id="275" dur="1" fill="hold">
                                          <p:stCondLst>
                                            <p:cond delay="999"/>
                                          </p:stCondLst>
                                        </p:cTn>
                                        <p:tgtEl>
                                          <p:spTgt spid="98"/>
                                        </p:tgtEl>
                                        <p:attrNameLst>
                                          <p:attrName>style.visibility</p:attrName>
                                        </p:attrNameLst>
                                      </p:cBhvr>
                                      <p:to>
                                        <p:strVal val="visible"/>
                                      </p:to>
                                    </p:set>
                                  </p:childTnLst>
                                </p:cTn>
                              </p:par>
                            </p:childTnLst>
                          </p:cTn>
                        </p:par>
                        <p:par>
                          <p:cTn id="276" fill="hold">
                            <p:stCondLst>
                              <p:cond delay="87500"/>
                            </p:stCondLst>
                            <p:childTnLst>
                              <p:par>
                                <p:cTn id="277" presetID="1" presetClass="entr" presetSubtype="0" fill="hold" grpId="0" nodeType="afterEffect">
                                  <p:stCondLst>
                                    <p:cond delay="0"/>
                                  </p:stCondLst>
                                  <p:childTnLst>
                                    <p:set>
                                      <p:cBhvr>
                                        <p:cTn id="278" dur="1" fill="hold">
                                          <p:stCondLst>
                                            <p:cond delay="999"/>
                                          </p:stCondLst>
                                        </p:cTn>
                                        <p:tgtEl>
                                          <p:spTgt spid="99"/>
                                        </p:tgtEl>
                                        <p:attrNameLst>
                                          <p:attrName>style.visibility</p:attrName>
                                        </p:attrNameLst>
                                      </p:cBhvr>
                                      <p:to>
                                        <p:strVal val="visible"/>
                                      </p:to>
                                    </p:set>
                                  </p:childTnLst>
                                </p:cTn>
                              </p:par>
                            </p:childTnLst>
                          </p:cTn>
                        </p:par>
                        <p:par>
                          <p:cTn id="279" fill="hold">
                            <p:stCondLst>
                              <p:cond delay="88500"/>
                            </p:stCondLst>
                            <p:childTnLst>
                              <p:par>
                                <p:cTn id="280" presetID="1" presetClass="entr" presetSubtype="0" fill="hold" grpId="0" nodeType="afterEffect">
                                  <p:stCondLst>
                                    <p:cond delay="0"/>
                                  </p:stCondLst>
                                  <p:childTnLst>
                                    <p:set>
                                      <p:cBhvr>
                                        <p:cTn id="281" dur="1" fill="hold">
                                          <p:stCondLst>
                                            <p:cond delay="999"/>
                                          </p:stCondLst>
                                        </p:cTn>
                                        <p:tgtEl>
                                          <p:spTgt spid="100"/>
                                        </p:tgtEl>
                                        <p:attrNameLst>
                                          <p:attrName>style.visibility</p:attrName>
                                        </p:attrNameLst>
                                      </p:cBhvr>
                                      <p:to>
                                        <p:strVal val="visible"/>
                                      </p:to>
                                    </p:set>
                                  </p:childTnLst>
                                </p:cTn>
                              </p:par>
                            </p:childTnLst>
                          </p:cTn>
                        </p:par>
                        <p:par>
                          <p:cTn id="282" fill="hold">
                            <p:stCondLst>
                              <p:cond delay="89500"/>
                            </p:stCondLst>
                            <p:childTnLst>
                              <p:par>
                                <p:cTn id="283" presetID="1" presetClass="entr" presetSubtype="0" fill="hold" grpId="0" nodeType="afterEffect">
                                  <p:stCondLst>
                                    <p:cond delay="0"/>
                                  </p:stCondLst>
                                  <p:childTnLst>
                                    <p:set>
                                      <p:cBhvr>
                                        <p:cTn id="284" dur="1" fill="hold">
                                          <p:stCondLst>
                                            <p:cond delay="999"/>
                                          </p:stCondLst>
                                        </p:cTn>
                                        <p:tgtEl>
                                          <p:spTgt spid="101"/>
                                        </p:tgtEl>
                                        <p:attrNameLst>
                                          <p:attrName>style.visibility</p:attrName>
                                        </p:attrNameLst>
                                      </p:cBhvr>
                                      <p:to>
                                        <p:strVal val="visible"/>
                                      </p:to>
                                    </p:set>
                                  </p:childTnLst>
                                </p:cTn>
                              </p:par>
                            </p:childTnLst>
                          </p:cTn>
                        </p:par>
                        <p:par>
                          <p:cTn id="285" fill="hold">
                            <p:stCondLst>
                              <p:cond delay="90500"/>
                            </p:stCondLst>
                            <p:childTnLst>
                              <p:par>
                                <p:cTn id="286" presetID="1" presetClass="entr" presetSubtype="0" fill="hold" grpId="0" nodeType="afterEffect">
                                  <p:stCondLst>
                                    <p:cond delay="0"/>
                                  </p:stCondLst>
                                  <p:childTnLst>
                                    <p:set>
                                      <p:cBhvr>
                                        <p:cTn id="287" dur="1" fill="hold">
                                          <p:stCondLst>
                                            <p:cond delay="999"/>
                                          </p:stCondLst>
                                        </p:cTn>
                                        <p:tgtEl>
                                          <p:spTgt spid="102"/>
                                        </p:tgtEl>
                                        <p:attrNameLst>
                                          <p:attrName>style.visibility</p:attrName>
                                        </p:attrNameLst>
                                      </p:cBhvr>
                                      <p:to>
                                        <p:strVal val="visible"/>
                                      </p:to>
                                    </p:set>
                                  </p:childTnLst>
                                </p:cTn>
                              </p:par>
                            </p:childTnLst>
                          </p:cTn>
                        </p:par>
                        <p:par>
                          <p:cTn id="288" fill="hold">
                            <p:stCondLst>
                              <p:cond delay="91500"/>
                            </p:stCondLst>
                            <p:childTnLst>
                              <p:par>
                                <p:cTn id="289" presetID="1" presetClass="entr" presetSubtype="0" fill="hold" grpId="0" nodeType="afterEffect">
                                  <p:stCondLst>
                                    <p:cond delay="0"/>
                                  </p:stCondLst>
                                  <p:childTnLst>
                                    <p:set>
                                      <p:cBhvr>
                                        <p:cTn id="290" dur="1" fill="hold">
                                          <p:stCondLst>
                                            <p:cond delay="999"/>
                                          </p:stCondLst>
                                        </p:cTn>
                                        <p:tgtEl>
                                          <p:spTgt spid="103"/>
                                        </p:tgtEl>
                                        <p:attrNameLst>
                                          <p:attrName>style.visibility</p:attrName>
                                        </p:attrNameLst>
                                      </p:cBhvr>
                                      <p:to>
                                        <p:strVal val="visible"/>
                                      </p:to>
                                    </p:set>
                                  </p:childTnLst>
                                </p:cTn>
                              </p:par>
                            </p:childTnLst>
                          </p:cTn>
                        </p:par>
                        <p:par>
                          <p:cTn id="291" fill="hold">
                            <p:stCondLst>
                              <p:cond delay="92500"/>
                            </p:stCondLst>
                            <p:childTnLst>
                              <p:par>
                                <p:cTn id="292" presetID="1" presetClass="entr" presetSubtype="0" fill="hold" grpId="0" nodeType="afterEffect">
                                  <p:stCondLst>
                                    <p:cond delay="0"/>
                                  </p:stCondLst>
                                  <p:childTnLst>
                                    <p:set>
                                      <p:cBhvr>
                                        <p:cTn id="293" dur="1" fill="hold">
                                          <p:stCondLst>
                                            <p:cond delay="999"/>
                                          </p:stCondLst>
                                        </p:cTn>
                                        <p:tgtEl>
                                          <p:spTgt spid="104"/>
                                        </p:tgtEl>
                                        <p:attrNameLst>
                                          <p:attrName>style.visibility</p:attrName>
                                        </p:attrNameLst>
                                      </p:cBhvr>
                                      <p:to>
                                        <p:strVal val="visible"/>
                                      </p:to>
                                    </p:set>
                                  </p:childTnLst>
                                </p:cTn>
                              </p:par>
                            </p:childTnLst>
                          </p:cTn>
                        </p:par>
                        <p:par>
                          <p:cTn id="294" fill="hold">
                            <p:stCondLst>
                              <p:cond delay="93500"/>
                            </p:stCondLst>
                            <p:childTnLst>
                              <p:par>
                                <p:cTn id="295" presetID="1" presetClass="entr" presetSubtype="0" fill="hold" grpId="0" nodeType="afterEffect">
                                  <p:stCondLst>
                                    <p:cond delay="0"/>
                                  </p:stCondLst>
                                  <p:childTnLst>
                                    <p:set>
                                      <p:cBhvr>
                                        <p:cTn id="296" dur="1" fill="hold">
                                          <p:stCondLst>
                                            <p:cond delay="999"/>
                                          </p:stCondLst>
                                        </p:cTn>
                                        <p:tgtEl>
                                          <p:spTgt spid="105"/>
                                        </p:tgtEl>
                                        <p:attrNameLst>
                                          <p:attrName>style.visibility</p:attrName>
                                        </p:attrNameLst>
                                      </p:cBhvr>
                                      <p:to>
                                        <p:strVal val="visible"/>
                                      </p:to>
                                    </p:set>
                                  </p:childTnLst>
                                </p:cTn>
                              </p:par>
                            </p:childTnLst>
                          </p:cTn>
                        </p:par>
                        <p:par>
                          <p:cTn id="297" fill="hold">
                            <p:stCondLst>
                              <p:cond delay="94500"/>
                            </p:stCondLst>
                            <p:childTnLst>
                              <p:par>
                                <p:cTn id="298" presetID="1" presetClass="entr" presetSubtype="0" fill="hold" grpId="0" nodeType="afterEffect">
                                  <p:stCondLst>
                                    <p:cond delay="0"/>
                                  </p:stCondLst>
                                  <p:childTnLst>
                                    <p:set>
                                      <p:cBhvr>
                                        <p:cTn id="299" dur="1" fill="hold">
                                          <p:stCondLst>
                                            <p:cond delay="999"/>
                                          </p:stCondLst>
                                        </p:cTn>
                                        <p:tgtEl>
                                          <p:spTgt spid="106"/>
                                        </p:tgtEl>
                                        <p:attrNameLst>
                                          <p:attrName>style.visibility</p:attrName>
                                        </p:attrNameLst>
                                      </p:cBhvr>
                                      <p:to>
                                        <p:strVal val="visible"/>
                                      </p:to>
                                    </p:set>
                                  </p:childTnLst>
                                </p:cTn>
                              </p:par>
                            </p:childTnLst>
                          </p:cTn>
                        </p:par>
                        <p:par>
                          <p:cTn id="300" fill="hold">
                            <p:stCondLst>
                              <p:cond delay="95500"/>
                            </p:stCondLst>
                            <p:childTnLst>
                              <p:par>
                                <p:cTn id="301" presetID="1" presetClass="entr" presetSubtype="0" fill="hold" grpId="0" nodeType="afterEffect">
                                  <p:stCondLst>
                                    <p:cond delay="0"/>
                                  </p:stCondLst>
                                  <p:childTnLst>
                                    <p:set>
                                      <p:cBhvr>
                                        <p:cTn id="302" dur="1" fill="hold">
                                          <p:stCondLst>
                                            <p:cond delay="999"/>
                                          </p:stCondLst>
                                        </p:cTn>
                                        <p:tgtEl>
                                          <p:spTgt spid="107"/>
                                        </p:tgtEl>
                                        <p:attrNameLst>
                                          <p:attrName>style.visibility</p:attrName>
                                        </p:attrNameLst>
                                      </p:cBhvr>
                                      <p:to>
                                        <p:strVal val="visible"/>
                                      </p:to>
                                    </p:set>
                                  </p:childTnLst>
                                </p:cTn>
                              </p:par>
                            </p:childTnLst>
                          </p:cTn>
                        </p:par>
                        <p:par>
                          <p:cTn id="303" fill="hold">
                            <p:stCondLst>
                              <p:cond delay="96500"/>
                            </p:stCondLst>
                            <p:childTnLst>
                              <p:par>
                                <p:cTn id="304" presetID="1" presetClass="entr" presetSubtype="0" fill="hold" grpId="0" nodeType="afterEffect">
                                  <p:stCondLst>
                                    <p:cond delay="0"/>
                                  </p:stCondLst>
                                  <p:childTnLst>
                                    <p:set>
                                      <p:cBhvr>
                                        <p:cTn id="305" dur="1" fill="hold">
                                          <p:stCondLst>
                                            <p:cond delay="999"/>
                                          </p:stCondLst>
                                        </p:cTn>
                                        <p:tgtEl>
                                          <p:spTgt spid="108"/>
                                        </p:tgtEl>
                                        <p:attrNameLst>
                                          <p:attrName>style.visibility</p:attrName>
                                        </p:attrNameLst>
                                      </p:cBhvr>
                                      <p:to>
                                        <p:strVal val="visible"/>
                                      </p:to>
                                    </p:set>
                                  </p:childTnLst>
                                </p:cTn>
                              </p:par>
                            </p:childTnLst>
                          </p:cTn>
                        </p:par>
                        <p:par>
                          <p:cTn id="306" fill="hold">
                            <p:stCondLst>
                              <p:cond delay="97500"/>
                            </p:stCondLst>
                            <p:childTnLst>
                              <p:par>
                                <p:cTn id="307" presetID="1" presetClass="entr" presetSubtype="0" fill="hold" grpId="0" nodeType="afterEffect">
                                  <p:stCondLst>
                                    <p:cond delay="0"/>
                                  </p:stCondLst>
                                  <p:childTnLst>
                                    <p:set>
                                      <p:cBhvr>
                                        <p:cTn id="308" dur="1" fill="hold">
                                          <p:stCondLst>
                                            <p:cond delay="999"/>
                                          </p:stCondLst>
                                        </p:cTn>
                                        <p:tgtEl>
                                          <p:spTgt spid="109"/>
                                        </p:tgtEl>
                                        <p:attrNameLst>
                                          <p:attrName>style.visibility</p:attrName>
                                        </p:attrNameLst>
                                      </p:cBhvr>
                                      <p:to>
                                        <p:strVal val="visible"/>
                                      </p:to>
                                    </p:set>
                                  </p:childTnLst>
                                </p:cTn>
                              </p:par>
                            </p:childTnLst>
                          </p:cTn>
                        </p:par>
                        <p:par>
                          <p:cTn id="309" fill="hold">
                            <p:stCondLst>
                              <p:cond delay="98500"/>
                            </p:stCondLst>
                            <p:childTnLst>
                              <p:par>
                                <p:cTn id="310" presetID="1" presetClass="entr" presetSubtype="0" fill="hold" grpId="0" nodeType="afterEffect">
                                  <p:stCondLst>
                                    <p:cond delay="0"/>
                                  </p:stCondLst>
                                  <p:childTnLst>
                                    <p:set>
                                      <p:cBhvr>
                                        <p:cTn id="311" dur="1" fill="hold">
                                          <p:stCondLst>
                                            <p:cond delay="999"/>
                                          </p:stCondLst>
                                        </p:cTn>
                                        <p:tgtEl>
                                          <p:spTgt spid="110"/>
                                        </p:tgtEl>
                                        <p:attrNameLst>
                                          <p:attrName>style.visibility</p:attrName>
                                        </p:attrNameLst>
                                      </p:cBhvr>
                                      <p:to>
                                        <p:strVal val="visible"/>
                                      </p:to>
                                    </p:set>
                                  </p:childTnLst>
                                </p:cTn>
                              </p:par>
                            </p:childTnLst>
                          </p:cTn>
                        </p:par>
                        <p:par>
                          <p:cTn id="312" fill="hold">
                            <p:stCondLst>
                              <p:cond delay="99500"/>
                            </p:stCondLst>
                            <p:childTnLst>
                              <p:par>
                                <p:cTn id="313" presetID="1" presetClass="entr" presetSubtype="0" fill="hold" grpId="0" nodeType="afterEffect">
                                  <p:stCondLst>
                                    <p:cond delay="0"/>
                                  </p:stCondLst>
                                  <p:childTnLst>
                                    <p:set>
                                      <p:cBhvr>
                                        <p:cTn id="314" dur="1" fill="hold">
                                          <p:stCondLst>
                                            <p:cond delay="999"/>
                                          </p:stCondLst>
                                        </p:cTn>
                                        <p:tgtEl>
                                          <p:spTgt spid="111"/>
                                        </p:tgtEl>
                                        <p:attrNameLst>
                                          <p:attrName>style.visibility</p:attrName>
                                        </p:attrNameLst>
                                      </p:cBhvr>
                                      <p:to>
                                        <p:strVal val="visible"/>
                                      </p:to>
                                    </p:set>
                                  </p:childTnLst>
                                </p:cTn>
                              </p:par>
                            </p:childTnLst>
                          </p:cTn>
                        </p:par>
                        <p:par>
                          <p:cTn id="315" fill="hold">
                            <p:stCondLst>
                              <p:cond delay="100500"/>
                            </p:stCondLst>
                            <p:childTnLst>
                              <p:par>
                                <p:cTn id="316" presetID="1" presetClass="entr" presetSubtype="0" fill="hold" grpId="0" nodeType="afterEffect">
                                  <p:stCondLst>
                                    <p:cond delay="0"/>
                                  </p:stCondLst>
                                  <p:childTnLst>
                                    <p:set>
                                      <p:cBhvr>
                                        <p:cTn id="317" dur="1" fill="hold">
                                          <p:stCondLst>
                                            <p:cond delay="999"/>
                                          </p:stCondLst>
                                        </p:cTn>
                                        <p:tgtEl>
                                          <p:spTgt spid="112"/>
                                        </p:tgtEl>
                                        <p:attrNameLst>
                                          <p:attrName>style.visibility</p:attrName>
                                        </p:attrNameLst>
                                      </p:cBhvr>
                                      <p:to>
                                        <p:strVal val="visible"/>
                                      </p:to>
                                    </p:set>
                                  </p:childTnLst>
                                </p:cTn>
                              </p:par>
                            </p:childTnLst>
                          </p:cTn>
                        </p:par>
                        <p:par>
                          <p:cTn id="318" fill="hold">
                            <p:stCondLst>
                              <p:cond delay="101500"/>
                            </p:stCondLst>
                            <p:childTnLst>
                              <p:par>
                                <p:cTn id="319" presetID="1" presetClass="entr" presetSubtype="0" fill="hold" grpId="0" nodeType="afterEffect">
                                  <p:stCondLst>
                                    <p:cond delay="0"/>
                                  </p:stCondLst>
                                  <p:childTnLst>
                                    <p:set>
                                      <p:cBhvr>
                                        <p:cTn id="320" dur="1" fill="hold">
                                          <p:stCondLst>
                                            <p:cond delay="999"/>
                                          </p:stCondLst>
                                        </p:cTn>
                                        <p:tgtEl>
                                          <p:spTgt spid="113"/>
                                        </p:tgtEl>
                                        <p:attrNameLst>
                                          <p:attrName>style.visibility</p:attrName>
                                        </p:attrNameLst>
                                      </p:cBhvr>
                                      <p:to>
                                        <p:strVal val="visible"/>
                                      </p:to>
                                    </p:set>
                                  </p:childTnLst>
                                </p:cTn>
                              </p:par>
                            </p:childTnLst>
                          </p:cTn>
                        </p:par>
                        <p:par>
                          <p:cTn id="321" fill="hold">
                            <p:stCondLst>
                              <p:cond delay="102500"/>
                            </p:stCondLst>
                            <p:childTnLst>
                              <p:par>
                                <p:cTn id="322" presetID="1" presetClass="entr" presetSubtype="0" fill="hold" grpId="0" nodeType="afterEffect">
                                  <p:stCondLst>
                                    <p:cond delay="0"/>
                                  </p:stCondLst>
                                  <p:childTnLst>
                                    <p:set>
                                      <p:cBhvr>
                                        <p:cTn id="323" dur="1" fill="hold">
                                          <p:stCondLst>
                                            <p:cond delay="999"/>
                                          </p:stCondLst>
                                        </p:cTn>
                                        <p:tgtEl>
                                          <p:spTgt spid="114"/>
                                        </p:tgtEl>
                                        <p:attrNameLst>
                                          <p:attrName>style.visibility</p:attrName>
                                        </p:attrNameLst>
                                      </p:cBhvr>
                                      <p:to>
                                        <p:strVal val="visible"/>
                                      </p:to>
                                    </p:set>
                                  </p:childTnLst>
                                </p:cTn>
                              </p:par>
                            </p:childTnLst>
                          </p:cTn>
                        </p:par>
                        <p:par>
                          <p:cTn id="324" fill="hold">
                            <p:stCondLst>
                              <p:cond delay="103500"/>
                            </p:stCondLst>
                            <p:childTnLst>
                              <p:par>
                                <p:cTn id="325" presetID="1" presetClass="entr" presetSubtype="0" fill="hold" grpId="0" nodeType="afterEffect">
                                  <p:stCondLst>
                                    <p:cond delay="0"/>
                                  </p:stCondLst>
                                  <p:childTnLst>
                                    <p:set>
                                      <p:cBhvr>
                                        <p:cTn id="326" dur="1" fill="hold">
                                          <p:stCondLst>
                                            <p:cond delay="999"/>
                                          </p:stCondLst>
                                        </p:cTn>
                                        <p:tgtEl>
                                          <p:spTgt spid="115"/>
                                        </p:tgtEl>
                                        <p:attrNameLst>
                                          <p:attrName>style.visibility</p:attrName>
                                        </p:attrNameLst>
                                      </p:cBhvr>
                                      <p:to>
                                        <p:strVal val="visible"/>
                                      </p:to>
                                    </p:set>
                                  </p:childTnLst>
                                </p:cTn>
                              </p:par>
                            </p:childTnLst>
                          </p:cTn>
                        </p:par>
                        <p:par>
                          <p:cTn id="327" fill="hold">
                            <p:stCondLst>
                              <p:cond delay="104500"/>
                            </p:stCondLst>
                            <p:childTnLst>
                              <p:par>
                                <p:cTn id="328" presetID="1" presetClass="entr" presetSubtype="0" fill="hold" grpId="0" nodeType="afterEffect">
                                  <p:stCondLst>
                                    <p:cond delay="0"/>
                                  </p:stCondLst>
                                  <p:childTnLst>
                                    <p:set>
                                      <p:cBhvr>
                                        <p:cTn id="329" dur="1" fill="hold">
                                          <p:stCondLst>
                                            <p:cond delay="999"/>
                                          </p:stCondLst>
                                        </p:cTn>
                                        <p:tgtEl>
                                          <p:spTgt spid="116"/>
                                        </p:tgtEl>
                                        <p:attrNameLst>
                                          <p:attrName>style.visibility</p:attrName>
                                        </p:attrNameLst>
                                      </p:cBhvr>
                                      <p:to>
                                        <p:strVal val="visible"/>
                                      </p:to>
                                    </p:set>
                                  </p:childTnLst>
                                </p:cTn>
                              </p:par>
                            </p:childTnLst>
                          </p:cTn>
                        </p:par>
                        <p:par>
                          <p:cTn id="330" fill="hold">
                            <p:stCondLst>
                              <p:cond delay="105500"/>
                            </p:stCondLst>
                            <p:childTnLst>
                              <p:par>
                                <p:cTn id="331" presetID="1" presetClass="entr" presetSubtype="0" fill="hold" grpId="0" nodeType="afterEffect">
                                  <p:stCondLst>
                                    <p:cond delay="0"/>
                                  </p:stCondLst>
                                  <p:childTnLst>
                                    <p:set>
                                      <p:cBhvr>
                                        <p:cTn id="332" dur="1" fill="hold">
                                          <p:stCondLst>
                                            <p:cond delay="999"/>
                                          </p:stCondLst>
                                        </p:cTn>
                                        <p:tgtEl>
                                          <p:spTgt spid="117"/>
                                        </p:tgtEl>
                                        <p:attrNameLst>
                                          <p:attrName>style.visibility</p:attrName>
                                        </p:attrNameLst>
                                      </p:cBhvr>
                                      <p:to>
                                        <p:strVal val="visible"/>
                                      </p:to>
                                    </p:set>
                                  </p:childTnLst>
                                </p:cTn>
                              </p:par>
                            </p:childTnLst>
                          </p:cTn>
                        </p:par>
                        <p:par>
                          <p:cTn id="333" fill="hold">
                            <p:stCondLst>
                              <p:cond delay="106500"/>
                            </p:stCondLst>
                            <p:childTnLst>
                              <p:par>
                                <p:cTn id="334" presetID="1" presetClass="entr" presetSubtype="0" fill="hold" grpId="0" nodeType="afterEffect">
                                  <p:stCondLst>
                                    <p:cond delay="0"/>
                                  </p:stCondLst>
                                  <p:childTnLst>
                                    <p:set>
                                      <p:cBhvr>
                                        <p:cTn id="335" dur="1" fill="hold">
                                          <p:stCondLst>
                                            <p:cond delay="999"/>
                                          </p:stCondLst>
                                        </p:cTn>
                                        <p:tgtEl>
                                          <p:spTgt spid="118"/>
                                        </p:tgtEl>
                                        <p:attrNameLst>
                                          <p:attrName>style.visibility</p:attrName>
                                        </p:attrNameLst>
                                      </p:cBhvr>
                                      <p:to>
                                        <p:strVal val="visible"/>
                                      </p:to>
                                    </p:set>
                                  </p:childTnLst>
                                </p:cTn>
                              </p:par>
                            </p:childTnLst>
                          </p:cTn>
                        </p:par>
                        <p:par>
                          <p:cTn id="336" fill="hold">
                            <p:stCondLst>
                              <p:cond delay="107500"/>
                            </p:stCondLst>
                            <p:childTnLst>
                              <p:par>
                                <p:cTn id="337" presetID="1" presetClass="entr" presetSubtype="0" fill="hold" grpId="0" nodeType="afterEffect">
                                  <p:stCondLst>
                                    <p:cond delay="0"/>
                                  </p:stCondLst>
                                  <p:childTnLst>
                                    <p:set>
                                      <p:cBhvr>
                                        <p:cTn id="338" dur="1" fill="hold">
                                          <p:stCondLst>
                                            <p:cond delay="999"/>
                                          </p:stCondLst>
                                        </p:cTn>
                                        <p:tgtEl>
                                          <p:spTgt spid="119"/>
                                        </p:tgtEl>
                                        <p:attrNameLst>
                                          <p:attrName>style.visibility</p:attrName>
                                        </p:attrNameLst>
                                      </p:cBhvr>
                                      <p:to>
                                        <p:strVal val="visible"/>
                                      </p:to>
                                    </p:set>
                                  </p:childTnLst>
                                </p:cTn>
                              </p:par>
                            </p:childTnLst>
                          </p:cTn>
                        </p:par>
                        <p:par>
                          <p:cTn id="339" fill="hold">
                            <p:stCondLst>
                              <p:cond delay="108500"/>
                            </p:stCondLst>
                            <p:childTnLst>
                              <p:par>
                                <p:cTn id="340" presetID="1" presetClass="entr" presetSubtype="0" fill="hold" grpId="0" nodeType="afterEffect">
                                  <p:stCondLst>
                                    <p:cond delay="0"/>
                                  </p:stCondLst>
                                  <p:childTnLst>
                                    <p:set>
                                      <p:cBhvr>
                                        <p:cTn id="341" dur="1" fill="hold">
                                          <p:stCondLst>
                                            <p:cond delay="999"/>
                                          </p:stCondLst>
                                        </p:cTn>
                                        <p:tgtEl>
                                          <p:spTgt spid="120"/>
                                        </p:tgtEl>
                                        <p:attrNameLst>
                                          <p:attrName>style.visibility</p:attrName>
                                        </p:attrNameLst>
                                      </p:cBhvr>
                                      <p:to>
                                        <p:strVal val="visible"/>
                                      </p:to>
                                    </p:set>
                                  </p:childTnLst>
                                </p:cTn>
                              </p:par>
                            </p:childTnLst>
                          </p:cTn>
                        </p:par>
                        <p:par>
                          <p:cTn id="342" fill="hold">
                            <p:stCondLst>
                              <p:cond delay="109500"/>
                            </p:stCondLst>
                            <p:childTnLst>
                              <p:par>
                                <p:cTn id="343" presetID="1" presetClass="entr" presetSubtype="0" fill="hold" grpId="0" nodeType="afterEffect">
                                  <p:stCondLst>
                                    <p:cond delay="0"/>
                                  </p:stCondLst>
                                  <p:childTnLst>
                                    <p:set>
                                      <p:cBhvr>
                                        <p:cTn id="344" dur="1" fill="hold">
                                          <p:stCondLst>
                                            <p:cond delay="999"/>
                                          </p:stCondLst>
                                        </p:cTn>
                                        <p:tgtEl>
                                          <p:spTgt spid="121"/>
                                        </p:tgtEl>
                                        <p:attrNameLst>
                                          <p:attrName>style.visibility</p:attrName>
                                        </p:attrNameLst>
                                      </p:cBhvr>
                                      <p:to>
                                        <p:strVal val="visible"/>
                                      </p:to>
                                    </p:set>
                                  </p:childTnLst>
                                </p:cTn>
                              </p:par>
                            </p:childTnLst>
                          </p:cTn>
                        </p:par>
                        <p:par>
                          <p:cTn id="345" fill="hold">
                            <p:stCondLst>
                              <p:cond delay="110500"/>
                            </p:stCondLst>
                            <p:childTnLst>
                              <p:par>
                                <p:cTn id="346" presetID="1" presetClass="entr" presetSubtype="0" fill="hold" grpId="0" nodeType="afterEffect">
                                  <p:stCondLst>
                                    <p:cond delay="0"/>
                                  </p:stCondLst>
                                  <p:childTnLst>
                                    <p:set>
                                      <p:cBhvr>
                                        <p:cTn id="347" dur="1" fill="hold">
                                          <p:stCondLst>
                                            <p:cond delay="999"/>
                                          </p:stCondLst>
                                        </p:cTn>
                                        <p:tgtEl>
                                          <p:spTgt spid="122"/>
                                        </p:tgtEl>
                                        <p:attrNameLst>
                                          <p:attrName>style.visibility</p:attrName>
                                        </p:attrNameLst>
                                      </p:cBhvr>
                                      <p:to>
                                        <p:strVal val="visible"/>
                                      </p:to>
                                    </p:set>
                                  </p:childTnLst>
                                </p:cTn>
                              </p:par>
                            </p:childTnLst>
                          </p:cTn>
                        </p:par>
                        <p:par>
                          <p:cTn id="348" fill="hold">
                            <p:stCondLst>
                              <p:cond delay="111500"/>
                            </p:stCondLst>
                            <p:childTnLst>
                              <p:par>
                                <p:cTn id="349" presetID="1" presetClass="entr" presetSubtype="0" fill="hold" grpId="0" nodeType="afterEffect">
                                  <p:stCondLst>
                                    <p:cond delay="0"/>
                                  </p:stCondLst>
                                  <p:childTnLst>
                                    <p:set>
                                      <p:cBhvr>
                                        <p:cTn id="350" dur="1" fill="hold">
                                          <p:stCondLst>
                                            <p:cond delay="999"/>
                                          </p:stCondLst>
                                        </p:cTn>
                                        <p:tgtEl>
                                          <p:spTgt spid="123"/>
                                        </p:tgtEl>
                                        <p:attrNameLst>
                                          <p:attrName>style.visibility</p:attrName>
                                        </p:attrNameLst>
                                      </p:cBhvr>
                                      <p:to>
                                        <p:strVal val="visible"/>
                                      </p:to>
                                    </p:set>
                                  </p:childTnLst>
                                </p:cTn>
                              </p:par>
                            </p:childTnLst>
                          </p:cTn>
                        </p:par>
                        <p:par>
                          <p:cTn id="351" fill="hold">
                            <p:stCondLst>
                              <p:cond delay="112500"/>
                            </p:stCondLst>
                            <p:childTnLst>
                              <p:par>
                                <p:cTn id="352" presetID="1" presetClass="entr" presetSubtype="0" fill="hold" grpId="0" nodeType="afterEffect">
                                  <p:stCondLst>
                                    <p:cond delay="0"/>
                                  </p:stCondLst>
                                  <p:childTnLst>
                                    <p:set>
                                      <p:cBhvr>
                                        <p:cTn id="353" dur="1" fill="hold">
                                          <p:stCondLst>
                                            <p:cond delay="999"/>
                                          </p:stCondLst>
                                        </p:cTn>
                                        <p:tgtEl>
                                          <p:spTgt spid="124"/>
                                        </p:tgtEl>
                                        <p:attrNameLst>
                                          <p:attrName>style.visibility</p:attrName>
                                        </p:attrNameLst>
                                      </p:cBhvr>
                                      <p:to>
                                        <p:strVal val="visible"/>
                                      </p:to>
                                    </p:set>
                                  </p:childTnLst>
                                </p:cTn>
                              </p:par>
                            </p:childTnLst>
                          </p:cTn>
                        </p:par>
                        <p:par>
                          <p:cTn id="354" fill="hold">
                            <p:stCondLst>
                              <p:cond delay="113500"/>
                            </p:stCondLst>
                            <p:childTnLst>
                              <p:par>
                                <p:cTn id="355" presetID="1" presetClass="entr" presetSubtype="0" fill="hold" grpId="0" nodeType="afterEffect">
                                  <p:stCondLst>
                                    <p:cond delay="0"/>
                                  </p:stCondLst>
                                  <p:childTnLst>
                                    <p:set>
                                      <p:cBhvr>
                                        <p:cTn id="356" dur="1" fill="hold">
                                          <p:stCondLst>
                                            <p:cond delay="999"/>
                                          </p:stCondLst>
                                        </p:cTn>
                                        <p:tgtEl>
                                          <p:spTgt spid="125"/>
                                        </p:tgtEl>
                                        <p:attrNameLst>
                                          <p:attrName>style.visibility</p:attrName>
                                        </p:attrNameLst>
                                      </p:cBhvr>
                                      <p:to>
                                        <p:strVal val="visible"/>
                                      </p:to>
                                    </p:set>
                                  </p:childTnLst>
                                </p:cTn>
                              </p:par>
                            </p:childTnLst>
                          </p:cTn>
                        </p:par>
                        <p:par>
                          <p:cTn id="357" fill="hold">
                            <p:stCondLst>
                              <p:cond delay="114500"/>
                            </p:stCondLst>
                            <p:childTnLst>
                              <p:par>
                                <p:cTn id="358" presetID="1" presetClass="entr" presetSubtype="0" fill="hold" grpId="0" nodeType="afterEffect">
                                  <p:stCondLst>
                                    <p:cond delay="0"/>
                                  </p:stCondLst>
                                  <p:childTnLst>
                                    <p:set>
                                      <p:cBhvr>
                                        <p:cTn id="359" dur="1" fill="hold">
                                          <p:stCondLst>
                                            <p:cond delay="999"/>
                                          </p:stCondLst>
                                        </p:cTn>
                                        <p:tgtEl>
                                          <p:spTgt spid="126"/>
                                        </p:tgtEl>
                                        <p:attrNameLst>
                                          <p:attrName>style.visibility</p:attrName>
                                        </p:attrNameLst>
                                      </p:cBhvr>
                                      <p:to>
                                        <p:strVal val="visible"/>
                                      </p:to>
                                    </p:set>
                                  </p:childTnLst>
                                </p:cTn>
                              </p:par>
                            </p:childTnLst>
                          </p:cTn>
                        </p:par>
                        <p:par>
                          <p:cTn id="360" fill="hold">
                            <p:stCondLst>
                              <p:cond delay="115500"/>
                            </p:stCondLst>
                            <p:childTnLst>
                              <p:par>
                                <p:cTn id="361" presetID="1" presetClass="entr" presetSubtype="0" fill="hold" grpId="0" nodeType="afterEffect">
                                  <p:stCondLst>
                                    <p:cond delay="0"/>
                                  </p:stCondLst>
                                  <p:childTnLst>
                                    <p:set>
                                      <p:cBhvr>
                                        <p:cTn id="362" dur="1" fill="hold">
                                          <p:stCondLst>
                                            <p:cond delay="999"/>
                                          </p:stCondLst>
                                        </p:cTn>
                                        <p:tgtEl>
                                          <p:spTgt spid="127"/>
                                        </p:tgtEl>
                                        <p:attrNameLst>
                                          <p:attrName>style.visibility</p:attrName>
                                        </p:attrNameLst>
                                      </p:cBhvr>
                                      <p:to>
                                        <p:strVal val="visible"/>
                                      </p:to>
                                    </p:set>
                                  </p:childTnLst>
                                </p:cTn>
                              </p:par>
                            </p:childTnLst>
                          </p:cTn>
                        </p:par>
                        <p:par>
                          <p:cTn id="363" fill="hold">
                            <p:stCondLst>
                              <p:cond delay="116500"/>
                            </p:stCondLst>
                            <p:childTnLst>
                              <p:par>
                                <p:cTn id="364" presetID="1" presetClass="entr" presetSubtype="0" fill="hold" grpId="0" nodeType="afterEffect">
                                  <p:stCondLst>
                                    <p:cond delay="0"/>
                                  </p:stCondLst>
                                  <p:childTnLst>
                                    <p:set>
                                      <p:cBhvr>
                                        <p:cTn id="365" dur="1" fill="hold">
                                          <p:stCondLst>
                                            <p:cond delay="999"/>
                                          </p:stCondLst>
                                        </p:cTn>
                                        <p:tgtEl>
                                          <p:spTgt spid="128"/>
                                        </p:tgtEl>
                                        <p:attrNameLst>
                                          <p:attrName>style.visibility</p:attrName>
                                        </p:attrNameLst>
                                      </p:cBhvr>
                                      <p:to>
                                        <p:strVal val="visible"/>
                                      </p:to>
                                    </p:set>
                                  </p:childTnLst>
                                </p:cTn>
                              </p:par>
                            </p:childTnLst>
                          </p:cTn>
                        </p:par>
                        <p:par>
                          <p:cTn id="366" fill="hold">
                            <p:stCondLst>
                              <p:cond delay="117500"/>
                            </p:stCondLst>
                            <p:childTnLst>
                              <p:par>
                                <p:cTn id="367" presetID="1" presetClass="entr" presetSubtype="0" fill="hold" grpId="0" nodeType="afterEffect">
                                  <p:stCondLst>
                                    <p:cond delay="0"/>
                                  </p:stCondLst>
                                  <p:childTnLst>
                                    <p:set>
                                      <p:cBhvr>
                                        <p:cTn id="368" dur="1" fill="hold">
                                          <p:stCondLst>
                                            <p:cond delay="999"/>
                                          </p:stCondLst>
                                        </p:cTn>
                                        <p:tgtEl>
                                          <p:spTgt spid="129"/>
                                        </p:tgtEl>
                                        <p:attrNameLst>
                                          <p:attrName>style.visibility</p:attrName>
                                        </p:attrNameLst>
                                      </p:cBhvr>
                                      <p:to>
                                        <p:strVal val="visible"/>
                                      </p:to>
                                    </p:set>
                                  </p:childTnLst>
                                </p:cTn>
                              </p:par>
                            </p:childTnLst>
                          </p:cTn>
                        </p:par>
                        <p:par>
                          <p:cTn id="369" fill="hold">
                            <p:stCondLst>
                              <p:cond delay="118500"/>
                            </p:stCondLst>
                            <p:childTnLst>
                              <p:par>
                                <p:cTn id="370" presetID="1" presetClass="entr" presetSubtype="0" fill="hold" grpId="0" nodeType="afterEffect">
                                  <p:stCondLst>
                                    <p:cond delay="0"/>
                                  </p:stCondLst>
                                  <p:childTnLst>
                                    <p:set>
                                      <p:cBhvr>
                                        <p:cTn id="371" dur="1" fill="hold">
                                          <p:stCondLst>
                                            <p:cond delay="999"/>
                                          </p:stCondLst>
                                        </p:cTn>
                                        <p:tgtEl>
                                          <p:spTgt spid="130"/>
                                        </p:tgtEl>
                                        <p:attrNameLst>
                                          <p:attrName>style.visibility</p:attrName>
                                        </p:attrNameLst>
                                      </p:cBhvr>
                                      <p:to>
                                        <p:strVal val="visible"/>
                                      </p:to>
                                    </p:set>
                                  </p:childTnLst>
                                </p:cTn>
                              </p:par>
                            </p:childTnLst>
                          </p:cTn>
                        </p:par>
                        <p:par>
                          <p:cTn id="372" fill="hold">
                            <p:stCondLst>
                              <p:cond delay="119500"/>
                            </p:stCondLst>
                            <p:childTnLst>
                              <p:par>
                                <p:cTn id="373" presetID="1" presetClass="entr" presetSubtype="0" fill="hold" grpId="0" nodeType="afterEffect">
                                  <p:stCondLst>
                                    <p:cond delay="0"/>
                                  </p:stCondLst>
                                  <p:childTnLst>
                                    <p:set>
                                      <p:cBhvr>
                                        <p:cTn id="374" dur="1" fill="hold">
                                          <p:stCondLst>
                                            <p:cond delay="999"/>
                                          </p:stCondLst>
                                        </p:cTn>
                                        <p:tgtEl>
                                          <p:spTgt spid="131"/>
                                        </p:tgtEl>
                                        <p:attrNameLst>
                                          <p:attrName>style.visibility</p:attrName>
                                        </p:attrNameLst>
                                      </p:cBhvr>
                                      <p:to>
                                        <p:strVal val="visible"/>
                                      </p:to>
                                    </p:set>
                                  </p:childTnLst>
                                </p:cTn>
                              </p:par>
                            </p:childTnLst>
                          </p:cTn>
                        </p:par>
                        <p:par>
                          <p:cTn id="375" fill="hold">
                            <p:stCondLst>
                              <p:cond delay="120500"/>
                            </p:stCondLst>
                            <p:childTnLst>
                              <p:par>
                                <p:cTn id="376" presetID="1" presetClass="entr" presetSubtype="0" fill="hold" grpId="0" nodeType="afterEffect">
                                  <p:stCondLst>
                                    <p:cond delay="0"/>
                                  </p:stCondLst>
                                  <p:childTnLst>
                                    <p:set>
                                      <p:cBhvr>
                                        <p:cTn id="377" dur="1" fill="hold">
                                          <p:stCondLst>
                                            <p:cond delay="999"/>
                                          </p:stCondLst>
                                        </p:cTn>
                                        <p:tgtEl>
                                          <p:spTgt spid="132"/>
                                        </p:tgtEl>
                                        <p:attrNameLst>
                                          <p:attrName>style.visibility</p:attrName>
                                        </p:attrNameLst>
                                      </p:cBhvr>
                                      <p:to>
                                        <p:strVal val="visible"/>
                                      </p:to>
                                    </p:set>
                                  </p:childTnLst>
                                </p:cTn>
                              </p:par>
                            </p:childTnLst>
                          </p:cTn>
                        </p:par>
                        <p:par>
                          <p:cTn id="378" fill="hold">
                            <p:stCondLst>
                              <p:cond delay="121500"/>
                            </p:stCondLst>
                            <p:childTnLst>
                              <p:par>
                                <p:cTn id="379" presetID="1" presetClass="entr" presetSubtype="0" fill="hold" grpId="0" nodeType="afterEffect">
                                  <p:stCondLst>
                                    <p:cond delay="0"/>
                                  </p:stCondLst>
                                  <p:childTnLst>
                                    <p:set>
                                      <p:cBhvr>
                                        <p:cTn id="380" dur="1" fill="hold">
                                          <p:stCondLst>
                                            <p:cond delay="999"/>
                                          </p:stCondLst>
                                        </p:cTn>
                                        <p:tgtEl>
                                          <p:spTgt spid="133"/>
                                        </p:tgtEl>
                                        <p:attrNameLst>
                                          <p:attrName>style.visibility</p:attrName>
                                        </p:attrNameLst>
                                      </p:cBhvr>
                                      <p:to>
                                        <p:strVal val="visible"/>
                                      </p:to>
                                    </p:set>
                                  </p:childTnLst>
                                </p:cTn>
                              </p:par>
                            </p:childTnLst>
                          </p:cTn>
                        </p:par>
                        <p:par>
                          <p:cTn id="381" fill="hold">
                            <p:stCondLst>
                              <p:cond delay="122500"/>
                            </p:stCondLst>
                            <p:childTnLst>
                              <p:par>
                                <p:cTn id="382" presetID="1" presetClass="entr" presetSubtype="0" fill="hold" grpId="0" nodeType="afterEffect">
                                  <p:stCondLst>
                                    <p:cond delay="0"/>
                                  </p:stCondLst>
                                  <p:childTnLst>
                                    <p:set>
                                      <p:cBhvr>
                                        <p:cTn id="383" dur="1" fill="hold">
                                          <p:stCondLst>
                                            <p:cond delay="999"/>
                                          </p:stCondLst>
                                        </p:cTn>
                                        <p:tgtEl>
                                          <p:spTgt spid="134"/>
                                        </p:tgtEl>
                                        <p:attrNameLst>
                                          <p:attrName>style.visibility</p:attrName>
                                        </p:attrNameLst>
                                      </p:cBhvr>
                                      <p:to>
                                        <p:strVal val="visible"/>
                                      </p:to>
                                    </p:set>
                                  </p:childTnLst>
                                </p:cTn>
                              </p:par>
                            </p:childTnLst>
                          </p:cTn>
                        </p:par>
                        <p:par>
                          <p:cTn id="384" fill="hold">
                            <p:stCondLst>
                              <p:cond delay="123500"/>
                            </p:stCondLst>
                            <p:childTnLst>
                              <p:par>
                                <p:cTn id="385" presetID="1" presetClass="entr" presetSubtype="0" fill="hold" grpId="0" nodeType="afterEffect">
                                  <p:stCondLst>
                                    <p:cond delay="0"/>
                                  </p:stCondLst>
                                  <p:childTnLst>
                                    <p:set>
                                      <p:cBhvr>
                                        <p:cTn id="386" dur="1" fill="hold">
                                          <p:stCondLst>
                                            <p:cond delay="999"/>
                                          </p:stCondLst>
                                        </p:cTn>
                                        <p:tgtEl>
                                          <p:spTgt spid="135"/>
                                        </p:tgtEl>
                                        <p:attrNameLst>
                                          <p:attrName>style.visibility</p:attrName>
                                        </p:attrNameLst>
                                      </p:cBhvr>
                                      <p:to>
                                        <p:strVal val="visible"/>
                                      </p:to>
                                    </p:set>
                                  </p:childTnLst>
                                </p:cTn>
                              </p:par>
                            </p:childTnLst>
                          </p:cTn>
                        </p:par>
                        <p:par>
                          <p:cTn id="387" fill="hold">
                            <p:stCondLst>
                              <p:cond delay="124500"/>
                            </p:stCondLst>
                            <p:childTnLst>
                              <p:par>
                                <p:cTn id="388" presetID="1" presetClass="entr" presetSubtype="0" fill="hold" grpId="0" nodeType="afterEffect">
                                  <p:stCondLst>
                                    <p:cond delay="0"/>
                                  </p:stCondLst>
                                  <p:childTnLst>
                                    <p:set>
                                      <p:cBhvr>
                                        <p:cTn id="389" dur="1" fill="hold">
                                          <p:stCondLst>
                                            <p:cond delay="999"/>
                                          </p:stCondLst>
                                        </p:cTn>
                                        <p:tgtEl>
                                          <p:spTgt spid="136"/>
                                        </p:tgtEl>
                                        <p:attrNameLst>
                                          <p:attrName>style.visibility</p:attrName>
                                        </p:attrNameLst>
                                      </p:cBhvr>
                                      <p:to>
                                        <p:strVal val="visible"/>
                                      </p:to>
                                    </p:set>
                                  </p:childTnLst>
                                </p:cTn>
                              </p:par>
                            </p:childTnLst>
                          </p:cTn>
                        </p:par>
                        <p:par>
                          <p:cTn id="390" fill="hold">
                            <p:stCondLst>
                              <p:cond delay="125500"/>
                            </p:stCondLst>
                            <p:childTnLst>
                              <p:par>
                                <p:cTn id="391" presetID="1" presetClass="entr" presetSubtype="0" fill="hold" grpId="0" nodeType="afterEffect">
                                  <p:stCondLst>
                                    <p:cond delay="0"/>
                                  </p:stCondLst>
                                  <p:childTnLst>
                                    <p:set>
                                      <p:cBhvr>
                                        <p:cTn id="392" dur="1" fill="hold">
                                          <p:stCondLst>
                                            <p:cond delay="999"/>
                                          </p:stCondLst>
                                        </p:cTn>
                                        <p:tgtEl>
                                          <p:spTgt spid="137"/>
                                        </p:tgtEl>
                                        <p:attrNameLst>
                                          <p:attrName>style.visibility</p:attrName>
                                        </p:attrNameLst>
                                      </p:cBhvr>
                                      <p:to>
                                        <p:strVal val="visible"/>
                                      </p:to>
                                    </p:set>
                                  </p:childTnLst>
                                </p:cTn>
                              </p:par>
                            </p:childTnLst>
                          </p:cTn>
                        </p:par>
                        <p:par>
                          <p:cTn id="393" fill="hold">
                            <p:stCondLst>
                              <p:cond delay="126500"/>
                            </p:stCondLst>
                            <p:childTnLst>
                              <p:par>
                                <p:cTn id="394" presetID="1" presetClass="entr" presetSubtype="0" fill="hold" grpId="0" nodeType="afterEffect">
                                  <p:stCondLst>
                                    <p:cond delay="0"/>
                                  </p:stCondLst>
                                  <p:childTnLst>
                                    <p:set>
                                      <p:cBhvr>
                                        <p:cTn id="395" dur="1" fill="hold">
                                          <p:stCondLst>
                                            <p:cond delay="999"/>
                                          </p:stCondLst>
                                        </p:cTn>
                                        <p:tgtEl>
                                          <p:spTgt spid="138"/>
                                        </p:tgtEl>
                                        <p:attrNameLst>
                                          <p:attrName>style.visibility</p:attrName>
                                        </p:attrNameLst>
                                      </p:cBhvr>
                                      <p:to>
                                        <p:strVal val="visible"/>
                                      </p:to>
                                    </p:set>
                                  </p:childTnLst>
                                </p:cTn>
                              </p:par>
                            </p:childTnLst>
                          </p:cTn>
                        </p:par>
                        <p:par>
                          <p:cTn id="396" fill="hold">
                            <p:stCondLst>
                              <p:cond delay="127500"/>
                            </p:stCondLst>
                            <p:childTnLst>
                              <p:par>
                                <p:cTn id="397" presetID="1" presetClass="entr" presetSubtype="0" fill="hold" grpId="0" nodeType="afterEffect">
                                  <p:stCondLst>
                                    <p:cond delay="0"/>
                                  </p:stCondLst>
                                  <p:childTnLst>
                                    <p:set>
                                      <p:cBhvr>
                                        <p:cTn id="398" dur="1" fill="hold">
                                          <p:stCondLst>
                                            <p:cond delay="999"/>
                                          </p:stCondLst>
                                        </p:cTn>
                                        <p:tgtEl>
                                          <p:spTgt spid="139"/>
                                        </p:tgtEl>
                                        <p:attrNameLst>
                                          <p:attrName>style.visibility</p:attrName>
                                        </p:attrNameLst>
                                      </p:cBhvr>
                                      <p:to>
                                        <p:strVal val="visible"/>
                                      </p:to>
                                    </p:set>
                                  </p:childTnLst>
                                </p:cTn>
                              </p:par>
                            </p:childTnLst>
                          </p:cTn>
                        </p:par>
                        <p:par>
                          <p:cTn id="399" fill="hold">
                            <p:stCondLst>
                              <p:cond delay="128500"/>
                            </p:stCondLst>
                            <p:childTnLst>
                              <p:par>
                                <p:cTn id="400" presetID="1" presetClass="entr" presetSubtype="0" fill="hold" grpId="0" nodeType="afterEffect">
                                  <p:stCondLst>
                                    <p:cond delay="0"/>
                                  </p:stCondLst>
                                  <p:childTnLst>
                                    <p:set>
                                      <p:cBhvr>
                                        <p:cTn id="401" dur="1" fill="hold">
                                          <p:stCondLst>
                                            <p:cond delay="999"/>
                                          </p:stCondLst>
                                        </p:cTn>
                                        <p:tgtEl>
                                          <p:spTgt spid="140"/>
                                        </p:tgtEl>
                                        <p:attrNameLst>
                                          <p:attrName>style.visibility</p:attrName>
                                        </p:attrNameLst>
                                      </p:cBhvr>
                                      <p:to>
                                        <p:strVal val="visible"/>
                                      </p:to>
                                    </p:set>
                                  </p:childTnLst>
                                </p:cTn>
                              </p:par>
                            </p:childTnLst>
                          </p:cTn>
                        </p:par>
                        <p:par>
                          <p:cTn id="402" fill="hold">
                            <p:stCondLst>
                              <p:cond delay="129500"/>
                            </p:stCondLst>
                            <p:childTnLst>
                              <p:par>
                                <p:cTn id="403" presetID="1" presetClass="entr" presetSubtype="0" fill="hold" grpId="0" nodeType="afterEffect">
                                  <p:stCondLst>
                                    <p:cond delay="0"/>
                                  </p:stCondLst>
                                  <p:childTnLst>
                                    <p:set>
                                      <p:cBhvr>
                                        <p:cTn id="404" dur="1" fill="hold">
                                          <p:stCondLst>
                                            <p:cond delay="999"/>
                                          </p:stCondLst>
                                        </p:cTn>
                                        <p:tgtEl>
                                          <p:spTgt spid="141"/>
                                        </p:tgtEl>
                                        <p:attrNameLst>
                                          <p:attrName>style.visibility</p:attrName>
                                        </p:attrNameLst>
                                      </p:cBhvr>
                                      <p:to>
                                        <p:strVal val="visible"/>
                                      </p:to>
                                    </p:set>
                                  </p:childTnLst>
                                </p:cTn>
                              </p:par>
                            </p:childTnLst>
                          </p:cTn>
                        </p:par>
                        <p:par>
                          <p:cTn id="405" fill="hold">
                            <p:stCondLst>
                              <p:cond delay="130500"/>
                            </p:stCondLst>
                            <p:childTnLst>
                              <p:par>
                                <p:cTn id="406" presetID="1" presetClass="entr" presetSubtype="0" fill="hold" grpId="0" nodeType="afterEffect">
                                  <p:stCondLst>
                                    <p:cond delay="0"/>
                                  </p:stCondLst>
                                  <p:childTnLst>
                                    <p:set>
                                      <p:cBhvr>
                                        <p:cTn id="407" dur="1" fill="hold">
                                          <p:stCondLst>
                                            <p:cond delay="999"/>
                                          </p:stCondLst>
                                        </p:cTn>
                                        <p:tgtEl>
                                          <p:spTgt spid="142"/>
                                        </p:tgtEl>
                                        <p:attrNameLst>
                                          <p:attrName>style.visibility</p:attrName>
                                        </p:attrNameLst>
                                      </p:cBhvr>
                                      <p:to>
                                        <p:strVal val="visible"/>
                                      </p:to>
                                    </p:set>
                                  </p:childTnLst>
                                </p:cTn>
                              </p:par>
                            </p:childTnLst>
                          </p:cTn>
                        </p:par>
                        <p:par>
                          <p:cTn id="408" fill="hold">
                            <p:stCondLst>
                              <p:cond delay="131500"/>
                            </p:stCondLst>
                            <p:childTnLst>
                              <p:par>
                                <p:cTn id="409" presetID="1" presetClass="entr" presetSubtype="0" fill="hold" grpId="0" nodeType="afterEffect">
                                  <p:stCondLst>
                                    <p:cond delay="0"/>
                                  </p:stCondLst>
                                  <p:childTnLst>
                                    <p:set>
                                      <p:cBhvr>
                                        <p:cTn id="410" dur="1" fill="hold">
                                          <p:stCondLst>
                                            <p:cond delay="999"/>
                                          </p:stCondLst>
                                        </p:cTn>
                                        <p:tgtEl>
                                          <p:spTgt spid="143"/>
                                        </p:tgtEl>
                                        <p:attrNameLst>
                                          <p:attrName>style.visibility</p:attrName>
                                        </p:attrNameLst>
                                      </p:cBhvr>
                                      <p:to>
                                        <p:strVal val="visible"/>
                                      </p:to>
                                    </p:set>
                                  </p:childTnLst>
                                </p:cTn>
                              </p:par>
                            </p:childTnLst>
                          </p:cTn>
                        </p:par>
                        <p:par>
                          <p:cTn id="411" fill="hold">
                            <p:stCondLst>
                              <p:cond delay="132500"/>
                            </p:stCondLst>
                            <p:childTnLst>
                              <p:par>
                                <p:cTn id="412" presetID="1" presetClass="entr" presetSubtype="0" fill="hold" grpId="0" nodeType="afterEffect">
                                  <p:stCondLst>
                                    <p:cond delay="0"/>
                                  </p:stCondLst>
                                  <p:childTnLst>
                                    <p:set>
                                      <p:cBhvr>
                                        <p:cTn id="413" dur="1" fill="hold">
                                          <p:stCondLst>
                                            <p:cond delay="999"/>
                                          </p:stCondLst>
                                        </p:cTn>
                                        <p:tgtEl>
                                          <p:spTgt spid="144"/>
                                        </p:tgtEl>
                                        <p:attrNameLst>
                                          <p:attrName>style.visibility</p:attrName>
                                        </p:attrNameLst>
                                      </p:cBhvr>
                                      <p:to>
                                        <p:strVal val="visible"/>
                                      </p:to>
                                    </p:set>
                                  </p:childTnLst>
                                </p:cTn>
                              </p:par>
                            </p:childTnLst>
                          </p:cTn>
                        </p:par>
                        <p:par>
                          <p:cTn id="414" fill="hold">
                            <p:stCondLst>
                              <p:cond delay="133500"/>
                            </p:stCondLst>
                            <p:childTnLst>
                              <p:par>
                                <p:cTn id="415" presetID="1" presetClass="entr" presetSubtype="0" fill="hold" grpId="0" nodeType="afterEffect">
                                  <p:stCondLst>
                                    <p:cond delay="0"/>
                                  </p:stCondLst>
                                  <p:childTnLst>
                                    <p:set>
                                      <p:cBhvr>
                                        <p:cTn id="416" dur="1" fill="hold">
                                          <p:stCondLst>
                                            <p:cond delay="999"/>
                                          </p:stCondLst>
                                        </p:cTn>
                                        <p:tgtEl>
                                          <p:spTgt spid="145"/>
                                        </p:tgtEl>
                                        <p:attrNameLst>
                                          <p:attrName>style.visibility</p:attrName>
                                        </p:attrNameLst>
                                      </p:cBhvr>
                                      <p:to>
                                        <p:strVal val="visible"/>
                                      </p:to>
                                    </p:set>
                                  </p:childTnLst>
                                </p:cTn>
                              </p:par>
                            </p:childTnLst>
                          </p:cTn>
                        </p:par>
                        <p:par>
                          <p:cTn id="417" fill="hold">
                            <p:stCondLst>
                              <p:cond delay="134500"/>
                            </p:stCondLst>
                            <p:childTnLst>
                              <p:par>
                                <p:cTn id="418" presetID="1" presetClass="entr" presetSubtype="0" fill="hold" grpId="0" nodeType="afterEffect">
                                  <p:stCondLst>
                                    <p:cond delay="0"/>
                                  </p:stCondLst>
                                  <p:childTnLst>
                                    <p:set>
                                      <p:cBhvr>
                                        <p:cTn id="419" dur="1" fill="hold">
                                          <p:stCondLst>
                                            <p:cond delay="999"/>
                                          </p:stCondLst>
                                        </p:cTn>
                                        <p:tgtEl>
                                          <p:spTgt spid="146"/>
                                        </p:tgtEl>
                                        <p:attrNameLst>
                                          <p:attrName>style.visibility</p:attrName>
                                        </p:attrNameLst>
                                      </p:cBhvr>
                                      <p:to>
                                        <p:strVal val="visible"/>
                                      </p:to>
                                    </p:set>
                                  </p:childTnLst>
                                </p:cTn>
                              </p:par>
                            </p:childTnLst>
                          </p:cTn>
                        </p:par>
                        <p:par>
                          <p:cTn id="420" fill="hold">
                            <p:stCondLst>
                              <p:cond delay="135500"/>
                            </p:stCondLst>
                            <p:childTnLst>
                              <p:par>
                                <p:cTn id="421" presetID="1" presetClass="entr" presetSubtype="0" fill="hold" grpId="0" nodeType="afterEffect">
                                  <p:stCondLst>
                                    <p:cond delay="0"/>
                                  </p:stCondLst>
                                  <p:childTnLst>
                                    <p:set>
                                      <p:cBhvr>
                                        <p:cTn id="422" dur="1" fill="hold">
                                          <p:stCondLst>
                                            <p:cond delay="999"/>
                                          </p:stCondLst>
                                        </p:cTn>
                                        <p:tgtEl>
                                          <p:spTgt spid="147"/>
                                        </p:tgtEl>
                                        <p:attrNameLst>
                                          <p:attrName>style.visibility</p:attrName>
                                        </p:attrNameLst>
                                      </p:cBhvr>
                                      <p:to>
                                        <p:strVal val="visible"/>
                                      </p:to>
                                    </p:set>
                                  </p:childTnLst>
                                </p:cTn>
                              </p:par>
                            </p:childTnLst>
                          </p:cTn>
                        </p:par>
                        <p:par>
                          <p:cTn id="423" fill="hold">
                            <p:stCondLst>
                              <p:cond delay="136500"/>
                            </p:stCondLst>
                            <p:childTnLst>
                              <p:par>
                                <p:cTn id="424" presetID="1" presetClass="entr" presetSubtype="0" fill="hold" grpId="0" nodeType="afterEffect">
                                  <p:stCondLst>
                                    <p:cond delay="0"/>
                                  </p:stCondLst>
                                  <p:childTnLst>
                                    <p:set>
                                      <p:cBhvr>
                                        <p:cTn id="425" dur="1" fill="hold">
                                          <p:stCondLst>
                                            <p:cond delay="999"/>
                                          </p:stCondLst>
                                        </p:cTn>
                                        <p:tgtEl>
                                          <p:spTgt spid="148"/>
                                        </p:tgtEl>
                                        <p:attrNameLst>
                                          <p:attrName>style.visibility</p:attrName>
                                        </p:attrNameLst>
                                      </p:cBhvr>
                                      <p:to>
                                        <p:strVal val="visible"/>
                                      </p:to>
                                    </p:set>
                                  </p:childTnLst>
                                </p:cTn>
                              </p:par>
                            </p:childTnLst>
                          </p:cTn>
                        </p:par>
                        <p:par>
                          <p:cTn id="426" fill="hold">
                            <p:stCondLst>
                              <p:cond delay="137500"/>
                            </p:stCondLst>
                            <p:childTnLst>
                              <p:par>
                                <p:cTn id="427" presetID="1" presetClass="entr" presetSubtype="0" fill="hold" grpId="0" nodeType="afterEffect">
                                  <p:stCondLst>
                                    <p:cond delay="0"/>
                                  </p:stCondLst>
                                  <p:childTnLst>
                                    <p:set>
                                      <p:cBhvr>
                                        <p:cTn id="428" dur="1" fill="hold">
                                          <p:stCondLst>
                                            <p:cond delay="999"/>
                                          </p:stCondLst>
                                        </p:cTn>
                                        <p:tgtEl>
                                          <p:spTgt spid="149"/>
                                        </p:tgtEl>
                                        <p:attrNameLst>
                                          <p:attrName>style.visibility</p:attrName>
                                        </p:attrNameLst>
                                      </p:cBhvr>
                                      <p:to>
                                        <p:strVal val="visible"/>
                                      </p:to>
                                    </p:set>
                                  </p:childTnLst>
                                </p:cTn>
                              </p:par>
                            </p:childTnLst>
                          </p:cTn>
                        </p:par>
                        <p:par>
                          <p:cTn id="429" fill="hold">
                            <p:stCondLst>
                              <p:cond delay="138500"/>
                            </p:stCondLst>
                            <p:childTnLst>
                              <p:par>
                                <p:cTn id="430" presetID="1" presetClass="entr" presetSubtype="0" fill="hold" grpId="0" nodeType="afterEffect">
                                  <p:stCondLst>
                                    <p:cond delay="0"/>
                                  </p:stCondLst>
                                  <p:childTnLst>
                                    <p:set>
                                      <p:cBhvr>
                                        <p:cTn id="431" dur="1" fill="hold">
                                          <p:stCondLst>
                                            <p:cond delay="999"/>
                                          </p:stCondLst>
                                        </p:cTn>
                                        <p:tgtEl>
                                          <p:spTgt spid="150"/>
                                        </p:tgtEl>
                                        <p:attrNameLst>
                                          <p:attrName>style.visibility</p:attrName>
                                        </p:attrNameLst>
                                      </p:cBhvr>
                                      <p:to>
                                        <p:strVal val="visible"/>
                                      </p:to>
                                    </p:set>
                                  </p:childTnLst>
                                </p:cTn>
                              </p:par>
                            </p:childTnLst>
                          </p:cTn>
                        </p:par>
                        <p:par>
                          <p:cTn id="432" fill="hold">
                            <p:stCondLst>
                              <p:cond delay="139500"/>
                            </p:stCondLst>
                            <p:childTnLst>
                              <p:par>
                                <p:cTn id="433" presetID="1" presetClass="entr" presetSubtype="0" fill="hold" grpId="0" nodeType="afterEffect">
                                  <p:stCondLst>
                                    <p:cond delay="0"/>
                                  </p:stCondLst>
                                  <p:childTnLst>
                                    <p:set>
                                      <p:cBhvr>
                                        <p:cTn id="434" dur="1" fill="hold">
                                          <p:stCondLst>
                                            <p:cond delay="999"/>
                                          </p:stCondLst>
                                        </p:cTn>
                                        <p:tgtEl>
                                          <p:spTgt spid="151"/>
                                        </p:tgtEl>
                                        <p:attrNameLst>
                                          <p:attrName>style.visibility</p:attrName>
                                        </p:attrNameLst>
                                      </p:cBhvr>
                                      <p:to>
                                        <p:strVal val="visible"/>
                                      </p:to>
                                    </p:set>
                                  </p:childTnLst>
                                </p:cTn>
                              </p:par>
                            </p:childTnLst>
                          </p:cTn>
                        </p:par>
                        <p:par>
                          <p:cTn id="435" fill="hold">
                            <p:stCondLst>
                              <p:cond delay="140500"/>
                            </p:stCondLst>
                            <p:childTnLst>
                              <p:par>
                                <p:cTn id="436" presetID="1" presetClass="entr" presetSubtype="0" fill="hold" grpId="0" nodeType="afterEffect">
                                  <p:stCondLst>
                                    <p:cond delay="0"/>
                                  </p:stCondLst>
                                  <p:childTnLst>
                                    <p:set>
                                      <p:cBhvr>
                                        <p:cTn id="437" dur="1" fill="hold">
                                          <p:stCondLst>
                                            <p:cond delay="999"/>
                                          </p:stCondLst>
                                        </p:cTn>
                                        <p:tgtEl>
                                          <p:spTgt spid="152"/>
                                        </p:tgtEl>
                                        <p:attrNameLst>
                                          <p:attrName>style.visibility</p:attrName>
                                        </p:attrNameLst>
                                      </p:cBhvr>
                                      <p:to>
                                        <p:strVal val="visible"/>
                                      </p:to>
                                    </p:set>
                                  </p:childTnLst>
                                </p:cTn>
                              </p:par>
                            </p:childTnLst>
                          </p:cTn>
                        </p:par>
                        <p:par>
                          <p:cTn id="438" fill="hold">
                            <p:stCondLst>
                              <p:cond delay="141500"/>
                            </p:stCondLst>
                            <p:childTnLst>
                              <p:par>
                                <p:cTn id="439" presetID="1" presetClass="entr" presetSubtype="0" fill="hold" grpId="0" nodeType="afterEffect">
                                  <p:stCondLst>
                                    <p:cond delay="0"/>
                                  </p:stCondLst>
                                  <p:childTnLst>
                                    <p:set>
                                      <p:cBhvr>
                                        <p:cTn id="440" dur="1" fill="hold">
                                          <p:stCondLst>
                                            <p:cond delay="999"/>
                                          </p:stCondLst>
                                        </p:cTn>
                                        <p:tgtEl>
                                          <p:spTgt spid="153"/>
                                        </p:tgtEl>
                                        <p:attrNameLst>
                                          <p:attrName>style.visibility</p:attrName>
                                        </p:attrNameLst>
                                      </p:cBhvr>
                                      <p:to>
                                        <p:strVal val="visible"/>
                                      </p:to>
                                    </p:set>
                                  </p:childTnLst>
                                </p:cTn>
                              </p:par>
                            </p:childTnLst>
                          </p:cTn>
                        </p:par>
                        <p:par>
                          <p:cTn id="441" fill="hold">
                            <p:stCondLst>
                              <p:cond delay="142500"/>
                            </p:stCondLst>
                            <p:childTnLst>
                              <p:par>
                                <p:cTn id="442" presetID="1" presetClass="entr" presetSubtype="0" fill="hold" grpId="0" nodeType="afterEffect">
                                  <p:stCondLst>
                                    <p:cond delay="0"/>
                                  </p:stCondLst>
                                  <p:childTnLst>
                                    <p:set>
                                      <p:cBhvr>
                                        <p:cTn id="443" dur="1" fill="hold">
                                          <p:stCondLst>
                                            <p:cond delay="999"/>
                                          </p:stCondLst>
                                        </p:cTn>
                                        <p:tgtEl>
                                          <p:spTgt spid="154"/>
                                        </p:tgtEl>
                                        <p:attrNameLst>
                                          <p:attrName>style.visibility</p:attrName>
                                        </p:attrNameLst>
                                      </p:cBhvr>
                                      <p:to>
                                        <p:strVal val="visible"/>
                                      </p:to>
                                    </p:set>
                                  </p:childTnLst>
                                </p:cTn>
                              </p:par>
                            </p:childTnLst>
                          </p:cTn>
                        </p:par>
                        <p:par>
                          <p:cTn id="444" fill="hold">
                            <p:stCondLst>
                              <p:cond delay="143500"/>
                            </p:stCondLst>
                            <p:childTnLst>
                              <p:par>
                                <p:cTn id="445" presetID="1" presetClass="entr" presetSubtype="0" fill="hold" grpId="0" nodeType="afterEffect">
                                  <p:stCondLst>
                                    <p:cond delay="0"/>
                                  </p:stCondLst>
                                  <p:childTnLst>
                                    <p:set>
                                      <p:cBhvr>
                                        <p:cTn id="446" dur="1" fill="hold">
                                          <p:stCondLst>
                                            <p:cond delay="999"/>
                                          </p:stCondLst>
                                        </p:cTn>
                                        <p:tgtEl>
                                          <p:spTgt spid="155"/>
                                        </p:tgtEl>
                                        <p:attrNameLst>
                                          <p:attrName>style.visibility</p:attrName>
                                        </p:attrNameLst>
                                      </p:cBhvr>
                                      <p:to>
                                        <p:strVal val="visible"/>
                                      </p:to>
                                    </p:set>
                                  </p:childTnLst>
                                </p:cTn>
                              </p:par>
                            </p:childTnLst>
                          </p:cTn>
                        </p:par>
                        <p:par>
                          <p:cTn id="447" fill="hold">
                            <p:stCondLst>
                              <p:cond delay="144500"/>
                            </p:stCondLst>
                            <p:childTnLst>
                              <p:par>
                                <p:cTn id="448" presetID="1" presetClass="entr" presetSubtype="0" fill="hold" grpId="0" nodeType="afterEffect">
                                  <p:stCondLst>
                                    <p:cond delay="0"/>
                                  </p:stCondLst>
                                  <p:childTnLst>
                                    <p:set>
                                      <p:cBhvr>
                                        <p:cTn id="449" dur="1" fill="hold">
                                          <p:stCondLst>
                                            <p:cond delay="999"/>
                                          </p:stCondLst>
                                        </p:cTn>
                                        <p:tgtEl>
                                          <p:spTgt spid="156"/>
                                        </p:tgtEl>
                                        <p:attrNameLst>
                                          <p:attrName>style.visibility</p:attrName>
                                        </p:attrNameLst>
                                      </p:cBhvr>
                                      <p:to>
                                        <p:strVal val="visible"/>
                                      </p:to>
                                    </p:set>
                                  </p:childTnLst>
                                </p:cTn>
                              </p:par>
                            </p:childTnLst>
                          </p:cTn>
                        </p:par>
                        <p:par>
                          <p:cTn id="450" fill="hold">
                            <p:stCondLst>
                              <p:cond delay="145500"/>
                            </p:stCondLst>
                            <p:childTnLst>
                              <p:par>
                                <p:cTn id="451" presetID="1" presetClass="entr" presetSubtype="0" fill="hold" grpId="0" nodeType="afterEffect">
                                  <p:stCondLst>
                                    <p:cond delay="0"/>
                                  </p:stCondLst>
                                  <p:childTnLst>
                                    <p:set>
                                      <p:cBhvr>
                                        <p:cTn id="452" dur="1" fill="hold">
                                          <p:stCondLst>
                                            <p:cond delay="999"/>
                                          </p:stCondLst>
                                        </p:cTn>
                                        <p:tgtEl>
                                          <p:spTgt spid="157"/>
                                        </p:tgtEl>
                                        <p:attrNameLst>
                                          <p:attrName>style.visibility</p:attrName>
                                        </p:attrNameLst>
                                      </p:cBhvr>
                                      <p:to>
                                        <p:strVal val="visible"/>
                                      </p:to>
                                    </p:set>
                                  </p:childTnLst>
                                </p:cTn>
                              </p:par>
                            </p:childTnLst>
                          </p:cTn>
                        </p:par>
                        <p:par>
                          <p:cTn id="453" fill="hold">
                            <p:stCondLst>
                              <p:cond delay="146500"/>
                            </p:stCondLst>
                            <p:childTnLst>
                              <p:par>
                                <p:cTn id="454" presetID="1" presetClass="entr" presetSubtype="0" fill="hold" grpId="0" nodeType="afterEffect">
                                  <p:stCondLst>
                                    <p:cond delay="0"/>
                                  </p:stCondLst>
                                  <p:childTnLst>
                                    <p:set>
                                      <p:cBhvr>
                                        <p:cTn id="455" dur="1" fill="hold">
                                          <p:stCondLst>
                                            <p:cond delay="999"/>
                                          </p:stCondLst>
                                        </p:cTn>
                                        <p:tgtEl>
                                          <p:spTgt spid="158"/>
                                        </p:tgtEl>
                                        <p:attrNameLst>
                                          <p:attrName>style.visibility</p:attrName>
                                        </p:attrNameLst>
                                      </p:cBhvr>
                                      <p:to>
                                        <p:strVal val="visible"/>
                                      </p:to>
                                    </p:set>
                                  </p:childTnLst>
                                </p:cTn>
                              </p:par>
                            </p:childTnLst>
                          </p:cTn>
                        </p:par>
                        <p:par>
                          <p:cTn id="456" fill="hold">
                            <p:stCondLst>
                              <p:cond delay="147500"/>
                            </p:stCondLst>
                            <p:childTnLst>
                              <p:par>
                                <p:cTn id="457" presetID="1" presetClass="entr" presetSubtype="0" fill="hold" grpId="0" nodeType="afterEffect">
                                  <p:stCondLst>
                                    <p:cond delay="0"/>
                                  </p:stCondLst>
                                  <p:childTnLst>
                                    <p:set>
                                      <p:cBhvr>
                                        <p:cTn id="458" dur="1" fill="hold">
                                          <p:stCondLst>
                                            <p:cond delay="999"/>
                                          </p:stCondLst>
                                        </p:cTn>
                                        <p:tgtEl>
                                          <p:spTgt spid="159"/>
                                        </p:tgtEl>
                                        <p:attrNameLst>
                                          <p:attrName>style.visibility</p:attrName>
                                        </p:attrNameLst>
                                      </p:cBhvr>
                                      <p:to>
                                        <p:strVal val="visible"/>
                                      </p:to>
                                    </p:set>
                                  </p:childTnLst>
                                </p:cTn>
                              </p:par>
                            </p:childTnLst>
                          </p:cTn>
                        </p:par>
                        <p:par>
                          <p:cTn id="459" fill="hold">
                            <p:stCondLst>
                              <p:cond delay="148500"/>
                            </p:stCondLst>
                            <p:childTnLst>
                              <p:par>
                                <p:cTn id="460" presetID="1" presetClass="entr" presetSubtype="0" fill="hold" grpId="0" nodeType="afterEffect">
                                  <p:stCondLst>
                                    <p:cond delay="0"/>
                                  </p:stCondLst>
                                  <p:childTnLst>
                                    <p:set>
                                      <p:cBhvr>
                                        <p:cTn id="461" dur="1" fill="hold">
                                          <p:stCondLst>
                                            <p:cond delay="999"/>
                                          </p:stCondLst>
                                        </p:cTn>
                                        <p:tgtEl>
                                          <p:spTgt spid="160"/>
                                        </p:tgtEl>
                                        <p:attrNameLst>
                                          <p:attrName>style.visibility</p:attrName>
                                        </p:attrNameLst>
                                      </p:cBhvr>
                                      <p:to>
                                        <p:strVal val="visible"/>
                                      </p:to>
                                    </p:set>
                                  </p:childTnLst>
                                </p:cTn>
                              </p:par>
                            </p:childTnLst>
                          </p:cTn>
                        </p:par>
                        <p:par>
                          <p:cTn id="462" fill="hold">
                            <p:stCondLst>
                              <p:cond delay="149500"/>
                            </p:stCondLst>
                            <p:childTnLst>
                              <p:par>
                                <p:cTn id="463" presetID="1" presetClass="entr" presetSubtype="0" fill="hold" grpId="0" nodeType="afterEffect">
                                  <p:stCondLst>
                                    <p:cond delay="0"/>
                                  </p:stCondLst>
                                  <p:childTnLst>
                                    <p:set>
                                      <p:cBhvr>
                                        <p:cTn id="464" dur="1" fill="hold">
                                          <p:stCondLst>
                                            <p:cond delay="999"/>
                                          </p:stCondLst>
                                        </p:cTn>
                                        <p:tgtEl>
                                          <p:spTgt spid="161"/>
                                        </p:tgtEl>
                                        <p:attrNameLst>
                                          <p:attrName>style.visibility</p:attrName>
                                        </p:attrNameLst>
                                      </p:cBhvr>
                                      <p:to>
                                        <p:strVal val="visible"/>
                                      </p:to>
                                    </p:set>
                                  </p:childTnLst>
                                </p:cTn>
                              </p:par>
                            </p:childTnLst>
                          </p:cTn>
                        </p:par>
                        <p:par>
                          <p:cTn id="465" fill="hold">
                            <p:stCondLst>
                              <p:cond delay="150500"/>
                            </p:stCondLst>
                            <p:childTnLst>
                              <p:par>
                                <p:cTn id="466" presetID="1" presetClass="entr" presetSubtype="0" fill="hold" grpId="0" nodeType="afterEffect">
                                  <p:stCondLst>
                                    <p:cond delay="0"/>
                                  </p:stCondLst>
                                  <p:childTnLst>
                                    <p:set>
                                      <p:cBhvr>
                                        <p:cTn id="467" dur="1" fill="hold">
                                          <p:stCondLst>
                                            <p:cond delay="999"/>
                                          </p:stCondLst>
                                        </p:cTn>
                                        <p:tgtEl>
                                          <p:spTgt spid="162"/>
                                        </p:tgtEl>
                                        <p:attrNameLst>
                                          <p:attrName>style.visibility</p:attrName>
                                        </p:attrNameLst>
                                      </p:cBhvr>
                                      <p:to>
                                        <p:strVal val="visible"/>
                                      </p:to>
                                    </p:set>
                                  </p:childTnLst>
                                </p:cTn>
                              </p:par>
                            </p:childTnLst>
                          </p:cTn>
                        </p:par>
                        <p:par>
                          <p:cTn id="468" fill="hold">
                            <p:stCondLst>
                              <p:cond delay="151500"/>
                            </p:stCondLst>
                            <p:childTnLst>
                              <p:par>
                                <p:cTn id="469" presetID="1" presetClass="entr" presetSubtype="0" fill="hold" grpId="0" nodeType="afterEffect">
                                  <p:stCondLst>
                                    <p:cond delay="0"/>
                                  </p:stCondLst>
                                  <p:childTnLst>
                                    <p:set>
                                      <p:cBhvr>
                                        <p:cTn id="470" dur="1" fill="hold">
                                          <p:stCondLst>
                                            <p:cond delay="999"/>
                                          </p:stCondLst>
                                        </p:cTn>
                                        <p:tgtEl>
                                          <p:spTgt spid="163"/>
                                        </p:tgtEl>
                                        <p:attrNameLst>
                                          <p:attrName>style.visibility</p:attrName>
                                        </p:attrNameLst>
                                      </p:cBhvr>
                                      <p:to>
                                        <p:strVal val="visible"/>
                                      </p:to>
                                    </p:set>
                                  </p:childTnLst>
                                </p:cTn>
                              </p:par>
                            </p:childTnLst>
                          </p:cTn>
                        </p:par>
                        <p:par>
                          <p:cTn id="471" fill="hold">
                            <p:stCondLst>
                              <p:cond delay="152500"/>
                            </p:stCondLst>
                            <p:childTnLst>
                              <p:par>
                                <p:cTn id="472" presetID="1" presetClass="entr" presetSubtype="0" fill="hold" grpId="0" nodeType="afterEffect">
                                  <p:stCondLst>
                                    <p:cond delay="0"/>
                                  </p:stCondLst>
                                  <p:childTnLst>
                                    <p:set>
                                      <p:cBhvr>
                                        <p:cTn id="473" dur="1" fill="hold">
                                          <p:stCondLst>
                                            <p:cond delay="999"/>
                                          </p:stCondLst>
                                        </p:cTn>
                                        <p:tgtEl>
                                          <p:spTgt spid="164"/>
                                        </p:tgtEl>
                                        <p:attrNameLst>
                                          <p:attrName>style.visibility</p:attrName>
                                        </p:attrNameLst>
                                      </p:cBhvr>
                                      <p:to>
                                        <p:strVal val="visible"/>
                                      </p:to>
                                    </p:set>
                                  </p:childTnLst>
                                </p:cTn>
                              </p:par>
                            </p:childTnLst>
                          </p:cTn>
                        </p:par>
                        <p:par>
                          <p:cTn id="474" fill="hold">
                            <p:stCondLst>
                              <p:cond delay="153500"/>
                            </p:stCondLst>
                            <p:childTnLst>
                              <p:par>
                                <p:cTn id="475" presetID="1" presetClass="entr" presetSubtype="0" fill="hold" grpId="0" nodeType="afterEffect">
                                  <p:stCondLst>
                                    <p:cond delay="0"/>
                                  </p:stCondLst>
                                  <p:childTnLst>
                                    <p:set>
                                      <p:cBhvr>
                                        <p:cTn id="476" dur="1" fill="hold">
                                          <p:stCondLst>
                                            <p:cond delay="999"/>
                                          </p:stCondLst>
                                        </p:cTn>
                                        <p:tgtEl>
                                          <p:spTgt spid="165"/>
                                        </p:tgtEl>
                                        <p:attrNameLst>
                                          <p:attrName>style.visibility</p:attrName>
                                        </p:attrNameLst>
                                      </p:cBhvr>
                                      <p:to>
                                        <p:strVal val="visible"/>
                                      </p:to>
                                    </p:set>
                                  </p:childTnLst>
                                </p:cTn>
                              </p:par>
                            </p:childTnLst>
                          </p:cTn>
                        </p:par>
                        <p:par>
                          <p:cTn id="477" fill="hold">
                            <p:stCondLst>
                              <p:cond delay="154500"/>
                            </p:stCondLst>
                            <p:childTnLst>
                              <p:par>
                                <p:cTn id="478" presetID="1" presetClass="entr" presetSubtype="0" fill="hold" grpId="0" nodeType="afterEffect">
                                  <p:stCondLst>
                                    <p:cond delay="0"/>
                                  </p:stCondLst>
                                  <p:childTnLst>
                                    <p:set>
                                      <p:cBhvr>
                                        <p:cTn id="479" dur="1" fill="hold">
                                          <p:stCondLst>
                                            <p:cond delay="999"/>
                                          </p:stCondLst>
                                        </p:cTn>
                                        <p:tgtEl>
                                          <p:spTgt spid="166"/>
                                        </p:tgtEl>
                                        <p:attrNameLst>
                                          <p:attrName>style.visibility</p:attrName>
                                        </p:attrNameLst>
                                      </p:cBhvr>
                                      <p:to>
                                        <p:strVal val="visible"/>
                                      </p:to>
                                    </p:set>
                                  </p:childTnLst>
                                </p:cTn>
                              </p:par>
                            </p:childTnLst>
                          </p:cTn>
                        </p:par>
                        <p:par>
                          <p:cTn id="480" fill="hold">
                            <p:stCondLst>
                              <p:cond delay="155500"/>
                            </p:stCondLst>
                            <p:childTnLst>
                              <p:par>
                                <p:cTn id="481" presetID="1" presetClass="entr" presetSubtype="0" fill="hold" grpId="0" nodeType="afterEffect">
                                  <p:stCondLst>
                                    <p:cond delay="0"/>
                                  </p:stCondLst>
                                  <p:childTnLst>
                                    <p:set>
                                      <p:cBhvr>
                                        <p:cTn id="482" dur="1" fill="hold">
                                          <p:stCondLst>
                                            <p:cond delay="999"/>
                                          </p:stCondLst>
                                        </p:cTn>
                                        <p:tgtEl>
                                          <p:spTgt spid="167"/>
                                        </p:tgtEl>
                                        <p:attrNameLst>
                                          <p:attrName>style.visibility</p:attrName>
                                        </p:attrNameLst>
                                      </p:cBhvr>
                                      <p:to>
                                        <p:strVal val="visible"/>
                                      </p:to>
                                    </p:set>
                                  </p:childTnLst>
                                </p:cTn>
                              </p:par>
                            </p:childTnLst>
                          </p:cTn>
                        </p:par>
                        <p:par>
                          <p:cTn id="483" fill="hold">
                            <p:stCondLst>
                              <p:cond delay="156500"/>
                            </p:stCondLst>
                            <p:childTnLst>
                              <p:par>
                                <p:cTn id="484" presetID="1" presetClass="entr" presetSubtype="0" fill="hold" grpId="0" nodeType="afterEffect">
                                  <p:stCondLst>
                                    <p:cond delay="0"/>
                                  </p:stCondLst>
                                  <p:childTnLst>
                                    <p:set>
                                      <p:cBhvr>
                                        <p:cTn id="485" dur="1" fill="hold">
                                          <p:stCondLst>
                                            <p:cond delay="999"/>
                                          </p:stCondLst>
                                        </p:cTn>
                                        <p:tgtEl>
                                          <p:spTgt spid="168"/>
                                        </p:tgtEl>
                                        <p:attrNameLst>
                                          <p:attrName>style.visibility</p:attrName>
                                        </p:attrNameLst>
                                      </p:cBhvr>
                                      <p:to>
                                        <p:strVal val="visible"/>
                                      </p:to>
                                    </p:set>
                                  </p:childTnLst>
                                </p:cTn>
                              </p:par>
                            </p:childTnLst>
                          </p:cTn>
                        </p:par>
                        <p:par>
                          <p:cTn id="486" fill="hold">
                            <p:stCondLst>
                              <p:cond delay="157500"/>
                            </p:stCondLst>
                            <p:childTnLst>
                              <p:par>
                                <p:cTn id="487" presetID="1" presetClass="entr" presetSubtype="0" fill="hold" grpId="0" nodeType="afterEffect">
                                  <p:stCondLst>
                                    <p:cond delay="0"/>
                                  </p:stCondLst>
                                  <p:childTnLst>
                                    <p:set>
                                      <p:cBhvr>
                                        <p:cTn id="488" dur="1" fill="hold">
                                          <p:stCondLst>
                                            <p:cond delay="999"/>
                                          </p:stCondLst>
                                        </p:cTn>
                                        <p:tgtEl>
                                          <p:spTgt spid="169"/>
                                        </p:tgtEl>
                                        <p:attrNameLst>
                                          <p:attrName>style.visibility</p:attrName>
                                        </p:attrNameLst>
                                      </p:cBhvr>
                                      <p:to>
                                        <p:strVal val="visible"/>
                                      </p:to>
                                    </p:set>
                                  </p:childTnLst>
                                </p:cTn>
                              </p:par>
                            </p:childTnLst>
                          </p:cTn>
                        </p:par>
                        <p:par>
                          <p:cTn id="489" fill="hold">
                            <p:stCondLst>
                              <p:cond delay="158500"/>
                            </p:stCondLst>
                            <p:childTnLst>
                              <p:par>
                                <p:cTn id="490" presetID="1" presetClass="entr" presetSubtype="0" fill="hold" grpId="0" nodeType="afterEffect">
                                  <p:stCondLst>
                                    <p:cond delay="0"/>
                                  </p:stCondLst>
                                  <p:childTnLst>
                                    <p:set>
                                      <p:cBhvr>
                                        <p:cTn id="491" dur="1" fill="hold">
                                          <p:stCondLst>
                                            <p:cond delay="999"/>
                                          </p:stCondLst>
                                        </p:cTn>
                                        <p:tgtEl>
                                          <p:spTgt spid="170"/>
                                        </p:tgtEl>
                                        <p:attrNameLst>
                                          <p:attrName>style.visibility</p:attrName>
                                        </p:attrNameLst>
                                      </p:cBhvr>
                                      <p:to>
                                        <p:strVal val="visible"/>
                                      </p:to>
                                    </p:set>
                                  </p:childTnLst>
                                </p:cTn>
                              </p:par>
                            </p:childTnLst>
                          </p:cTn>
                        </p:par>
                        <p:par>
                          <p:cTn id="492" fill="hold">
                            <p:stCondLst>
                              <p:cond delay="159500"/>
                            </p:stCondLst>
                            <p:childTnLst>
                              <p:par>
                                <p:cTn id="493" presetID="1" presetClass="entr" presetSubtype="0" fill="hold" grpId="0" nodeType="afterEffect">
                                  <p:stCondLst>
                                    <p:cond delay="0"/>
                                  </p:stCondLst>
                                  <p:childTnLst>
                                    <p:set>
                                      <p:cBhvr>
                                        <p:cTn id="494" dur="1" fill="hold">
                                          <p:stCondLst>
                                            <p:cond delay="999"/>
                                          </p:stCondLst>
                                        </p:cTn>
                                        <p:tgtEl>
                                          <p:spTgt spid="171"/>
                                        </p:tgtEl>
                                        <p:attrNameLst>
                                          <p:attrName>style.visibility</p:attrName>
                                        </p:attrNameLst>
                                      </p:cBhvr>
                                      <p:to>
                                        <p:strVal val="visible"/>
                                      </p:to>
                                    </p:set>
                                  </p:childTnLst>
                                </p:cTn>
                              </p:par>
                            </p:childTnLst>
                          </p:cTn>
                        </p:par>
                        <p:par>
                          <p:cTn id="495" fill="hold">
                            <p:stCondLst>
                              <p:cond delay="160500"/>
                            </p:stCondLst>
                            <p:childTnLst>
                              <p:par>
                                <p:cTn id="496" presetID="1" presetClass="entr" presetSubtype="0" fill="hold" grpId="0" nodeType="afterEffect">
                                  <p:stCondLst>
                                    <p:cond delay="0"/>
                                  </p:stCondLst>
                                  <p:childTnLst>
                                    <p:set>
                                      <p:cBhvr>
                                        <p:cTn id="497" dur="1" fill="hold">
                                          <p:stCondLst>
                                            <p:cond delay="999"/>
                                          </p:stCondLst>
                                        </p:cTn>
                                        <p:tgtEl>
                                          <p:spTgt spid="172"/>
                                        </p:tgtEl>
                                        <p:attrNameLst>
                                          <p:attrName>style.visibility</p:attrName>
                                        </p:attrNameLst>
                                      </p:cBhvr>
                                      <p:to>
                                        <p:strVal val="visible"/>
                                      </p:to>
                                    </p:set>
                                  </p:childTnLst>
                                </p:cTn>
                              </p:par>
                            </p:childTnLst>
                          </p:cTn>
                        </p:par>
                        <p:par>
                          <p:cTn id="498" fill="hold">
                            <p:stCondLst>
                              <p:cond delay="161500"/>
                            </p:stCondLst>
                            <p:childTnLst>
                              <p:par>
                                <p:cTn id="499" presetID="1" presetClass="entr" presetSubtype="0" fill="hold" grpId="0" nodeType="afterEffect">
                                  <p:stCondLst>
                                    <p:cond delay="0"/>
                                  </p:stCondLst>
                                  <p:childTnLst>
                                    <p:set>
                                      <p:cBhvr>
                                        <p:cTn id="500" dur="1" fill="hold">
                                          <p:stCondLst>
                                            <p:cond delay="999"/>
                                          </p:stCondLst>
                                        </p:cTn>
                                        <p:tgtEl>
                                          <p:spTgt spid="173"/>
                                        </p:tgtEl>
                                        <p:attrNameLst>
                                          <p:attrName>style.visibility</p:attrName>
                                        </p:attrNameLst>
                                      </p:cBhvr>
                                      <p:to>
                                        <p:strVal val="visible"/>
                                      </p:to>
                                    </p:set>
                                  </p:childTnLst>
                                </p:cTn>
                              </p:par>
                            </p:childTnLst>
                          </p:cTn>
                        </p:par>
                        <p:par>
                          <p:cTn id="501" fill="hold">
                            <p:stCondLst>
                              <p:cond delay="162500"/>
                            </p:stCondLst>
                            <p:childTnLst>
                              <p:par>
                                <p:cTn id="502" presetID="1" presetClass="entr" presetSubtype="0" fill="hold" grpId="0" nodeType="afterEffect">
                                  <p:stCondLst>
                                    <p:cond delay="0"/>
                                  </p:stCondLst>
                                  <p:childTnLst>
                                    <p:set>
                                      <p:cBhvr>
                                        <p:cTn id="503" dur="1" fill="hold">
                                          <p:stCondLst>
                                            <p:cond delay="999"/>
                                          </p:stCondLst>
                                        </p:cTn>
                                        <p:tgtEl>
                                          <p:spTgt spid="174"/>
                                        </p:tgtEl>
                                        <p:attrNameLst>
                                          <p:attrName>style.visibility</p:attrName>
                                        </p:attrNameLst>
                                      </p:cBhvr>
                                      <p:to>
                                        <p:strVal val="visible"/>
                                      </p:to>
                                    </p:set>
                                  </p:childTnLst>
                                </p:cTn>
                              </p:par>
                            </p:childTnLst>
                          </p:cTn>
                        </p:par>
                        <p:par>
                          <p:cTn id="504" fill="hold">
                            <p:stCondLst>
                              <p:cond delay="163500"/>
                            </p:stCondLst>
                            <p:childTnLst>
                              <p:par>
                                <p:cTn id="505" presetID="1" presetClass="entr" presetSubtype="0" fill="hold" grpId="0" nodeType="afterEffect">
                                  <p:stCondLst>
                                    <p:cond delay="0"/>
                                  </p:stCondLst>
                                  <p:childTnLst>
                                    <p:set>
                                      <p:cBhvr>
                                        <p:cTn id="506" dur="1" fill="hold">
                                          <p:stCondLst>
                                            <p:cond delay="999"/>
                                          </p:stCondLst>
                                        </p:cTn>
                                        <p:tgtEl>
                                          <p:spTgt spid="175"/>
                                        </p:tgtEl>
                                        <p:attrNameLst>
                                          <p:attrName>style.visibility</p:attrName>
                                        </p:attrNameLst>
                                      </p:cBhvr>
                                      <p:to>
                                        <p:strVal val="visible"/>
                                      </p:to>
                                    </p:set>
                                  </p:childTnLst>
                                </p:cTn>
                              </p:par>
                            </p:childTnLst>
                          </p:cTn>
                        </p:par>
                        <p:par>
                          <p:cTn id="507" fill="hold">
                            <p:stCondLst>
                              <p:cond delay="164500"/>
                            </p:stCondLst>
                            <p:childTnLst>
                              <p:par>
                                <p:cTn id="508" presetID="1" presetClass="entr" presetSubtype="0" fill="hold" grpId="0" nodeType="afterEffect">
                                  <p:stCondLst>
                                    <p:cond delay="0"/>
                                  </p:stCondLst>
                                  <p:childTnLst>
                                    <p:set>
                                      <p:cBhvr>
                                        <p:cTn id="509" dur="1" fill="hold">
                                          <p:stCondLst>
                                            <p:cond delay="999"/>
                                          </p:stCondLst>
                                        </p:cTn>
                                        <p:tgtEl>
                                          <p:spTgt spid="176"/>
                                        </p:tgtEl>
                                        <p:attrNameLst>
                                          <p:attrName>style.visibility</p:attrName>
                                        </p:attrNameLst>
                                      </p:cBhvr>
                                      <p:to>
                                        <p:strVal val="visible"/>
                                      </p:to>
                                    </p:set>
                                  </p:childTnLst>
                                </p:cTn>
                              </p:par>
                            </p:childTnLst>
                          </p:cTn>
                        </p:par>
                        <p:par>
                          <p:cTn id="510" fill="hold">
                            <p:stCondLst>
                              <p:cond delay="165500"/>
                            </p:stCondLst>
                            <p:childTnLst>
                              <p:par>
                                <p:cTn id="511" presetID="1" presetClass="entr" presetSubtype="0" fill="hold" grpId="0" nodeType="afterEffect">
                                  <p:stCondLst>
                                    <p:cond delay="0"/>
                                  </p:stCondLst>
                                  <p:childTnLst>
                                    <p:set>
                                      <p:cBhvr>
                                        <p:cTn id="512" dur="1" fill="hold">
                                          <p:stCondLst>
                                            <p:cond delay="999"/>
                                          </p:stCondLst>
                                        </p:cTn>
                                        <p:tgtEl>
                                          <p:spTgt spid="177"/>
                                        </p:tgtEl>
                                        <p:attrNameLst>
                                          <p:attrName>style.visibility</p:attrName>
                                        </p:attrNameLst>
                                      </p:cBhvr>
                                      <p:to>
                                        <p:strVal val="visible"/>
                                      </p:to>
                                    </p:set>
                                  </p:childTnLst>
                                </p:cTn>
                              </p:par>
                            </p:childTnLst>
                          </p:cTn>
                        </p:par>
                        <p:par>
                          <p:cTn id="513" fill="hold">
                            <p:stCondLst>
                              <p:cond delay="166500"/>
                            </p:stCondLst>
                            <p:childTnLst>
                              <p:par>
                                <p:cTn id="514" presetID="1" presetClass="entr" presetSubtype="0" fill="hold" grpId="0" nodeType="afterEffect">
                                  <p:stCondLst>
                                    <p:cond delay="0"/>
                                  </p:stCondLst>
                                  <p:childTnLst>
                                    <p:set>
                                      <p:cBhvr>
                                        <p:cTn id="515" dur="1" fill="hold">
                                          <p:stCondLst>
                                            <p:cond delay="999"/>
                                          </p:stCondLst>
                                        </p:cTn>
                                        <p:tgtEl>
                                          <p:spTgt spid="178"/>
                                        </p:tgtEl>
                                        <p:attrNameLst>
                                          <p:attrName>style.visibility</p:attrName>
                                        </p:attrNameLst>
                                      </p:cBhvr>
                                      <p:to>
                                        <p:strVal val="visible"/>
                                      </p:to>
                                    </p:set>
                                  </p:childTnLst>
                                </p:cTn>
                              </p:par>
                            </p:childTnLst>
                          </p:cTn>
                        </p:par>
                        <p:par>
                          <p:cTn id="516" fill="hold">
                            <p:stCondLst>
                              <p:cond delay="167500"/>
                            </p:stCondLst>
                            <p:childTnLst>
                              <p:par>
                                <p:cTn id="517" presetID="1" presetClass="entr" presetSubtype="0" fill="hold" grpId="0" nodeType="afterEffect">
                                  <p:stCondLst>
                                    <p:cond delay="0"/>
                                  </p:stCondLst>
                                  <p:childTnLst>
                                    <p:set>
                                      <p:cBhvr>
                                        <p:cTn id="518" dur="1" fill="hold">
                                          <p:stCondLst>
                                            <p:cond delay="999"/>
                                          </p:stCondLst>
                                        </p:cTn>
                                        <p:tgtEl>
                                          <p:spTgt spid="179"/>
                                        </p:tgtEl>
                                        <p:attrNameLst>
                                          <p:attrName>style.visibility</p:attrName>
                                        </p:attrNameLst>
                                      </p:cBhvr>
                                      <p:to>
                                        <p:strVal val="visible"/>
                                      </p:to>
                                    </p:set>
                                  </p:childTnLst>
                                </p:cTn>
                              </p:par>
                            </p:childTnLst>
                          </p:cTn>
                        </p:par>
                        <p:par>
                          <p:cTn id="519" fill="hold">
                            <p:stCondLst>
                              <p:cond delay="168500"/>
                            </p:stCondLst>
                            <p:childTnLst>
                              <p:par>
                                <p:cTn id="520" presetID="1" presetClass="entr" presetSubtype="0" fill="hold" grpId="0" nodeType="afterEffect">
                                  <p:stCondLst>
                                    <p:cond delay="0"/>
                                  </p:stCondLst>
                                  <p:childTnLst>
                                    <p:set>
                                      <p:cBhvr>
                                        <p:cTn id="521" dur="1" fill="hold">
                                          <p:stCondLst>
                                            <p:cond delay="999"/>
                                          </p:stCondLst>
                                        </p:cTn>
                                        <p:tgtEl>
                                          <p:spTgt spid="180"/>
                                        </p:tgtEl>
                                        <p:attrNameLst>
                                          <p:attrName>style.visibility</p:attrName>
                                        </p:attrNameLst>
                                      </p:cBhvr>
                                      <p:to>
                                        <p:strVal val="visible"/>
                                      </p:to>
                                    </p:set>
                                  </p:childTnLst>
                                </p:cTn>
                              </p:par>
                            </p:childTnLst>
                          </p:cTn>
                        </p:par>
                        <p:par>
                          <p:cTn id="522" fill="hold">
                            <p:stCondLst>
                              <p:cond delay="169500"/>
                            </p:stCondLst>
                            <p:childTnLst>
                              <p:par>
                                <p:cTn id="523" presetID="1" presetClass="entr" presetSubtype="0" fill="hold" grpId="0" nodeType="afterEffect">
                                  <p:stCondLst>
                                    <p:cond delay="0"/>
                                  </p:stCondLst>
                                  <p:childTnLst>
                                    <p:set>
                                      <p:cBhvr>
                                        <p:cTn id="524" dur="1" fill="hold">
                                          <p:stCondLst>
                                            <p:cond delay="999"/>
                                          </p:stCondLst>
                                        </p:cTn>
                                        <p:tgtEl>
                                          <p:spTgt spid="181"/>
                                        </p:tgtEl>
                                        <p:attrNameLst>
                                          <p:attrName>style.visibility</p:attrName>
                                        </p:attrNameLst>
                                      </p:cBhvr>
                                      <p:to>
                                        <p:strVal val="visible"/>
                                      </p:to>
                                    </p:set>
                                  </p:childTnLst>
                                </p:cTn>
                              </p:par>
                            </p:childTnLst>
                          </p:cTn>
                        </p:par>
                        <p:par>
                          <p:cTn id="525" fill="hold">
                            <p:stCondLst>
                              <p:cond delay="170500"/>
                            </p:stCondLst>
                            <p:childTnLst>
                              <p:par>
                                <p:cTn id="526" presetID="1" presetClass="entr" presetSubtype="0" fill="hold" grpId="0" nodeType="afterEffect">
                                  <p:stCondLst>
                                    <p:cond delay="0"/>
                                  </p:stCondLst>
                                  <p:childTnLst>
                                    <p:set>
                                      <p:cBhvr>
                                        <p:cTn id="527" dur="1" fill="hold">
                                          <p:stCondLst>
                                            <p:cond delay="999"/>
                                          </p:stCondLst>
                                        </p:cTn>
                                        <p:tgtEl>
                                          <p:spTgt spid="182"/>
                                        </p:tgtEl>
                                        <p:attrNameLst>
                                          <p:attrName>style.visibility</p:attrName>
                                        </p:attrNameLst>
                                      </p:cBhvr>
                                      <p:to>
                                        <p:strVal val="visible"/>
                                      </p:to>
                                    </p:set>
                                  </p:childTnLst>
                                </p:cTn>
                              </p:par>
                            </p:childTnLst>
                          </p:cTn>
                        </p:par>
                        <p:par>
                          <p:cTn id="528" fill="hold">
                            <p:stCondLst>
                              <p:cond delay="171500"/>
                            </p:stCondLst>
                            <p:childTnLst>
                              <p:par>
                                <p:cTn id="529" presetID="1" presetClass="entr" presetSubtype="0" fill="hold" grpId="0" nodeType="afterEffect">
                                  <p:stCondLst>
                                    <p:cond delay="0"/>
                                  </p:stCondLst>
                                  <p:childTnLst>
                                    <p:set>
                                      <p:cBhvr>
                                        <p:cTn id="530" dur="1" fill="hold">
                                          <p:stCondLst>
                                            <p:cond delay="999"/>
                                          </p:stCondLst>
                                        </p:cTn>
                                        <p:tgtEl>
                                          <p:spTgt spid="183"/>
                                        </p:tgtEl>
                                        <p:attrNameLst>
                                          <p:attrName>style.visibility</p:attrName>
                                        </p:attrNameLst>
                                      </p:cBhvr>
                                      <p:to>
                                        <p:strVal val="visible"/>
                                      </p:to>
                                    </p:set>
                                  </p:childTnLst>
                                </p:cTn>
                              </p:par>
                            </p:childTnLst>
                          </p:cTn>
                        </p:par>
                        <p:par>
                          <p:cTn id="531" fill="hold">
                            <p:stCondLst>
                              <p:cond delay="172500"/>
                            </p:stCondLst>
                            <p:childTnLst>
                              <p:par>
                                <p:cTn id="532" presetID="1" presetClass="entr" presetSubtype="0" fill="hold" grpId="0" nodeType="afterEffect">
                                  <p:stCondLst>
                                    <p:cond delay="0"/>
                                  </p:stCondLst>
                                  <p:childTnLst>
                                    <p:set>
                                      <p:cBhvr>
                                        <p:cTn id="533" dur="1" fill="hold">
                                          <p:stCondLst>
                                            <p:cond delay="999"/>
                                          </p:stCondLst>
                                        </p:cTn>
                                        <p:tgtEl>
                                          <p:spTgt spid="184"/>
                                        </p:tgtEl>
                                        <p:attrNameLst>
                                          <p:attrName>style.visibility</p:attrName>
                                        </p:attrNameLst>
                                      </p:cBhvr>
                                      <p:to>
                                        <p:strVal val="visible"/>
                                      </p:to>
                                    </p:set>
                                  </p:childTnLst>
                                </p:cTn>
                              </p:par>
                            </p:childTnLst>
                          </p:cTn>
                        </p:par>
                        <p:par>
                          <p:cTn id="534" fill="hold">
                            <p:stCondLst>
                              <p:cond delay="173500"/>
                            </p:stCondLst>
                            <p:childTnLst>
                              <p:par>
                                <p:cTn id="535" presetID="1" presetClass="entr" presetSubtype="0" fill="hold" grpId="0" nodeType="afterEffect">
                                  <p:stCondLst>
                                    <p:cond delay="0"/>
                                  </p:stCondLst>
                                  <p:childTnLst>
                                    <p:set>
                                      <p:cBhvr>
                                        <p:cTn id="536" dur="1" fill="hold">
                                          <p:stCondLst>
                                            <p:cond delay="999"/>
                                          </p:stCondLst>
                                        </p:cTn>
                                        <p:tgtEl>
                                          <p:spTgt spid="185"/>
                                        </p:tgtEl>
                                        <p:attrNameLst>
                                          <p:attrName>style.visibility</p:attrName>
                                        </p:attrNameLst>
                                      </p:cBhvr>
                                      <p:to>
                                        <p:strVal val="visible"/>
                                      </p:to>
                                    </p:set>
                                  </p:childTnLst>
                                </p:cTn>
                              </p:par>
                            </p:childTnLst>
                          </p:cTn>
                        </p:par>
                        <p:par>
                          <p:cTn id="537" fill="hold">
                            <p:stCondLst>
                              <p:cond delay="174500"/>
                            </p:stCondLst>
                            <p:childTnLst>
                              <p:par>
                                <p:cTn id="538" presetID="1" presetClass="entr" presetSubtype="0" fill="hold" grpId="0" nodeType="afterEffect">
                                  <p:stCondLst>
                                    <p:cond delay="0"/>
                                  </p:stCondLst>
                                  <p:childTnLst>
                                    <p:set>
                                      <p:cBhvr>
                                        <p:cTn id="539" dur="1" fill="hold">
                                          <p:stCondLst>
                                            <p:cond delay="999"/>
                                          </p:stCondLst>
                                        </p:cTn>
                                        <p:tgtEl>
                                          <p:spTgt spid="186"/>
                                        </p:tgtEl>
                                        <p:attrNameLst>
                                          <p:attrName>style.visibility</p:attrName>
                                        </p:attrNameLst>
                                      </p:cBhvr>
                                      <p:to>
                                        <p:strVal val="visible"/>
                                      </p:to>
                                    </p:set>
                                  </p:childTnLst>
                                </p:cTn>
                              </p:par>
                            </p:childTnLst>
                          </p:cTn>
                        </p:par>
                        <p:par>
                          <p:cTn id="540" fill="hold">
                            <p:stCondLst>
                              <p:cond delay="175500"/>
                            </p:stCondLst>
                            <p:childTnLst>
                              <p:par>
                                <p:cTn id="541" presetID="1" presetClass="entr" presetSubtype="0" fill="hold" grpId="0" nodeType="afterEffect">
                                  <p:stCondLst>
                                    <p:cond delay="0"/>
                                  </p:stCondLst>
                                  <p:childTnLst>
                                    <p:set>
                                      <p:cBhvr>
                                        <p:cTn id="542" dur="1" fill="hold">
                                          <p:stCondLst>
                                            <p:cond delay="999"/>
                                          </p:stCondLst>
                                        </p:cTn>
                                        <p:tgtEl>
                                          <p:spTgt spid="187"/>
                                        </p:tgtEl>
                                        <p:attrNameLst>
                                          <p:attrName>style.visibility</p:attrName>
                                        </p:attrNameLst>
                                      </p:cBhvr>
                                      <p:to>
                                        <p:strVal val="visible"/>
                                      </p:to>
                                    </p:set>
                                  </p:childTnLst>
                                </p:cTn>
                              </p:par>
                            </p:childTnLst>
                          </p:cTn>
                        </p:par>
                        <p:par>
                          <p:cTn id="543" fill="hold">
                            <p:stCondLst>
                              <p:cond delay="176500"/>
                            </p:stCondLst>
                            <p:childTnLst>
                              <p:par>
                                <p:cTn id="544" presetID="1" presetClass="entr" presetSubtype="0" fill="hold" grpId="0" nodeType="afterEffect">
                                  <p:stCondLst>
                                    <p:cond delay="0"/>
                                  </p:stCondLst>
                                  <p:childTnLst>
                                    <p:set>
                                      <p:cBhvr>
                                        <p:cTn id="545" dur="1" fill="hold">
                                          <p:stCondLst>
                                            <p:cond delay="999"/>
                                          </p:stCondLst>
                                        </p:cTn>
                                        <p:tgtEl>
                                          <p:spTgt spid="188"/>
                                        </p:tgtEl>
                                        <p:attrNameLst>
                                          <p:attrName>style.visibility</p:attrName>
                                        </p:attrNameLst>
                                      </p:cBhvr>
                                      <p:to>
                                        <p:strVal val="visible"/>
                                      </p:to>
                                    </p:set>
                                  </p:childTnLst>
                                </p:cTn>
                              </p:par>
                            </p:childTnLst>
                          </p:cTn>
                        </p:par>
                        <p:par>
                          <p:cTn id="546" fill="hold">
                            <p:stCondLst>
                              <p:cond delay="177500"/>
                            </p:stCondLst>
                            <p:childTnLst>
                              <p:par>
                                <p:cTn id="547" presetID="1" presetClass="entr" presetSubtype="0" fill="hold" grpId="0" nodeType="afterEffect">
                                  <p:stCondLst>
                                    <p:cond delay="0"/>
                                  </p:stCondLst>
                                  <p:childTnLst>
                                    <p:set>
                                      <p:cBhvr>
                                        <p:cTn id="548" dur="1" fill="hold">
                                          <p:stCondLst>
                                            <p:cond delay="999"/>
                                          </p:stCondLst>
                                        </p:cTn>
                                        <p:tgtEl>
                                          <p:spTgt spid="189"/>
                                        </p:tgtEl>
                                        <p:attrNameLst>
                                          <p:attrName>style.visibility</p:attrName>
                                        </p:attrNameLst>
                                      </p:cBhvr>
                                      <p:to>
                                        <p:strVal val="visible"/>
                                      </p:to>
                                    </p:set>
                                  </p:childTnLst>
                                </p:cTn>
                              </p:par>
                            </p:childTnLst>
                          </p:cTn>
                        </p:par>
                        <p:par>
                          <p:cTn id="549" fill="hold">
                            <p:stCondLst>
                              <p:cond delay="178500"/>
                            </p:stCondLst>
                            <p:childTnLst>
                              <p:par>
                                <p:cTn id="550" presetID="1" presetClass="entr" presetSubtype="0" fill="hold" grpId="0" nodeType="afterEffect">
                                  <p:stCondLst>
                                    <p:cond delay="0"/>
                                  </p:stCondLst>
                                  <p:childTnLst>
                                    <p:set>
                                      <p:cBhvr>
                                        <p:cTn id="551" dur="1" fill="hold">
                                          <p:stCondLst>
                                            <p:cond delay="999"/>
                                          </p:stCondLst>
                                        </p:cTn>
                                        <p:tgtEl>
                                          <p:spTgt spid="190"/>
                                        </p:tgtEl>
                                        <p:attrNameLst>
                                          <p:attrName>style.visibility</p:attrName>
                                        </p:attrNameLst>
                                      </p:cBhvr>
                                      <p:to>
                                        <p:strVal val="visible"/>
                                      </p:to>
                                    </p:set>
                                  </p:childTnLst>
                                </p:cTn>
                              </p:par>
                            </p:childTnLst>
                          </p:cTn>
                        </p:par>
                        <p:par>
                          <p:cTn id="552" fill="hold">
                            <p:stCondLst>
                              <p:cond delay="179500"/>
                            </p:stCondLst>
                            <p:childTnLst>
                              <p:par>
                                <p:cTn id="553" presetID="1" presetClass="entr" presetSubtype="0" fill="hold" grpId="0" nodeType="afterEffect">
                                  <p:stCondLst>
                                    <p:cond delay="0"/>
                                  </p:stCondLst>
                                  <p:childTnLst>
                                    <p:set>
                                      <p:cBhvr>
                                        <p:cTn id="554" dur="1" fill="hold">
                                          <p:stCondLst>
                                            <p:cond delay="999"/>
                                          </p:stCondLst>
                                        </p:cTn>
                                        <p:tgtEl>
                                          <p:spTgt spid="191"/>
                                        </p:tgtEl>
                                        <p:attrNameLst>
                                          <p:attrName>style.visibility</p:attrName>
                                        </p:attrNameLst>
                                      </p:cBhvr>
                                      <p:to>
                                        <p:strVal val="visible"/>
                                      </p:to>
                                    </p:set>
                                  </p:childTnLst>
                                </p:cTn>
                              </p:par>
                            </p:childTnLst>
                          </p:cTn>
                        </p:par>
                        <p:par>
                          <p:cTn id="555" fill="hold">
                            <p:stCondLst>
                              <p:cond delay="180500"/>
                            </p:stCondLst>
                            <p:childTnLst>
                              <p:par>
                                <p:cTn id="556" presetID="1" presetClass="entr" presetSubtype="0" fill="hold" grpId="0" nodeType="afterEffect">
                                  <p:stCondLst>
                                    <p:cond delay="0"/>
                                  </p:stCondLst>
                                  <p:childTnLst>
                                    <p:set>
                                      <p:cBhvr>
                                        <p:cTn id="557" dur="1" fill="hold">
                                          <p:stCondLst>
                                            <p:cond delay="999"/>
                                          </p:stCondLst>
                                        </p:cTn>
                                        <p:tgtEl>
                                          <p:spTgt spid="192"/>
                                        </p:tgtEl>
                                        <p:attrNameLst>
                                          <p:attrName>style.visibility</p:attrName>
                                        </p:attrNameLst>
                                      </p:cBhvr>
                                      <p:to>
                                        <p:strVal val="visible"/>
                                      </p:to>
                                    </p:set>
                                  </p:childTnLst>
                                </p:cTn>
                              </p:par>
                            </p:childTnLst>
                          </p:cTn>
                        </p:par>
                        <p:par>
                          <p:cTn id="558" fill="hold">
                            <p:stCondLst>
                              <p:cond delay="181500"/>
                            </p:stCondLst>
                            <p:childTnLst>
                              <p:par>
                                <p:cTn id="559" presetID="1" presetClass="entr" presetSubtype="0" fill="hold" grpId="0" nodeType="afterEffect">
                                  <p:stCondLst>
                                    <p:cond delay="0"/>
                                  </p:stCondLst>
                                  <p:childTnLst>
                                    <p:set>
                                      <p:cBhvr>
                                        <p:cTn id="560" dur="1" fill="hold">
                                          <p:stCondLst>
                                            <p:cond delay="999"/>
                                          </p:stCondLst>
                                        </p:cTn>
                                        <p:tgtEl>
                                          <p:spTgt spid="193"/>
                                        </p:tgtEl>
                                        <p:attrNameLst>
                                          <p:attrName>style.visibility</p:attrName>
                                        </p:attrNameLst>
                                      </p:cBhvr>
                                      <p:to>
                                        <p:strVal val="visible"/>
                                      </p:to>
                                    </p:set>
                                  </p:childTnLst>
                                  <p:subTnLst>
                                    <p:audio>
                                      <p:cMediaNode>
                                        <p:cTn display="0" masterRel="sameClick">
                                          <p:stCondLst>
                                            <p:cond evt="begin" delay="0">
                                              <p:tn val="559"/>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8"/>
                  </p:tgtEl>
                </p:cond>
              </p:nextCondLst>
            </p:seq>
          </p:childTnLst>
        </p:cTn>
      </p:par>
    </p:tnLst>
    <p:bldLst>
      <p:bldP spid="11" grpId="0"/>
      <p:bldP spid="8" grpId="0" animBg="1"/>
      <p:bldP spid="9" grpId="0" animBg="1"/>
      <p:bldP spid="10"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46"/>
          <p:cNvSpPr txBox="1">
            <a:spLocks noGrp="1"/>
          </p:cNvSpPr>
          <p:nvPr>
            <p:ph type="title"/>
          </p:nvPr>
        </p:nvSpPr>
        <p:spPr>
          <a:xfrm>
            <a:off x="1789509" y="581287"/>
            <a:ext cx="4515041" cy="572700"/>
          </a:xfrm>
          <a:prstGeom prst="rect">
            <a:avLst/>
          </a:prstGeom>
        </p:spPr>
        <p:txBody>
          <a:bodyPr spcFirstLastPara="1" wrap="square" lIns="91425" tIns="91425" rIns="91425" bIns="91425" anchor="t" anchorCtr="0">
            <a:noAutofit/>
          </a:bodyPr>
          <a:lstStyle/>
          <a:p>
            <a:r>
              <a:rPr lang="en-GB" sz="2400" b="1" i="1" dirty="0" smtClean="0">
                <a:latin typeface="Times New Roman" panose="02020603050405020304" pitchFamily="18" charset="0"/>
                <a:cs typeface="Times New Roman" panose="02020603050405020304" pitchFamily="18" charset="0"/>
              </a:rPr>
              <a:t>Trạm 1: Luyện </a:t>
            </a:r>
            <a:r>
              <a:rPr lang="en-GB" sz="2400" b="1" i="1" dirty="0">
                <a:latin typeface="Times New Roman" panose="02020603050405020304" pitchFamily="18" charset="0"/>
                <a:cs typeface="Times New Roman" panose="02020603050405020304" pitchFamily="18" charset="0"/>
              </a:rPr>
              <a:t>tập 1</a:t>
            </a:r>
            <a:r>
              <a:rPr lang="en-GB" sz="2400" b="1" i="1" dirty="0" smtClean="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ea typeface="Calibri" panose="020F0502020204030204" pitchFamily="34" charset="0"/>
                <a:cs typeface="Times New Roman" panose="02020603050405020304" pitchFamily="18" charset="0"/>
              </a:rPr>
              <a:t> Tính:</a:t>
            </a:r>
            <a:br>
              <a:rPr lang="en-GB" sz="2400" dirty="0">
                <a:latin typeface="Times New Roman" panose="02020603050405020304" pitchFamily="18" charset="0"/>
                <a:ea typeface="Calibri" panose="020F0502020204030204" pitchFamily="34" charset="0"/>
                <a:cs typeface="Times New Roman" panose="02020603050405020304" pitchFamily="18" charset="0"/>
              </a:rPr>
            </a:br>
            <a:r>
              <a:rPr lang="en-GB" sz="2400" b="1" i="1" dirty="0">
                <a:latin typeface="Times New Roman" panose="02020603050405020304" pitchFamily="18" charset="0"/>
                <a:cs typeface="Times New Roman" panose="02020603050405020304" pitchFamily="18" charset="0"/>
              </a:rPr>
              <a:t/>
            </a:r>
            <a:br>
              <a:rPr lang="en-GB" sz="2400" b="1" i="1" dirty="0">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1333500" y="1447800"/>
                <a:ext cx="2095500" cy="752514"/>
              </a:xfrm>
              <a:prstGeom prst="rect">
                <a:avLst/>
              </a:prstGeom>
              <a:noFill/>
            </p:spPr>
            <p:txBody>
              <a:bodyPr wrap="square" rtlCol="0">
                <a:spAutoFit/>
              </a:bodyPr>
              <a:lstStyle/>
              <a:p>
                <a:pPr algn="just">
                  <a:lnSpc>
                    <a:spcPct val="135000"/>
                  </a:lnSpc>
                  <a:spcBef>
                    <a:spcPts val="600"/>
                  </a:spcBef>
                  <a:spcAft>
                    <a:spcPts val="600"/>
                  </a:spcAft>
                </a:pPr>
                <a:r>
                  <a:rPr lang="en-GB" sz="2400" dirty="0">
                    <a:latin typeface="+mn-lt"/>
                    <a:ea typeface="Calibri" panose="020F0502020204030204" pitchFamily="34" charset="0"/>
                  </a:rPr>
                  <a:t>a)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−3</m:t>
                        </m:r>
                      </m:num>
                      <m:den>
                        <m:r>
                          <a:rPr lang="en-US" sz="2400" i="1">
                            <a:latin typeface="Cambria Math" panose="02040503050406030204" pitchFamily="18" charset="0"/>
                            <a:ea typeface="Times New Roman" panose="02020603050405020304" pitchFamily="18" charset="0"/>
                          </a:rPr>
                          <m:t>7</m:t>
                        </m:r>
                      </m:den>
                    </m:f>
                  </m:oMath>
                </a14:m>
                <a:r>
                  <a:rPr lang="en-US" sz="2400" dirty="0">
                    <a:latin typeface="+mn-lt"/>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2</m:t>
                        </m:r>
                      </m:num>
                      <m:den>
                        <m:r>
                          <a:rPr lang="en-US" sz="2400" i="1">
                            <a:latin typeface="Cambria Math" panose="02040503050406030204" pitchFamily="18" charset="0"/>
                            <a:ea typeface="Times New Roman" panose="02020603050405020304" pitchFamily="18" charset="0"/>
                          </a:rPr>
                          <m:t>7</m:t>
                        </m:r>
                      </m:den>
                    </m:f>
                  </m:oMath>
                </a14:m>
                <a:r>
                  <a:rPr lang="en-US" sz="2400" dirty="0">
                    <a:latin typeface="+mn-lt"/>
                    <a:ea typeface="Calibri" panose="020F0502020204030204" pitchFamily="34"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1333500" y="1447800"/>
                <a:ext cx="2095500" cy="752514"/>
              </a:xfrm>
              <a:prstGeom prst="rect">
                <a:avLst/>
              </a:prstGeom>
              <a:blipFill>
                <a:blip r:embed="rId3"/>
                <a:stretch>
                  <a:fillRect l="-4651" b="-813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256800" y="1381596"/>
                <a:ext cx="2095500" cy="765851"/>
              </a:xfrm>
              <a:prstGeom prst="rect">
                <a:avLst/>
              </a:prstGeom>
              <a:noFill/>
            </p:spPr>
            <p:txBody>
              <a:bodyPr wrap="square" rtlCol="0">
                <a:spAutoFit/>
              </a:bodyPr>
              <a:lstStyle/>
              <a:p>
                <a:pPr algn="just">
                  <a:lnSpc>
                    <a:spcPct val="135000"/>
                  </a:lnSpc>
                  <a:spcBef>
                    <a:spcPts val="600"/>
                  </a:spcBef>
                  <a:spcAft>
                    <a:spcPts val="600"/>
                  </a:spcAft>
                </a:pPr>
                <a:r>
                  <a:rPr lang="en-US" sz="2400" dirty="0">
                    <a:latin typeface="+mn-lt"/>
                    <a:ea typeface="TimesNewRomanPSMT"/>
                  </a:rPr>
                  <a:t>b)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−4</m:t>
                        </m:r>
                      </m:num>
                      <m:den>
                        <m:r>
                          <a:rPr lang="en-US" sz="2400" i="1">
                            <a:latin typeface="Cambria Math" panose="02040503050406030204" pitchFamily="18" charset="0"/>
                            <a:ea typeface="Times New Roman" panose="02020603050405020304" pitchFamily="18" charset="0"/>
                          </a:rPr>
                          <m:t>9</m:t>
                        </m:r>
                      </m:den>
                    </m:f>
                  </m:oMath>
                </a14:m>
                <a:r>
                  <a:rPr lang="en-US" sz="2400" dirty="0">
                    <a:latin typeface="+mn-lt"/>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2</m:t>
                        </m:r>
                      </m:num>
                      <m:den>
                        <m:r>
                          <a:rPr lang="en-US" sz="2400" i="1">
                            <a:latin typeface="Cambria Math" panose="02040503050406030204" pitchFamily="18" charset="0"/>
                            <a:ea typeface="Times New Roman" panose="02020603050405020304" pitchFamily="18" charset="0"/>
                          </a:rPr>
                          <m:t>−3</m:t>
                        </m:r>
                      </m:den>
                    </m:f>
                  </m:oMath>
                </a14:m>
                <a:endParaRPr lang="vi-VN" sz="2400" dirty="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56800" y="1381596"/>
                <a:ext cx="2095500" cy="765851"/>
              </a:xfrm>
              <a:prstGeom prst="rect">
                <a:avLst/>
              </a:prstGeom>
              <a:blipFill>
                <a:blip r:embed="rId4"/>
                <a:stretch>
                  <a:fillRect l="-4360" b="-7200"/>
                </a:stretch>
              </a:blipFill>
            </p:spPr>
            <p:txBody>
              <a:bodyPr/>
              <a:lstStyle/>
              <a:p>
                <a:r>
                  <a:rPr lang="vi-VN">
                    <a:noFill/>
                  </a:rPr>
                  <a:t> </a:t>
                </a:r>
              </a:p>
            </p:txBody>
          </p:sp>
        </mc:Fallback>
      </mc:AlternateContent>
      <p:sp>
        <p:nvSpPr>
          <p:cNvPr id="3" name="TextBox 2"/>
          <p:cNvSpPr txBox="1"/>
          <p:nvPr/>
        </p:nvSpPr>
        <p:spPr>
          <a:xfrm>
            <a:off x="3611576" y="1887467"/>
            <a:ext cx="1079500" cy="461665"/>
          </a:xfrm>
          <a:prstGeom prst="rect">
            <a:avLst/>
          </a:prstGeom>
          <a:noFill/>
        </p:spPr>
        <p:txBody>
          <a:bodyPr wrap="square" rtlCol="0">
            <a:spAutoFit/>
          </a:bodyPr>
          <a:lstStyle/>
          <a:p>
            <a:r>
              <a:rPr lang="en-US" sz="2400" b="1" u="sng" dirty="0" err="1">
                <a:latin typeface="Times New Roman" panose="02020603050405020304" pitchFamily="18" charset="0"/>
                <a:cs typeface="Times New Roman" panose="02020603050405020304" pitchFamily="18" charset="0"/>
              </a:rPr>
              <a:t>Giải</a:t>
            </a:r>
            <a:r>
              <a:rPr lang="en-US" sz="2400" b="1" u="sng" dirty="0">
                <a:latin typeface="Times New Roman" panose="02020603050405020304" pitchFamily="18" charset="0"/>
                <a:cs typeface="Times New Roman" panose="02020603050405020304" pitchFamily="18" charset="0"/>
              </a:rPr>
              <a:t>:</a:t>
            </a:r>
            <a:endParaRPr lang="vi-VN" sz="2400" b="1"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465276" y="2349132"/>
                <a:ext cx="2686050" cy="764697"/>
              </a:xfrm>
              <a:prstGeom prst="rect">
                <a:avLst/>
              </a:prstGeom>
              <a:noFill/>
            </p:spPr>
            <p:txBody>
              <a:bodyPr wrap="square" rtlCol="0">
                <a:spAutoFit/>
              </a:bodyPr>
              <a:lstStyle/>
              <a:p>
                <a:pPr marL="457200" indent="-457200" algn="just">
                  <a:lnSpc>
                    <a:spcPct val="135000"/>
                  </a:lnSpc>
                  <a:spcBef>
                    <a:spcPts val="600"/>
                  </a:spcBef>
                  <a:spcAft>
                    <a:spcPts val="600"/>
                  </a:spcAft>
                  <a:buAutoNum type="alphaLcParenR"/>
                </a:pPr>
                <a14:m>
                  <m:oMath xmlns:m="http://schemas.openxmlformats.org/officeDocument/2006/math">
                    <m:f>
                      <m:fPr>
                        <m:ctrlPr>
                          <a:rPr lang="en-US" sz="2400" i="1">
                            <a:latin typeface="Cambria Math"/>
                            <a:ea typeface="Times New Roman" panose="02020603050405020304" pitchFamily="18" charset="0"/>
                          </a:rPr>
                        </m:ctrlPr>
                      </m:fPr>
                      <m:num>
                        <m:r>
                          <a:rPr lang="en-US" sz="2400" i="0">
                            <a:latin typeface="Cambria Math" panose="02040503050406030204" pitchFamily="18" charset="0"/>
                            <a:ea typeface="Times New Roman" panose="02020603050405020304" pitchFamily="18" charset="0"/>
                          </a:rPr>
                          <m:t>−3</m:t>
                        </m:r>
                      </m:num>
                      <m:den>
                        <m:r>
                          <a:rPr lang="en-US" sz="2400" i="0">
                            <a:latin typeface="Cambria Math" panose="02040503050406030204" pitchFamily="18" charset="0"/>
                            <a:ea typeface="Times New Roman" panose="02020603050405020304" pitchFamily="18" charset="0"/>
                          </a:rPr>
                          <m:t>7</m:t>
                        </m:r>
                      </m:den>
                    </m:f>
                  </m:oMath>
                </a14:m>
                <a:r>
                  <a:rPr lang="en-US" sz="2400" dirty="0">
                    <a:latin typeface="+mn-lt"/>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0">
                            <a:latin typeface="Cambria Math" panose="02040503050406030204" pitchFamily="18" charset="0"/>
                            <a:ea typeface="Times New Roman" panose="02020603050405020304" pitchFamily="18" charset="0"/>
                          </a:rPr>
                          <m:t>2</m:t>
                        </m:r>
                      </m:num>
                      <m:den>
                        <m:r>
                          <a:rPr lang="en-US" sz="2400" i="0">
                            <a:latin typeface="Cambria Math" panose="02040503050406030204" pitchFamily="18" charset="0"/>
                            <a:ea typeface="Times New Roman" panose="02020603050405020304" pitchFamily="18" charset="0"/>
                          </a:rPr>
                          <m:t>7</m:t>
                        </m:r>
                      </m:den>
                    </m:f>
                  </m:oMath>
                </a14:m>
                <a:r>
                  <a:rPr lang="en-US" sz="2400" dirty="0">
                    <a:latin typeface="+mn-lt"/>
                    <a:ea typeface="Calibri" panose="020F0502020204030204"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1465276" y="2349132"/>
                <a:ext cx="2686050" cy="764697"/>
              </a:xfrm>
              <a:prstGeom prst="rect">
                <a:avLst/>
              </a:prstGeom>
              <a:blipFill>
                <a:blip r:embed="rId5"/>
                <a:stretch>
                  <a:fillRect b="-634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13926" y="2972133"/>
                <a:ext cx="2095500" cy="875176"/>
              </a:xfrm>
              <a:prstGeom prst="rect">
                <a:avLst/>
              </a:prstGeom>
              <a:noFill/>
            </p:spPr>
            <p:txBody>
              <a:bodyPr wrap="square" rtlCol="0">
                <a:spAutoFit/>
              </a:bodyPr>
              <a:lstStyle/>
              <a:p>
                <a:pPr algn="just">
                  <a:lnSpc>
                    <a:spcPct val="135000"/>
                  </a:lnSpc>
                  <a:spcBef>
                    <a:spcPts val="600"/>
                  </a:spcBef>
                  <a:spcAft>
                    <a:spcPts val="600"/>
                  </a:spcAft>
                </a:pPr>
                <a14:m>
                  <m:oMath xmlns:m="http://schemas.openxmlformats.org/officeDocument/2006/math">
                    <m:r>
                      <a:rPr lang="en-US" sz="2400" i="1">
                        <a:latin typeface="Cambria Math" panose="02040503050406030204" pitchFamily="18" charset="0"/>
                        <a:ea typeface="Times New Roman" panose="02020603050405020304" pitchFamily="18" charset="0"/>
                      </a:rPr>
                      <m:t>=</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−3+2</m:t>
                        </m:r>
                      </m:num>
                      <m:den>
                        <m:r>
                          <a:rPr lang="en-US" sz="2400" i="1">
                            <a:latin typeface="Cambria Math" panose="02040503050406030204" pitchFamily="18" charset="0"/>
                            <a:ea typeface="Times New Roman" panose="02020603050405020304" pitchFamily="18" charset="0"/>
                          </a:rPr>
                          <m:t>7</m:t>
                        </m:r>
                      </m:den>
                    </m:f>
                    <m:r>
                      <a:rPr lang="en-US" sz="2400" i="1">
                        <a:latin typeface="Cambria Math" panose="02040503050406030204" pitchFamily="18" charset="0"/>
                        <a:ea typeface="Times New Roman" panose="02020603050405020304" pitchFamily="18" charset="0"/>
                      </a:rPr>
                      <m:t>   </m:t>
                    </m:r>
                  </m:oMath>
                </a14:m>
                <a:r>
                  <a:rPr lang="en-US" sz="2400" dirty="0">
                    <a:ea typeface="Calibri" panose="020F0502020204030204" pitchFamily="34"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1713926" y="2972133"/>
                <a:ext cx="2095500" cy="875176"/>
              </a:xfrm>
              <a:prstGeom prst="rect">
                <a:avLst/>
              </a:prstGeom>
              <a:blipFill>
                <a:blip r:embed="rId6"/>
                <a:stretch>
                  <a:fillRect/>
                </a:stretch>
              </a:blipFill>
            </p:spPr>
            <p:txBody>
              <a:bodyPr/>
              <a:lstStyle/>
              <a:p>
                <a:r>
                  <a:rPr lang="vi-VN">
                    <a:noFill/>
                  </a:rPr>
                  <a:t> </a:t>
                </a:r>
              </a:p>
            </p:txBody>
          </p:sp>
        </mc:Fallback>
      </mc:AlternateContent>
      <p:cxnSp>
        <p:nvCxnSpPr>
          <p:cNvPr id="9" name="Straight Connector 8"/>
          <p:cNvCxnSpPr/>
          <p:nvPr/>
        </p:nvCxnSpPr>
        <p:spPr>
          <a:xfrm>
            <a:off x="3964625" y="2409477"/>
            <a:ext cx="10475" cy="2176714"/>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1713926" y="3845459"/>
                <a:ext cx="945002" cy="624851"/>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Times New Roman" panose="02020603050405020304" pitchFamily="18" charset="0"/>
                      </a:rPr>
                      <m:t>= </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−1</m:t>
                        </m:r>
                      </m:num>
                      <m:den>
                        <m:r>
                          <a:rPr lang="en-US" sz="2400" i="1">
                            <a:latin typeface="Cambria Math" panose="02040503050406030204" pitchFamily="18" charset="0"/>
                            <a:ea typeface="Times New Roman" panose="02020603050405020304" pitchFamily="18" charset="0"/>
                          </a:rPr>
                          <m:t>7</m:t>
                        </m:r>
                      </m:den>
                    </m:f>
                  </m:oMath>
                </a14:m>
                <a:r>
                  <a:rPr lang="en-US" sz="2400" dirty="0">
                    <a:latin typeface="+mn-lt"/>
                  </a:rPr>
                  <a:t> </a:t>
                </a:r>
                <a:endParaRPr lang="vi-VN" sz="2400" dirty="0">
                  <a:latin typeface="+mn-lt"/>
                </a:endParaRPr>
              </a:p>
            </p:txBody>
          </p:sp>
        </mc:Choice>
        <mc:Fallback xmlns="">
          <p:sp>
            <p:nvSpPr>
              <p:cNvPr id="11" name="Rectangle 10"/>
              <p:cNvSpPr>
                <a:spLocks noRot="1" noChangeAspect="1" noMove="1" noResize="1" noEditPoints="1" noAdjustHandles="1" noChangeArrowheads="1" noChangeShapeType="1" noTextEdit="1"/>
              </p:cNvSpPr>
              <p:nvPr/>
            </p:nvSpPr>
            <p:spPr>
              <a:xfrm>
                <a:off x="1713926" y="3845459"/>
                <a:ext cx="945002" cy="624851"/>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17000" y="2216228"/>
                <a:ext cx="4438650" cy="2545249"/>
              </a:xfrm>
              <a:prstGeom prst="rect">
                <a:avLst/>
              </a:prstGeom>
              <a:noFill/>
            </p:spPr>
            <p:txBody>
              <a:bodyPr wrap="square" rtlCol="0">
                <a:spAutoFit/>
              </a:bodyPr>
              <a:lstStyle/>
              <a:p>
                <a:pPr algn="just">
                  <a:lnSpc>
                    <a:spcPct val="135000"/>
                  </a:lnSpc>
                  <a:spcBef>
                    <a:spcPts val="600"/>
                  </a:spcBef>
                  <a:spcAft>
                    <a:spcPts val="600"/>
                  </a:spcAft>
                </a:pPr>
                <a:r>
                  <a:rPr lang="en-US" sz="2400" dirty="0">
                    <a:ea typeface="Times New Roman" panose="02020603050405020304" pitchFamily="18" charset="0"/>
                  </a:rPr>
                  <a:t>b)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−4</m:t>
                        </m:r>
                      </m:num>
                      <m:den>
                        <m:r>
                          <a:rPr lang="en-US" sz="2400" i="1">
                            <a:latin typeface="Cambria Math" panose="02040503050406030204" pitchFamily="18" charset="0"/>
                            <a:ea typeface="Times New Roman" panose="02020603050405020304" pitchFamily="18" charset="0"/>
                          </a:rPr>
                          <m:t>9</m:t>
                        </m:r>
                      </m:den>
                    </m:f>
                  </m:oMath>
                </a14:m>
                <a:r>
                  <a:rPr lang="en-US" sz="2400" dirty="0">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2</m:t>
                        </m:r>
                      </m:num>
                      <m:den>
                        <m:r>
                          <a:rPr lang="en-US" sz="2400" i="1">
                            <a:latin typeface="Cambria Math" panose="02040503050406030204" pitchFamily="18" charset="0"/>
                            <a:ea typeface="Times New Roman" panose="02020603050405020304" pitchFamily="18" charset="0"/>
                          </a:rPr>
                          <m:t>−3</m:t>
                        </m:r>
                      </m:den>
                    </m:f>
                    <m:r>
                      <a:rPr lang="en-US" sz="2400" i="1">
                        <a:latin typeface="Cambria Math" panose="02040503050406030204" pitchFamily="18" charset="0"/>
                        <a:ea typeface="Times New Roman" panose="02020603050405020304" pitchFamily="18" charset="0"/>
                      </a:rPr>
                      <m:t> </m:t>
                    </m:r>
                  </m:oMath>
                </a14:m>
                <a:endParaRPr lang="en-US" sz="2400" i="1" dirty="0">
                  <a:latin typeface="Cambria Math" panose="02040503050406030204" pitchFamily="18" charset="0"/>
                  <a:ea typeface="Times New Roman" panose="02020603050405020304" pitchFamily="18" charset="0"/>
                </a:endParaRPr>
              </a:p>
              <a:p>
                <a:pPr algn="just">
                  <a:lnSpc>
                    <a:spcPct val="135000"/>
                  </a:lnSpc>
                  <a:spcBef>
                    <a:spcPts val="600"/>
                  </a:spcBef>
                  <a:spcAft>
                    <a:spcPts val="600"/>
                  </a:spcAft>
                </a:pPr>
                <a:r>
                  <a:rPr lang="en-US" sz="2400" dirty="0">
                    <a:latin typeface="+mn-lt"/>
                    <a:ea typeface="Times New Roman" panose="02020603050405020304" pitchFamily="18" charset="0"/>
                  </a:rPr>
                  <a:t>=</a:t>
                </a:r>
                <a:r>
                  <a:rPr lang="en-US" sz="2400" i="1" dirty="0">
                    <a:latin typeface="Cambria Math" panose="02040503050406030204" pitchFamily="18" charset="0"/>
                    <a:ea typeface="Times New Roman" panose="02020603050405020304" pitchFamily="18" charset="0"/>
                  </a:rPr>
                  <a:t>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−4</m:t>
                        </m:r>
                      </m:num>
                      <m:den>
                        <m:r>
                          <a:rPr lang="en-US" sz="2400" i="1">
                            <a:latin typeface="Cambria Math" panose="02040503050406030204" pitchFamily="18" charset="0"/>
                            <a:ea typeface="Times New Roman" panose="02020603050405020304" pitchFamily="18" charset="0"/>
                          </a:rPr>
                          <m:t>9</m:t>
                        </m:r>
                      </m:den>
                    </m:f>
                  </m:oMath>
                </a14:m>
                <a:r>
                  <a:rPr lang="en-US" sz="2400" dirty="0">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−2</m:t>
                        </m:r>
                      </m:num>
                      <m:den>
                        <m:r>
                          <a:rPr lang="en-US" sz="2400" i="1">
                            <a:latin typeface="Cambria Math" panose="02040503050406030204" pitchFamily="18" charset="0"/>
                            <a:ea typeface="Times New Roman" panose="02020603050405020304" pitchFamily="18" charset="0"/>
                          </a:rPr>
                          <m:t>3</m:t>
                        </m:r>
                      </m:den>
                    </m:f>
                    <m:r>
                      <a:rPr lang="en-US" sz="2400" i="1">
                        <a:latin typeface="Cambria Math" panose="02040503050406030204" pitchFamily="18" charset="0"/>
                        <a:ea typeface="Times New Roman" panose="02020603050405020304" pitchFamily="18" charset="0"/>
                      </a:rPr>
                      <m:t> </m:t>
                    </m:r>
                  </m:oMath>
                </a14:m>
                <a:r>
                  <a:rPr lang="en-US" sz="2400" dirty="0">
                    <a:ea typeface="Times New Roman" panose="02020603050405020304" pitchFamily="18" charset="0"/>
                  </a:rPr>
                  <a:t>=</a:t>
                </a:r>
                <a14:m>
                  <m:oMath xmlns:m="http://schemas.openxmlformats.org/officeDocument/2006/math">
                    <m:r>
                      <a:rPr lang="en-US" sz="2400" i="1">
                        <a:latin typeface="Cambria Math" panose="02040503050406030204" pitchFamily="18" charset="0"/>
                        <a:ea typeface="Times New Roman" panose="02020603050405020304" pitchFamily="18" charset="0"/>
                      </a:rPr>
                      <m:t> </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−4</m:t>
                        </m:r>
                      </m:num>
                      <m:den>
                        <m:r>
                          <a:rPr lang="en-US" sz="2400" i="1">
                            <a:latin typeface="Cambria Math" panose="02040503050406030204" pitchFamily="18" charset="0"/>
                            <a:ea typeface="Times New Roman" panose="02020603050405020304" pitchFamily="18" charset="0"/>
                          </a:rPr>
                          <m:t>9</m:t>
                        </m:r>
                      </m:den>
                    </m:f>
                  </m:oMath>
                </a14:m>
                <a:r>
                  <a:rPr lang="en-US" sz="2400" dirty="0">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−2.3</m:t>
                        </m:r>
                      </m:num>
                      <m:den>
                        <m:r>
                          <a:rPr lang="en-US" sz="2400" i="1">
                            <a:latin typeface="Cambria Math" panose="02040503050406030204" pitchFamily="18" charset="0"/>
                            <a:ea typeface="Times New Roman" panose="02020603050405020304" pitchFamily="18" charset="0"/>
                          </a:rPr>
                          <m:t>3.3</m:t>
                        </m:r>
                      </m:den>
                    </m:f>
                    <m:r>
                      <a:rPr lang="en-US" sz="2400" i="1">
                        <a:latin typeface="Cambria Math" panose="02040503050406030204" pitchFamily="18" charset="0"/>
                        <a:ea typeface="Times New Roman" panose="02020603050405020304" pitchFamily="18" charset="0"/>
                      </a:rPr>
                      <m:t>    </m:t>
                    </m:r>
                  </m:oMath>
                </a14:m>
                <a:endParaRPr lang="en-US" sz="2400" dirty="0">
                  <a:ea typeface="Times New Roman" panose="02020603050405020304" pitchFamily="18" charset="0"/>
                </a:endParaRPr>
              </a:p>
              <a:p>
                <a:pPr algn="just">
                  <a:lnSpc>
                    <a:spcPct val="135000"/>
                  </a:lnSpc>
                  <a:spcBef>
                    <a:spcPts val="600"/>
                  </a:spcBef>
                  <a:spcAft>
                    <a:spcPts val="600"/>
                  </a:spcAft>
                </a:pPr>
                <a:r>
                  <a:rPr lang="en-US" sz="2400" dirty="0">
                    <a:ea typeface="Times New Roman" panose="02020603050405020304" pitchFamily="18" charset="0"/>
                  </a:rPr>
                  <a:t>=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cs typeface="Times New Roman" panose="02020603050405020304" pitchFamily="18" charset="0"/>
                          </a:rPr>
                          <m:t>−4</m:t>
                        </m:r>
                      </m:num>
                      <m:den>
                        <m:r>
                          <a:rPr lang="en-US" sz="2400" i="1">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2400" dirty="0">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cs typeface="Times New Roman" panose="02020603050405020304" pitchFamily="18" charset="0"/>
                          </a:rPr>
                          <m:t>−6</m:t>
                        </m:r>
                      </m:num>
                      <m:den>
                        <m:r>
                          <a:rPr lang="en-US" sz="2400" i="1">
                            <a:latin typeface="Cambria Math" panose="02040503050406030204" pitchFamily="18" charset="0"/>
                            <a:ea typeface="Times New Roman" panose="02020603050405020304" pitchFamily="18" charset="0"/>
                            <a:cs typeface="Times New Roman" panose="02020603050405020304" pitchFamily="18" charset="0"/>
                          </a:rPr>
                          <m:t>9</m:t>
                        </m:r>
                      </m:den>
                    </m:f>
                    <m:r>
                      <a:rPr 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dirty="0">
                    <a:ea typeface="Times New Roman" panose="02020603050405020304" pitchFamily="18" charset="0"/>
                  </a:rPr>
                  <a:t>=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cs typeface="Times New Roman" panose="02020603050405020304" pitchFamily="18" charset="0"/>
                          </a:rPr>
                          <m:t>−4+(−6)</m:t>
                        </m:r>
                      </m:num>
                      <m:den>
                        <m:r>
                          <a:rPr lang="en-US" sz="2400" i="1">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2400" dirty="0">
                    <a:ea typeface="Times New Roman" panose="02020603050405020304" pitchFamily="18" charset="0"/>
                  </a:rPr>
                  <a:t> = </a:t>
                </a:r>
                <a14:m>
                  <m:oMath xmlns:m="http://schemas.openxmlformats.org/officeDocument/2006/math">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cs typeface="Times New Roman" panose="02020603050405020304" pitchFamily="18" charset="0"/>
                          </a:rPr>
                          <m:t>−10</m:t>
                        </m:r>
                      </m:num>
                      <m:den>
                        <m:r>
                          <a:rPr lang="en-US" sz="2400" i="1">
                            <a:latin typeface="Cambria Math" panose="02040503050406030204" pitchFamily="18" charset="0"/>
                            <a:ea typeface="Times New Roman" panose="02020603050405020304" pitchFamily="18" charset="0"/>
                            <a:cs typeface="Times New Roman" panose="02020603050405020304" pitchFamily="18" charset="0"/>
                          </a:rPr>
                          <m:t>9</m:t>
                        </m:r>
                      </m:den>
                    </m:f>
                    <m:r>
                      <a:rPr 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17000" y="2216228"/>
                <a:ext cx="4438650" cy="2545249"/>
              </a:xfrm>
              <a:prstGeom prst="rect">
                <a:avLst/>
              </a:prstGeom>
              <a:blipFill>
                <a:blip r:embed="rId8"/>
                <a:stretch>
                  <a:fillRect l="-2060"/>
                </a:stretch>
              </a:blipFill>
            </p:spPr>
            <p:txBody>
              <a:bodyPr/>
              <a:lstStyle/>
              <a:p>
                <a:r>
                  <a:rPr lang="en-US">
                    <a:noFill/>
                  </a:rPr>
                  <a:t> </a:t>
                </a:r>
              </a:p>
            </p:txBody>
          </p:sp>
        </mc:Fallback>
      </mc:AlternateContent>
    </p:spTree>
    <p:extLst>
      <p:ext uri="{BB962C8B-B14F-4D97-AF65-F5344CB8AC3E}">
        <p14:creationId xmlns:p14="http://schemas.microsoft.com/office/powerpoint/2010/main" val="394367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22"/>
                                        </p:tgtEl>
                                        <p:attrNameLst>
                                          <p:attrName>style.visibility</p:attrName>
                                        </p:attrNameLst>
                                      </p:cBhvr>
                                      <p:to>
                                        <p:strVal val="visible"/>
                                      </p:to>
                                    </p:set>
                                    <p:anim calcmode="lin" valueType="num">
                                      <p:cBhvr additive="base">
                                        <p:cTn id="7" dur="500" fill="hold"/>
                                        <p:tgtEl>
                                          <p:spTgt spid="1222"/>
                                        </p:tgtEl>
                                        <p:attrNameLst>
                                          <p:attrName>ppt_x</p:attrName>
                                        </p:attrNameLst>
                                      </p:cBhvr>
                                      <p:tavLst>
                                        <p:tav tm="0">
                                          <p:val>
                                            <p:strVal val="#ppt_x"/>
                                          </p:val>
                                        </p:tav>
                                        <p:tav tm="100000">
                                          <p:val>
                                            <p:strVal val="#ppt_x"/>
                                          </p:val>
                                        </p:tav>
                                      </p:tavLst>
                                    </p:anim>
                                    <p:anim calcmode="lin" valueType="num">
                                      <p:cBhvr additive="base">
                                        <p:cTn id="8" dur="500" fill="hold"/>
                                        <p:tgtEl>
                                          <p:spTgt spid="12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6" dur="500"/>
                                        <p:tgtEl>
                                          <p:spTgt spid="1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5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 grpId="0"/>
      <p:bldP spid="2" grpId="0"/>
      <p:bldP spid="5" grpId="0"/>
      <p:bldP spid="3" grpId="0"/>
      <p:bldP spid="7" grpId="0"/>
      <p:bldP spid="8" grpId="0"/>
      <p:bldP spid="11" grpId="0"/>
      <p:bldP spid="1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93;p43"/>
          <p:cNvSpPr txBox="1">
            <a:spLocks/>
          </p:cNvSpPr>
          <p:nvPr/>
        </p:nvSpPr>
        <p:spPr>
          <a:xfrm>
            <a:off x="1229693" y="453811"/>
            <a:ext cx="6252367" cy="48271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b="1" i="1" dirty="0" smtClean="0">
                <a:solidFill>
                  <a:schemeClr val="tx1"/>
                </a:solidFill>
                <a:latin typeface="Times New Roman" panose="02020603050405020304" pitchFamily="18" charset="0"/>
                <a:cs typeface="Times New Roman" panose="02020603050405020304" pitchFamily="18" charset="0"/>
              </a:rPr>
              <a:t>Trạm 2: Luyện </a:t>
            </a:r>
            <a:r>
              <a:rPr lang="en-GB" sz="2400" b="1" i="1" dirty="0">
                <a:solidFill>
                  <a:schemeClr val="tx1"/>
                </a:solidFill>
                <a:latin typeface="Times New Roman" panose="02020603050405020304" pitchFamily="18" charset="0"/>
                <a:cs typeface="Times New Roman" panose="02020603050405020304" pitchFamily="18" charset="0"/>
              </a:rPr>
              <a:t>tập 2</a:t>
            </a:r>
            <a:r>
              <a:rPr lang="en-GB" sz="2400" b="1" i="1" dirty="0" smtClean="0">
                <a:solidFill>
                  <a:schemeClr val="tx1"/>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Tính một  cách hợp lí:</a:t>
            </a:r>
            <a:endParaRPr lang="vi-VN" sz="2400" dirty="0">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911656" y="1078299"/>
                <a:ext cx="2721206" cy="7936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r>
                            <a:rPr lang="nl-NL" sz="2400" i="1">
                              <a:latin typeface="Cambria Math" panose="02040503050406030204" pitchFamily="18" charset="0"/>
                              <a:ea typeface="Calibri" panose="020F0502020204030204" pitchFamily="34" charset="0"/>
                              <a:cs typeface="Times New Roman" panose="02020603050405020304" pitchFamily="18" charset="0"/>
                            </a:rPr>
                            <m:t>4</m:t>
                          </m:r>
                        </m:num>
                        <m:den>
                          <m:r>
                            <a:rPr lang="nl-NL" sz="2400" i="1">
                              <a:latin typeface="Cambria Math" panose="02040503050406030204" pitchFamily="18" charset="0"/>
                              <a:ea typeface="Calibri" panose="020F0502020204030204" pitchFamily="34" charset="0"/>
                              <a:cs typeface="Times New Roman" panose="02020603050405020304" pitchFamily="18" charset="0"/>
                            </a:rPr>
                            <m:t>11</m:t>
                          </m:r>
                        </m:den>
                      </m:f>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a:rPr>
                          </m:ctrlPr>
                        </m:fPr>
                        <m:num>
                          <m:r>
                            <a:rPr lang="nl-NL" sz="2400" i="1">
                              <a:latin typeface="Cambria Math" panose="02040503050406030204" pitchFamily="18" charset="0"/>
                              <a:ea typeface="Calibri" panose="020F0502020204030204" pitchFamily="34" charset="0"/>
                              <a:cs typeface="Times New Roman" panose="02020603050405020304" pitchFamily="18" charset="0"/>
                            </a:rPr>
                            <m:t>−5</m:t>
                          </m:r>
                        </m:num>
                        <m:den>
                          <m:r>
                            <a:rPr lang="nl-NL" sz="2400" i="1">
                              <a:latin typeface="Cambria Math" panose="02040503050406030204" pitchFamily="18" charset="0"/>
                              <a:ea typeface="Calibri" panose="020F0502020204030204" pitchFamily="34" charset="0"/>
                              <a:cs typeface="Times New Roman" panose="02020603050405020304" pitchFamily="18" charset="0"/>
                            </a:rPr>
                            <m:t>9</m:t>
                          </m:r>
                        </m:den>
                      </m:f>
                      <m:r>
                        <a:rPr lang="nl-NL"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a:rPr>
                          </m:ctrlPr>
                        </m:fPr>
                        <m:num>
                          <m:r>
                            <a:rPr lang="nl-NL" sz="2400" i="1">
                              <a:latin typeface="Cambria Math" panose="02040503050406030204" pitchFamily="18" charset="0"/>
                              <a:ea typeface="Calibri" panose="020F0502020204030204" pitchFamily="34" charset="0"/>
                              <a:cs typeface="Times New Roman" panose="02020603050405020304" pitchFamily="18" charset="0"/>
                            </a:rPr>
                            <m:t>7</m:t>
                          </m:r>
                        </m:num>
                        <m:den>
                          <m:r>
                            <a:rPr lang="nl-NL" sz="2400" i="1">
                              <a:latin typeface="Cambria Math" panose="02040503050406030204" pitchFamily="18" charset="0"/>
                              <a:ea typeface="Calibri" panose="020F0502020204030204" pitchFamily="34" charset="0"/>
                              <a:cs typeface="Times New Roman" panose="02020603050405020304" pitchFamily="18" charset="0"/>
                            </a:rPr>
                            <m:t>11</m:t>
                          </m:r>
                        </m:den>
                      </m:f>
                    </m:oMath>
                  </m:oMathPara>
                </a14:m>
                <a:endParaRPr lang="vi-VN" sz="24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2911656" y="1078299"/>
                <a:ext cx="2721206" cy="793679"/>
              </a:xfrm>
              <a:prstGeom prst="rect">
                <a:avLst/>
              </a:prstGeom>
              <a:blipFill>
                <a:blip r:embed="rId2"/>
                <a:stretch>
                  <a:fillRect/>
                </a:stretch>
              </a:blipFill>
            </p:spPr>
            <p:txBody>
              <a:bodyPr/>
              <a:lstStyle/>
              <a:p>
                <a:r>
                  <a:rPr lang="en-US">
                    <a:noFill/>
                  </a:rPr>
                  <a:t> </a:t>
                </a:r>
              </a:p>
            </p:txBody>
          </p:sp>
        </mc:Fallback>
      </mc:AlternateContent>
      <p:sp>
        <p:nvSpPr>
          <p:cNvPr id="6" name="TextBox 5"/>
          <p:cNvSpPr txBox="1"/>
          <p:nvPr/>
        </p:nvSpPr>
        <p:spPr>
          <a:xfrm>
            <a:off x="4134082" y="1871978"/>
            <a:ext cx="933217" cy="400110"/>
          </a:xfrm>
          <a:prstGeom prst="rect">
            <a:avLst/>
          </a:prstGeom>
          <a:noFill/>
        </p:spPr>
        <p:txBody>
          <a:bodyPr wrap="square" rtlCol="0">
            <a:spAutoFit/>
          </a:bodyPr>
          <a:lstStyle/>
          <a:p>
            <a:r>
              <a:rPr lang="en-US" sz="2000" b="1" u="sng" dirty="0" err="1">
                <a:latin typeface="Times New Roman" panose="02020603050405020304" pitchFamily="18" charset="0"/>
                <a:cs typeface="Times New Roman" panose="02020603050405020304" pitchFamily="18" charset="0"/>
              </a:rPr>
              <a:t>Giải</a:t>
            </a:r>
            <a:r>
              <a:rPr lang="en-US" sz="2000" b="1" u="sng" dirty="0">
                <a:latin typeface="Times New Roman" panose="02020603050405020304" pitchFamily="18" charset="0"/>
                <a:cs typeface="Times New Roman" panose="02020603050405020304" pitchFamily="18" charset="0"/>
              </a:rPr>
              <a:t>:</a:t>
            </a:r>
            <a:endParaRPr lang="vi-VN" sz="2000" b="1"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29693" y="2160424"/>
                <a:ext cx="5638319" cy="1707199"/>
              </a:xfrm>
              <a:prstGeom prst="rect">
                <a:avLst/>
              </a:prstGeom>
            </p:spPr>
            <p:txBody>
              <a:bodyPr wrap="square">
                <a:spAutoFit/>
              </a:bodyPr>
              <a:lstStyle/>
              <a:p>
                <a:pPr algn="just">
                  <a:lnSpc>
                    <a:spcPct val="135000"/>
                  </a:lnSpc>
                  <a:spcBef>
                    <a:spcPts val="600"/>
                  </a:spcBef>
                  <a:spcAft>
                    <a:spcPts val="600"/>
                  </a:spcAft>
                </a:pPr>
                <a:r>
                  <a:rPr lang="en-US" sz="2400" dirty="0" smtClean="0">
                    <a:ea typeface="Calibri" panose="020F0502020204030204" pitchFamily="34" charset="0"/>
                  </a:rPr>
                  <a:t>a) </a:t>
                </a:r>
                <a14:m>
                  <m:oMath xmlns:m="http://schemas.openxmlformats.org/officeDocument/2006/math">
                    <m:f>
                      <m:fPr>
                        <m:ctrlPr>
                          <a:rPr lang="en-US" sz="2400" i="1">
                            <a:latin typeface="Cambria Math"/>
                          </a:rPr>
                        </m:ctrlPr>
                      </m:fPr>
                      <m:num>
                        <m:r>
                          <a:rPr lang="nl-NL" sz="2400" i="1">
                            <a:latin typeface="Cambria Math" panose="02040503050406030204" pitchFamily="18" charset="0"/>
                            <a:ea typeface="Calibri" panose="020F0502020204030204" pitchFamily="34" charset="0"/>
                            <a:cs typeface="Times New Roman" panose="02020603050405020304" pitchFamily="18" charset="0"/>
                          </a:rPr>
                          <m:t>4</m:t>
                        </m:r>
                      </m:num>
                      <m:den>
                        <m:r>
                          <a:rPr lang="nl-NL" sz="2400" i="1">
                            <a:latin typeface="Cambria Math" panose="02040503050406030204" pitchFamily="18" charset="0"/>
                            <a:ea typeface="Calibri" panose="020F0502020204030204" pitchFamily="34" charset="0"/>
                            <a:cs typeface="Times New Roman" panose="02020603050405020304" pitchFamily="18" charset="0"/>
                          </a:rPr>
                          <m:t>11</m:t>
                        </m:r>
                      </m:den>
                    </m:f>
                    <m:r>
                      <a:rPr lang="en-US" sz="2400" i="1">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latin typeface="Cambria Math"/>
                          </a:rPr>
                        </m:ctrlPr>
                      </m:fPr>
                      <m:num>
                        <m:r>
                          <a:rPr lang="nl-NL" sz="2400" i="1">
                            <a:latin typeface="Cambria Math" panose="02040503050406030204" pitchFamily="18" charset="0"/>
                            <a:ea typeface="Calibri" panose="020F0502020204030204" pitchFamily="34" charset="0"/>
                            <a:cs typeface="Times New Roman" panose="02020603050405020304" pitchFamily="18" charset="0"/>
                          </a:rPr>
                          <m:t>−5</m:t>
                        </m:r>
                      </m:num>
                      <m:den>
                        <m:r>
                          <a:rPr lang="nl-NL" sz="2400" i="1">
                            <a:latin typeface="Cambria Math" panose="02040503050406030204" pitchFamily="18" charset="0"/>
                            <a:ea typeface="Calibri" panose="020F0502020204030204" pitchFamily="34" charset="0"/>
                            <a:cs typeface="Times New Roman" panose="02020603050405020304" pitchFamily="18" charset="0"/>
                          </a:rPr>
                          <m:t>9</m:t>
                        </m:r>
                      </m:den>
                    </m:f>
                    <m:r>
                      <a:rPr lang="nl-NL"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a:rPr>
                        </m:ctrlPr>
                      </m:fPr>
                      <m:num>
                        <m:r>
                          <a:rPr lang="nl-NL" sz="2400" i="1">
                            <a:latin typeface="Cambria Math" panose="02040503050406030204" pitchFamily="18" charset="0"/>
                            <a:ea typeface="Calibri" panose="020F0502020204030204" pitchFamily="34" charset="0"/>
                            <a:cs typeface="Times New Roman" panose="02020603050405020304" pitchFamily="18" charset="0"/>
                          </a:rPr>
                          <m:t>7</m:t>
                        </m:r>
                      </m:num>
                      <m:den>
                        <m:r>
                          <a:rPr lang="nl-NL" sz="2400" i="1">
                            <a:latin typeface="Cambria Math" panose="02040503050406030204" pitchFamily="18" charset="0"/>
                            <a:ea typeface="Calibri" panose="020F0502020204030204" pitchFamily="34" charset="0"/>
                            <a:cs typeface="Times New Roman" panose="02020603050405020304" pitchFamily="18" charset="0"/>
                          </a:rPr>
                          <m:t>11</m:t>
                        </m:r>
                      </m:den>
                    </m:f>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smtClean="0">
                            <a:latin typeface="Cambria Math"/>
                            <a:ea typeface="Calibri" panose="020F0502020204030204" pitchFamily="34" charset="0"/>
                          </a:rPr>
                        </m:ctrlPr>
                      </m:fPr>
                      <m:num>
                        <m:r>
                          <a:rPr lang="nl-NL" sz="2400" i="1">
                            <a:latin typeface="Cambria Math" panose="02040503050406030204" pitchFamily="18" charset="0"/>
                            <a:ea typeface="Calibri" panose="020F0502020204030204" pitchFamily="34" charset="0"/>
                          </a:rPr>
                          <m:t>−5</m:t>
                        </m:r>
                      </m:num>
                      <m:den>
                        <m:r>
                          <a:rPr lang="nl-NL" sz="2400" i="1">
                            <a:latin typeface="Cambria Math" panose="02040503050406030204" pitchFamily="18" charset="0"/>
                            <a:ea typeface="Calibri" panose="020F0502020204030204" pitchFamily="34" charset="0"/>
                          </a:rPr>
                          <m:t>9</m:t>
                        </m:r>
                      </m:den>
                    </m:f>
                    <m:r>
                      <a:rPr lang="nl-NL" sz="2400" i="1">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r>
                          <a:rPr lang="nl-NL" sz="2400" i="1">
                            <a:latin typeface="Cambria Math" panose="02040503050406030204" pitchFamily="18" charset="0"/>
                            <a:ea typeface="Calibri" panose="020F0502020204030204" pitchFamily="34" charset="0"/>
                          </a:rPr>
                          <m:t>4</m:t>
                        </m:r>
                      </m:num>
                      <m:den>
                        <m:r>
                          <a:rPr lang="nl-NL" sz="2400" i="1">
                            <a:latin typeface="Cambria Math" panose="02040503050406030204" pitchFamily="18" charset="0"/>
                            <a:ea typeface="Calibri" panose="020F0502020204030204" pitchFamily="34" charset="0"/>
                          </a:rPr>
                          <m:t>11</m:t>
                        </m:r>
                      </m:den>
                    </m:f>
                    <m:r>
                      <a:rPr lang="nl-NL" sz="2400" i="1">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r>
                          <a:rPr lang="nl-NL" sz="2400" i="1">
                            <a:latin typeface="Cambria Math" panose="02040503050406030204" pitchFamily="18" charset="0"/>
                            <a:ea typeface="Calibri" panose="020F0502020204030204" pitchFamily="34" charset="0"/>
                          </a:rPr>
                          <m:t>7</m:t>
                        </m:r>
                      </m:num>
                      <m:den>
                        <m:r>
                          <a:rPr lang="nl-NL" sz="2400" i="1">
                            <a:latin typeface="Cambria Math" panose="02040503050406030204" pitchFamily="18" charset="0"/>
                            <a:ea typeface="Calibri" panose="020F0502020204030204" pitchFamily="34" charset="0"/>
                          </a:rPr>
                          <m:t>11</m:t>
                        </m:r>
                      </m:den>
                    </m:f>
                  </m:oMath>
                </a14:m>
                <a:endParaRPr lang="en-US" sz="2400" i="1" dirty="0" smtClean="0">
                  <a:latin typeface="+mn-lt"/>
                  <a:ea typeface="Calibri" panose="020F0502020204030204" pitchFamily="34" charset="0"/>
                </a:endParaRPr>
              </a:p>
              <a:p>
                <a:pPr algn="just">
                  <a:lnSpc>
                    <a:spcPct val="135000"/>
                  </a:lnSpc>
                  <a:spcBef>
                    <a:spcPts val="600"/>
                  </a:spcBef>
                  <a:spcAft>
                    <a:spcPts val="600"/>
                  </a:spcAft>
                </a:pPr>
                <a14:m>
                  <m:oMath xmlns:m="http://schemas.openxmlformats.org/officeDocument/2006/math">
                    <m:r>
                      <a:rPr lang="nl-NL" sz="2400" i="1">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r>
                          <a:rPr lang="nl-NL" sz="2400" i="1">
                            <a:latin typeface="Cambria Math" panose="02040503050406030204" pitchFamily="18" charset="0"/>
                            <a:ea typeface="Calibri" panose="020F0502020204030204" pitchFamily="34" charset="0"/>
                          </a:rPr>
                          <m:t>−5</m:t>
                        </m:r>
                      </m:num>
                      <m:den>
                        <m:r>
                          <a:rPr lang="nl-NL" sz="2400" i="1">
                            <a:latin typeface="Cambria Math" panose="02040503050406030204" pitchFamily="18" charset="0"/>
                            <a:ea typeface="Calibri" panose="020F0502020204030204" pitchFamily="34" charset="0"/>
                          </a:rPr>
                          <m:t>9</m:t>
                        </m:r>
                      </m:den>
                    </m:f>
                    <m:r>
                      <a:rPr lang="nl-NL" sz="2400" i="1">
                        <a:latin typeface="Cambria Math" panose="02040503050406030204" pitchFamily="18" charset="0"/>
                        <a:ea typeface="Calibri" panose="020F0502020204030204" pitchFamily="34" charset="0"/>
                      </a:rPr>
                      <m:t>+</m:t>
                    </m:r>
                    <m:d>
                      <m:dPr>
                        <m:ctrlPr>
                          <a:rPr lang="en-US" sz="2400" i="1">
                            <a:latin typeface="Cambria Math"/>
                            <a:ea typeface="Calibri" panose="020F0502020204030204" pitchFamily="34" charset="0"/>
                          </a:rPr>
                        </m:ctrlPr>
                      </m:dPr>
                      <m:e>
                        <m:f>
                          <m:fPr>
                            <m:ctrlPr>
                              <a:rPr lang="en-US" sz="2400" i="1">
                                <a:latin typeface="Cambria Math"/>
                                <a:ea typeface="Calibri" panose="020F0502020204030204" pitchFamily="34" charset="0"/>
                              </a:rPr>
                            </m:ctrlPr>
                          </m:fPr>
                          <m:num>
                            <m:r>
                              <a:rPr lang="nl-NL" sz="2400" i="1">
                                <a:latin typeface="Cambria Math" panose="02040503050406030204" pitchFamily="18" charset="0"/>
                                <a:ea typeface="Calibri" panose="020F0502020204030204" pitchFamily="34" charset="0"/>
                              </a:rPr>
                              <m:t>4</m:t>
                            </m:r>
                          </m:num>
                          <m:den>
                            <m:r>
                              <a:rPr lang="nl-NL" sz="2400" i="1">
                                <a:latin typeface="Cambria Math" panose="02040503050406030204" pitchFamily="18" charset="0"/>
                                <a:ea typeface="Calibri" panose="020F0502020204030204" pitchFamily="34" charset="0"/>
                              </a:rPr>
                              <m:t>11</m:t>
                            </m:r>
                          </m:den>
                        </m:f>
                        <m:r>
                          <a:rPr lang="nl-NL" sz="2400" i="1">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r>
                              <a:rPr lang="nl-NL" sz="2400" i="1">
                                <a:latin typeface="Cambria Math" panose="02040503050406030204" pitchFamily="18" charset="0"/>
                                <a:ea typeface="Calibri" panose="020F0502020204030204" pitchFamily="34" charset="0"/>
                              </a:rPr>
                              <m:t>7</m:t>
                            </m:r>
                          </m:num>
                          <m:den>
                            <m:r>
                              <a:rPr lang="nl-NL" sz="2400" i="1">
                                <a:latin typeface="Cambria Math" panose="02040503050406030204" pitchFamily="18" charset="0"/>
                                <a:ea typeface="Calibri" panose="020F0502020204030204" pitchFamily="34" charset="0"/>
                              </a:rPr>
                              <m:t>11</m:t>
                            </m:r>
                          </m:den>
                        </m:f>
                        <m:r>
                          <a:rPr lang="nl-NL" sz="2400" i="1">
                            <a:latin typeface="Cambria Math" panose="02040503050406030204" pitchFamily="18" charset="0"/>
                            <a:ea typeface="Calibri" panose="020F0502020204030204" pitchFamily="34" charset="0"/>
                          </a:rPr>
                          <m:t> </m:t>
                        </m:r>
                      </m:e>
                    </m:d>
                  </m:oMath>
                </a14:m>
                <a:r>
                  <a:rPr lang="nl-NL" sz="2400" dirty="0">
                    <a:ea typeface="Calibri" panose="020F0502020204030204" pitchFamily="34" charset="0"/>
                  </a:rPr>
                  <a:t> </a:t>
                </a:r>
                <a14:m>
                  <m:oMath xmlns:m="http://schemas.openxmlformats.org/officeDocument/2006/math">
                    <m:r>
                      <a:rPr lang="nl-NL" sz="2400" i="1">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r>
                          <a:rPr lang="nl-NL" sz="2400" i="1">
                            <a:latin typeface="Cambria Math" panose="02040503050406030204" pitchFamily="18" charset="0"/>
                            <a:ea typeface="Calibri" panose="020F0502020204030204" pitchFamily="34" charset="0"/>
                          </a:rPr>
                          <m:t>−5</m:t>
                        </m:r>
                      </m:num>
                      <m:den>
                        <m:r>
                          <a:rPr lang="nl-NL" sz="2400" i="1">
                            <a:latin typeface="Cambria Math" panose="02040503050406030204" pitchFamily="18" charset="0"/>
                            <a:ea typeface="Calibri" panose="020F0502020204030204" pitchFamily="34" charset="0"/>
                          </a:rPr>
                          <m:t>9</m:t>
                        </m:r>
                      </m:den>
                    </m:f>
                    <m:r>
                      <a:rPr lang="nl-NL" sz="2400" i="1">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r>
                          <a:rPr lang="en-US" sz="2400" b="0" i="1" smtClean="0">
                            <a:latin typeface="Cambria Math" panose="02040503050406030204" pitchFamily="18" charset="0"/>
                            <a:ea typeface="Calibri" panose="020F0502020204030204" pitchFamily="34" charset="0"/>
                          </a:rPr>
                          <m:t>11</m:t>
                        </m:r>
                      </m:num>
                      <m:den>
                        <m:r>
                          <a:rPr lang="en-US" sz="2400" b="0" i="1" smtClean="0">
                            <a:latin typeface="Cambria Math" panose="02040503050406030204" pitchFamily="18" charset="0"/>
                            <a:ea typeface="Calibri" panose="020F0502020204030204" pitchFamily="34" charset="0"/>
                          </a:rPr>
                          <m:t>11</m:t>
                        </m:r>
                      </m:den>
                    </m:f>
                    <m:r>
                      <a:rPr lang="en-US" sz="2400" b="0" i="1" smtClean="0">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r>
                          <a:rPr lang="nl-NL" sz="2400" i="1">
                            <a:latin typeface="Cambria Math" panose="02040503050406030204" pitchFamily="18" charset="0"/>
                            <a:ea typeface="Calibri" panose="020F0502020204030204" pitchFamily="34" charset="0"/>
                          </a:rPr>
                          <m:t>−5</m:t>
                        </m:r>
                      </m:num>
                      <m:den>
                        <m:r>
                          <a:rPr lang="nl-NL" sz="2400" i="1">
                            <a:latin typeface="Cambria Math" panose="02040503050406030204" pitchFamily="18" charset="0"/>
                            <a:ea typeface="Calibri" panose="020F0502020204030204" pitchFamily="34" charset="0"/>
                          </a:rPr>
                          <m:t>9</m:t>
                        </m:r>
                      </m:den>
                    </m:f>
                    <m:r>
                      <a:rPr lang="nl-NL"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rPr>
                      <m:t>1</m:t>
                    </m:r>
                  </m:oMath>
                </a14:m>
                <a:r>
                  <a:rPr lang="en-US" sz="2400" dirty="0"/>
                  <a:t> </a:t>
                </a:r>
              </a:p>
            </p:txBody>
          </p:sp>
        </mc:Choice>
        <mc:Fallback xmlns="">
          <p:sp>
            <p:nvSpPr>
              <p:cNvPr id="7" name="Rectangle 6"/>
              <p:cNvSpPr>
                <a:spLocks noRot="1" noChangeAspect="1" noMove="1" noResize="1" noEditPoints="1" noAdjustHandles="1" noChangeArrowheads="1" noChangeShapeType="1" noTextEdit="1"/>
              </p:cNvSpPr>
              <p:nvPr/>
            </p:nvSpPr>
            <p:spPr>
              <a:xfrm>
                <a:off x="1229693" y="2160424"/>
                <a:ext cx="5638319" cy="1707199"/>
              </a:xfrm>
              <a:prstGeom prst="rect">
                <a:avLst/>
              </a:prstGeom>
              <a:blipFill>
                <a:blip r:embed="rId3"/>
                <a:stretch>
                  <a:fillRect l="-1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29693" y="3775644"/>
                <a:ext cx="4323452" cy="835293"/>
              </a:xfrm>
              <a:prstGeom prst="rect">
                <a:avLst/>
              </a:prstGeom>
            </p:spPr>
            <p:txBody>
              <a:bodyPr wrap="square">
                <a:spAutoFit/>
              </a:bodyPr>
              <a:lstStyle/>
              <a:p>
                <a:pPr algn="just">
                  <a:lnSpc>
                    <a:spcPct val="135000"/>
                  </a:lnSpc>
                  <a:spcBef>
                    <a:spcPts val="600"/>
                  </a:spcBef>
                  <a:spcAft>
                    <a:spcPts val="600"/>
                  </a:spcAft>
                </a:pPr>
                <a:r>
                  <a:rPr lang="en-US" sz="2400" dirty="0" smtClean="0"/>
                  <a:t>=  </a:t>
                </a:r>
                <a14:m>
                  <m:oMath xmlns:m="http://schemas.openxmlformats.org/officeDocument/2006/math">
                    <m:f>
                      <m:fPr>
                        <m:ctrlPr>
                          <a:rPr lang="en-US" sz="2400" i="1">
                            <a:latin typeface="Cambria Math"/>
                            <a:ea typeface="Calibri" panose="020F0502020204030204" pitchFamily="34" charset="0"/>
                          </a:rPr>
                        </m:ctrlPr>
                      </m:fPr>
                      <m:num>
                        <m:r>
                          <a:rPr lang="nl-NL" sz="2400" i="1">
                            <a:latin typeface="Cambria Math" panose="02040503050406030204" pitchFamily="18" charset="0"/>
                            <a:ea typeface="Calibri" panose="020F0502020204030204" pitchFamily="34" charset="0"/>
                          </a:rPr>
                          <m:t>−5</m:t>
                        </m:r>
                      </m:num>
                      <m:den>
                        <m:r>
                          <a:rPr lang="nl-NL" sz="2400" i="1">
                            <a:latin typeface="Cambria Math" panose="02040503050406030204" pitchFamily="18" charset="0"/>
                            <a:ea typeface="Calibri" panose="020F0502020204030204" pitchFamily="34" charset="0"/>
                          </a:rPr>
                          <m:t>9</m:t>
                        </m:r>
                      </m:den>
                    </m:f>
                  </m:oMath>
                </a14:m>
                <a:r>
                  <a:rPr lang="nl-NL" sz="2400" dirty="0">
                    <a:ea typeface="Calibri" panose="020F0502020204030204" pitchFamily="34" charset="0"/>
                  </a:rPr>
                  <a:t> </a:t>
                </a:r>
                <a14:m>
                  <m:oMath xmlns:m="http://schemas.openxmlformats.org/officeDocument/2006/math">
                    <m:r>
                      <a:rPr lang="nl-NL" sz="2400" i="1">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r>
                          <a:rPr lang="en-US" sz="2400" b="0" i="1" smtClean="0">
                            <a:latin typeface="Cambria Math" panose="02040503050406030204" pitchFamily="18" charset="0"/>
                            <a:ea typeface="Calibri" panose="020F0502020204030204" pitchFamily="34" charset="0"/>
                          </a:rPr>
                          <m:t>9</m:t>
                        </m:r>
                      </m:num>
                      <m:den>
                        <m:r>
                          <a:rPr lang="en-US" sz="2400" b="0" i="1" smtClean="0">
                            <a:latin typeface="Cambria Math" panose="02040503050406030204" pitchFamily="18" charset="0"/>
                            <a:ea typeface="Calibri" panose="020F0502020204030204" pitchFamily="34" charset="0"/>
                          </a:rPr>
                          <m:t>9</m:t>
                        </m:r>
                      </m:den>
                    </m:f>
                    <m:r>
                      <a:rPr lang="en-US" sz="2400" b="0" i="1" smtClean="0">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d>
                          <m:dPr>
                            <m:ctrlPr>
                              <a:rPr lang="en-US" sz="2400" b="0" i="1" smtClean="0">
                                <a:latin typeface="Cambria Math"/>
                                <a:ea typeface="Calibri" panose="020F0502020204030204" pitchFamily="34" charset="0"/>
                              </a:rPr>
                            </m:ctrlPr>
                          </m:dPr>
                          <m:e>
                            <m:r>
                              <a:rPr lang="en-US" sz="2400" b="0" i="1" smtClean="0">
                                <a:latin typeface="Cambria Math" panose="02040503050406030204" pitchFamily="18" charset="0"/>
                                <a:ea typeface="Calibri" panose="020F0502020204030204" pitchFamily="34" charset="0"/>
                              </a:rPr>
                              <m:t>−5</m:t>
                            </m:r>
                          </m:e>
                        </m:d>
                        <m:r>
                          <a:rPr lang="en-US" sz="2400" b="0" i="1" smtClean="0">
                            <a:latin typeface="Cambria Math" panose="02040503050406030204" pitchFamily="18" charset="0"/>
                            <a:ea typeface="Calibri" panose="020F0502020204030204" pitchFamily="34" charset="0"/>
                          </a:rPr>
                          <m:t>+9</m:t>
                        </m:r>
                      </m:num>
                      <m:den>
                        <m:r>
                          <a:rPr lang="en-US" sz="2400" i="1">
                            <a:latin typeface="Cambria Math" panose="02040503050406030204" pitchFamily="18" charset="0"/>
                            <a:ea typeface="Calibri" panose="020F0502020204030204" pitchFamily="34" charset="0"/>
                          </a:rPr>
                          <m:t>9</m:t>
                        </m:r>
                      </m:den>
                    </m:f>
                    <m:r>
                      <a:rPr lang="en-US" sz="2400" b="0" i="1" smtClean="0">
                        <a:latin typeface="Cambria Math" panose="02040503050406030204" pitchFamily="18" charset="0"/>
                        <a:ea typeface="Calibri" panose="020F0502020204030204" pitchFamily="34" charset="0"/>
                      </a:rPr>
                      <m:t>=</m:t>
                    </m:r>
                    <m:f>
                      <m:fPr>
                        <m:ctrlPr>
                          <a:rPr lang="en-US" sz="2400" i="1">
                            <a:latin typeface="Cambria Math"/>
                            <a:ea typeface="Calibri" panose="020F0502020204030204" pitchFamily="34" charset="0"/>
                          </a:rPr>
                        </m:ctrlPr>
                      </m:fPr>
                      <m:num>
                        <m:r>
                          <a:rPr lang="en-US" sz="2400" b="0" i="1" smtClean="0">
                            <a:latin typeface="Cambria Math" panose="02040503050406030204" pitchFamily="18" charset="0"/>
                            <a:ea typeface="Calibri" panose="020F0502020204030204" pitchFamily="34" charset="0"/>
                          </a:rPr>
                          <m:t>4</m:t>
                        </m:r>
                      </m:num>
                      <m:den>
                        <m:r>
                          <a:rPr lang="en-US" sz="2400" b="0" i="1" smtClean="0">
                            <a:latin typeface="Cambria Math" panose="02040503050406030204" pitchFamily="18" charset="0"/>
                            <a:ea typeface="Calibri" panose="020F0502020204030204" pitchFamily="34" charset="0"/>
                          </a:rPr>
                          <m:t>9</m:t>
                        </m:r>
                      </m:den>
                    </m:f>
                  </m:oMath>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1229693" y="3775644"/>
                <a:ext cx="4323452" cy="835293"/>
              </a:xfrm>
              <a:prstGeom prst="rect">
                <a:avLst/>
              </a:prstGeom>
              <a:blipFill>
                <a:blip r:embed="rId4"/>
                <a:stretch>
                  <a:fillRect l="-2257"/>
                </a:stretch>
              </a:blipFill>
            </p:spPr>
            <p:txBody>
              <a:bodyPr/>
              <a:lstStyle/>
              <a:p>
                <a:r>
                  <a:rPr lang="en-US">
                    <a:noFill/>
                  </a:rPr>
                  <a:t> </a:t>
                </a:r>
              </a:p>
            </p:txBody>
          </p:sp>
        </mc:Fallback>
      </mc:AlternateContent>
    </p:spTree>
    <p:extLst>
      <p:ext uri="{BB962C8B-B14F-4D97-AF65-F5344CB8AC3E}">
        <p14:creationId xmlns:p14="http://schemas.microsoft.com/office/powerpoint/2010/main" val="300503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additive="base">
                                        <p:cTn id="2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build="allAtOnce"/>
      <p:bldP spid="1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93;p43"/>
          <p:cNvSpPr txBox="1">
            <a:spLocks/>
          </p:cNvSpPr>
          <p:nvPr/>
        </p:nvSpPr>
        <p:spPr>
          <a:xfrm>
            <a:off x="1229693" y="453811"/>
            <a:ext cx="7176014" cy="48271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b="1" i="1" dirty="0" smtClean="0">
                <a:solidFill>
                  <a:schemeClr val="tx1">
                    <a:lumMod val="75000"/>
                  </a:schemeClr>
                </a:solidFill>
                <a:latin typeface="Times New Roman" panose="02020603050405020304" pitchFamily="18" charset="0"/>
                <a:cs typeface="Times New Roman" panose="02020603050405020304" pitchFamily="18" charset="0"/>
              </a:rPr>
              <a:t>Trạm </a:t>
            </a:r>
            <a:r>
              <a:rPr lang="en-GB" sz="2400" b="1" i="1" dirty="0">
                <a:solidFill>
                  <a:schemeClr val="tx1">
                    <a:lumMod val="75000"/>
                  </a:schemeClr>
                </a:solidFill>
                <a:latin typeface="Times New Roman" panose="02020603050405020304" pitchFamily="18" charset="0"/>
                <a:cs typeface="Times New Roman" panose="02020603050405020304" pitchFamily="18" charset="0"/>
              </a:rPr>
              <a:t>3</a:t>
            </a:r>
            <a:r>
              <a:rPr lang="en-GB" sz="2400" b="1" i="1" dirty="0" smtClean="0">
                <a:solidFill>
                  <a:schemeClr val="tx1">
                    <a:lumMod val="75000"/>
                  </a:schemeClr>
                </a:solidFill>
                <a:latin typeface="Times New Roman" panose="02020603050405020304" pitchFamily="18" charset="0"/>
                <a:cs typeface="Times New Roman" panose="02020603050405020304" pitchFamily="18" charset="0"/>
              </a:rPr>
              <a:t>: </a:t>
            </a:r>
            <a:r>
              <a:rPr lang="en-US" sz="2400" b="1" i="1" dirty="0" smtClean="0">
                <a:solidFill>
                  <a:schemeClr val="tx1">
                    <a:lumMod val="75000"/>
                  </a:schemeClr>
                </a:solidFill>
                <a:latin typeface="Times New Roman" panose="02020603050405020304" pitchFamily="18" charset="0"/>
                <a:cs typeface="Times New Roman" panose="02020603050405020304" pitchFamily="18" charset="0"/>
              </a:rPr>
              <a:t>Bài toán mở đầu:</a:t>
            </a:r>
            <a:endParaRPr lang="vi-VN" sz="2400" dirty="0">
              <a:solidFill>
                <a:schemeClr val="tx1">
                  <a:lumMod val="75000"/>
                </a:schemeClr>
              </a:solidFill>
              <a:latin typeface="Times New Roman" panose="02020603050405020304" pitchFamily="18" charset="0"/>
              <a:cs typeface="Times New Roman" panose="02020603050405020304" pitchFamily="18" charset="0"/>
            </a:endParaRPr>
          </a:p>
          <a:p>
            <a:endParaRPr lang="en-US" sz="24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84483" y="1025311"/>
            <a:ext cx="933217" cy="461665"/>
          </a:xfrm>
          <a:prstGeom prst="rect">
            <a:avLst/>
          </a:prstGeom>
          <a:noFill/>
        </p:spPr>
        <p:txBody>
          <a:bodyPr wrap="square" rtlCol="0">
            <a:spAutoFit/>
          </a:bodyPr>
          <a:lstStyle/>
          <a:p>
            <a:r>
              <a:rPr lang="en-US" sz="2400" b="1" dirty="0" err="1">
                <a:solidFill>
                  <a:schemeClr val="tx1">
                    <a:lumMod val="75000"/>
                  </a:schemeClr>
                </a:solidFill>
                <a:latin typeface="Times New Roman" panose="02020603050405020304" pitchFamily="18" charset="0"/>
                <a:cs typeface="Times New Roman" panose="02020603050405020304" pitchFamily="18" charset="0"/>
              </a:rPr>
              <a:t>Giải</a:t>
            </a:r>
            <a:r>
              <a:rPr lang="en-US" sz="2400" b="1" dirty="0">
                <a:solidFill>
                  <a:schemeClr val="tx1">
                    <a:lumMod val="75000"/>
                  </a:schemeClr>
                </a:solidFill>
                <a:latin typeface="Times New Roman" panose="02020603050405020304" pitchFamily="18" charset="0"/>
                <a:cs typeface="Times New Roman" panose="02020603050405020304" pitchFamily="18" charset="0"/>
              </a:rPr>
              <a:t>:</a:t>
            </a:r>
            <a:endParaRPr lang="vi-VN" sz="2400" b="1" dirty="0">
              <a:solidFill>
                <a:schemeClr val="tx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9693" y="1384971"/>
                <a:ext cx="7345347" cy="1000659"/>
              </a:xfrm>
              <a:prstGeom prst="rect">
                <a:avLst/>
              </a:prstGeom>
            </p:spPr>
            <p:txBody>
              <a:bodyPr wrap="square">
                <a:spAutoFit/>
              </a:bodyPr>
              <a:lstStyle/>
              <a:p>
                <a:r>
                  <a:rPr lang="en-US" sz="2400" b="1" dirty="0" smtClean="0">
                    <a:solidFill>
                      <a:schemeClr val="tx1">
                        <a:lumMod val="75000"/>
                      </a:schemeClr>
                    </a:solidFill>
                    <a:latin typeface="Times New Roman" panose="02020603050405020304" pitchFamily="18" charset="0"/>
                    <a:cs typeface="Times New Roman" panose="02020603050405020304" pitchFamily="18" charset="0"/>
                  </a:rPr>
                  <a:t>Thái Bình Dương và Đại Tây Dương bao phủ khoảng:</a:t>
                </a:r>
              </a:p>
              <a:p>
                <a14:m>
                  <m:oMath xmlns:m="http://schemas.openxmlformats.org/officeDocument/2006/math">
                    <m:r>
                      <a:rPr lang="en-US" sz="2400" b="1" i="1" smtClean="0">
                        <a:solidFill>
                          <a:schemeClr val="tx1">
                            <a:lumMod val="75000"/>
                          </a:schemeClr>
                        </a:solidFill>
                        <a:latin typeface="Cambria Math" panose="02040503050406030204" pitchFamily="18" charset="0"/>
                        <a:ea typeface="Times New Roman" panose="02020603050405020304" pitchFamily="18" charset="0"/>
                      </a:rPr>
                      <m:t>         </m:t>
                    </m:r>
                    <m:f>
                      <m:fPr>
                        <m:ctrlPr>
                          <a:rPr lang="en-US" sz="2400" b="1" i="1">
                            <a:solidFill>
                              <a:schemeClr val="tx1">
                                <a:lumMod val="75000"/>
                              </a:schemeClr>
                            </a:solidFill>
                            <a:latin typeface="Cambria Math"/>
                            <a:ea typeface="Times New Roman" panose="02020603050405020304" pitchFamily="18" charset="0"/>
                          </a:rPr>
                        </m:ctrlPr>
                      </m:fPr>
                      <m:num>
                        <m:r>
                          <a:rPr lang="en-US" sz="2400" b="1">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2400" b="1" dirty="0" smtClean="0">
                    <a:solidFill>
                      <a:schemeClr val="tx1">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solidFill>
                              <a:schemeClr val="tx1">
                                <a:lumMod val="75000"/>
                              </a:schemeClr>
                            </a:solidFill>
                            <a:latin typeface="Cambria Math"/>
                            <a:ea typeface="Times New Roman" panose="02020603050405020304" pitchFamily="18" charset="0"/>
                          </a:rPr>
                        </m:ctrlPr>
                      </m:fPr>
                      <m:num>
                        <m:r>
                          <a:rPr lang="en-US" sz="2400" b="1">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𝟓</m:t>
                        </m:r>
                      </m:den>
                    </m:f>
                  </m:oMath>
                </a14:m>
                <a:r>
                  <a:rPr lang="en-US" sz="2400" b="1" dirty="0" smtClean="0">
                    <a:solidFill>
                      <a:schemeClr val="tx1">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solidFill>
                              <a:schemeClr val="tx1">
                                <a:lumMod val="75000"/>
                              </a:schemeClr>
                            </a:solidFill>
                            <a:latin typeface="Cambria Math"/>
                            <a:ea typeface="Times New Roman" panose="02020603050405020304" pitchFamily="18" charset="0"/>
                          </a:rPr>
                        </m:ctrlPr>
                      </m:fPr>
                      <m:num>
                        <m:r>
                          <a:rPr lang="en-US" sz="2400" b="1">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400" b="1" i="0"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0"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𝟑</m:t>
                        </m:r>
                        <m:r>
                          <a:rPr lang="en-US" sz="2400" b="1" i="1"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𝟓</m:t>
                        </m:r>
                      </m:den>
                    </m:f>
                    <m:r>
                      <a:rPr lang="en-US" sz="2400" b="1" i="1"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b="1" dirty="0" smtClean="0">
                    <a:solidFill>
                      <a:schemeClr val="tx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chemeClr val="tx1">
                                <a:lumMod val="75000"/>
                              </a:schemeClr>
                            </a:solidFill>
                            <a:latin typeface="Cambria Math"/>
                            <a:ea typeface="Times New Roman" panose="02020603050405020304" pitchFamily="18" charset="0"/>
                          </a:rPr>
                        </m:ctrlPr>
                      </m:fPr>
                      <m:num>
                        <m:r>
                          <a:rPr lang="en-US" sz="2400" b="1">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400" b="1" i="0"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0"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𝟑</m:t>
                        </m:r>
                      </m:num>
                      <m:den>
                        <m:r>
                          <a:rPr lang="en-US" sz="2400" b="1">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0"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0"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2400" b="1" dirty="0" smtClean="0">
                    <a:solidFill>
                      <a:schemeClr val="tx1">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solidFill>
                              <a:schemeClr val="tx1">
                                <a:lumMod val="75000"/>
                              </a:schemeClr>
                            </a:solidFill>
                            <a:latin typeface="Cambria Math"/>
                            <a:ea typeface="Times New Roman" panose="02020603050405020304" pitchFamily="18" charset="0"/>
                          </a:rPr>
                        </m:ctrlPr>
                      </m:fPr>
                      <m:num>
                        <m:r>
                          <a:rPr lang="en-US" sz="2400" b="1" i="1" smtClean="0">
                            <a:solidFill>
                              <a:schemeClr val="tx1">
                                <a:lumMod val="75000"/>
                              </a:schemeClr>
                            </a:solidFill>
                            <a:latin typeface="Cambria Math" panose="02040503050406030204" pitchFamily="18" charset="0"/>
                            <a:ea typeface="Times New Roman" panose="02020603050405020304" pitchFamily="18" charset="0"/>
                          </a:rPr>
                          <m:t>𝟓</m:t>
                        </m:r>
                      </m:num>
                      <m:den>
                        <m:r>
                          <a:rPr lang="en-US" sz="2400" b="1" i="1"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𝟏𝟓</m:t>
                        </m:r>
                      </m:den>
                    </m:f>
                    <m:r>
                      <a:rPr lang="en-US" sz="2400" b="1" i="1"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solidFill>
                              <a:schemeClr val="tx1">
                                <a:lumMod val="75000"/>
                              </a:schemeClr>
                            </a:solidFill>
                            <a:latin typeface="Cambria Math"/>
                            <a:ea typeface="Times New Roman" panose="02020603050405020304" pitchFamily="18" charset="0"/>
                          </a:rPr>
                        </m:ctrlPr>
                      </m:fPr>
                      <m:num>
                        <m:r>
                          <a:rPr lang="en-US" sz="2400" b="1" i="1" smtClean="0">
                            <a:solidFill>
                              <a:schemeClr val="tx1">
                                <a:lumMod val="75000"/>
                              </a:schemeClr>
                            </a:solidFill>
                            <a:latin typeface="Cambria Math" panose="02040503050406030204" pitchFamily="18" charset="0"/>
                            <a:ea typeface="Times New Roman" panose="02020603050405020304" pitchFamily="18" charset="0"/>
                          </a:rPr>
                          <m:t>𝟑</m:t>
                        </m:r>
                      </m:num>
                      <m:den>
                        <m:r>
                          <a:rPr lang="en-US" sz="2400" b="1" i="1"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𝟏𝟓</m:t>
                        </m:r>
                      </m:den>
                    </m:f>
                    <m:r>
                      <a:rPr lang="en-US" sz="2400" b="1" i="1"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solidFill>
                              <a:schemeClr val="tx1">
                                <a:lumMod val="75000"/>
                              </a:schemeClr>
                            </a:solidFill>
                            <a:latin typeface="Cambria Math"/>
                            <a:ea typeface="Times New Roman" panose="02020603050405020304" pitchFamily="18" charset="0"/>
                          </a:rPr>
                        </m:ctrlPr>
                      </m:fPr>
                      <m:num>
                        <m:r>
                          <a:rPr lang="en-US" sz="2400" b="1" i="1" smtClean="0">
                            <a:solidFill>
                              <a:schemeClr val="tx1">
                                <a:lumMod val="75000"/>
                              </a:schemeClr>
                            </a:solidFill>
                            <a:latin typeface="Cambria Math" panose="02040503050406030204" pitchFamily="18" charset="0"/>
                            <a:ea typeface="Times New Roman" panose="02020603050405020304" pitchFamily="18" charset="0"/>
                          </a:rPr>
                          <m:t>𝟖</m:t>
                        </m:r>
                      </m:num>
                      <m:den>
                        <m:r>
                          <a:rPr lang="en-US" sz="2400" b="1" i="0" smtClean="0">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400" b="1">
                            <a:solidFill>
                              <a:schemeClr val="tx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𝟓</m:t>
                        </m:r>
                      </m:den>
                    </m:f>
                  </m:oMath>
                </a14:m>
                <a:r>
                  <a:rPr lang="en-US" sz="2400" dirty="0" smtClean="0">
                    <a:solidFill>
                      <a:schemeClr val="tx1">
                        <a:lumMod val="75000"/>
                      </a:schemeClr>
                    </a:solidFill>
                    <a:latin typeface="Times New Roman" panose="02020603050405020304" pitchFamily="18" charset="0"/>
                    <a:cs typeface="Times New Roman" panose="02020603050405020304" pitchFamily="18" charset="0"/>
                  </a:rPr>
                  <a:t>  </a:t>
                </a:r>
                <a:r>
                  <a:rPr lang="en-US" sz="2400" b="1" dirty="0" smtClean="0">
                    <a:solidFill>
                      <a:schemeClr val="tx1">
                        <a:lumMod val="75000"/>
                      </a:schemeClr>
                    </a:solidFill>
                    <a:latin typeface="Times New Roman" panose="02020603050405020304" pitchFamily="18" charset="0"/>
                    <a:cs typeface="Times New Roman" panose="02020603050405020304" pitchFamily="18" charset="0"/>
                  </a:rPr>
                  <a:t>bề mặt Trái Đất</a:t>
                </a:r>
                <a:endParaRPr lang="en-US" sz="2400" b="1" dirty="0">
                  <a:solidFill>
                    <a:schemeClr val="tx1">
                      <a:lumMod val="75000"/>
                    </a:schemeClr>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29693" y="1384971"/>
                <a:ext cx="7345347" cy="1000659"/>
              </a:xfrm>
              <a:prstGeom prst="rect">
                <a:avLst/>
              </a:prstGeom>
              <a:blipFill>
                <a:blip r:embed="rId2"/>
                <a:stretch>
                  <a:fillRect l="-1328" t="-4878" b="-4878"/>
                </a:stretch>
              </a:blipFill>
            </p:spPr>
            <p:txBody>
              <a:bodyPr/>
              <a:lstStyle/>
              <a:p>
                <a:r>
                  <a:rPr lang="en-US">
                    <a:noFill/>
                  </a:rPr>
                  <a:t> </a:t>
                </a:r>
              </a:p>
            </p:txBody>
          </p:sp>
        </mc:Fallback>
      </mc:AlternateContent>
    </p:spTree>
    <p:extLst>
      <p:ext uri="{BB962C8B-B14F-4D97-AF65-F5344CB8AC3E}">
        <p14:creationId xmlns:p14="http://schemas.microsoft.com/office/powerpoint/2010/main" val="128896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2184902-FE4E-47C1-9A04-462BCC47859A}"/>
              </a:ext>
            </a:extLst>
          </p:cNvPr>
          <p:cNvSpPr>
            <a:spLocks noGrp="1"/>
          </p:cNvSpPr>
          <p:nvPr>
            <p:ph type="title"/>
          </p:nvPr>
        </p:nvSpPr>
        <p:spPr>
          <a:xfrm>
            <a:off x="2389475" y="554480"/>
            <a:ext cx="4620925" cy="626620"/>
          </a:xfrm>
        </p:spPr>
        <p:txBody>
          <a:bodyPr/>
          <a:lstStyle/>
          <a:p>
            <a:r>
              <a:rPr lang="en-US" sz="3200" b="1" dirty="0"/>
              <a:t>HƯỚNG DẪN VỀ NHÀ</a:t>
            </a:r>
            <a:endParaRPr lang="vi-VN" sz="3200" b="1" dirty="0"/>
          </a:p>
        </p:txBody>
      </p:sp>
      <p:sp>
        <p:nvSpPr>
          <p:cNvPr id="5" name="TextBox 4">
            <a:extLst>
              <a:ext uri="{FF2B5EF4-FFF2-40B4-BE49-F238E27FC236}">
                <a16:creationId xmlns:a16="http://schemas.microsoft.com/office/drawing/2014/main" xmlns="" id="{2A554D4C-14EA-4FF9-BF0F-9FA7E8474D82}"/>
              </a:ext>
            </a:extLst>
          </p:cNvPr>
          <p:cNvSpPr txBox="1"/>
          <p:nvPr/>
        </p:nvSpPr>
        <p:spPr>
          <a:xfrm>
            <a:off x="1501774" y="1569833"/>
            <a:ext cx="6575425" cy="2394502"/>
          </a:xfrm>
          <a:prstGeom prst="rect">
            <a:avLst/>
          </a:prstGeom>
          <a:noFill/>
        </p:spPr>
        <p:txBody>
          <a:bodyPr wrap="square">
            <a:spAutoFit/>
          </a:bodyPr>
          <a:lstStyle/>
          <a:p>
            <a:pPr marL="342900" marR="0" indent="-342900" algn="just">
              <a:lnSpc>
                <a:spcPct val="135000"/>
              </a:lnSpc>
              <a:spcBef>
                <a:spcPts val="600"/>
              </a:spcBef>
              <a:spcAft>
                <a:spcPts val="600"/>
              </a:spcAft>
              <a:buFontTx/>
              <a:buChar char="-"/>
            </a:pPr>
            <a:r>
              <a:rPr lang="en-US" sz="2400" dirty="0" smtClean="0">
                <a:solidFill>
                  <a:srgbClr val="000000"/>
                </a:solidFill>
                <a:effectLst/>
                <a:latin typeface="+mn-lt"/>
                <a:ea typeface="Calibri" panose="020F0502020204030204" pitchFamily="34" charset="0"/>
              </a:rPr>
              <a:t>Lập sơ đồ tư duy bài học, nghiên cứu tính chất cộng với số đối của phép cộng phân số</a:t>
            </a:r>
          </a:p>
          <a:p>
            <a:pPr marL="342900" marR="0" indent="-342900" algn="just">
              <a:lnSpc>
                <a:spcPct val="135000"/>
              </a:lnSpc>
              <a:spcBef>
                <a:spcPts val="600"/>
              </a:spcBef>
              <a:spcAft>
                <a:spcPts val="600"/>
              </a:spcAft>
              <a:buFontTx/>
              <a:buChar char="-"/>
            </a:pPr>
            <a:r>
              <a:rPr lang="vi-VN" sz="2400" dirty="0" smtClean="0">
                <a:solidFill>
                  <a:srgbClr val="000000"/>
                </a:solidFill>
                <a:effectLst/>
                <a:latin typeface="+mn-lt"/>
                <a:ea typeface="Calibri" panose="020F0502020204030204" pitchFamily="34" charset="0"/>
              </a:rPr>
              <a:t>Hoàn </a:t>
            </a:r>
            <a:r>
              <a:rPr lang="vi-VN" sz="2400" dirty="0">
                <a:solidFill>
                  <a:srgbClr val="000000"/>
                </a:solidFill>
                <a:effectLst/>
                <a:latin typeface="+mn-lt"/>
                <a:ea typeface="Calibri" panose="020F0502020204030204" pitchFamily="34" charset="0"/>
              </a:rPr>
              <a:t>thành bài </a:t>
            </a:r>
            <a:r>
              <a:rPr lang="vi-VN" sz="2400" dirty="0" smtClean="0">
                <a:solidFill>
                  <a:srgbClr val="000000"/>
                </a:solidFill>
                <a:effectLst/>
                <a:latin typeface="+mn-lt"/>
                <a:ea typeface="Calibri" panose="020F0502020204030204" pitchFamily="34" charset="0"/>
              </a:rPr>
              <a:t>tập</a:t>
            </a:r>
            <a:r>
              <a:rPr lang="en-US" sz="2400" dirty="0" smtClean="0">
                <a:solidFill>
                  <a:srgbClr val="000000"/>
                </a:solidFill>
                <a:effectLst/>
                <a:latin typeface="+mn-lt"/>
                <a:ea typeface="Calibri" panose="020F0502020204030204" pitchFamily="34" charset="0"/>
              </a:rPr>
              <a:t> </a:t>
            </a:r>
            <a:r>
              <a:rPr lang="vi-VN" sz="2400" dirty="0" smtClean="0">
                <a:solidFill>
                  <a:srgbClr val="000000"/>
                </a:solidFill>
                <a:effectLst/>
                <a:latin typeface="+mn-lt"/>
                <a:ea typeface="Calibri" panose="020F0502020204030204" pitchFamily="34" charset="0"/>
              </a:rPr>
              <a:t>trong </a:t>
            </a:r>
            <a:r>
              <a:rPr lang="en-GB" sz="2400" dirty="0">
                <a:solidFill>
                  <a:srgbClr val="000000"/>
                </a:solidFill>
                <a:effectLst/>
                <a:latin typeface="+mn-lt"/>
                <a:ea typeface="Calibri" panose="020F0502020204030204" pitchFamily="34" charset="0"/>
              </a:rPr>
              <a:t>SGK </a:t>
            </a:r>
            <a:endParaRPr lang="en-GB" sz="2400" dirty="0" smtClean="0">
              <a:solidFill>
                <a:srgbClr val="000000"/>
              </a:solidFill>
              <a:effectLst/>
              <a:latin typeface="+mn-lt"/>
              <a:ea typeface="Calibri" panose="020F0502020204030204" pitchFamily="34" charset="0"/>
            </a:endParaRPr>
          </a:p>
          <a:p>
            <a:pPr marR="0" algn="just">
              <a:lnSpc>
                <a:spcPct val="135000"/>
              </a:lnSpc>
              <a:spcBef>
                <a:spcPts val="600"/>
              </a:spcBef>
              <a:spcAft>
                <a:spcPts val="600"/>
              </a:spcAft>
            </a:pPr>
            <a:r>
              <a:rPr lang="vi-VN" sz="2400" dirty="0" smtClean="0">
                <a:solidFill>
                  <a:srgbClr val="000000"/>
                </a:solidFill>
                <a:effectLst/>
                <a:latin typeface="+mn-lt"/>
                <a:ea typeface="Calibri" panose="020F0502020204030204" pitchFamily="34" charset="0"/>
              </a:rPr>
              <a:t>- </a:t>
            </a:r>
            <a:r>
              <a:rPr lang="vi-VN" sz="2400" dirty="0">
                <a:solidFill>
                  <a:srgbClr val="000000"/>
                </a:solidFill>
                <a:effectLst/>
                <a:latin typeface="+mn-lt"/>
                <a:ea typeface="Calibri" panose="020F0502020204030204" pitchFamily="34" charset="0"/>
              </a:rPr>
              <a:t>Chuẩn bị </a:t>
            </a:r>
            <a:r>
              <a:rPr lang="en-US" sz="2400" dirty="0" smtClean="0">
                <a:solidFill>
                  <a:srgbClr val="000000"/>
                </a:solidFill>
                <a:effectLst/>
                <a:latin typeface="+mn-lt"/>
                <a:ea typeface="Calibri" panose="020F0502020204030204" pitchFamily="34" charset="0"/>
              </a:rPr>
              <a:t>phần II.</a:t>
            </a:r>
            <a:r>
              <a:rPr lang="vi-VN" sz="2400" dirty="0" smtClean="0">
                <a:solidFill>
                  <a:srgbClr val="000000"/>
                </a:solidFill>
                <a:effectLst/>
                <a:latin typeface="+mn-lt"/>
                <a:ea typeface="Calibri" panose="020F0502020204030204" pitchFamily="34" charset="0"/>
              </a:rPr>
              <a:t>“</a:t>
            </a:r>
            <a:r>
              <a:rPr lang="en-GB" sz="2400" b="1" dirty="0">
                <a:solidFill>
                  <a:srgbClr val="000000"/>
                </a:solidFill>
                <a:effectLst/>
                <a:latin typeface="+mn-lt"/>
                <a:ea typeface="Calibri" panose="020F0502020204030204" pitchFamily="34" charset="0"/>
              </a:rPr>
              <a:t>Phép </a:t>
            </a:r>
            <a:r>
              <a:rPr lang="en-GB" sz="2400" b="1" dirty="0" smtClean="0">
                <a:solidFill>
                  <a:srgbClr val="000000"/>
                </a:solidFill>
                <a:effectLst/>
                <a:latin typeface="+mn-lt"/>
                <a:ea typeface="Calibri" panose="020F0502020204030204" pitchFamily="34" charset="0"/>
              </a:rPr>
              <a:t>trừ hai </a:t>
            </a:r>
            <a:r>
              <a:rPr lang="en-GB" sz="2400" b="1" dirty="0">
                <a:solidFill>
                  <a:srgbClr val="000000"/>
                </a:solidFill>
                <a:effectLst/>
                <a:latin typeface="+mn-lt"/>
                <a:ea typeface="Calibri" panose="020F0502020204030204" pitchFamily="34" charset="0"/>
              </a:rPr>
              <a:t>phân số</a:t>
            </a:r>
            <a:r>
              <a:rPr lang="vi-VN"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31354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40" name="Google Shape;1140;p41"/>
          <p:cNvSpPr txBox="1">
            <a:spLocks noGrp="1"/>
          </p:cNvSpPr>
          <p:nvPr>
            <p:ph type="subTitle" idx="1"/>
          </p:nvPr>
        </p:nvSpPr>
        <p:spPr>
          <a:xfrm>
            <a:off x="2427392" y="1365140"/>
            <a:ext cx="5142520" cy="2518336"/>
          </a:xfrm>
          <a:prstGeom prst="rect">
            <a:avLst/>
          </a:prstGeom>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US" sz="3200" b="1" dirty="0" smtClean="0">
                <a:solidFill>
                  <a:srgbClr val="FF0000"/>
                </a:solidFill>
                <a:latin typeface="Times New Roman" panose="02020603050405020304" pitchFamily="18" charset="0"/>
                <a:cs typeface="Times New Roman" panose="02020603050405020304" pitchFamily="18" charset="0"/>
              </a:rPr>
              <a:t>TIẾT 70. </a:t>
            </a:r>
            <a:endParaRPr lang="en-US" sz="3200" b="1" dirty="0">
              <a:solidFill>
                <a:srgbClr val="FF0000"/>
              </a:solidFill>
              <a:latin typeface="Times New Roman" panose="02020603050405020304" pitchFamily="18" charset="0"/>
              <a:cs typeface="Times New Roman" panose="02020603050405020304" pitchFamily="18" charset="0"/>
            </a:endParaRPr>
          </a:p>
          <a:p>
            <a:pPr marL="0" lvl="0" indent="0" algn="ctr" rtl="0">
              <a:lnSpc>
                <a:spcPct val="120000"/>
              </a:lnSpc>
              <a:spcBef>
                <a:spcPts val="0"/>
              </a:spcBef>
              <a:spcAft>
                <a:spcPts val="0"/>
              </a:spcAft>
              <a:buNone/>
            </a:pPr>
            <a:r>
              <a:rPr lang="en-US" sz="3200" b="1" dirty="0">
                <a:solidFill>
                  <a:srgbClr val="002060"/>
                </a:solidFill>
                <a:latin typeface="Times New Roman" panose="02020603050405020304" pitchFamily="18" charset="0"/>
                <a:cs typeface="Times New Roman" panose="02020603050405020304" pitchFamily="18" charset="0"/>
              </a:rPr>
              <a:t>PHÉP CỘNG, PHÉP TRỪ PHÂN </a:t>
            </a:r>
            <a:r>
              <a:rPr lang="en-US" sz="3200" b="1" dirty="0" smtClean="0">
                <a:solidFill>
                  <a:srgbClr val="002060"/>
                </a:solidFill>
                <a:latin typeface="Times New Roman" panose="02020603050405020304" pitchFamily="18" charset="0"/>
                <a:cs typeface="Times New Roman" panose="02020603050405020304" pitchFamily="18" charset="0"/>
              </a:rPr>
              <a:t>SỐ</a:t>
            </a:r>
            <a:endParaRPr lang="en-US" sz="3200" b="1" dirty="0">
              <a:solidFill>
                <a:srgbClr val="002060"/>
              </a:solidFill>
              <a:latin typeface="Times New Roman" panose="02020603050405020304" pitchFamily="18" charset="0"/>
              <a:cs typeface="Times New Roman" panose="02020603050405020304" pitchFamily="18" charset="0"/>
            </a:endParaRPr>
          </a:p>
        </p:txBody>
      </p:sp>
      <p:grpSp>
        <p:nvGrpSpPr>
          <p:cNvPr id="1141" name="Google Shape;1141;p41"/>
          <p:cNvGrpSpPr/>
          <p:nvPr/>
        </p:nvGrpSpPr>
        <p:grpSpPr>
          <a:xfrm>
            <a:off x="1849784" y="1130945"/>
            <a:ext cx="5760582" cy="2752530"/>
            <a:chOff x="1908700" y="1591450"/>
            <a:chExt cx="5287849" cy="2526648"/>
          </a:xfrm>
        </p:grpSpPr>
        <p:sp>
          <p:nvSpPr>
            <p:cNvPr id="1142" name="Google Shape;1142;p41"/>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15BB394-FD73-460F-82D5-06BC2504E1B1}"/>
              </a:ext>
            </a:extLst>
          </p:cNvPr>
          <p:cNvSpPr txBox="1"/>
          <p:nvPr/>
        </p:nvSpPr>
        <p:spPr>
          <a:xfrm>
            <a:off x="1149350" y="1714500"/>
            <a:ext cx="6845300" cy="1761188"/>
          </a:xfrm>
          <a:prstGeom prst="rect">
            <a:avLst/>
          </a:prstGeom>
          <a:noFill/>
        </p:spPr>
        <p:txBody>
          <a:bodyPr wrap="square" rtlCol="0">
            <a:spAutoFit/>
          </a:bodyPr>
          <a:lstStyle/>
          <a:p>
            <a:pPr algn="ctr">
              <a:lnSpc>
                <a:spcPct val="130000"/>
              </a:lnSpc>
            </a:pPr>
            <a:r>
              <a:rPr lang="en-US" sz="4400" b="1" dirty="0">
                <a:solidFill>
                  <a:schemeClr val="accent3"/>
                </a:solidFill>
              </a:rPr>
              <a:t>CẢM ƠN CÁC EM ĐÃ CHÚ Ý BÀI GIẢNG</a:t>
            </a:r>
            <a:endParaRPr lang="vi-VN" sz="4400" b="1" dirty="0">
              <a:solidFill>
                <a:schemeClr val="accent3"/>
              </a:solidFill>
            </a:endParaRPr>
          </a:p>
        </p:txBody>
      </p:sp>
    </p:spTree>
    <p:extLst>
      <p:ext uri="{BB962C8B-B14F-4D97-AF65-F5344CB8AC3E}">
        <p14:creationId xmlns:p14="http://schemas.microsoft.com/office/powerpoint/2010/main" val="386300137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40"/>
          <p:cNvSpPr txBox="1">
            <a:spLocks noGrp="1"/>
          </p:cNvSpPr>
          <p:nvPr>
            <p:ph type="title"/>
          </p:nvPr>
        </p:nvSpPr>
        <p:spPr>
          <a:xfrm>
            <a:off x="904410" y="573212"/>
            <a:ext cx="7424400" cy="572700"/>
          </a:xfrm>
          <a:prstGeom prst="rect">
            <a:avLst/>
          </a:prstGeom>
        </p:spPr>
        <p:txBody>
          <a:bodyPr spcFirstLastPara="1" wrap="square" lIns="91425" tIns="91425" rIns="91425" bIns="91425" anchor="t" anchorCtr="0">
            <a:noAutofit/>
          </a:bodyPr>
          <a:lstStyle/>
          <a:p>
            <a:pPr lvl="0"/>
            <a:r>
              <a:rPr lang="en" b="1" dirty="0">
                <a:latin typeface="Times New Roman" panose="02020603050405020304" pitchFamily="18" charset="0"/>
                <a:cs typeface="Times New Roman" panose="02020603050405020304" pitchFamily="18" charset="0"/>
              </a:rPr>
              <a:t>NỘI DUNG</a:t>
            </a:r>
            <a:endParaRPr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533670" y="1249194"/>
            <a:ext cx="3898900"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I. PHÉP CỘNG PHÂN SỐ</a:t>
            </a:r>
            <a:endParaRPr lang="vi-VN" sz="2400" b="1" dirty="0">
              <a:solidFill>
                <a:srgbClr val="7030A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758469" y="1604059"/>
            <a:ext cx="4076700" cy="461665"/>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1. </a:t>
            </a:r>
            <a:r>
              <a:rPr lang="en-US" sz="2400" dirty="0" err="1">
                <a:solidFill>
                  <a:srgbClr val="002060"/>
                </a:solidFill>
                <a:latin typeface="Times New Roman" panose="02020603050405020304" pitchFamily="18" charset="0"/>
                <a:cs typeface="Times New Roman" panose="02020603050405020304" pitchFamily="18" charset="0"/>
              </a:rPr>
              <a:t>Quy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tắc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hai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2758469" y="1974050"/>
            <a:ext cx="4711700" cy="461665"/>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2. </a:t>
            </a:r>
            <a:r>
              <a:rPr lang="en-US" sz="2400" dirty="0" err="1">
                <a:solidFill>
                  <a:srgbClr val="002060"/>
                </a:solidFill>
                <a:latin typeface="Times New Roman" panose="02020603050405020304" pitchFamily="18" charset="0"/>
                <a:cs typeface="Times New Roman" panose="02020603050405020304" pitchFamily="18" charset="0"/>
              </a:rPr>
              <a:t>Tính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hai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2466926" y="2396439"/>
            <a:ext cx="3898900" cy="461665"/>
          </a:xfrm>
          <a:prstGeom prst="rect">
            <a:avLst/>
          </a:prstGeom>
          <a:noFill/>
        </p:spPr>
        <p:txBody>
          <a:bodyPr wrap="square" rtlCol="0">
            <a:spAutoFit/>
          </a:bodyPr>
          <a:lstStyle/>
          <a:p>
            <a:r>
              <a:rPr lang="en-US" sz="2400" b="1" dirty="0" smtClean="0">
                <a:solidFill>
                  <a:srgbClr val="7030A0"/>
                </a:solidFill>
                <a:latin typeface="Times New Roman" panose="02020603050405020304" pitchFamily="18" charset="0"/>
                <a:cs typeface="Times New Roman" panose="02020603050405020304" pitchFamily="18" charset="0"/>
              </a:rPr>
              <a:t>II. PHÉP TRỪ PHÂN SỐ</a:t>
            </a:r>
            <a:endParaRPr lang="vi-VN" sz="2400" b="1" dirty="0">
              <a:solidFill>
                <a:srgbClr val="7030A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2817937" y="2901902"/>
            <a:ext cx="4076700" cy="461665"/>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1. </a:t>
            </a:r>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2817937" y="3407365"/>
            <a:ext cx="4711700" cy="461665"/>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2. </a:t>
            </a:r>
            <a:r>
              <a:rPr lang="en-US" sz="2400" dirty="0" err="1">
                <a:solidFill>
                  <a:srgbClr val="002060"/>
                </a:solidFill>
                <a:latin typeface="Times New Roman" panose="02020603050405020304" pitchFamily="18" charset="0"/>
                <a:cs typeface="Times New Roman" panose="02020603050405020304" pitchFamily="18" charset="0"/>
              </a:rPr>
              <a:t>Quy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tắc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trừ</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hai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93507" y="3805603"/>
            <a:ext cx="4681413" cy="461665"/>
          </a:xfrm>
          <a:prstGeom prst="rect">
            <a:avLst/>
          </a:prstGeom>
          <a:noFill/>
        </p:spPr>
        <p:txBody>
          <a:bodyPr wrap="square" rtlCol="0">
            <a:spAutoFit/>
          </a:bodyPr>
          <a:lstStyle/>
          <a:p>
            <a:r>
              <a:rPr lang="en-US" sz="2400" b="1" dirty="0" smtClean="0">
                <a:solidFill>
                  <a:srgbClr val="7030A0"/>
                </a:solidFill>
                <a:latin typeface="Times New Roman" panose="02020603050405020304" pitchFamily="18" charset="0"/>
                <a:cs typeface="Times New Roman" panose="02020603050405020304" pitchFamily="18" charset="0"/>
              </a:rPr>
              <a:t>III. QUY TẮC DẤU NGOẶC</a:t>
            </a:r>
            <a:endParaRPr lang="vi-VN" sz="24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22"/>
                                        </p:tgtEl>
                                        <p:attrNameLst>
                                          <p:attrName>style.visibility</p:attrName>
                                        </p:attrNameLst>
                                      </p:cBhvr>
                                      <p:to>
                                        <p:strVal val="visible"/>
                                      </p:to>
                                    </p:set>
                                    <p:animEffect transition="in" filter="randombar(horizontal)">
                                      <p:cBhvr>
                                        <p:cTn id="7" dur="500"/>
                                        <p:tgtEl>
                                          <p:spTgt spid="1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30"/>
                                        </p:tgtEl>
                                        <p:attrNameLst>
                                          <p:attrName>ppt_x</p:attrName>
                                        </p:attrNameLst>
                                      </p:cBhvr>
                                      <p:tavLst>
                                        <p:tav tm="0">
                                          <p:val>
                                            <p:strVal val="ppt_x"/>
                                          </p:val>
                                        </p:tav>
                                        <p:tav tm="100000">
                                          <p:val>
                                            <p:strVal val="ppt_x"/>
                                          </p:val>
                                        </p:tav>
                                      </p:tavLst>
                                    </p:anim>
                                    <p:anim calcmode="lin" valueType="num">
                                      <p:cBhvr additive="base">
                                        <p:cTn id="12" dur="500"/>
                                        <p:tgtEl>
                                          <p:spTgt spid="30"/>
                                        </p:tgtEl>
                                        <p:attrNameLst>
                                          <p:attrName>ppt_y</p:attrName>
                                        </p:attrNameLst>
                                      </p:cBhvr>
                                      <p:tavLst>
                                        <p:tav tm="0">
                                          <p:val>
                                            <p:strVal val="ppt_y"/>
                                          </p:val>
                                        </p:tav>
                                        <p:tav tm="100000">
                                          <p:val>
                                            <p:strVal val="1+ppt_h/2"/>
                                          </p:val>
                                        </p:tav>
                                      </p:tavLst>
                                    </p:anim>
                                    <p:set>
                                      <p:cBhvr>
                                        <p:cTn id="13" dur="1" fill="hold">
                                          <p:stCondLst>
                                            <p:cond delay="499"/>
                                          </p:stCondLst>
                                        </p:cTn>
                                        <p:tgtEl>
                                          <p:spTgt spid="30"/>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31"/>
                                        </p:tgtEl>
                                        <p:attrNameLst>
                                          <p:attrName>ppt_x</p:attrName>
                                        </p:attrNameLst>
                                      </p:cBhvr>
                                      <p:tavLst>
                                        <p:tav tm="0">
                                          <p:val>
                                            <p:strVal val="ppt_x"/>
                                          </p:val>
                                        </p:tav>
                                        <p:tav tm="100000">
                                          <p:val>
                                            <p:strVal val="ppt_x"/>
                                          </p:val>
                                        </p:tav>
                                      </p:tavLst>
                                    </p:anim>
                                    <p:anim calcmode="lin" valueType="num">
                                      <p:cBhvr additive="base">
                                        <p:cTn id="16" dur="500"/>
                                        <p:tgtEl>
                                          <p:spTgt spid="31"/>
                                        </p:tgtEl>
                                        <p:attrNameLst>
                                          <p:attrName>ppt_y</p:attrName>
                                        </p:attrNameLst>
                                      </p:cBhvr>
                                      <p:tavLst>
                                        <p:tav tm="0">
                                          <p:val>
                                            <p:strVal val="ppt_y"/>
                                          </p:val>
                                        </p:tav>
                                        <p:tav tm="100000">
                                          <p:val>
                                            <p:strVal val="1+ppt_h/2"/>
                                          </p:val>
                                        </p:tav>
                                      </p:tavLst>
                                    </p:anim>
                                    <p:set>
                                      <p:cBhvr>
                                        <p:cTn id="17" dur="1" fill="hold">
                                          <p:stCondLst>
                                            <p:cond delay="499"/>
                                          </p:stCondLst>
                                        </p:cTn>
                                        <p:tgtEl>
                                          <p:spTgt spid="31"/>
                                        </p:tgtEl>
                                        <p:attrNameLst>
                                          <p:attrName>style.visibility</p:attrName>
                                        </p:attrNameLst>
                                      </p:cBhvr>
                                      <p:to>
                                        <p:strVal val="hidden"/>
                                      </p:to>
                                    </p:set>
                                  </p:childTnLst>
                                </p:cTn>
                              </p:par>
                              <p:par>
                                <p:cTn id="18" presetID="2" presetClass="exit" presetSubtype="4" fill="hold" grpId="0" nodeType="withEffect">
                                  <p:stCondLst>
                                    <p:cond delay="0"/>
                                  </p:stCondLst>
                                  <p:childTnLst>
                                    <p:anim calcmode="lin" valueType="num">
                                      <p:cBhvr additive="base">
                                        <p:cTn id="19" dur="500"/>
                                        <p:tgtEl>
                                          <p:spTgt spid="32"/>
                                        </p:tgtEl>
                                        <p:attrNameLst>
                                          <p:attrName>ppt_x</p:attrName>
                                        </p:attrNameLst>
                                      </p:cBhvr>
                                      <p:tavLst>
                                        <p:tav tm="0">
                                          <p:val>
                                            <p:strVal val="ppt_x"/>
                                          </p:val>
                                        </p:tav>
                                        <p:tav tm="100000">
                                          <p:val>
                                            <p:strVal val="ppt_x"/>
                                          </p:val>
                                        </p:tav>
                                      </p:tavLst>
                                    </p:anim>
                                    <p:anim calcmode="lin" valueType="num">
                                      <p:cBhvr additive="base">
                                        <p:cTn id="20" dur="500"/>
                                        <p:tgtEl>
                                          <p:spTgt spid="32"/>
                                        </p:tgtEl>
                                        <p:attrNameLst>
                                          <p:attrName>ppt_y</p:attrName>
                                        </p:attrNameLst>
                                      </p:cBhvr>
                                      <p:tavLst>
                                        <p:tav tm="0">
                                          <p:val>
                                            <p:strVal val="ppt_y"/>
                                          </p:val>
                                        </p:tav>
                                        <p:tav tm="100000">
                                          <p:val>
                                            <p:strVal val="1+ppt_h/2"/>
                                          </p:val>
                                        </p:tav>
                                      </p:tavLst>
                                    </p:anim>
                                    <p:set>
                                      <p:cBhvr>
                                        <p:cTn id="21" dur="1" fill="hold">
                                          <p:stCondLst>
                                            <p:cond delay="499"/>
                                          </p:stCondLst>
                                        </p:cTn>
                                        <p:tgtEl>
                                          <p:spTgt spid="32"/>
                                        </p:tgtEl>
                                        <p:attrNameLst>
                                          <p:attrName>style.visibility</p:attrName>
                                        </p:attrNameLst>
                                      </p:cBhvr>
                                      <p:to>
                                        <p:strVal val="hidden"/>
                                      </p:to>
                                    </p:set>
                                  </p:childTnLst>
                                </p:cTn>
                              </p:par>
                              <p:par>
                                <p:cTn id="22" presetID="2" presetClass="exit" presetSubtype="4" fill="hold" grpId="0" nodeType="with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1+ppt_h/2"/>
                                          </p:val>
                                        </p:tav>
                                      </p:tavLst>
                                    </p:anim>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 grpId="0"/>
      <p:bldP spid="30" grpId="0"/>
      <p:bldP spid="31" grpId="0"/>
      <p:bldP spid="3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4 bí kíp giúp 2k1 “xử đẹp” những bài Toán hình Blog HOCMAI - Kênh chia sẻ  thông tin, bí kíp học tập luyện thi cho học sinh lớp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225" y="3356342"/>
            <a:ext cx="1621875" cy="1338784"/>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739036" y="120141"/>
            <a:ext cx="7691764" cy="3595165"/>
          </a:xfrm>
          <a:prstGeom prst="cloudCallout">
            <a:avLst>
              <a:gd name="adj1" fmla="val 47094"/>
              <a:gd name="adj2" fmla="val 43536"/>
            </a:avLst>
          </a:prstGeom>
          <a:solidFill>
            <a:srgbClr val="A4C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i="1" dirty="0" smtClean="0">
                <a:solidFill>
                  <a:schemeClr val="tx1">
                    <a:lumMod val="50000"/>
                  </a:schemeClr>
                </a:solidFill>
              </a:rPr>
              <a:t>Mỗi bạn chuẩn bị 1 chiếc Đông-Tây-Nam-Bắc có ghi các số như hướng dẫn. Các thành viên trong tổ sẽ di chuyển để chọn, hỏi các thành viên khác và thu thập điểm. Cách chơi: Sử dụng số ngoài cộng với số ở trong và tính ra kết quả. 3 bạn tính xong 5 phép tính nhanh nhất sẽ lên bảng trình bày, nếu đúng sẽ được điểm thưởng.</a:t>
            </a:r>
            <a:endParaRPr lang="en-US" sz="1800" dirty="0">
              <a:solidFill>
                <a:schemeClr val="tx1">
                  <a:lumMod val="50000"/>
                </a:schemeClr>
              </a:solidFill>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3181040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pic>
        <p:nvPicPr>
          <p:cNvPr id="1153" name="Google Shape;1153;p42"/>
          <p:cNvPicPr preferRelativeResize="0"/>
          <p:nvPr/>
        </p:nvPicPr>
        <p:blipFill>
          <a:blip r:embed="rId3">
            <a:alphaModFix/>
          </a:blip>
          <a:stretch>
            <a:fillRect/>
          </a:stretch>
        </p:blipFill>
        <p:spPr>
          <a:xfrm rot="2159844">
            <a:off x="4842617" y="2257889"/>
            <a:ext cx="1472216" cy="1374523"/>
          </a:xfrm>
          <a:prstGeom prst="rect">
            <a:avLst/>
          </a:prstGeom>
          <a:noFill/>
          <a:ln>
            <a:noFill/>
          </a:ln>
        </p:spPr>
      </p:pic>
      <p:sp>
        <p:nvSpPr>
          <p:cNvPr id="1154" name="Google Shape;1154;p42"/>
          <p:cNvSpPr txBox="1">
            <a:spLocks noGrp="1"/>
          </p:cNvSpPr>
          <p:nvPr>
            <p:ph type="title"/>
          </p:nvPr>
        </p:nvSpPr>
        <p:spPr>
          <a:xfrm>
            <a:off x="3657991" y="1977358"/>
            <a:ext cx="4034226" cy="777300"/>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3600" dirty="0"/>
              <a:t>PHÉP CỘNG PHÂN SỐ</a:t>
            </a:r>
            <a:endParaRPr sz="3600" dirty="0"/>
          </a:p>
        </p:txBody>
      </p:sp>
      <p:sp>
        <p:nvSpPr>
          <p:cNvPr id="1155" name="Google Shape;1155;p42"/>
          <p:cNvSpPr txBox="1">
            <a:spLocks noGrp="1"/>
          </p:cNvSpPr>
          <p:nvPr>
            <p:ph type="title" idx="2"/>
          </p:nvPr>
        </p:nvSpPr>
        <p:spPr>
          <a:xfrm>
            <a:off x="4627214" y="755879"/>
            <a:ext cx="1996200" cy="120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I</a:t>
            </a:r>
            <a:r>
              <a:rPr lang="en" sz="7200" dirty="0" smtClean="0"/>
              <a:t>.</a:t>
            </a:r>
            <a:endParaRPr sz="7200" dirty="0"/>
          </a:p>
        </p:txBody>
      </p:sp>
      <p:grpSp>
        <p:nvGrpSpPr>
          <p:cNvPr id="1157" name="Google Shape;1157;p42"/>
          <p:cNvGrpSpPr/>
          <p:nvPr/>
        </p:nvGrpSpPr>
        <p:grpSpPr>
          <a:xfrm>
            <a:off x="3304703" y="680023"/>
            <a:ext cx="4548353" cy="3783458"/>
            <a:chOff x="3304703" y="680023"/>
            <a:chExt cx="4548353" cy="3783458"/>
          </a:xfrm>
        </p:grpSpPr>
        <p:sp>
          <p:nvSpPr>
            <p:cNvPr id="1158" name="Google Shape;1158;p42"/>
            <p:cNvSpPr/>
            <p:nvPr/>
          </p:nvSpPr>
          <p:spPr>
            <a:xfrm>
              <a:off x="7802833" y="849104"/>
              <a:ext cx="50223" cy="3447654"/>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2"/>
            <p:cNvSpPr/>
            <p:nvPr/>
          </p:nvSpPr>
          <p:spPr>
            <a:xfrm>
              <a:off x="3304703" y="825673"/>
              <a:ext cx="56946" cy="3511272"/>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3328134" y="693419"/>
              <a:ext cx="915498" cy="263707"/>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6982764" y="680023"/>
              <a:ext cx="810035" cy="266366"/>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3374995" y="4171426"/>
              <a:ext cx="689571" cy="292054"/>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6868922" y="4214725"/>
              <a:ext cx="955686" cy="225977"/>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6299260" y="788847"/>
              <a:ext cx="83638" cy="7882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6076595" y="791355"/>
              <a:ext cx="65325" cy="66127"/>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a:off x="6530154" y="781070"/>
              <a:ext cx="55240" cy="61511"/>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a:off x="6720910" y="793212"/>
              <a:ext cx="53384" cy="57598"/>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5675104" y="776957"/>
              <a:ext cx="55240" cy="61511"/>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5865860" y="789099"/>
              <a:ext cx="53384" cy="57598"/>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5033923" y="788534"/>
              <a:ext cx="83638" cy="7882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4811257" y="791043"/>
              <a:ext cx="65325" cy="66127"/>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5264817" y="780757"/>
              <a:ext cx="55240" cy="61511"/>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2"/>
            <p:cNvSpPr/>
            <p:nvPr/>
          </p:nvSpPr>
          <p:spPr>
            <a:xfrm>
              <a:off x="5455572" y="792899"/>
              <a:ext cx="53384" cy="57598"/>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2"/>
            <p:cNvSpPr/>
            <p:nvPr/>
          </p:nvSpPr>
          <p:spPr>
            <a:xfrm>
              <a:off x="4409767" y="776645"/>
              <a:ext cx="55240" cy="61511"/>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4600522" y="788787"/>
              <a:ext cx="53384" cy="57598"/>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6173973" y="4294397"/>
              <a:ext cx="83638" cy="7882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5951307" y="4296905"/>
              <a:ext cx="65325" cy="66127"/>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a:off x="6404867" y="4286620"/>
              <a:ext cx="55240" cy="61511"/>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6595622" y="4298762"/>
              <a:ext cx="53384" cy="57598"/>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5549817" y="4282507"/>
              <a:ext cx="55240" cy="61511"/>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5740572" y="4294649"/>
              <a:ext cx="53384" cy="57598"/>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4908635" y="4294084"/>
              <a:ext cx="83638" cy="7882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2"/>
            <p:cNvSpPr/>
            <p:nvPr/>
          </p:nvSpPr>
          <p:spPr>
            <a:xfrm>
              <a:off x="4685970" y="4296593"/>
              <a:ext cx="65325" cy="66127"/>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2"/>
            <p:cNvSpPr/>
            <p:nvPr/>
          </p:nvSpPr>
          <p:spPr>
            <a:xfrm>
              <a:off x="5139529" y="4286307"/>
              <a:ext cx="55240" cy="61511"/>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2"/>
            <p:cNvSpPr/>
            <p:nvPr/>
          </p:nvSpPr>
          <p:spPr>
            <a:xfrm>
              <a:off x="5330285" y="4298449"/>
              <a:ext cx="53384" cy="57598"/>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4284479" y="4282195"/>
              <a:ext cx="55240" cy="61511"/>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4475235" y="4294337"/>
              <a:ext cx="53384" cy="57598"/>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88" name="Google Shape;1188;p42"/>
          <p:cNvPicPr preferRelativeResize="0"/>
          <p:nvPr/>
        </p:nvPicPr>
        <p:blipFill rotWithShape="1">
          <a:blip r:embed="rId4">
            <a:alphaModFix/>
          </a:blip>
          <a:srcRect l="7305" t="18671" r="2952" b="7001"/>
          <a:stretch/>
        </p:blipFill>
        <p:spPr>
          <a:xfrm>
            <a:off x="1575150" y="1374800"/>
            <a:ext cx="2668476" cy="2839924"/>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Bài toán mở đầu</a:t>
            </a:r>
            <a:endParaRPr lang="vi-VN" dirty="0"/>
          </a:p>
        </p:txBody>
      </p:sp>
      <mc:AlternateContent xmlns:mc="http://schemas.openxmlformats.org/markup-compatibility/2006" xmlns:a14="http://schemas.microsoft.com/office/drawing/2010/main">
        <mc:Choice Requires="a14">
          <p:sp>
            <p:nvSpPr>
              <p:cNvPr id="4" name="Rectangle 3"/>
              <p:cNvSpPr/>
              <p:nvPr/>
            </p:nvSpPr>
            <p:spPr>
              <a:xfrm>
                <a:off x="1700249" y="1134363"/>
                <a:ext cx="5788263" cy="892552"/>
              </a:xfrm>
              <a:prstGeom prst="rect">
                <a:avLst/>
              </a:prstGeom>
              <a:solidFill>
                <a:schemeClr val="bg1">
                  <a:lumMod val="40000"/>
                  <a:lumOff val="60000"/>
                </a:schemeClr>
              </a:solidFill>
            </p:spPr>
            <p:txBody>
              <a:bodyPr wrap="square">
                <a:spAutoFit/>
              </a:bodyPr>
              <a:lstStyle/>
              <a:p>
                <a:pPr algn="just"/>
                <a:r>
                  <a:rPr lang="en-US" sz="1800" i="1" dirty="0">
                    <a:latin typeface="+mn-lt"/>
                    <a:ea typeface="Times New Roman" panose="02020603050405020304" pitchFamily="18" charset="0"/>
                  </a:rPr>
                  <a:t>Thái </a:t>
                </a:r>
                <a:r>
                  <a:rPr lang="en-US" sz="1800" i="1" dirty="0" err="1">
                    <a:latin typeface="+mn-lt"/>
                    <a:ea typeface="Times New Roman" panose="02020603050405020304" pitchFamily="18" charset="0"/>
                  </a:rPr>
                  <a:t>Bình</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Dương</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bao</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phủ</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khoảng</a:t>
                </a:r>
                <a:r>
                  <a:rPr lang="en-US" sz="1800" i="1" dirty="0">
                    <a:latin typeface="+mn-lt"/>
                    <a:ea typeface="Times New Roman" panose="02020603050405020304" pitchFamily="18" charset="0"/>
                  </a:rPr>
                  <a:t> </a:t>
                </a:r>
                <a14:m>
                  <m:oMath xmlns:m="http://schemas.openxmlformats.org/officeDocument/2006/math">
                    <m:f>
                      <m:fPr>
                        <m:ctrlPr>
                          <a:rPr lang="en-US" sz="1800" i="1">
                            <a:effectLst/>
                            <a:latin typeface="Cambria Math"/>
                            <a:ea typeface="Times New Roman" panose="02020603050405020304" pitchFamily="18" charset="0"/>
                          </a:rPr>
                        </m:ctrlPr>
                      </m:fPr>
                      <m:num>
                        <m:r>
                          <a:rPr lang="en-US" sz="1800" b="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1800" b="0" i="1">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bề</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mặt</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Trái</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Đất</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Đại</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Tây</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Dương</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bao</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phủ</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khoảng</a:t>
                </a:r>
                <a:r>
                  <a:rPr lang="en-US" sz="1800" i="1" dirty="0">
                    <a:latin typeface="+mn-lt"/>
                    <a:ea typeface="Times New Roman" panose="02020603050405020304" pitchFamily="18" charset="0"/>
                  </a:rPr>
                  <a:t> </a:t>
                </a:r>
                <a14:m>
                  <m:oMath xmlns:m="http://schemas.openxmlformats.org/officeDocument/2006/math">
                    <m:f>
                      <m:fPr>
                        <m:ctrlPr>
                          <a:rPr lang="en-US" sz="1800" i="1">
                            <a:effectLst/>
                            <a:latin typeface="Cambria Math"/>
                            <a:ea typeface="Times New Roman" panose="02020603050405020304" pitchFamily="18" charset="0"/>
                          </a:rPr>
                        </m:ctrlPr>
                      </m:fPr>
                      <m:num>
                        <m:r>
                          <a:rPr lang="en-US" sz="1800" b="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1800" b="0" i="1">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1800" i="1" dirty="0">
                    <a:latin typeface="+mn-lt"/>
                    <a:ea typeface="Times New Roman" panose="02020603050405020304" pitchFamily="18" charset="0"/>
                  </a:rPr>
                  <a:t> bề </a:t>
                </a:r>
                <a:r>
                  <a:rPr lang="en-US" sz="1800" i="1" dirty="0" err="1">
                    <a:latin typeface="+mn-lt"/>
                    <a:ea typeface="Times New Roman" panose="02020603050405020304" pitchFamily="18" charset="0"/>
                  </a:rPr>
                  <a:t>mặt</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Trái</a:t>
                </a:r>
                <a:r>
                  <a:rPr lang="en-US" sz="1800" i="1" dirty="0">
                    <a:latin typeface="+mn-lt"/>
                    <a:ea typeface="Times New Roman" panose="02020603050405020304" pitchFamily="18" charset="0"/>
                  </a:rPr>
                  <a:t> </a:t>
                </a:r>
                <a:r>
                  <a:rPr lang="en-US" sz="1800" i="1" dirty="0" err="1">
                    <a:latin typeface="+mn-lt"/>
                    <a:ea typeface="Times New Roman" panose="02020603050405020304" pitchFamily="18" charset="0"/>
                  </a:rPr>
                  <a:t>Đất</a:t>
                </a:r>
                <a:r>
                  <a:rPr lang="en-US" sz="1800" i="1" dirty="0">
                    <a:latin typeface="+mn-lt"/>
                    <a:ea typeface="Times New Roman" panose="02020603050405020304" pitchFamily="18" charset="0"/>
                  </a:rPr>
                  <a:t>. </a:t>
                </a:r>
                <a:endParaRPr lang="vi-VN" sz="18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700249" y="1134363"/>
                <a:ext cx="5788263" cy="892552"/>
              </a:xfrm>
              <a:prstGeom prst="rect">
                <a:avLst/>
              </a:prstGeom>
              <a:blipFill>
                <a:blip r:embed="rId3"/>
                <a:stretch>
                  <a:fillRect l="-948" r="-843" b="-3425"/>
                </a:stretch>
              </a:blipFill>
            </p:spPr>
            <p:txBody>
              <a:bodyPr/>
              <a:lstStyle/>
              <a:p>
                <a:r>
                  <a:rPr lang="vi-VN">
                    <a:noFill/>
                  </a:rPr>
                  <a:t> </a:t>
                </a:r>
              </a:p>
            </p:txBody>
          </p:sp>
        </mc:Fallback>
      </mc:AlternateContent>
      <p:pic>
        <p:nvPicPr>
          <p:cNvPr id="5" name="Picture 2" descr="4 bí kíp giúp 2k1 “xử đẹp” những bài Toán hình Blog HOCMAI - Kênh chia sẻ  thông tin, bí kíp học tập luyện thi cho học sinh lớp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225" y="3356342"/>
            <a:ext cx="1621875" cy="1338784"/>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1215399" y="2221731"/>
            <a:ext cx="6079778" cy="1527124"/>
          </a:xfrm>
          <a:prstGeom prst="cloudCallout">
            <a:avLst>
              <a:gd name="adj1" fmla="val 47094"/>
              <a:gd name="adj2" fmla="val 43536"/>
            </a:avLst>
          </a:prstGeom>
          <a:solidFill>
            <a:srgbClr val="A4C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i="1" dirty="0">
                <a:solidFill>
                  <a:schemeClr val="tx1">
                    <a:lumMod val="50000"/>
                  </a:schemeClr>
                </a:solidFill>
              </a:rPr>
              <a:t>Thái Bình Dương và Đại Tây Dương bao phủ khoảng bao nhiêu phần bề mặt Trái </a:t>
            </a:r>
            <a:r>
              <a:rPr lang="en-US" sz="1800" i="1" dirty="0" smtClean="0">
                <a:solidFill>
                  <a:schemeClr val="tx1">
                    <a:lumMod val="50000"/>
                  </a:schemeClr>
                </a:solidFill>
              </a:rPr>
              <a:t>Đất?</a:t>
            </a:r>
            <a:endParaRPr lang="en-US" sz="1800" dirty="0">
              <a:solidFill>
                <a:schemeClr val="tx1">
                  <a:lumMod val="50000"/>
                </a:schemeClr>
              </a:solidFill>
            </a:endParaRPr>
          </a:p>
        </p:txBody>
      </p:sp>
      <p:pic>
        <p:nvPicPr>
          <p:cNvPr id="2050" name="Picture 2" descr="Top 10 Câu hỏi về biển Thái Bình Dương mà trẻ em hay hỏi nhất và cách trả  lời khoa học - Toplist.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273" y="2389558"/>
            <a:ext cx="1256328" cy="9667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930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horizontal)">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xmlns="" id="{1C848421-516A-4990-95C8-81FA556B97CE}"/>
              </a:ext>
            </a:extLst>
          </p:cNvPr>
          <p:cNvSpPr/>
          <p:nvPr/>
        </p:nvSpPr>
        <p:spPr>
          <a:xfrm rot="10800000" flipH="1">
            <a:off x="157655" y="173220"/>
            <a:ext cx="3835845" cy="457200"/>
          </a:xfrm>
          <a:prstGeom prst="round1Rect">
            <a:avLst>
              <a:gd name="adj" fmla="val 50000"/>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6FC1"/>
              </a:solidFill>
            </a:endParaRPr>
          </a:p>
        </p:txBody>
      </p:sp>
      <p:sp>
        <p:nvSpPr>
          <p:cNvPr id="11" name="Rectangle: Single Corner Rounded 10">
            <a:extLst>
              <a:ext uri="{FF2B5EF4-FFF2-40B4-BE49-F238E27FC236}">
                <a16:creationId xmlns:a16="http://schemas.microsoft.com/office/drawing/2014/main" xmlns="" id="{9128C6ED-8069-4480-B982-06BDBFD24A38}"/>
              </a:ext>
            </a:extLst>
          </p:cNvPr>
          <p:cNvSpPr/>
          <p:nvPr/>
        </p:nvSpPr>
        <p:spPr>
          <a:xfrm rot="10800000" flipH="1">
            <a:off x="157655" y="173220"/>
            <a:ext cx="3835845" cy="457200"/>
          </a:xfrm>
          <a:prstGeom prst="round1Rect">
            <a:avLst>
              <a:gd name="adj" fmla="val 50000"/>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4A9EE"/>
              </a:solidFill>
            </a:endParaRPr>
          </a:p>
        </p:txBody>
      </p:sp>
      <p:sp>
        <p:nvSpPr>
          <p:cNvPr id="15" name="Rectangle 14">
            <a:extLst>
              <a:ext uri="{FF2B5EF4-FFF2-40B4-BE49-F238E27FC236}">
                <a16:creationId xmlns:a16="http://schemas.microsoft.com/office/drawing/2014/main" xmlns="" id="{0A9FF8E6-531C-4565-8383-4CA800CF63D8}"/>
              </a:ext>
            </a:extLst>
          </p:cNvPr>
          <p:cNvSpPr/>
          <p:nvPr/>
        </p:nvSpPr>
        <p:spPr>
          <a:xfrm>
            <a:off x="102478" y="173220"/>
            <a:ext cx="3891022"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Times New Roman" panose="02020603050405020304" pitchFamily="18" charset="0"/>
                <a:cs typeface="Times New Roman" panose="02020603050405020304" pitchFamily="18" charset="0"/>
              </a:rPr>
              <a:t>1. </a:t>
            </a:r>
            <a:r>
              <a:rPr lang="en-US" sz="2000" b="1" dirty="0" smtClean="0">
                <a:solidFill>
                  <a:srgbClr val="C00000"/>
                </a:solidFill>
                <a:latin typeface="Times New Roman" panose="02020603050405020304" pitchFamily="18" charset="0"/>
                <a:cs typeface="Times New Roman" panose="02020603050405020304" pitchFamily="18" charset="0"/>
              </a:rPr>
              <a:t>Quy tắc cộng hai phân số</a:t>
            </a:r>
            <a:endParaRPr lang="en-US" sz="20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2">
                <a:extLst>
                  <a:ext uri="{FF2B5EF4-FFF2-40B4-BE49-F238E27FC236}">
                    <a16:creationId xmlns:a16="http://schemas.microsoft.com/office/drawing/2014/main" xmlns="" id="{F7ED80F9-CEA7-488C-81F9-21372C581C49}"/>
                  </a:ext>
                </a:extLst>
              </p:cNvPr>
              <p:cNvSpPr txBox="1"/>
              <p:nvPr/>
            </p:nvSpPr>
            <p:spPr>
              <a:xfrm>
                <a:off x="524934" y="730707"/>
                <a:ext cx="7624574" cy="1331711"/>
              </a:xfrm>
              <a:prstGeom prst="rect">
                <a:avLst/>
              </a:prstGeom>
              <a:noFill/>
            </p:spPr>
            <p:txBody>
              <a:bodyPr wrap="square" rtlCol="0">
                <a:spAutoFit/>
              </a:bodyPr>
              <a:lstStyle/>
              <a:p>
                <a:pPr>
                  <a:lnSpc>
                    <a:spcPct val="138810"/>
                  </a:lnSpc>
                </a:pPr>
                <a:r>
                  <a:rPr lang="en-US" sz="2400" dirty="0" smtClean="0">
                    <a:latin typeface="#9Slide03 Comfortaa Light" panose="00000400000000000000" pitchFamily="2" charset="0"/>
                  </a:rPr>
                  <a:t>   Em hãy nhắc lại quy tắc cộng hai phân số cùng mẫu (có tử và mẫu dương) rồi tính tổng: </a:t>
                </a:r>
                <a14:m>
                  <m:oMath xmlns:m="http://schemas.openxmlformats.org/officeDocument/2006/math">
                    <m:f>
                      <m:fPr>
                        <m:ctrlPr>
                          <a:rPr lang="en-US" sz="2400" i="1">
                            <a:latin typeface="Cambria Math"/>
                          </a:rPr>
                        </m:ctrlPr>
                      </m:fPr>
                      <m:num>
                        <m:r>
                          <a:rPr lang="en-US" sz="2400" i="1">
                            <a:latin typeface="Cambria Math" panose="02040503050406030204" pitchFamily="18" charset="0"/>
                          </a:rPr>
                          <m:t>8</m:t>
                        </m:r>
                      </m:num>
                      <m:den>
                        <m:r>
                          <a:rPr lang="en-US" sz="2400" i="1">
                            <a:latin typeface="Cambria Math" panose="02040503050406030204" pitchFamily="18" charset="0"/>
                          </a:rPr>
                          <m:t>11</m:t>
                        </m:r>
                      </m:den>
                    </m:f>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3</m:t>
                        </m:r>
                      </m:num>
                      <m:den>
                        <m:r>
                          <a:rPr lang="en-US" sz="2400" i="1">
                            <a:latin typeface="Cambria Math" panose="02040503050406030204" pitchFamily="18" charset="0"/>
                          </a:rPr>
                          <m:t>11</m:t>
                        </m:r>
                      </m:den>
                    </m:f>
                  </m:oMath>
                </a14:m>
                <a:endParaRPr lang="en-US" sz="2400" dirty="0">
                  <a:latin typeface="#9Slide03 Comfortaa Light" panose="00000400000000000000" pitchFamily="2" charset="0"/>
                </a:endParaRPr>
              </a:p>
            </p:txBody>
          </p:sp>
        </mc:Choice>
        <mc:Fallback xmlns="">
          <p:sp>
            <p:nvSpPr>
              <p:cNvPr id="38" name="TextBox 2">
                <a:extLst>
                  <a:ext uri="{FF2B5EF4-FFF2-40B4-BE49-F238E27FC236}">
                    <a16:creationId xmlns:a16="http://schemas.microsoft.com/office/drawing/2014/main" id="{F7ED80F9-CEA7-488C-81F9-21372C581C49}"/>
                  </a:ext>
                </a:extLst>
              </p:cNvPr>
              <p:cNvSpPr txBox="1">
                <a:spLocks noRot="1" noChangeAspect="1" noMove="1" noResize="1" noEditPoints="1" noAdjustHandles="1" noChangeArrowheads="1" noChangeShapeType="1" noTextEdit="1"/>
              </p:cNvSpPr>
              <p:nvPr/>
            </p:nvSpPr>
            <p:spPr>
              <a:xfrm>
                <a:off x="524934" y="730707"/>
                <a:ext cx="7624574" cy="1331711"/>
              </a:xfrm>
              <a:prstGeom prst="rect">
                <a:avLst/>
              </a:prstGeom>
              <a:blipFill>
                <a:blip r:embed="rId2"/>
                <a:stretch>
                  <a:fillRect l="-1199" r="-799"/>
                </a:stretch>
              </a:blipFill>
            </p:spPr>
            <p:txBody>
              <a:bodyPr/>
              <a:lstStyle/>
              <a:p>
                <a:r>
                  <a:rPr lang="en-US">
                    <a:noFill/>
                  </a:rPr>
                  <a:t> </a:t>
                </a:r>
              </a:p>
            </p:txBody>
          </p:sp>
        </mc:Fallback>
      </mc:AlternateContent>
      <p:pic>
        <p:nvPicPr>
          <p:cNvPr id="39" name="Picture 17">
            <a:extLst>
              <a:ext uri="{FF2B5EF4-FFF2-40B4-BE49-F238E27FC236}">
                <a16:creationId xmlns:a16="http://schemas.microsoft.com/office/drawing/2014/main" xmlns="" id="{7A9B8E5B-25FA-4F2E-A8FC-998DA6DABFA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417062">
            <a:off x="532023" y="1082533"/>
            <a:ext cx="273877" cy="273877"/>
          </a:xfrm>
          <a:prstGeom prst="rect">
            <a:avLst/>
          </a:prstGeom>
        </p:spPr>
      </p:pic>
      <p:sp>
        <p:nvSpPr>
          <p:cNvPr id="41" name="TextBox 2">
            <a:extLst>
              <a:ext uri="{FF2B5EF4-FFF2-40B4-BE49-F238E27FC236}">
                <a16:creationId xmlns:a16="http://schemas.microsoft.com/office/drawing/2014/main" xmlns="" id="{A9EF617D-231D-4ADB-AEFF-376F7DBEA32F}"/>
              </a:ext>
            </a:extLst>
          </p:cNvPr>
          <p:cNvSpPr txBox="1"/>
          <p:nvPr/>
        </p:nvSpPr>
        <p:spPr>
          <a:xfrm>
            <a:off x="583069" y="1966135"/>
            <a:ext cx="7832148" cy="949234"/>
          </a:xfrm>
          <a:prstGeom prst="rect">
            <a:avLst/>
          </a:prstGeom>
          <a:noFill/>
        </p:spPr>
        <p:txBody>
          <a:bodyPr wrap="square" rtlCol="0">
            <a:spAutoFit/>
          </a:bodyPr>
          <a:lstStyle/>
          <a:p>
            <a:pPr>
              <a:lnSpc>
                <a:spcPct val="115714"/>
              </a:lnSpc>
            </a:pPr>
            <a:r>
              <a:rPr lang="en-US" sz="2400" dirty="0">
                <a:latin typeface="#9Slide03 Comfortaa Light" panose="00000400000000000000" pitchFamily="2" charset="0"/>
              </a:rPr>
              <a:t>Quy tắc trên </a:t>
            </a:r>
            <a:r>
              <a:rPr lang="en-US" sz="2400" dirty="0" smtClean="0">
                <a:latin typeface="#9Slide03 Comfortaa Light" panose="00000400000000000000" pitchFamily="2" charset="0"/>
              </a:rPr>
              <a:t>có </a:t>
            </a:r>
            <a:r>
              <a:rPr lang="en-US" sz="2400" dirty="0">
                <a:latin typeface="#9Slide03 Comfortaa Light" panose="00000400000000000000" pitchFamily="2" charset="0"/>
              </a:rPr>
              <a:t>đúng với các phân số có tử và mẫu là các số </a:t>
            </a:r>
            <a:r>
              <a:rPr lang="en-US" sz="2400" dirty="0" smtClean="0">
                <a:latin typeface="#9Slide03 Comfortaa Light" panose="00000400000000000000" pitchFamily="2" charset="0"/>
              </a:rPr>
              <a:t>nguyên?</a:t>
            </a:r>
            <a:endParaRPr lang="en-US" sz="2400" dirty="0">
              <a:latin typeface="#9Slide03 Comfortaa Light" panose="00000400000000000000" pitchFamily="2" charset="0"/>
            </a:endParaRPr>
          </a:p>
        </p:txBody>
      </p:sp>
      <mc:AlternateContent xmlns:mc="http://schemas.openxmlformats.org/markup-compatibility/2006" xmlns:a14="http://schemas.microsoft.com/office/drawing/2010/main">
        <mc:Choice Requires="a14">
          <p:sp>
            <p:nvSpPr>
              <p:cNvPr id="42" name="Rectangle 18">
                <a:extLst>
                  <a:ext uri="{FF2B5EF4-FFF2-40B4-BE49-F238E27FC236}">
                    <a16:creationId xmlns:a16="http://schemas.microsoft.com/office/drawing/2014/main" xmlns="" id="{493FBF6F-EFB3-4E5D-AF9B-F5857E6267BD}"/>
                  </a:ext>
                </a:extLst>
              </p:cNvPr>
              <p:cNvSpPr/>
              <p:nvPr/>
            </p:nvSpPr>
            <p:spPr>
              <a:xfrm>
                <a:off x="668961" y="3052373"/>
                <a:ext cx="8165880" cy="1437753"/>
              </a:xfrm>
              <a:prstGeom prst="roundRect">
                <a:avLst/>
              </a:prstGeom>
              <a:solidFill>
                <a:srgbClr val="FFFF00">
                  <a:alpha val="20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3 Comfortaa Light" panose="00000400000000000000" pitchFamily="2" charset="0"/>
                    <a:cs typeface="Times New Roman" panose="02020603050405020304" pitchFamily="18" charset="0"/>
                  </a:rPr>
                  <a:t>Muốn cộng hai phân số cùng mẫu, ta cộng các tử và giữ nguyên mẫu:</a:t>
                </a:r>
              </a:p>
              <a:p>
                <a:pPr algn="ctr"/>
                <a14:m>
                  <m:oMath xmlns:m="http://schemas.openxmlformats.org/officeDocument/2006/math">
                    <m:f>
                      <m:fPr>
                        <m:ctrlPr>
                          <a:rPr lang="en-US" sz="2400" i="1">
                            <a:solidFill>
                              <a:schemeClr val="tx1"/>
                            </a:solidFill>
                            <a:latin typeface="Cambria Math"/>
                          </a:rPr>
                        </m:ctrlPr>
                      </m:fPr>
                      <m:num>
                        <m:r>
                          <a:rPr lang="en-US" sz="2400" i="1">
                            <a:solidFill>
                              <a:schemeClr val="tx1"/>
                            </a:solidFill>
                            <a:latin typeface="Cambria Math" panose="02040503050406030204" pitchFamily="18" charset="0"/>
                          </a:rPr>
                          <m:t>𝑎</m:t>
                        </m:r>
                      </m:num>
                      <m:den>
                        <m:r>
                          <a:rPr lang="en-US" sz="2400" i="1">
                            <a:solidFill>
                              <a:schemeClr val="tx1"/>
                            </a:solidFill>
                            <a:latin typeface="Cambria Math" panose="02040503050406030204" pitchFamily="18" charset="0"/>
                          </a:rPr>
                          <m:t>𝑚</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a:rPr>
                        </m:ctrlPr>
                      </m:fPr>
                      <m:num>
                        <m:r>
                          <a:rPr lang="en-US" sz="2400" i="1">
                            <a:solidFill>
                              <a:schemeClr val="tx1"/>
                            </a:solidFill>
                            <a:latin typeface="Cambria Math" panose="02040503050406030204" pitchFamily="18" charset="0"/>
                          </a:rPr>
                          <m:t>𝑏</m:t>
                        </m:r>
                      </m:num>
                      <m:den>
                        <m:r>
                          <a:rPr lang="en-US" sz="2400" i="1">
                            <a:solidFill>
                              <a:schemeClr val="tx1"/>
                            </a:solidFill>
                            <a:latin typeface="Cambria Math" panose="02040503050406030204" pitchFamily="18" charset="0"/>
                          </a:rPr>
                          <m:t>𝑚</m:t>
                        </m:r>
                      </m:den>
                    </m:f>
                    <m:r>
                      <a:rPr lang="en-US" sz="2400" i="1">
                        <a:solidFill>
                          <a:schemeClr val="tx1"/>
                        </a:solidFill>
                        <a:latin typeface="Cambria Math" panose="02040503050406030204" pitchFamily="18" charset="0"/>
                      </a:rPr>
                      <m:t>= </m:t>
                    </m:r>
                    <m:f>
                      <m:fPr>
                        <m:ctrlPr>
                          <a:rPr lang="en-US" sz="2400" i="1">
                            <a:solidFill>
                              <a:schemeClr val="tx1"/>
                            </a:solidFill>
                            <a:latin typeface="Cambria Math"/>
                          </a:rPr>
                        </m:ctrlPr>
                      </m:fPr>
                      <m:num>
                        <m:r>
                          <a:rPr lang="en-US" sz="2400" i="1">
                            <a:solidFill>
                              <a:schemeClr val="tx1"/>
                            </a:solidFill>
                            <a:latin typeface="Cambria Math" panose="02040503050406030204" pitchFamily="18" charset="0"/>
                          </a:rPr>
                          <m:t>𝑎</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𝑏</m:t>
                        </m:r>
                      </m:num>
                      <m:den>
                        <m:r>
                          <a:rPr lang="en-US" sz="2400" i="1">
                            <a:solidFill>
                              <a:schemeClr val="tx1"/>
                            </a:solidFill>
                            <a:latin typeface="Cambria Math" panose="02040503050406030204" pitchFamily="18" charset="0"/>
                          </a:rPr>
                          <m:t>𝑚</m:t>
                        </m:r>
                      </m:den>
                    </m:f>
                  </m:oMath>
                </a14:m>
                <a:r>
                  <a:rPr lang="en-US" sz="2400" dirty="0">
                    <a:solidFill>
                      <a:schemeClr val="tx1"/>
                    </a:solidFill>
                    <a:latin typeface="#9Slide03 Comfortaa Light" panose="00000400000000000000" pitchFamily="2" charset="0"/>
                    <a:cs typeface="Times New Roman" panose="02020603050405020304" pitchFamily="18" charset="0"/>
                  </a:rPr>
                  <a:t>. </a:t>
                </a:r>
              </a:p>
            </p:txBody>
          </p:sp>
        </mc:Choice>
        <mc:Fallback xmlns="">
          <p:sp>
            <p:nvSpPr>
              <p:cNvPr id="42" name="Rectangle 18">
                <a:extLst>
                  <a:ext uri="{FF2B5EF4-FFF2-40B4-BE49-F238E27FC236}">
                    <a16:creationId xmlns:a16="http://schemas.microsoft.com/office/drawing/2014/main" id="{493FBF6F-EFB3-4E5D-AF9B-F5857E6267BD}"/>
                  </a:ext>
                </a:extLst>
              </p:cNvPr>
              <p:cNvSpPr>
                <a:spLocks noRot="1" noChangeAspect="1" noMove="1" noResize="1" noEditPoints="1" noAdjustHandles="1" noChangeArrowheads="1" noChangeShapeType="1" noTextEdit="1"/>
              </p:cNvSpPr>
              <p:nvPr/>
            </p:nvSpPr>
            <p:spPr>
              <a:xfrm>
                <a:off x="668961" y="3052373"/>
                <a:ext cx="8165880" cy="1437753"/>
              </a:xfrm>
              <a:prstGeom prst="roundRect">
                <a:avLst/>
              </a:prstGeom>
              <a:blipFill>
                <a:blip r:embed="rId4"/>
                <a:stretch>
                  <a:fillRect/>
                </a:stretch>
              </a:blipFill>
              <a:ln>
                <a:noFill/>
              </a:ln>
              <a:effectLst>
                <a:outerShdw blurRad="50800" dist="38100" dir="8100000" algn="tr"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334936" y="1244052"/>
                <a:ext cx="2017347" cy="818366"/>
              </a:xfrm>
              <a:prstGeom prst="rect">
                <a:avLst/>
              </a:prstGeom>
            </p:spPr>
            <p:txBody>
              <a:bodyPr wrap="none">
                <a:spAutoFit/>
              </a:bodyPr>
              <a:lstStyle/>
              <a:p>
                <a:pPr>
                  <a:lnSpc>
                    <a:spcPct val="138810"/>
                  </a:lnSpc>
                </a:pPr>
                <a:r>
                  <a:rPr lang="en-US" sz="2400" dirty="0">
                    <a:latin typeface="#9Slide03 Comfortaa Light" panose="00000400000000000000" pitchFamily="2" charset="0"/>
                  </a:rPr>
                  <a:t>=</a:t>
                </a:r>
                <a14:m>
                  <m:oMath xmlns:m="http://schemas.openxmlformats.org/officeDocument/2006/math">
                    <m:f>
                      <m:fPr>
                        <m:ctrlPr>
                          <a:rPr lang="en-US" sz="2400" i="1">
                            <a:latin typeface="Cambria Math"/>
                          </a:rPr>
                        </m:ctrlPr>
                      </m:fPr>
                      <m:num>
                        <m:r>
                          <a:rPr lang="en-US" sz="2400" i="1">
                            <a:latin typeface="Cambria Math" panose="02040503050406030204" pitchFamily="18" charset="0"/>
                          </a:rPr>
                          <m:t>8+3</m:t>
                        </m:r>
                      </m:num>
                      <m:den>
                        <m:r>
                          <a:rPr lang="en-US" sz="2400" i="1">
                            <a:latin typeface="Cambria Math" panose="02040503050406030204" pitchFamily="18" charset="0"/>
                          </a:rPr>
                          <m:t>11</m:t>
                        </m:r>
                      </m:den>
                    </m:f>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11</m:t>
                        </m:r>
                      </m:num>
                      <m:den>
                        <m:r>
                          <a:rPr lang="en-US" sz="2400" i="1">
                            <a:latin typeface="Cambria Math" panose="02040503050406030204" pitchFamily="18" charset="0"/>
                          </a:rPr>
                          <m:t>11</m:t>
                        </m:r>
                      </m:den>
                    </m:f>
                    <m:r>
                      <a:rPr lang="en-US" sz="2400" i="1">
                        <a:latin typeface="Cambria Math" panose="02040503050406030204" pitchFamily="18" charset="0"/>
                      </a:rPr>
                      <m:t>=1</m:t>
                    </m:r>
                  </m:oMath>
                </a14:m>
                <a:endParaRPr lang="en-US" sz="2400" dirty="0">
                  <a:latin typeface="#9Slide03 Comfortaa Light" panose="00000400000000000000"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334936" y="1244052"/>
                <a:ext cx="2017347" cy="818366"/>
              </a:xfrm>
              <a:prstGeom prst="rect">
                <a:avLst/>
              </a:prstGeom>
              <a:blipFill>
                <a:blip r:embed="rId5"/>
                <a:stretch>
                  <a:fillRect l="-4532" b="-746"/>
                </a:stretch>
              </a:blipFill>
            </p:spPr>
            <p:txBody>
              <a:bodyPr/>
              <a:lstStyle/>
              <a:p>
                <a:r>
                  <a:rPr lang="en-US">
                    <a:noFill/>
                  </a:rPr>
                  <a:t> </a:t>
                </a:r>
              </a:p>
            </p:txBody>
          </p:sp>
        </mc:Fallback>
      </mc:AlternateContent>
    </p:spTree>
    <p:extLst>
      <p:ext uri="{BB962C8B-B14F-4D97-AF65-F5344CB8AC3E}">
        <p14:creationId xmlns:p14="http://schemas.microsoft.com/office/powerpoint/2010/main" val="323073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ircle(in)">
                                      <p:cBhvr>
                                        <p:cTn id="19" dur="2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randombar(horizont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2"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nip Diagonal Corner Rectangle 3"/>
              <p:cNvSpPr/>
              <p:nvPr/>
            </p:nvSpPr>
            <p:spPr>
              <a:xfrm>
                <a:off x="389987" y="713889"/>
                <a:ext cx="2737526" cy="100293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defTabSz="514350">
                  <a:defRPr/>
                </a:pPr>
                <a:endParaRPr lang="en-US" sz="2700" b="1" dirty="0">
                  <a:solidFill>
                    <a:srgbClr val="E32B27"/>
                  </a:solidFill>
                  <a:latin typeface="Times New Roman" pitchFamily="18" charset="0"/>
                  <a:cs typeface="Times New Roman" pitchFamily="18" charset="0"/>
                </a:endParaRPr>
              </a:p>
              <a:p>
                <a:pPr algn="ctr" defTabSz="514350">
                  <a:defRPr/>
                </a:pPr>
                <a:r>
                  <a:rPr lang="en-US" sz="2700" b="1" dirty="0" smtClean="0">
                    <a:solidFill>
                      <a:prstClr val="black"/>
                    </a:solidFill>
                    <a:cs typeface="Times New Roman" pitchFamily="18" charset="0"/>
                  </a:rPr>
                  <a:t>a) </a:t>
                </a:r>
                <a14:m>
                  <m:oMath xmlns:m="http://schemas.openxmlformats.org/officeDocument/2006/math">
                    <m:f>
                      <m:fPr>
                        <m:ctrlPr>
                          <a:rPr lang="en-US" sz="2700" b="1" i="1">
                            <a:solidFill>
                              <a:prstClr val="black"/>
                            </a:solidFill>
                            <a:latin typeface="Cambria Math"/>
                            <a:cs typeface="Times New Roman" pitchFamily="18" charset="0"/>
                          </a:rPr>
                        </m:ctrlPr>
                      </m:fPr>
                      <m:num>
                        <m:r>
                          <a:rPr lang="en-US" sz="2700" b="1" i="1">
                            <a:solidFill>
                              <a:prstClr val="black"/>
                            </a:solidFill>
                            <a:latin typeface="Cambria Math" panose="02040503050406030204" pitchFamily="18" charset="0"/>
                            <a:cs typeface="Times New Roman" pitchFamily="18" charset="0"/>
                          </a:rPr>
                          <m:t>−</m:t>
                        </m:r>
                        <m:r>
                          <a:rPr lang="en-US" sz="2700" b="1" i="1">
                            <a:solidFill>
                              <a:prstClr val="black"/>
                            </a:solidFill>
                            <a:latin typeface="Cambria Math" panose="02040503050406030204" pitchFamily="18" charset="0"/>
                            <a:cs typeface="Times New Roman" pitchFamily="18" charset="0"/>
                          </a:rPr>
                          <m:t>𝟒</m:t>
                        </m:r>
                      </m:num>
                      <m:den>
                        <m:r>
                          <a:rPr lang="en-US" sz="2700" b="1" i="1">
                            <a:solidFill>
                              <a:prstClr val="black"/>
                            </a:solidFill>
                            <a:latin typeface="Cambria Math" panose="02040503050406030204" pitchFamily="18" charset="0"/>
                            <a:cs typeface="Times New Roman" pitchFamily="18" charset="0"/>
                          </a:rPr>
                          <m:t>𝟕</m:t>
                        </m:r>
                      </m:den>
                    </m:f>
                  </m:oMath>
                </a14:m>
                <a:r>
                  <a:rPr lang="en-US" sz="2700" dirty="0">
                    <a:solidFill>
                      <a:prstClr val="black"/>
                    </a:solidFill>
                    <a:latin typeface="Times New Roman" pitchFamily="18" charset="0"/>
                    <a:cs typeface="Times New Roman" pitchFamily="18" charset="0"/>
                  </a:rPr>
                  <a:t> + </a:t>
                </a:r>
                <a14:m>
                  <m:oMath xmlns:m="http://schemas.openxmlformats.org/officeDocument/2006/math">
                    <m:f>
                      <m:fPr>
                        <m:ctrlPr>
                          <a:rPr lang="en-US" sz="2700" b="1" i="1">
                            <a:solidFill>
                              <a:prstClr val="black"/>
                            </a:solidFill>
                            <a:latin typeface="Cambria Math"/>
                            <a:cs typeface="Times New Roman" pitchFamily="18" charset="0"/>
                          </a:rPr>
                        </m:ctrlPr>
                      </m:fPr>
                      <m:num>
                        <m:r>
                          <a:rPr lang="en-US" sz="2700" b="1" i="1">
                            <a:solidFill>
                              <a:prstClr val="black"/>
                            </a:solidFill>
                            <a:latin typeface="Cambria Math" panose="02040503050406030204" pitchFamily="18" charset="0"/>
                            <a:cs typeface="Times New Roman" pitchFamily="18" charset="0"/>
                          </a:rPr>
                          <m:t>𝟑</m:t>
                        </m:r>
                      </m:num>
                      <m:den>
                        <m:r>
                          <a:rPr lang="en-US" sz="2700" b="1" i="1">
                            <a:solidFill>
                              <a:prstClr val="black"/>
                            </a:solidFill>
                            <a:latin typeface="Cambria Math" panose="02040503050406030204" pitchFamily="18" charset="0"/>
                            <a:cs typeface="Times New Roman" pitchFamily="18" charset="0"/>
                          </a:rPr>
                          <m:t>𝟕</m:t>
                        </m:r>
                      </m:den>
                    </m:f>
                  </m:oMath>
                </a14:m>
                <a:r>
                  <a:rPr lang="en-US" sz="2700" dirty="0">
                    <a:solidFill>
                      <a:prstClr val="black"/>
                    </a:solidFill>
                    <a:latin typeface="Times New Roman" pitchFamily="18" charset="0"/>
                    <a:cs typeface="Times New Roman" pitchFamily="18" charset="0"/>
                  </a:rPr>
                  <a:t> =  </a:t>
                </a:r>
                <a14:m>
                  <m:oMath xmlns:m="http://schemas.openxmlformats.org/officeDocument/2006/math">
                    <m:f>
                      <m:fPr>
                        <m:ctrlPr>
                          <a:rPr lang="en-US" sz="2700" b="1" i="1">
                            <a:solidFill>
                              <a:prstClr val="black"/>
                            </a:solidFill>
                            <a:latin typeface="Cambria Math"/>
                            <a:cs typeface="Times New Roman" pitchFamily="18" charset="0"/>
                          </a:rPr>
                        </m:ctrlPr>
                      </m:fPr>
                      <m:num/>
                      <m:den>
                        <m:r>
                          <a:rPr lang="en-US" sz="2700" b="1" i="1">
                            <a:solidFill>
                              <a:prstClr val="black"/>
                            </a:solidFill>
                            <a:latin typeface="Cambria Math" panose="02040503050406030204" pitchFamily="18" charset="0"/>
                            <a:cs typeface="Times New Roman" pitchFamily="18" charset="0"/>
                          </a:rPr>
                          <m:t>𝟕</m:t>
                        </m:r>
                      </m:den>
                    </m:f>
                  </m:oMath>
                </a14:m>
                <a:endParaRPr lang="en-US" sz="2700" b="1" dirty="0">
                  <a:solidFill>
                    <a:prstClr val="black"/>
                  </a:solidFill>
                  <a:latin typeface="Times New Roman" pitchFamily="18" charset="0"/>
                  <a:cs typeface="Times New Roman" pitchFamily="18" charset="0"/>
                </a:endParaRPr>
              </a:p>
              <a:p>
                <a:pPr algn="ctr" defTabSz="514350">
                  <a:defRPr/>
                </a:pPr>
                <a:r>
                  <a:rPr lang="en-US" sz="2100" b="1" dirty="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389987" y="713889"/>
                <a:ext cx="2737526" cy="1002935"/>
              </a:xfrm>
              <a:prstGeom prst="snip2DiagRect">
                <a:avLst/>
              </a:prstGeom>
              <a:blipFill>
                <a:blip r:embed="rId3"/>
                <a:stretch>
                  <a:fillRect/>
                </a:stretch>
              </a:blipFill>
              <a:ln w="38100">
                <a:noFill/>
              </a:ln>
            </p:spPr>
            <p:txBody>
              <a:bodyPr/>
              <a:lstStyle/>
              <a:p>
                <a:r>
                  <a:rPr lang="en-US">
                    <a:noFill/>
                  </a:rPr>
                  <a:t> </a:t>
                </a:r>
              </a:p>
            </p:txBody>
          </p:sp>
        </mc:Fallback>
      </mc:AlternateContent>
      <p:sp>
        <p:nvSpPr>
          <p:cNvPr id="5" name="Rectangle 4"/>
          <p:cNvSpPr/>
          <p:nvPr/>
        </p:nvSpPr>
        <p:spPr>
          <a:xfrm>
            <a:off x="2403134" y="816571"/>
            <a:ext cx="430077" cy="3987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FF0000"/>
                </a:solidFill>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9" name="Snip Diagonal Corner Rectangle 8"/>
              <p:cNvSpPr/>
              <p:nvPr/>
            </p:nvSpPr>
            <p:spPr>
              <a:xfrm>
                <a:off x="4102323" y="701304"/>
                <a:ext cx="2870048" cy="100293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defTabSz="514350">
                  <a:defRPr/>
                </a:pPr>
                <a:endParaRPr lang="en-US" sz="2700" b="1" dirty="0" smtClean="0">
                  <a:solidFill>
                    <a:srgbClr val="E32B27"/>
                  </a:solidFill>
                  <a:latin typeface="Times New Roman" pitchFamily="18" charset="0"/>
                  <a:cs typeface="Times New Roman" pitchFamily="18" charset="0"/>
                </a:endParaRPr>
              </a:p>
              <a:p>
                <a:pPr algn="ctr" defTabSz="514350">
                  <a:defRPr/>
                </a:pPr>
                <a:r>
                  <a:rPr lang="en-US" sz="2700" b="1" dirty="0">
                    <a:solidFill>
                      <a:prstClr val="black"/>
                    </a:solidFill>
                    <a:cs typeface="Times New Roman" pitchFamily="18" charset="0"/>
                  </a:rPr>
                  <a:t>b</a:t>
                </a:r>
                <a:r>
                  <a:rPr lang="en-US" sz="2700" b="1" dirty="0" smtClean="0">
                    <a:solidFill>
                      <a:prstClr val="black"/>
                    </a:solidFill>
                    <a:cs typeface="Times New Roman" pitchFamily="18" charset="0"/>
                  </a:rPr>
                  <a:t>)</a:t>
                </a:r>
                <a14:m>
                  <m:oMath xmlns:m="http://schemas.openxmlformats.org/officeDocument/2006/math">
                    <m:f>
                      <m:fPr>
                        <m:ctrlPr>
                          <a:rPr lang="en-US" sz="2700" b="1" i="1">
                            <a:solidFill>
                              <a:prstClr val="black"/>
                            </a:solidFill>
                            <a:latin typeface="Cambria Math"/>
                            <a:cs typeface="Times New Roman" pitchFamily="18" charset="0"/>
                          </a:rPr>
                        </m:ctrlPr>
                      </m:fPr>
                      <m:num>
                        <m:r>
                          <a:rPr lang="en-US" sz="2700" b="1" i="1">
                            <a:solidFill>
                              <a:prstClr val="black"/>
                            </a:solidFill>
                            <a:latin typeface="Cambria Math" panose="02040503050406030204" pitchFamily="18" charset="0"/>
                            <a:cs typeface="Times New Roman" pitchFamily="18" charset="0"/>
                          </a:rPr>
                          <m:t>−</m:t>
                        </m:r>
                        <m:r>
                          <a:rPr lang="en-US" sz="2700" b="1" i="1">
                            <a:solidFill>
                              <a:prstClr val="black"/>
                            </a:solidFill>
                            <a:latin typeface="Cambria Math" panose="02040503050406030204" pitchFamily="18" charset="0"/>
                            <a:cs typeface="Times New Roman" pitchFamily="18" charset="0"/>
                          </a:rPr>
                          <m:t>𝟕</m:t>
                        </m:r>
                      </m:num>
                      <m:den>
                        <m:r>
                          <a:rPr lang="en-US" sz="2700" b="1" i="1" smtClean="0">
                            <a:solidFill>
                              <a:prstClr val="black"/>
                            </a:solidFill>
                            <a:latin typeface="Cambria Math" panose="02040503050406030204" pitchFamily="18" charset="0"/>
                            <a:cs typeface="Times New Roman" pitchFamily="18" charset="0"/>
                          </a:rPr>
                          <m:t>𝟏𝟐</m:t>
                        </m:r>
                      </m:den>
                    </m:f>
                  </m:oMath>
                </a14:m>
                <a:r>
                  <a:rPr lang="en-US" sz="2700" dirty="0">
                    <a:solidFill>
                      <a:prstClr val="black"/>
                    </a:solidFill>
                    <a:latin typeface="Times New Roman" pitchFamily="18" charset="0"/>
                    <a:cs typeface="Times New Roman" pitchFamily="18" charset="0"/>
                  </a:rPr>
                  <a:t> + </a:t>
                </a:r>
                <a14:m>
                  <m:oMath xmlns:m="http://schemas.openxmlformats.org/officeDocument/2006/math">
                    <m:f>
                      <m:fPr>
                        <m:ctrlPr>
                          <a:rPr lang="en-US" sz="2700" b="1" i="1">
                            <a:solidFill>
                              <a:prstClr val="black"/>
                            </a:solidFill>
                            <a:latin typeface="Cambria Math"/>
                            <a:cs typeface="Times New Roman" pitchFamily="18" charset="0"/>
                          </a:rPr>
                        </m:ctrlPr>
                      </m:fPr>
                      <m:num>
                        <m:r>
                          <a:rPr lang="en-US" sz="2700" b="1" i="1">
                            <a:solidFill>
                              <a:prstClr val="black"/>
                            </a:solidFill>
                            <a:latin typeface="Cambria Math" panose="02040503050406030204" pitchFamily="18" charset="0"/>
                            <a:cs typeface="Times New Roman" pitchFamily="18" charset="0"/>
                          </a:rPr>
                          <m:t>𝟓</m:t>
                        </m:r>
                      </m:num>
                      <m:den>
                        <m:r>
                          <a:rPr lang="en-US" sz="2700" b="1" i="1">
                            <a:solidFill>
                              <a:prstClr val="black"/>
                            </a:solidFill>
                            <a:latin typeface="Cambria Math" panose="02040503050406030204" pitchFamily="18" charset="0"/>
                            <a:cs typeface="Times New Roman" pitchFamily="18" charset="0"/>
                          </a:rPr>
                          <m:t>𝟏</m:t>
                        </m:r>
                        <m:r>
                          <a:rPr lang="en-US" sz="2700" b="1" i="1" smtClean="0">
                            <a:solidFill>
                              <a:prstClr val="black"/>
                            </a:solidFill>
                            <a:latin typeface="Cambria Math" panose="02040503050406030204" pitchFamily="18" charset="0"/>
                            <a:cs typeface="Times New Roman" pitchFamily="18" charset="0"/>
                          </a:rPr>
                          <m:t>𝟐</m:t>
                        </m:r>
                      </m:den>
                    </m:f>
                  </m:oMath>
                </a14:m>
                <a:r>
                  <a:rPr lang="en-US" sz="2700" dirty="0">
                    <a:solidFill>
                      <a:prstClr val="black"/>
                    </a:solidFill>
                    <a:latin typeface="Times New Roman" pitchFamily="18" charset="0"/>
                    <a:cs typeface="Times New Roman" pitchFamily="18" charset="0"/>
                  </a:rPr>
                  <a:t> =  </a:t>
                </a:r>
                <a14:m>
                  <m:oMath xmlns:m="http://schemas.openxmlformats.org/officeDocument/2006/math">
                    <m:f>
                      <m:fPr>
                        <m:ctrlPr>
                          <a:rPr lang="en-US" sz="2700" b="1" i="1">
                            <a:solidFill>
                              <a:prstClr val="black"/>
                            </a:solidFill>
                            <a:latin typeface="Cambria Math"/>
                            <a:cs typeface="Times New Roman" pitchFamily="18" charset="0"/>
                          </a:rPr>
                        </m:ctrlPr>
                      </m:fPr>
                      <m:num/>
                      <m:den>
                        <m:r>
                          <a:rPr lang="en-US" sz="2700" b="1" i="1" smtClean="0">
                            <a:solidFill>
                              <a:prstClr val="black"/>
                            </a:solidFill>
                            <a:latin typeface="Cambria Math" panose="02040503050406030204" pitchFamily="18" charset="0"/>
                            <a:cs typeface="Times New Roman" pitchFamily="18" charset="0"/>
                          </a:rPr>
                          <m:t>𝟔</m:t>
                        </m:r>
                      </m:den>
                    </m:f>
                  </m:oMath>
                </a14:m>
                <a:endParaRPr lang="en-US" sz="2700" b="1" dirty="0">
                  <a:solidFill>
                    <a:prstClr val="black"/>
                  </a:solidFill>
                  <a:latin typeface="Times New Roman" pitchFamily="18" charset="0"/>
                  <a:cs typeface="Times New Roman" pitchFamily="18" charset="0"/>
                </a:endParaRPr>
              </a:p>
              <a:p>
                <a:pPr algn="ctr" defTabSz="514350">
                  <a:defRPr/>
                </a:pPr>
                <a:r>
                  <a:rPr lang="en-US" sz="2100" b="1" dirty="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mc:Choice>
        <mc:Fallback xmlns="">
          <p:sp>
            <p:nvSpPr>
              <p:cNvPr id="9" name="Snip Diagonal Corner Rectangle 8"/>
              <p:cNvSpPr>
                <a:spLocks noRot="1" noChangeAspect="1" noMove="1" noResize="1" noEditPoints="1" noAdjustHandles="1" noChangeArrowheads="1" noChangeShapeType="1" noTextEdit="1"/>
              </p:cNvSpPr>
              <p:nvPr/>
            </p:nvSpPr>
            <p:spPr>
              <a:xfrm>
                <a:off x="4102323" y="701304"/>
                <a:ext cx="2870048" cy="1002935"/>
              </a:xfrm>
              <a:prstGeom prst="snip2DiagRect">
                <a:avLst/>
              </a:prstGeom>
              <a:blipFill>
                <a:blip r:embed="rId4"/>
                <a:stretch>
                  <a:fillRect/>
                </a:stretch>
              </a:blipFill>
              <a:ln w="38100">
                <a:noFill/>
              </a:ln>
            </p:spPr>
            <p:txBody>
              <a:bodyPr/>
              <a:lstStyle/>
              <a:p>
                <a:r>
                  <a:rPr lang="en-US">
                    <a:noFill/>
                  </a:rPr>
                  <a:t> </a:t>
                </a:r>
              </a:p>
            </p:txBody>
          </p:sp>
        </mc:Fallback>
      </mc:AlternateContent>
      <p:sp>
        <p:nvSpPr>
          <p:cNvPr id="10" name="Rectangle 9"/>
          <p:cNvSpPr/>
          <p:nvPr/>
        </p:nvSpPr>
        <p:spPr>
          <a:xfrm>
            <a:off x="6208643" y="816571"/>
            <a:ext cx="443948" cy="3987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latin typeface="Times New Roman" panose="02020603050405020304" pitchFamily="18" charset="0"/>
                <a:cs typeface="Times New Roman" panose="02020603050405020304" pitchFamily="18" charset="0"/>
              </a:rPr>
              <a:t>-1</a:t>
            </a:r>
            <a:endParaRPr lang="en-US" sz="21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73259" y="87211"/>
            <a:ext cx="5120312" cy="461665"/>
          </a:xfrm>
          <a:prstGeom prst="rect">
            <a:avLst/>
          </a:prstGeom>
        </p:spPr>
        <p:txBody>
          <a:bodyPr wrap="none">
            <a:spAutoFit/>
          </a:bodyPr>
          <a:lstStyle/>
          <a:p>
            <a:r>
              <a:rPr lang="en-US" sz="2400" b="1" dirty="0" smtClean="0">
                <a:solidFill>
                  <a:srgbClr val="E32B27"/>
                </a:solidFill>
                <a:latin typeface="Times New Roman" pitchFamily="18" charset="0"/>
                <a:cs typeface="Times New Roman" pitchFamily="18" charset="0"/>
              </a:rPr>
              <a:t>Ví dụ</a:t>
            </a:r>
            <a:r>
              <a:rPr lang="en-US" sz="2400" b="1" dirty="0" smtClean="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Điền số thích hợp vào ô vuông </a:t>
            </a:r>
            <a:endParaRPr lang="en-US" sz="2400" dirty="0"/>
          </a:p>
        </p:txBody>
      </p:sp>
      <mc:AlternateContent xmlns:mc="http://schemas.openxmlformats.org/markup-compatibility/2006" xmlns:a14="http://schemas.microsoft.com/office/drawing/2010/main">
        <mc:Choice Requires="a14">
          <p:sp>
            <p:nvSpPr>
              <p:cNvPr id="11" name="Snip Diagonal Corner Rectangle 10"/>
              <p:cNvSpPr/>
              <p:nvPr/>
            </p:nvSpPr>
            <p:spPr>
              <a:xfrm>
                <a:off x="334963" y="2701294"/>
                <a:ext cx="2792550" cy="100293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defTabSz="514350">
                  <a:defRPr/>
                </a:pPr>
                <a:endParaRPr lang="en-US" sz="2700" b="1" dirty="0">
                  <a:solidFill>
                    <a:srgbClr val="E32B27"/>
                  </a:solidFill>
                  <a:latin typeface="Times New Roman" pitchFamily="18" charset="0"/>
                  <a:cs typeface="Times New Roman" pitchFamily="18" charset="0"/>
                </a:endParaRPr>
              </a:p>
              <a:p>
                <a:pPr algn="ctr" defTabSz="514350">
                  <a:defRPr/>
                </a:pPr>
                <a:r>
                  <a:rPr lang="en-US" sz="2700" b="1" dirty="0" smtClean="0">
                    <a:solidFill>
                      <a:prstClr val="black"/>
                    </a:solidFill>
                    <a:cs typeface="Times New Roman" pitchFamily="18" charset="0"/>
                  </a:rPr>
                  <a:t>c)</a:t>
                </a:r>
                <a14:m>
                  <m:oMath xmlns:m="http://schemas.openxmlformats.org/officeDocument/2006/math">
                    <m:f>
                      <m:fPr>
                        <m:ctrlPr>
                          <a:rPr lang="en-US" sz="2700" b="1" i="1">
                            <a:solidFill>
                              <a:prstClr val="black"/>
                            </a:solidFill>
                            <a:latin typeface="Cambria Math"/>
                            <a:cs typeface="Times New Roman" pitchFamily="18" charset="0"/>
                          </a:rPr>
                        </m:ctrlPr>
                      </m:fPr>
                      <m:num>
                        <m:r>
                          <a:rPr lang="en-US" sz="2700" b="1" i="1">
                            <a:solidFill>
                              <a:prstClr val="black"/>
                            </a:solidFill>
                            <a:latin typeface="Cambria Math" panose="02040503050406030204" pitchFamily="18" charset="0"/>
                            <a:cs typeface="Times New Roman" pitchFamily="18" charset="0"/>
                          </a:rPr>
                          <m:t>−</m:t>
                        </m:r>
                        <m:r>
                          <a:rPr lang="en-US" sz="2700" b="1" i="1">
                            <a:solidFill>
                              <a:prstClr val="black"/>
                            </a:solidFill>
                            <a:latin typeface="Cambria Math" panose="02040503050406030204" pitchFamily="18" charset="0"/>
                            <a:cs typeface="Times New Roman" pitchFamily="18" charset="0"/>
                          </a:rPr>
                          <m:t>𝟖</m:t>
                        </m:r>
                      </m:num>
                      <m:den>
                        <m:r>
                          <a:rPr lang="en-US" sz="2700" b="1" i="1">
                            <a:solidFill>
                              <a:prstClr val="black"/>
                            </a:solidFill>
                            <a:latin typeface="Cambria Math" panose="02040503050406030204" pitchFamily="18" charset="0"/>
                            <a:cs typeface="Times New Roman" pitchFamily="18" charset="0"/>
                          </a:rPr>
                          <m:t>𝟏𝟏</m:t>
                        </m:r>
                      </m:den>
                    </m:f>
                  </m:oMath>
                </a14:m>
                <a:r>
                  <a:rPr lang="en-US" sz="2700" dirty="0">
                    <a:solidFill>
                      <a:prstClr val="black"/>
                    </a:solidFill>
                    <a:latin typeface="Times New Roman" pitchFamily="18" charset="0"/>
                    <a:cs typeface="Times New Roman" pitchFamily="18" charset="0"/>
                  </a:rPr>
                  <a:t> + </a:t>
                </a:r>
                <a14:m>
                  <m:oMath xmlns:m="http://schemas.openxmlformats.org/officeDocument/2006/math">
                    <m:f>
                      <m:fPr>
                        <m:ctrlPr>
                          <a:rPr lang="en-US" sz="2700" b="1" i="1">
                            <a:solidFill>
                              <a:prstClr val="black"/>
                            </a:solidFill>
                            <a:latin typeface="Cambria Math"/>
                            <a:cs typeface="Times New Roman" pitchFamily="18" charset="0"/>
                          </a:rPr>
                        </m:ctrlPr>
                      </m:fPr>
                      <m:num>
                        <m:r>
                          <a:rPr lang="en-US" sz="2700" b="1" i="1">
                            <a:solidFill>
                              <a:prstClr val="black"/>
                            </a:solidFill>
                            <a:latin typeface="Cambria Math" panose="02040503050406030204" pitchFamily="18" charset="0"/>
                            <a:cs typeface="Times New Roman" pitchFamily="18" charset="0"/>
                          </a:rPr>
                          <m:t>−</m:t>
                        </m:r>
                        <m:r>
                          <a:rPr lang="en-US" sz="2700" b="1" i="1">
                            <a:solidFill>
                              <a:prstClr val="black"/>
                            </a:solidFill>
                            <a:latin typeface="Cambria Math" panose="02040503050406030204" pitchFamily="18" charset="0"/>
                            <a:cs typeface="Times New Roman" pitchFamily="18" charset="0"/>
                          </a:rPr>
                          <m:t>𝟏𝟗</m:t>
                        </m:r>
                      </m:num>
                      <m:den>
                        <m:r>
                          <a:rPr lang="en-US" sz="2700" b="1" i="1">
                            <a:solidFill>
                              <a:prstClr val="black"/>
                            </a:solidFill>
                            <a:latin typeface="Cambria Math" panose="02040503050406030204" pitchFamily="18" charset="0"/>
                            <a:cs typeface="Times New Roman" pitchFamily="18" charset="0"/>
                          </a:rPr>
                          <m:t>𝟏𝟏</m:t>
                        </m:r>
                      </m:den>
                    </m:f>
                  </m:oMath>
                </a14:m>
                <a:r>
                  <a:rPr lang="en-US" sz="2700" dirty="0">
                    <a:solidFill>
                      <a:prstClr val="black"/>
                    </a:solidFill>
                    <a:latin typeface="Times New Roman" pitchFamily="18" charset="0"/>
                    <a:cs typeface="Times New Roman" pitchFamily="18" charset="0"/>
                  </a:rPr>
                  <a:t> =  </a:t>
                </a:r>
                <a14:m>
                  <m:oMath xmlns:m="http://schemas.openxmlformats.org/officeDocument/2006/math">
                    <m:f>
                      <m:fPr>
                        <m:ctrlPr>
                          <a:rPr lang="en-US" sz="2700" b="1" i="1">
                            <a:solidFill>
                              <a:prstClr val="black"/>
                            </a:solidFill>
                            <a:latin typeface="Cambria Math"/>
                            <a:cs typeface="Times New Roman" pitchFamily="18" charset="0"/>
                          </a:rPr>
                        </m:ctrlPr>
                      </m:fPr>
                      <m:num/>
                      <m:den>
                        <m:r>
                          <a:rPr lang="en-US" sz="2700" b="1" i="1">
                            <a:solidFill>
                              <a:prstClr val="black"/>
                            </a:solidFill>
                            <a:latin typeface="Cambria Math" panose="02040503050406030204" pitchFamily="18" charset="0"/>
                            <a:cs typeface="Times New Roman" pitchFamily="18" charset="0"/>
                          </a:rPr>
                          <m:t>𝟏𝟏</m:t>
                        </m:r>
                      </m:den>
                    </m:f>
                  </m:oMath>
                </a14:m>
                <a:endParaRPr lang="en-US" sz="2700" b="1" dirty="0">
                  <a:solidFill>
                    <a:prstClr val="black"/>
                  </a:solidFill>
                  <a:latin typeface="Times New Roman" pitchFamily="18" charset="0"/>
                  <a:cs typeface="Times New Roman" pitchFamily="18" charset="0"/>
                </a:endParaRPr>
              </a:p>
              <a:p>
                <a:pPr algn="ctr" defTabSz="514350">
                  <a:defRPr/>
                </a:pPr>
                <a:r>
                  <a:rPr lang="en-US" sz="2100" b="1" dirty="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mc:Choice>
        <mc:Fallback xmlns="">
          <p:sp>
            <p:nvSpPr>
              <p:cNvPr id="11" name="Snip Diagonal Corner Rectangle 10"/>
              <p:cNvSpPr>
                <a:spLocks noRot="1" noChangeAspect="1" noMove="1" noResize="1" noEditPoints="1" noAdjustHandles="1" noChangeArrowheads="1" noChangeShapeType="1" noTextEdit="1"/>
              </p:cNvSpPr>
              <p:nvPr/>
            </p:nvSpPr>
            <p:spPr>
              <a:xfrm>
                <a:off x="334963" y="2701294"/>
                <a:ext cx="2792550" cy="1002935"/>
              </a:xfrm>
              <a:prstGeom prst="snip2DiagRect">
                <a:avLst/>
              </a:prstGeom>
              <a:blipFill>
                <a:blip r:embed="rId5"/>
                <a:stretch>
                  <a:fillRect/>
                </a:stretch>
              </a:blipFill>
              <a:ln w="38100">
                <a:noFill/>
              </a:ln>
            </p:spPr>
            <p:txBody>
              <a:bodyPr/>
              <a:lstStyle/>
              <a:p>
                <a:r>
                  <a:rPr lang="en-US">
                    <a:noFill/>
                  </a:rPr>
                  <a:t> </a:t>
                </a:r>
              </a:p>
            </p:txBody>
          </p:sp>
        </mc:Fallback>
      </mc:AlternateContent>
      <p:sp>
        <p:nvSpPr>
          <p:cNvPr id="12" name="Rectangle 11"/>
          <p:cNvSpPr/>
          <p:nvPr/>
        </p:nvSpPr>
        <p:spPr>
          <a:xfrm>
            <a:off x="2403134" y="2804135"/>
            <a:ext cx="568175" cy="4225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FF0000"/>
                </a:solidFill>
                <a:latin typeface="Times New Roman" panose="02020603050405020304" pitchFamily="18" charset="0"/>
                <a:cs typeface="Times New Roman" panose="02020603050405020304" pitchFamily="18" charset="0"/>
              </a:rPr>
              <a:t>-27</a:t>
            </a:r>
          </a:p>
        </p:txBody>
      </p:sp>
      <mc:AlternateContent xmlns:mc="http://schemas.openxmlformats.org/markup-compatibility/2006" xmlns:a14="http://schemas.microsoft.com/office/drawing/2010/main">
        <mc:Choice Requires="a14">
          <p:sp>
            <p:nvSpPr>
              <p:cNvPr id="13" name="Snip Diagonal Corner Rectangle 12"/>
              <p:cNvSpPr/>
              <p:nvPr/>
            </p:nvSpPr>
            <p:spPr>
              <a:xfrm>
                <a:off x="4171661" y="2701295"/>
                <a:ext cx="3037521" cy="100293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defTabSz="514350">
                  <a:defRPr/>
                </a:pPr>
                <a:endParaRPr lang="en-US" sz="2700" b="1" dirty="0" smtClean="0">
                  <a:solidFill>
                    <a:srgbClr val="E32B27"/>
                  </a:solidFill>
                  <a:latin typeface="Times New Roman" pitchFamily="18" charset="0"/>
                  <a:cs typeface="Times New Roman" pitchFamily="18" charset="0"/>
                </a:endParaRPr>
              </a:p>
              <a:p>
                <a:pPr algn="ctr" defTabSz="514350">
                  <a:defRPr/>
                </a:pPr>
                <a:r>
                  <a:rPr lang="en-US" sz="2700" b="1" dirty="0" smtClean="0">
                    <a:solidFill>
                      <a:prstClr val="black"/>
                    </a:solidFill>
                    <a:cs typeface="Times New Roman" pitchFamily="18" charset="0"/>
                  </a:rPr>
                  <a:t>d)</a:t>
                </a:r>
                <a14:m>
                  <m:oMath xmlns:m="http://schemas.openxmlformats.org/officeDocument/2006/math">
                    <m:f>
                      <m:fPr>
                        <m:ctrlPr>
                          <a:rPr lang="en-US" sz="2700" b="1" i="1">
                            <a:solidFill>
                              <a:prstClr val="black"/>
                            </a:solidFill>
                            <a:latin typeface="Cambria Math"/>
                            <a:cs typeface="Times New Roman" pitchFamily="18" charset="0"/>
                          </a:rPr>
                        </m:ctrlPr>
                      </m:fPr>
                      <m:num>
                        <m:r>
                          <a:rPr lang="en-US" sz="2700" b="1" i="1">
                            <a:solidFill>
                              <a:prstClr val="black"/>
                            </a:solidFill>
                            <a:latin typeface="Cambria Math" panose="02040503050406030204" pitchFamily="18" charset="0"/>
                            <a:cs typeface="Times New Roman" pitchFamily="18" charset="0"/>
                          </a:rPr>
                          <m:t>−</m:t>
                        </m:r>
                        <m:r>
                          <a:rPr lang="en-US" sz="2700" b="1" i="1">
                            <a:solidFill>
                              <a:prstClr val="black"/>
                            </a:solidFill>
                            <a:latin typeface="Cambria Math" panose="02040503050406030204" pitchFamily="18" charset="0"/>
                            <a:cs typeface="Times New Roman" pitchFamily="18" charset="0"/>
                          </a:rPr>
                          <m:t>𝟑</m:t>
                        </m:r>
                      </m:num>
                      <m:den>
                        <m:r>
                          <a:rPr lang="en-US" sz="2700" b="1" i="1">
                            <a:solidFill>
                              <a:prstClr val="black"/>
                            </a:solidFill>
                            <a:latin typeface="Cambria Math" panose="02040503050406030204" pitchFamily="18" charset="0"/>
                            <a:cs typeface="Times New Roman" pitchFamily="18" charset="0"/>
                          </a:rPr>
                          <m:t>𝟏</m:t>
                        </m:r>
                        <m:r>
                          <a:rPr lang="en-US" sz="2700" b="1" i="1" smtClean="0">
                            <a:solidFill>
                              <a:prstClr val="black"/>
                            </a:solidFill>
                            <a:latin typeface="Cambria Math" panose="02040503050406030204" pitchFamily="18" charset="0"/>
                            <a:cs typeface="Times New Roman" pitchFamily="18" charset="0"/>
                          </a:rPr>
                          <m:t>𝟒</m:t>
                        </m:r>
                      </m:den>
                    </m:f>
                  </m:oMath>
                </a14:m>
                <a:r>
                  <a:rPr lang="en-US" sz="2700" dirty="0">
                    <a:solidFill>
                      <a:prstClr val="black"/>
                    </a:solidFill>
                    <a:latin typeface="Times New Roman" pitchFamily="18" charset="0"/>
                    <a:cs typeface="Times New Roman" pitchFamily="18" charset="0"/>
                  </a:rPr>
                  <a:t> + </a:t>
                </a:r>
                <a14:m>
                  <m:oMath xmlns:m="http://schemas.openxmlformats.org/officeDocument/2006/math">
                    <m:f>
                      <m:fPr>
                        <m:ctrlPr>
                          <a:rPr lang="en-US" sz="2700" b="1" i="1">
                            <a:solidFill>
                              <a:prstClr val="black"/>
                            </a:solidFill>
                            <a:latin typeface="Cambria Math"/>
                            <a:cs typeface="Times New Roman" pitchFamily="18" charset="0"/>
                          </a:rPr>
                        </m:ctrlPr>
                      </m:fPr>
                      <m:num>
                        <m:r>
                          <a:rPr lang="en-US" sz="2700" b="1" i="1">
                            <a:solidFill>
                              <a:prstClr val="black"/>
                            </a:solidFill>
                            <a:latin typeface="Cambria Math" panose="02040503050406030204" pitchFamily="18" charset="0"/>
                            <a:cs typeface="Times New Roman" pitchFamily="18" charset="0"/>
                          </a:rPr>
                          <m:t>𝟓</m:t>
                        </m:r>
                      </m:num>
                      <m:den>
                        <m:r>
                          <a:rPr lang="en-US" sz="2700" b="1" i="1">
                            <a:solidFill>
                              <a:prstClr val="black"/>
                            </a:solidFill>
                            <a:latin typeface="Cambria Math" panose="02040503050406030204" pitchFamily="18" charset="0"/>
                            <a:cs typeface="Times New Roman" pitchFamily="18" charset="0"/>
                          </a:rPr>
                          <m:t>𝟏</m:t>
                        </m:r>
                        <m:r>
                          <a:rPr lang="en-US" sz="2700" b="1" i="1" smtClean="0">
                            <a:solidFill>
                              <a:prstClr val="black"/>
                            </a:solidFill>
                            <a:latin typeface="Cambria Math" panose="02040503050406030204" pitchFamily="18" charset="0"/>
                            <a:cs typeface="Times New Roman" pitchFamily="18" charset="0"/>
                          </a:rPr>
                          <m:t>𝟒</m:t>
                        </m:r>
                      </m:den>
                    </m:f>
                  </m:oMath>
                </a14:m>
                <a:r>
                  <a:rPr lang="en-US" sz="2700" dirty="0">
                    <a:solidFill>
                      <a:prstClr val="black"/>
                    </a:solidFill>
                    <a:latin typeface="Times New Roman" pitchFamily="18" charset="0"/>
                    <a:cs typeface="Times New Roman" pitchFamily="18" charset="0"/>
                  </a:rPr>
                  <a:t> =  </a:t>
                </a:r>
                <a14:m>
                  <m:oMath xmlns:m="http://schemas.openxmlformats.org/officeDocument/2006/math">
                    <m:f>
                      <m:fPr>
                        <m:ctrlPr>
                          <a:rPr lang="en-US" sz="2700" b="1" i="1">
                            <a:solidFill>
                              <a:prstClr val="black"/>
                            </a:solidFill>
                            <a:latin typeface="Cambria Math"/>
                            <a:cs typeface="Times New Roman" pitchFamily="18" charset="0"/>
                          </a:rPr>
                        </m:ctrlPr>
                      </m:fPr>
                      <m:num/>
                      <m:den>
                        <m:r>
                          <a:rPr lang="en-US" sz="2700" b="1" i="1" smtClean="0">
                            <a:solidFill>
                              <a:prstClr val="black"/>
                            </a:solidFill>
                            <a:latin typeface="Cambria Math" panose="02040503050406030204" pitchFamily="18" charset="0"/>
                            <a:cs typeface="Times New Roman" pitchFamily="18" charset="0"/>
                          </a:rPr>
                          <m:t>𝟕</m:t>
                        </m:r>
                      </m:den>
                    </m:f>
                  </m:oMath>
                </a14:m>
                <a:endParaRPr lang="en-US" sz="2700" b="1" dirty="0">
                  <a:solidFill>
                    <a:prstClr val="black"/>
                  </a:solidFill>
                  <a:latin typeface="Times New Roman" pitchFamily="18" charset="0"/>
                  <a:cs typeface="Times New Roman" pitchFamily="18" charset="0"/>
                </a:endParaRPr>
              </a:p>
              <a:p>
                <a:pPr algn="ctr" defTabSz="514350">
                  <a:defRPr/>
                </a:pPr>
                <a:r>
                  <a:rPr lang="en-US" sz="2100" b="1" dirty="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mc:Choice>
        <mc:Fallback xmlns="">
          <p:sp>
            <p:nvSpPr>
              <p:cNvPr id="13" name="Snip Diagonal Corner Rectangle 12"/>
              <p:cNvSpPr>
                <a:spLocks noRot="1" noChangeAspect="1" noMove="1" noResize="1" noEditPoints="1" noAdjustHandles="1" noChangeArrowheads="1" noChangeShapeType="1" noTextEdit="1"/>
              </p:cNvSpPr>
              <p:nvPr/>
            </p:nvSpPr>
            <p:spPr>
              <a:xfrm>
                <a:off x="4171661" y="2701295"/>
                <a:ext cx="3037521" cy="1002935"/>
              </a:xfrm>
              <a:prstGeom prst="snip2DiagRect">
                <a:avLst/>
              </a:prstGeom>
              <a:blipFill>
                <a:blip r:embed="rId6"/>
                <a:stretch>
                  <a:fillRect/>
                </a:stretch>
              </a:blipFill>
              <a:ln w="38100">
                <a:noFill/>
              </a:ln>
            </p:spPr>
            <p:txBody>
              <a:bodyPr/>
              <a:lstStyle/>
              <a:p>
                <a:r>
                  <a:rPr lang="en-US">
                    <a:noFill/>
                  </a:rPr>
                  <a:t> </a:t>
                </a:r>
              </a:p>
            </p:txBody>
          </p:sp>
        </mc:Fallback>
      </mc:AlternateContent>
      <p:sp>
        <p:nvSpPr>
          <p:cNvPr id="14" name="Rectangle 13"/>
          <p:cNvSpPr/>
          <p:nvPr/>
        </p:nvSpPr>
        <p:spPr>
          <a:xfrm>
            <a:off x="6361043" y="2816024"/>
            <a:ext cx="419171" cy="3987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latin typeface="Times New Roman" panose="02020603050405020304" pitchFamily="18" charset="0"/>
                <a:cs typeface="Times New Roman" panose="02020603050405020304" pitchFamily="18" charset="0"/>
              </a:rPr>
              <a:t>1</a:t>
            </a:r>
            <a:endParaRPr lang="en-US" sz="2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01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circle(in)">
                                      <p:cBhvr>
                                        <p:cTn id="19" dur="20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circle(in)">
                                      <p:cBhvr>
                                        <p:cTn id="24" dur="20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circle(in)">
                                      <p:cBhvr>
                                        <p:cTn id="29"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974034" y="565295"/>
                <a:ext cx="7421217" cy="991553"/>
              </a:xfrm>
              <a:prstGeom prst="rect">
                <a:avLst/>
              </a:prstGeom>
              <a:noFill/>
            </p:spPr>
            <p:txBody>
              <a:bodyPr wrap="square" rtlCol="0">
                <a:spAutoFit/>
              </a:bodyPr>
              <a:lstStyle/>
              <a:p>
                <a:r>
                  <a:rPr lang="en-US" sz="2400" dirty="0"/>
                  <a:t>Dựa vào kiến thức đã học, em hãy </a:t>
                </a:r>
                <a:r>
                  <a:rPr lang="en-US" sz="2400" dirty="0" smtClean="0"/>
                  <a:t>tính </a:t>
                </a:r>
                <a14:m>
                  <m:oMath xmlns:m="http://schemas.openxmlformats.org/officeDocument/2006/math">
                    <m:f>
                      <m:fPr>
                        <m:ctrlPr>
                          <a:rPr lang="en-US" sz="2400" i="1">
                            <a:latin typeface="Cambria Math"/>
                          </a:rPr>
                        </m:ctrlPr>
                      </m:fPr>
                      <m:num>
                        <m:r>
                          <a:rPr lang="en-US" sz="2400" i="1">
                            <a:latin typeface="Cambria Math" panose="02040503050406030204" pitchFamily="18" charset="0"/>
                          </a:rPr>
                          <m:t>11</m:t>
                        </m:r>
                      </m:num>
                      <m:den>
                        <m:r>
                          <a:rPr lang="en-US" sz="2400" i="1">
                            <a:latin typeface="Cambria Math" panose="02040503050406030204" pitchFamily="18" charset="0"/>
                          </a:rPr>
                          <m:t>−9</m:t>
                        </m:r>
                      </m:den>
                    </m:f>
                  </m:oMath>
                </a14:m>
                <a:r>
                  <a:rPr lang="en-US" sz="2400" dirty="0"/>
                  <a:t> + </a:t>
                </a:r>
                <a14:m>
                  <m:oMath xmlns:m="http://schemas.openxmlformats.org/officeDocument/2006/math">
                    <m:f>
                      <m:fPr>
                        <m:ctrlPr>
                          <a:rPr lang="en-US" sz="2400" i="1">
                            <a:latin typeface="Cambria Math"/>
                          </a:rPr>
                        </m:ctrlPr>
                      </m:fPr>
                      <m:num>
                        <m:r>
                          <a:rPr lang="en-US" sz="2400" i="1">
                            <a:latin typeface="Cambria Math" panose="02040503050406030204" pitchFamily="18" charset="0"/>
                          </a:rPr>
                          <m:t>5</m:t>
                        </m:r>
                      </m:num>
                      <m:den>
                        <m:r>
                          <a:rPr lang="en-US" sz="2400" i="1">
                            <a:latin typeface="Cambria Math" panose="02040503050406030204" pitchFamily="18" charset="0"/>
                          </a:rPr>
                          <m:t>−6</m:t>
                        </m:r>
                      </m:den>
                    </m:f>
                  </m:oMath>
                </a14:m>
                <a:r>
                  <a:rPr lang="en-US" sz="2400" dirty="0" smtClean="0"/>
                  <a:t> bằng cách sắp xếp các phép toán theo đúng thứ tự nhé:</a:t>
                </a:r>
                <a:endParaRPr lang="vi-VN"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974034" y="565295"/>
                <a:ext cx="7421217" cy="991553"/>
              </a:xfrm>
              <a:prstGeom prst="rect">
                <a:avLst/>
              </a:prstGeom>
              <a:blipFill>
                <a:blip r:embed="rId4"/>
                <a:stretch>
                  <a:fillRect l="-1315" b="-14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72807" y="3151069"/>
                <a:ext cx="7023670" cy="820033"/>
              </a:xfrm>
              <a:prstGeom prst="rect">
                <a:avLst/>
              </a:prstGeom>
              <a:solidFill>
                <a:srgbClr val="C2EDA5"/>
              </a:solidFill>
            </p:spPr>
            <p:txBody>
              <a:bodyPr wrap="square">
                <a:spAutoFit/>
              </a:bodyPr>
              <a:lstStyle/>
              <a:p>
                <a:pPr algn="just">
                  <a:lnSpc>
                    <a:spcPct val="135000"/>
                  </a:lnSpc>
                  <a:spcBef>
                    <a:spcPts val="600"/>
                  </a:spcBef>
                  <a:spcAft>
                    <a:spcPts val="600"/>
                  </a:spcAft>
                </a:pP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𝟏𝟏</m:t>
                        </m:r>
                      </m:num>
                      <m:den>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𝟗</m:t>
                        </m:r>
                      </m:den>
                    </m:f>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𝟏𝟏</m:t>
                        </m:r>
                        <m:r>
                          <a:rPr lang="en-US" sz="2400" b="1" i="1">
                            <a:latin typeface="Cambria Math" panose="02040503050406030204" pitchFamily="18" charset="0"/>
                            <a:ea typeface="Times New Roman" panose="02020603050405020304" pitchFamily="18" charset="0"/>
                          </a:rPr>
                          <m:t>. </m:t>
                        </m:r>
                        <m:r>
                          <a:rPr lang="en-US" sz="2400" b="1" i="1">
                            <a:latin typeface="Cambria Math" panose="02040503050406030204" pitchFamily="18" charset="0"/>
                            <a:ea typeface="Times New Roman" panose="02020603050405020304" pitchFamily="18" charset="0"/>
                          </a:rPr>
                          <m:t>𝟐</m:t>
                        </m:r>
                      </m:num>
                      <m:den>
                        <m:r>
                          <a:rPr lang="en-US" sz="2400" b="1" i="1">
                            <a:latin typeface="Cambria Math" panose="02040503050406030204" pitchFamily="18" charset="0"/>
                            <a:ea typeface="Times New Roman" panose="02020603050405020304" pitchFamily="18" charset="0"/>
                          </a:rPr>
                          <m:t>𝟗</m:t>
                        </m:r>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𝟐</m:t>
                        </m:r>
                      </m:den>
                    </m:f>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𝟐𝟐</m:t>
                        </m:r>
                      </m:num>
                      <m:den>
                        <m:r>
                          <a:rPr lang="en-US" sz="2400" b="1" i="1">
                            <a:latin typeface="Cambria Math" panose="02040503050406030204" pitchFamily="18" charset="0"/>
                            <a:ea typeface="Times New Roman" panose="02020603050405020304" pitchFamily="18" charset="0"/>
                          </a:rPr>
                          <m:t>𝟏𝟖</m:t>
                        </m:r>
                      </m:den>
                    </m:f>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𝟓</m:t>
                        </m:r>
                      </m:num>
                      <m:den>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𝟔</m:t>
                        </m:r>
                      </m:den>
                    </m:f>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𝟓</m:t>
                        </m:r>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𝟑</m:t>
                        </m:r>
                      </m:num>
                      <m:den>
                        <m:r>
                          <a:rPr lang="en-US" sz="2400" b="1" i="1">
                            <a:latin typeface="Cambria Math" panose="02040503050406030204" pitchFamily="18" charset="0"/>
                            <a:ea typeface="Times New Roman" panose="02020603050405020304" pitchFamily="18" charset="0"/>
                          </a:rPr>
                          <m:t>𝟔</m:t>
                        </m:r>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𝟑</m:t>
                        </m:r>
                      </m:den>
                    </m:f>
                    <m:r>
                      <a:rPr lang="en-US" sz="2400" b="1" i="1">
                        <a:latin typeface="Cambria Math" panose="02040503050406030204" pitchFamily="18" charset="0"/>
                        <a:ea typeface="Times New Roman" panose="02020603050405020304" pitchFamily="18" charset="0"/>
                      </a:rPr>
                      <m:t>=</m:t>
                    </m:r>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𝟏𝟓</m:t>
                        </m:r>
                      </m:num>
                      <m:den>
                        <m:r>
                          <a:rPr lang="en-US" sz="2400" b="1" i="1">
                            <a:latin typeface="Cambria Math" panose="02040503050406030204" pitchFamily="18" charset="0"/>
                            <a:ea typeface="Times New Roman" panose="02020603050405020304" pitchFamily="18" charset="0"/>
                          </a:rPr>
                          <m:t>𝟏𝟖</m:t>
                        </m:r>
                      </m:den>
                    </m:f>
                    <m:r>
                      <a:rPr lang="en-US" sz="2400" b="1" i="1">
                        <a:latin typeface="Cambria Math" panose="02040503050406030204" pitchFamily="18" charset="0"/>
                        <a:ea typeface="Times New Roman" panose="02020603050405020304" pitchFamily="18" charset="0"/>
                      </a:rPr>
                      <m:t> </m:t>
                    </m:r>
                  </m:oMath>
                </a14:m>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72807" y="3151069"/>
                <a:ext cx="7023670" cy="820033"/>
              </a:xfrm>
              <a:prstGeom prst="rect">
                <a:avLst/>
              </a:prstGeom>
              <a:blipFill>
                <a:blip r:embed="rId5"/>
                <a:stretch>
                  <a:fillRect b="-746"/>
                </a:stretch>
              </a:blipFill>
            </p:spPr>
            <p:txBody>
              <a:bodyPr/>
              <a:lstStyle/>
              <a:p>
                <a:r>
                  <a:rPr lang="en-US">
                    <a:noFill/>
                  </a:rPr>
                  <a:t> </a:t>
                </a:r>
              </a:p>
            </p:txBody>
          </p:sp>
        </mc:Fallback>
      </mc:AlternateContent>
      <p:sp>
        <p:nvSpPr>
          <p:cNvPr id="2" name="Rectangle 1"/>
          <p:cNvSpPr/>
          <p:nvPr/>
        </p:nvSpPr>
        <p:spPr>
          <a:xfrm>
            <a:off x="1172807" y="2460280"/>
            <a:ext cx="2405280" cy="400110"/>
          </a:xfrm>
          <a:prstGeom prst="rect">
            <a:avLst/>
          </a:prstGeom>
          <a:solidFill>
            <a:schemeClr val="tx2">
              <a:lumMod val="75000"/>
            </a:schemeClr>
          </a:solidFill>
        </p:spPr>
        <p:txBody>
          <a:bodyPr wrap="square">
            <a:spAutoFit/>
          </a:bodyPr>
          <a:lstStyle/>
          <a:p>
            <a:r>
              <a:rPr lang="en-US" sz="2000" b="1" dirty="0">
                <a:latin typeface="Cambria Math" panose="02040503050406030204" pitchFamily="18" charset="0"/>
                <a:ea typeface="Cambria Math" panose="02040503050406030204" pitchFamily="18" charset="0"/>
                <a:cs typeface="Times New Roman" panose="02020603050405020304" pitchFamily="18" charset="0"/>
              </a:rPr>
              <a:t>18:9=2;18:6=3</a:t>
            </a:r>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3884078" y="2277410"/>
                <a:ext cx="4251485" cy="698717"/>
              </a:xfrm>
              <a:prstGeom prst="rect">
                <a:avLst/>
              </a:prstGeom>
              <a:solidFill>
                <a:schemeClr val="bg2">
                  <a:lumMod val="50000"/>
                </a:schemeClr>
              </a:solidFill>
            </p:spPr>
            <p:txBody>
              <a:bodyPr wrap="none">
                <a:spAutoFit/>
              </a:bodyPr>
              <a:lstStyle/>
              <a:p>
                <a:pPr algn="just">
                  <a:lnSpc>
                    <a:spcPct val="135000"/>
                  </a:lnSpc>
                  <a:spcBef>
                    <a:spcPts val="600"/>
                  </a:spcBef>
                  <a:spcAft>
                    <a:spcPts val="600"/>
                  </a:spcAft>
                </a:pP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𝟏𝟏</m:t>
                        </m:r>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𝟗</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𝟏𝟏</m:t>
                        </m:r>
                      </m:num>
                      <m:den>
                        <m:r>
                          <a:rPr lang="en-US" sz="2000" b="1" i="1">
                            <a:latin typeface="Cambria Math" panose="02040503050406030204" pitchFamily="18" charset="0"/>
                            <a:ea typeface="Times New Roman" panose="02020603050405020304" pitchFamily="18" charset="0"/>
                          </a:rPr>
                          <m:t>𝟗</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𝟓</m:t>
                        </m:r>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𝟔</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𝟓</m:t>
                        </m:r>
                      </m:num>
                      <m:den>
                        <m:r>
                          <a:rPr lang="en-US" sz="2000" b="1" i="1">
                            <a:latin typeface="Cambria Math" panose="02040503050406030204" pitchFamily="18" charset="0"/>
                            <a:ea typeface="Times New Roman" panose="02020603050405020304" pitchFamily="18" charset="0"/>
                          </a:rPr>
                          <m:t>𝟔</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BCNN(9, 6) =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18 </a:t>
                </a:r>
                <a:endParaRPr lang="en-US" sz="2000" b="1" i="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84078" y="2277410"/>
                <a:ext cx="4251485" cy="69871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72807" y="1621403"/>
                <a:ext cx="4249625" cy="550920"/>
              </a:xfrm>
              <a:prstGeom prst="rect">
                <a:avLst/>
              </a:prstGeom>
              <a:solidFill>
                <a:srgbClr val="A4C0EE"/>
              </a:solidFill>
            </p:spPr>
            <p:txBody>
              <a:bodyPr wrap="none">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Ta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𝟐𝟐</m:t>
                        </m:r>
                      </m:num>
                      <m:den>
                        <m:r>
                          <a:rPr lang="en-US" sz="2000" b="1" i="1">
                            <a:latin typeface="Cambria Math" panose="02040503050406030204" pitchFamily="18" charset="0"/>
                            <a:ea typeface="Times New Roman" panose="02020603050405020304" pitchFamily="18" charset="0"/>
                          </a:rPr>
                          <m:t>𝟏𝟖</m:t>
                        </m:r>
                      </m:den>
                    </m:f>
                    <m:r>
                      <a:rPr lang="en-US" sz="2000" b="1" i="1">
                        <a:latin typeface="Cambria Math" panose="02040503050406030204" pitchFamily="18" charset="0"/>
                        <a:ea typeface="Times New Roman" panose="02020603050405020304" pitchFamily="18" charset="0"/>
                      </a:rPr>
                      <m:t>+ </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𝟏𝟓</m:t>
                        </m:r>
                      </m:num>
                      <m:den>
                        <m:r>
                          <a:rPr lang="en-US" sz="2000" b="1" i="1">
                            <a:latin typeface="Cambria Math" panose="02040503050406030204" pitchFamily="18" charset="0"/>
                            <a:ea typeface="Times New Roman" panose="02020603050405020304" pitchFamily="18" charset="0"/>
                          </a:rPr>
                          <m:t>𝟏𝟖</m:t>
                        </m:r>
                      </m:den>
                    </m:f>
                    <m:r>
                      <a:rPr lang="en-US" sz="2000" b="1" i="1">
                        <a:latin typeface="Cambria Math" panose="02040503050406030204" pitchFamily="18" charset="0"/>
                        <a:ea typeface="Times New Roman" panose="02020603050405020304" pitchFamily="18" charset="0"/>
                      </a:rPr>
                      <m:t> = </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𝟐𝟐</m:t>
                        </m:r>
                        <m:r>
                          <a:rPr lang="en-US" sz="2000" b="1" i="1">
                            <a:latin typeface="Cambria Math" panose="02040503050406030204" pitchFamily="18" charset="0"/>
                            <a:ea typeface="Times New Roman" panose="02020603050405020304" pitchFamily="18" charset="0"/>
                          </a:rPr>
                          <m:t>+</m:t>
                        </m:r>
                        <m:d>
                          <m:dPr>
                            <m:ctrlPr>
                              <a:rPr lang="en-US" sz="2000" b="1" i="1">
                                <a:latin typeface="Cambria Math"/>
                                <a:ea typeface="Times New Roman" panose="02020603050405020304" pitchFamily="18" charset="0"/>
                              </a:rPr>
                            </m:ctrlPr>
                          </m:dPr>
                          <m:e>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𝟏𝟓</m:t>
                            </m:r>
                          </m:e>
                        </m:d>
                      </m:num>
                      <m:den>
                        <m:r>
                          <a:rPr lang="en-US" sz="2000" b="1" i="1">
                            <a:latin typeface="Cambria Math" panose="02040503050406030204" pitchFamily="18" charset="0"/>
                            <a:ea typeface="Times New Roman" panose="02020603050405020304" pitchFamily="18" charset="0"/>
                          </a:rPr>
                          <m:t>𝟏𝟖</m:t>
                        </m:r>
                      </m:den>
                    </m:f>
                    <m:r>
                      <a:rPr lang="en-US" sz="2000" b="1" i="1">
                        <a:latin typeface="Cambria Math" panose="02040503050406030204" pitchFamily="18" charset="0"/>
                        <a:ea typeface="Times New Roman" panose="02020603050405020304" pitchFamily="18" charset="0"/>
                      </a:rPr>
                      <m:t>=</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𝟑𝟕</m:t>
                        </m:r>
                      </m:num>
                      <m:den>
                        <m:r>
                          <a:rPr lang="en-US" sz="2000" b="1" i="1">
                            <a:latin typeface="Cambria Math" panose="02040503050406030204" pitchFamily="18" charset="0"/>
                            <a:ea typeface="Times New Roman" panose="02020603050405020304" pitchFamily="18" charset="0"/>
                          </a:rPr>
                          <m:t>𝟏𝟖</m:t>
                        </m:r>
                      </m:den>
                    </m:f>
                  </m:oMath>
                </a14:m>
                <a:endParaRPr lang="en-US" sz="2000" b="1"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72807" y="1621403"/>
                <a:ext cx="4249625" cy="550920"/>
              </a:xfrm>
              <a:prstGeom prst="rect">
                <a:avLst/>
              </a:prstGeom>
              <a:blipFill>
                <a:blip r:embed="rId7"/>
                <a:stretch>
                  <a:fillRect l="-14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724443" y="1571457"/>
                <a:ext cx="2250744" cy="541559"/>
              </a:xfrm>
              <a:prstGeom prst="rect">
                <a:avLst/>
              </a:prstGeom>
              <a:solidFill>
                <a:schemeClr val="bg1">
                  <a:lumMod val="60000"/>
                  <a:lumOff val="40000"/>
                </a:schemeClr>
              </a:solidFill>
            </p:spPr>
            <p:txBody>
              <a:bodyPr wrap="none">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𝟏𝟏</m:t>
                        </m:r>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𝟗</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𝟓</m:t>
                        </m:r>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𝟔</m:t>
                        </m:r>
                      </m:den>
                    </m:f>
                    <m:r>
                      <a:rPr lang="en-US" sz="2000" b="1" i="1">
                        <a:latin typeface="Cambria Math" panose="02040503050406030204" pitchFamily="18" charset="0"/>
                        <a:ea typeface="Times New Roman" panose="02020603050405020304" pitchFamily="18" charset="0"/>
                      </a:rPr>
                      <m:t> =</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𝟑𝟕</m:t>
                        </m:r>
                      </m:num>
                      <m:den>
                        <m:r>
                          <a:rPr lang="en-US" sz="2000" b="1" i="1">
                            <a:latin typeface="Cambria Math" panose="02040503050406030204" pitchFamily="18" charset="0"/>
                            <a:ea typeface="Times New Roman" panose="02020603050405020304" pitchFamily="18" charset="0"/>
                          </a:rPr>
                          <m:t>𝟏𝟖</m:t>
                        </m:r>
                      </m:den>
                    </m:f>
                  </m:oMath>
                </a14:m>
                <a:endParaRPr lang="en-US" sz="2000" b="1"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724443" y="1571457"/>
                <a:ext cx="2250744" cy="541559"/>
              </a:xfrm>
              <a:prstGeom prst="rect">
                <a:avLst/>
              </a:prstGeom>
              <a:blipFill>
                <a:blip r:embed="rId8"/>
                <a:stretch>
                  <a:fillRect l="-2710" b="-6742"/>
                </a:stretch>
              </a:blipFill>
            </p:spPr>
            <p:txBody>
              <a:bodyPr/>
              <a:lstStyle/>
              <a:p>
                <a:r>
                  <a:rPr lang="en-US">
                    <a:noFill/>
                  </a:rPr>
                  <a:t> </a:t>
                </a:r>
              </a:p>
            </p:txBody>
          </p:sp>
        </mc:Fallback>
      </mc:AlternateContent>
      <p:sp>
        <p:nvSpPr>
          <p:cNvPr id="10" name="Rectangle: Rounded Corners 3">
            <a:extLst>
              <a:ext uri="{FF2B5EF4-FFF2-40B4-BE49-F238E27FC236}">
                <a16:creationId xmlns:a16="http://schemas.microsoft.com/office/drawing/2014/main" xmlns="" id="{4303BB96-E468-4FF9-973A-AD6A9412E80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THỜI GIAN</a:t>
            </a:r>
          </a:p>
        </p:txBody>
      </p:sp>
      <p:sp>
        <p:nvSpPr>
          <p:cNvPr id="11" name="Rectangle: Rounded Corners 4">
            <a:extLst>
              <a:ext uri="{FF2B5EF4-FFF2-40B4-BE49-F238E27FC236}">
                <a16:creationId xmlns:a16="http://schemas.microsoft.com/office/drawing/2014/main" xmlns="" id="{E79F4EBB-0073-4010-B3C4-119E813FE84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 : 00</a:t>
            </a:r>
          </a:p>
        </p:txBody>
      </p:sp>
      <p:sp>
        <p:nvSpPr>
          <p:cNvPr id="12" name="Rectangle: Rounded Corners 5">
            <a:extLst>
              <a:ext uri="{FF2B5EF4-FFF2-40B4-BE49-F238E27FC236}">
                <a16:creationId xmlns:a16="http://schemas.microsoft.com/office/drawing/2014/main" xmlns="" id="{A1079E4D-0C54-4CD5-BDFD-51133071ECD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59</a:t>
            </a:r>
          </a:p>
        </p:txBody>
      </p:sp>
      <p:sp>
        <p:nvSpPr>
          <p:cNvPr id="13" name="Rectangle: Rounded Corners 6">
            <a:extLst>
              <a:ext uri="{FF2B5EF4-FFF2-40B4-BE49-F238E27FC236}">
                <a16:creationId xmlns:a16="http://schemas.microsoft.com/office/drawing/2014/main" xmlns="" id="{84CEB1CA-51DF-430A-B071-3D3A40A3A768}"/>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58</a:t>
            </a:r>
          </a:p>
        </p:txBody>
      </p:sp>
      <p:sp>
        <p:nvSpPr>
          <p:cNvPr id="14" name="Rectangle: Rounded Corners 7">
            <a:extLst>
              <a:ext uri="{FF2B5EF4-FFF2-40B4-BE49-F238E27FC236}">
                <a16:creationId xmlns:a16="http://schemas.microsoft.com/office/drawing/2014/main" xmlns="" id="{7839CB1A-6491-470B-A66F-824A62FC628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57</a:t>
            </a:r>
          </a:p>
        </p:txBody>
      </p:sp>
      <p:sp>
        <p:nvSpPr>
          <p:cNvPr id="15" name="Rectangle: Rounded Corners 8">
            <a:extLst>
              <a:ext uri="{FF2B5EF4-FFF2-40B4-BE49-F238E27FC236}">
                <a16:creationId xmlns:a16="http://schemas.microsoft.com/office/drawing/2014/main" xmlns="" id="{04DA1610-745E-438A-B4A8-7F07298AA4B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56</a:t>
            </a:r>
          </a:p>
        </p:txBody>
      </p:sp>
      <p:sp>
        <p:nvSpPr>
          <p:cNvPr id="16" name="Rectangle: Rounded Corners 9">
            <a:extLst>
              <a:ext uri="{FF2B5EF4-FFF2-40B4-BE49-F238E27FC236}">
                <a16:creationId xmlns:a16="http://schemas.microsoft.com/office/drawing/2014/main" xmlns="" id="{8003A147-A1F1-4192-A52C-FC4E45734A9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55</a:t>
            </a:r>
          </a:p>
        </p:txBody>
      </p:sp>
      <p:sp>
        <p:nvSpPr>
          <p:cNvPr id="17" name="Rectangle: Rounded Corners 10">
            <a:extLst>
              <a:ext uri="{FF2B5EF4-FFF2-40B4-BE49-F238E27FC236}">
                <a16:creationId xmlns:a16="http://schemas.microsoft.com/office/drawing/2014/main" xmlns="" id="{3377B584-E84F-4BAF-A318-7CCA72C1F3B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54</a:t>
            </a:r>
          </a:p>
        </p:txBody>
      </p:sp>
      <p:sp>
        <p:nvSpPr>
          <p:cNvPr id="18" name="Rectangle: Rounded Corners 11">
            <a:extLst>
              <a:ext uri="{FF2B5EF4-FFF2-40B4-BE49-F238E27FC236}">
                <a16:creationId xmlns:a16="http://schemas.microsoft.com/office/drawing/2014/main" xmlns="" id="{130A73BE-A3B2-4033-92BB-14E5241D6D9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53</a:t>
            </a:r>
          </a:p>
        </p:txBody>
      </p:sp>
      <p:sp>
        <p:nvSpPr>
          <p:cNvPr id="19" name="Rectangle: Rounded Corners 12">
            <a:extLst>
              <a:ext uri="{FF2B5EF4-FFF2-40B4-BE49-F238E27FC236}">
                <a16:creationId xmlns:a16="http://schemas.microsoft.com/office/drawing/2014/main" xmlns="" id="{9D68A425-5A38-4265-A37E-525D18C4796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52</a:t>
            </a:r>
          </a:p>
        </p:txBody>
      </p:sp>
      <p:sp>
        <p:nvSpPr>
          <p:cNvPr id="20" name="Rectangle: Rounded Corners 13">
            <a:extLst>
              <a:ext uri="{FF2B5EF4-FFF2-40B4-BE49-F238E27FC236}">
                <a16:creationId xmlns:a16="http://schemas.microsoft.com/office/drawing/2014/main" xmlns="" id="{118BC643-AC02-4FC3-8AFC-7AD08089A13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51</a:t>
            </a:r>
          </a:p>
        </p:txBody>
      </p:sp>
      <p:sp>
        <p:nvSpPr>
          <p:cNvPr id="21" name="Rectangle: Rounded Corners 14">
            <a:extLst>
              <a:ext uri="{FF2B5EF4-FFF2-40B4-BE49-F238E27FC236}">
                <a16:creationId xmlns:a16="http://schemas.microsoft.com/office/drawing/2014/main" xmlns="" id="{E0376578-7023-480B-AA1A-CA7A3C0A580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50</a:t>
            </a:r>
          </a:p>
        </p:txBody>
      </p:sp>
      <p:sp>
        <p:nvSpPr>
          <p:cNvPr id="22" name="Rectangle: Rounded Corners 15">
            <a:extLst>
              <a:ext uri="{FF2B5EF4-FFF2-40B4-BE49-F238E27FC236}">
                <a16:creationId xmlns:a16="http://schemas.microsoft.com/office/drawing/2014/main" xmlns="" id="{5C6BCC16-F474-4382-8093-BD9673D5A9B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49</a:t>
            </a:r>
          </a:p>
        </p:txBody>
      </p:sp>
      <p:sp>
        <p:nvSpPr>
          <p:cNvPr id="23" name="Rectangle: Rounded Corners 16">
            <a:extLst>
              <a:ext uri="{FF2B5EF4-FFF2-40B4-BE49-F238E27FC236}">
                <a16:creationId xmlns:a16="http://schemas.microsoft.com/office/drawing/2014/main" xmlns="" id="{B1639DDC-E393-420C-83DC-65E86EE2593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48</a:t>
            </a:r>
          </a:p>
        </p:txBody>
      </p:sp>
      <p:sp>
        <p:nvSpPr>
          <p:cNvPr id="24" name="Rectangle: Rounded Corners 17">
            <a:extLst>
              <a:ext uri="{FF2B5EF4-FFF2-40B4-BE49-F238E27FC236}">
                <a16:creationId xmlns:a16="http://schemas.microsoft.com/office/drawing/2014/main" xmlns="" id="{23F5F057-567B-4CE7-9431-5FDE6B1857E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47</a:t>
            </a:r>
          </a:p>
        </p:txBody>
      </p:sp>
      <p:sp>
        <p:nvSpPr>
          <p:cNvPr id="25" name="Rectangle: Rounded Corners 18">
            <a:extLst>
              <a:ext uri="{FF2B5EF4-FFF2-40B4-BE49-F238E27FC236}">
                <a16:creationId xmlns:a16="http://schemas.microsoft.com/office/drawing/2014/main" xmlns="" id="{81995952-35BB-4C59-B33E-9C9EC3CBD84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46</a:t>
            </a:r>
          </a:p>
        </p:txBody>
      </p:sp>
      <p:sp>
        <p:nvSpPr>
          <p:cNvPr id="26" name="Rectangle: Rounded Corners 19">
            <a:extLst>
              <a:ext uri="{FF2B5EF4-FFF2-40B4-BE49-F238E27FC236}">
                <a16:creationId xmlns:a16="http://schemas.microsoft.com/office/drawing/2014/main" xmlns="" id="{D1672D6D-FA6A-46F6-8F37-D8A8CB276FF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45</a:t>
            </a:r>
          </a:p>
        </p:txBody>
      </p:sp>
      <p:sp>
        <p:nvSpPr>
          <p:cNvPr id="27" name="Rectangle: Rounded Corners 20">
            <a:extLst>
              <a:ext uri="{FF2B5EF4-FFF2-40B4-BE49-F238E27FC236}">
                <a16:creationId xmlns:a16="http://schemas.microsoft.com/office/drawing/2014/main" xmlns="" id="{6F945539-E4C5-4587-9DAE-DEFCD68E267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44</a:t>
            </a:r>
          </a:p>
        </p:txBody>
      </p:sp>
      <p:sp>
        <p:nvSpPr>
          <p:cNvPr id="28" name="Rectangle: Rounded Corners 21">
            <a:extLst>
              <a:ext uri="{FF2B5EF4-FFF2-40B4-BE49-F238E27FC236}">
                <a16:creationId xmlns:a16="http://schemas.microsoft.com/office/drawing/2014/main" xmlns="" id="{73E6785C-BFB2-47FA-876F-21C270B291D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29" name="Rectangle: Rounded Corners 22">
            <a:extLst>
              <a:ext uri="{FF2B5EF4-FFF2-40B4-BE49-F238E27FC236}">
                <a16:creationId xmlns:a16="http://schemas.microsoft.com/office/drawing/2014/main" xmlns="" id="{4B6AAD2B-5ABF-40B5-8B7C-38A0E5A45CF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42</a:t>
            </a:r>
          </a:p>
        </p:txBody>
      </p:sp>
      <p:sp>
        <p:nvSpPr>
          <p:cNvPr id="30" name="Rectangle: Rounded Corners 23">
            <a:extLst>
              <a:ext uri="{FF2B5EF4-FFF2-40B4-BE49-F238E27FC236}">
                <a16:creationId xmlns:a16="http://schemas.microsoft.com/office/drawing/2014/main" xmlns="" id="{3FB03384-0C0C-4766-B715-FEECE35AB48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41</a:t>
            </a:r>
          </a:p>
        </p:txBody>
      </p:sp>
      <p:sp>
        <p:nvSpPr>
          <p:cNvPr id="31" name="Rectangle: Rounded Corners 24">
            <a:extLst>
              <a:ext uri="{FF2B5EF4-FFF2-40B4-BE49-F238E27FC236}">
                <a16:creationId xmlns:a16="http://schemas.microsoft.com/office/drawing/2014/main" xmlns="" id="{FE5755F3-12E4-4B24-B6F1-2F224732298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40</a:t>
            </a:r>
          </a:p>
        </p:txBody>
      </p:sp>
      <p:sp>
        <p:nvSpPr>
          <p:cNvPr id="32" name="Rectangle: Rounded Corners 25">
            <a:extLst>
              <a:ext uri="{FF2B5EF4-FFF2-40B4-BE49-F238E27FC236}">
                <a16:creationId xmlns:a16="http://schemas.microsoft.com/office/drawing/2014/main" xmlns="" id="{F21D6146-CE51-4E66-9EC9-C6A5BCA73FD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39</a:t>
            </a:r>
          </a:p>
        </p:txBody>
      </p:sp>
      <p:sp>
        <p:nvSpPr>
          <p:cNvPr id="33" name="Rectangle: Rounded Corners 26">
            <a:extLst>
              <a:ext uri="{FF2B5EF4-FFF2-40B4-BE49-F238E27FC236}">
                <a16:creationId xmlns:a16="http://schemas.microsoft.com/office/drawing/2014/main" xmlns="" id="{BC607689-1E2F-42AB-8999-6AE59E26275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38</a:t>
            </a:r>
          </a:p>
        </p:txBody>
      </p:sp>
      <p:sp>
        <p:nvSpPr>
          <p:cNvPr id="34" name="Rectangle: Rounded Corners 27">
            <a:extLst>
              <a:ext uri="{FF2B5EF4-FFF2-40B4-BE49-F238E27FC236}">
                <a16:creationId xmlns:a16="http://schemas.microsoft.com/office/drawing/2014/main" xmlns="" id="{1D1A52C2-882F-496D-B055-518B1F94D93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37</a:t>
            </a:r>
          </a:p>
        </p:txBody>
      </p:sp>
      <p:sp>
        <p:nvSpPr>
          <p:cNvPr id="35" name="Rectangle: Rounded Corners 28">
            <a:extLst>
              <a:ext uri="{FF2B5EF4-FFF2-40B4-BE49-F238E27FC236}">
                <a16:creationId xmlns:a16="http://schemas.microsoft.com/office/drawing/2014/main" xmlns="" id="{C5E81D2A-4E23-466E-8962-FDDDEFBAF6A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36</a:t>
            </a:r>
          </a:p>
        </p:txBody>
      </p:sp>
      <p:sp>
        <p:nvSpPr>
          <p:cNvPr id="36" name="Rectangle: Rounded Corners 29">
            <a:extLst>
              <a:ext uri="{FF2B5EF4-FFF2-40B4-BE49-F238E27FC236}">
                <a16:creationId xmlns:a16="http://schemas.microsoft.com/office/drawing/2014/main" xmlns="" id="{4FF7426F-B567-4F5A-8A1C-BE35901DC4C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35</a:t>
            </a:r>
          </a:p>
        </p:txBody>
      </p:sp>
      <p:sp>
        <p:nvSpPr>
          <p:cNvPr id="37" name="Rectangle: Rounded Corners 30">
            <a:extLst>
              <a:ext uri="{FF2B5EF4-FFF2-40B4-BE49-F238E27FC236}">
                <a16:creationId xmlns:a16="http://schemas.microsoft.com/office/drawing/2014/main" xmlns="" id="{4ACE2B46-860A-4AFC-B6C7-C1D8B417B84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34</a:t>
            </a:r>
          </a:p>
        </p:txBody>
      </p:sp>
      <p:sp>
        <p:nvSpPr>
          <p:cNvPr id="38" name="Rectangle: Rounded Corners 31">
            <a:extLst>
              <a:ext uri="{FF2B5EF4-FFF2-40B4-BE49-F238E27FC236}">
                <a16:creationId xmlns:a16="http://schemas.microsoft.com/office/drawing/2014/main" xmlns="" id="{B3F29373-C379-4789-87A1-C700F1D94AF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39" name="Rectangle: Rounded Corners 32">
            <a:extLst>
              <a:ext uri="{FF2B5EF4-FFF2-40B4-BE49-F238E27FC236}">
                <a16:creationId xmlns:a16="http://schemas.microsoft.com/office/drawing/2014/main" xmlns="" id="{93DF765C-11E0-45C9-84AA-1FB3BDC35E1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32</a:t>
            </a:r>
          </a:p>
        </p:txBody>
      </p:sp>
      <p:sp>
        <p:nvSpPr>
          <p:cNvPr id="40" name="Rectangle: Rounded Corners 33">
            <a:extLst>
              <a:ext uri="{FF2B5EF4-FFF2-40B4-BE49-F238E27FC236}">
                <a16:creationId xmlns:a16="http://schemas.microsoft.com/office/drawing/2014/main" xmlns="" id="{C56F2A80-FC7E-48C6-A6DD-A158DB92ECB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31</a:t>
            </a:r>
          </a:p>
        </p:txBody>
      </p:sp>
      <p:sp>
        <p:nvSpPr>
          <p:cNvPr id="41" name="Rectangle: Rounded Corners 34">
            <a:extLst>
              <a:ext uri="{FF2B5EF4-FFF2-40B4-BE49-F238E27FC236}">
                <a16:creationId xmlns:a16="http://schemas.microsoft.com/office/drawing/2014/main" xmlns="" id="{0154261C-3B76-409C-ACBB-0611C8A8B6B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30</a:t>
            </a:r>
          </a:p>
        </p:txBody>
      </p:sp>
      <p:sp>
        <p:nvSpPr>
          <p:cNvPr id="42" name="Rectangle: Rounded Corners 35">
            <a:extLst>
              <a:ext uri="{FF2B5EF4-FFF2-40B4-BE49-F238E27FC236}">
                <a16:creationId xmlns:a16="http://schemas.microsoft.com/office/drawing/2014/main" xmlns="" id="{C952DA2C-09E8-476C-B99F-E8168004D9C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29</a:t>
            </a:r>
          </a:p>
        </p:txBody>
      </p:sp>
      <p:sp>
        <p:nvSpPr>
          <p:cNvPr id="43" name="Rectangle: Rounded Corners 36">
            <a:extLst>
              <a:ext uri="{FF2B5EF4-FFF2-40B4-BE49-F238E27FC236}">
                <a16:creationId xmlns:a16="http://schemas.microsoft.com/office/drawing/2014/main" xmlns="" id="{3DA37226-FD0D-47D7-BA75-A812A80A54C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28</a:t>
            </a:r>
          </a:p>
        </p:txBody>
      </p:sp>
      <p:sp>
        <p:nvSpPr>
          <p:cNvPr id="44" name="Rectangle: Rounded Corners 37">
            <a:extLst>
              <a:ext uri="{FF2B5EF4-FFF2-40B4-BE49-F238E27FC236}">
                <a16:creationId xmlns:a16="http://schemas.microsoft.com/office/drawing/2014/main" xmlns="" id="{A01B6D1C-6C94-4EBB-BC2F-F97ECD48DF4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27</a:t>
            </a:r>
          </a:p>
        </p:txBody>
      </p:sp>
      <p:sp>
        <p:nvSpPr>
          <p:cNvPr id="45" name="Rectangle: Rounded Corners 38">
            <a:extLst>
              <a:ext uri="{FF2B5EF4-FFF2-40B4-BE49-F238E27FC236}">
                <a16:creationId xmlns:a16="http://schemas.microsoft.com/office/drawing/2014/main" xmlns="" id="{F163AEE1-A868-4384-B315-17A00ED92BE8}"/>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26</a:t>
            </a:r>
          </a:p>
        </p:txBody>
      </p:sp>
      <p:sp>
        <p:nvSpPr>
          <p:cNvPr id="46" name="Rectangle: Rounded Corners 39">
            <a:extLst>
              <a:ext uri="{FF2B5EF4-FFF2-40B4-BE49-F238E27FC236}">
                <a16:creationId xmlns:a16="http://schemas.microsoft.com/office/drawing/2014/main" xmlns="" id="{674A5960-4145-4D29-B3BE-FD8A89F25F4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25</a:t>
            </a:r>
          </a:p>
        </p:txBody>
      </p:sp>
      <p:sp>
        <p:nvSpPr>
          <p:cNvPr id="47" name="Rectangle: Rounded Corners 40">
            <a:extLst>
              <a:ext uri="{FF2B5EF4-FFF2-40B4-BE49-F238E27FC236}">
                <a16:creationId xmlns:a16="http://schemas.microsoft.com/office/drawing/2014/main" xmlns="" id="{174495D0-884A-4B06-BB3A-8301A59B082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24</a:t>
            </a:r>
          </a:p>
        </p:txBody>
      </p:sp>
      <p:sp>
        <p:nvSpPr>
          <p:cNvPr id="48" name="Rectangle: Rounded Corners 41">
            <a:extLst>
              <a:ext uri="{FF2B5EF4-FFF2-40B4-BE49-F238E27FC236}">
                <a16:creationId xmlns:a16="http://schemas.microsoft.com/office/drawing/2014/main" xmlns="" id="{9D910EF1-0E6D-46DB-B80A-C401846842F8}"/>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23</a:t>
            </a:r>
          </a:p>
        </p:txBody>
      </p:sp>
      <p:sp>
        <p:nvSpPr>
          <p:cNvPr id="49" name="Rectangle: Rounded Corners 42">
            <a:extLst>
              <a:ext uri="{FF2B5EF4-FFF2-40B4-BE49-F238E27FC236}">
                <a16:creationId xmlns:a16="http://schemas.microsoft.com/office/drawing/2014/main" xmlns="" id="{9EDE2903-DD65-4AF0-850A-06250385EC18}"/>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22</a:t>
            </a:r>
          </a:p>
        </p:txBody>
      </p:sp>
      <p:sp>
        <p:nvSpPr>
          <p:cNvPr id="50" name="Rectangle: Rounded Corners 43">
            <a:extLst>
              <a:ext uri="{FF2B5EF4-FFF2-40B4-BE49-F238E27FC236}">
                <a16:creationId xmlns:a16="http://schemas.microsoft.com/office/drawing/2014/main" xmlns="" id="{C5715AA8-76FA-4021-ADB9-CBF2AAB0637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21</a:t>
            </a:r>
          </a:p>
        </p:txBody>
      </p:sp>
      <p:sp>
        <p:nvSpPr>
          <p:cNvPr id="51" name="Rectangle: Rounded Corners 44">
            <a:extLst>
              <a:ext uri="{FF2B5EF4-FFF2-40B4-BE49-F238E27FC236}">
                <a16:creationId xmlns:a16="http://schemas.microsoft.com/office/drawing/2014/main" xmlns="" id="{911945F6-A9A0-434B-813E-62D3BA2139F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20</a:t>
            </a:r>
          </a:p>
        </p:txBody>
      </p:sp>
      <p:sp>
        <p:nvSpPr>
          <p:cNvPr id="52" name="Rectangle: Rounded Corners 45">
            <a:extLst>
              <a:ext uri="{FF2B5EF4-FFF2-40B4-BE49-F238E27FC236}">
                <a16:creationId xmlns:a16="http://schemas.microsoft.com/office/drawing/2014/main" xmlns="" id="{91866033-ED23-4E8C-A601-E9EBFD4E505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19</a:t>
            </a:r>
          </a:p>
        </p:txBody>
      </p:sp>
      <p:sp>
        <p:nvSpPr>
          <p:cNvPr id="53" name="Rectangle: Rounded Corners 46">
            <a:extLst>
              <a:ext uri="{FF2B5EF4-FFF2-40B4-BE49-F238E27FC236}">
                <a16:creationId xmlns:a16="http://schemas.microsoft.com/office/drawing/2014/main" xmlns="" id="{593555A8-2E8A-4554-B1C7-1779D9F6874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18</a:t>
            </a:r>
          </a:p>
        </p:txBody>
      </p:sp>
      <p:sp>
        <p:nvSpPr>
          <p:cNvPr id="54" name="Rectangle: Rounded Corners 47">
            <a:extLst>
              <a:ext uri="{FF2B5EF4-FFF2-40B4-BE49-F238E27FC236}">
                <a16:creationId xmlns:a16="http://schemas.microsoft.com/office/drawing/2014/main" xmlns="" id="{84022D71-505D-4FA7-8185-7EDCFB7FCAE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17</a:t>
            </a:r>
          </a:p>
        </p:txBody>
      </p:sp>
      <p:sp>
        <p:nvSpPr>
          <p:cNvPr id="55" name="Rectangle: Rounded Corners 48">
            <a:extLst>
              <a:ext uri="{FF2B5EF4-FFF2-40B4-BE49-F238E27FC236}">
                <a16:creationId xmlns:a16="http://schemas.microsoft.com/office/drawing/2014/main" xmlns="" id="{EA4ADCA6-2A0F-47FE-84B4-8CCCE3B5FA2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16</a:t>
            </a:r>
          </a:p>
        </p:txBody>
      </p:sp>
      <p:sp>
        <p:nvSpPr>
          <p:cNvPr id="56" name="Rectangle: Rounded Corners 49">
            <a:extLst>
              <a:ext uri="{FF2B5EF4-FFF2-40B4-BE49-F238E27FC236}">
                <a16:creationId xmlns:a16="http://schemas.microsoft.com/office/drawing/2014/main" xmlns="" id="{193134E0-A875-49D1-9F3B-02CF9056EAF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15</a:t>
            </a:r>
          </a:p>
        </p:txBody>
      </p:sp>
      <p:sp>
        <p:nvSpPr>
          <p:cNvPr id="57" name="Rectangle: Rounded Corners 50">
            <a:extLst>
              <a:ext uri="{FF2B5EF4-FFF2-40B4-BE49-F238E27FC236}">
                <a16:creationId xmlns:a16="http://schemas.microsoft.com/office/drawing/2014/main" xmlns="" id="{E3A04A43-518D-42B5-834D-766DB3ABFC4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14</a:t>
            </a:r>
          </a:p>
        </p:txBody>
      </p:sp>
      <p:sp>
        <p:nvSpPr>
          <p:cNvPr id="58" name="Rectangle: Rounded Corners 51">
            <a:extLst>
              <a:ext uri="{FF2B5EF4-FFF2-40B4-BE49-F238E27FC236}">
                <a16:creationId xmlns:a16="http://schemas.microsoft.com/office/drawing/2014/main" xmlns="" id="{90AABA55-84D8-42C0-9A81-E85564EDFCC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13</a:t>
            </a:r>
          </a:p>
        </p:txBody>
      </p:sp>
      <p:sp>
        <p:nvSpPr>
          <p:cNvPr id="59" name="Rectangle: Rounded Corners 52">
            <a:extLst>
              <a:ext uri="{FF2B5EF4-FFF2-40B4-BE49-F238E27FC236}">
                <a16:creationId xmlns:a16="http://schemas.microsoft.com/office/drawing/2014/main" xmlns="" id="{0E08BD61-7D06-4AE1-B10B-30FB2AE46CD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12</a:t>
            </a:r>
          </a:p>
        </p:txBody>
      </p:sp>
      <p:sp>
        <p:nvSpPr>
          <p:cNvPr id="60" name="Rectangle: Rounded Corners 53">
            <a:extLst>
              <a:ext uri="{FF2B5EF4-FFF2-40B4-BE49-F238E27FC236}">
                <a16:creationId xmlns:a16="http://schemas.microsoft.com/office/drawing/2014/main" xmlns="" id="{E063C502-CA0A-470F-A073-1EBD53ACAE3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11</a:t>
            </a:r>
          </a:p>
        </p:txBody>
      </p:sp>
      <p:sp>
        <p:nvSpPr>
          <p:cNvPr id="61" name="Rectangle: Rounded Corners 54">
            <a:extLst>
              <a:ext uri="{FF2B5EF4-FFF2-40B4-BE49-F238E27FC236}">
                <a16:creationId xmlns:a16="http://schemas.microsoft.com/office/drawing/2014/main" xmlns="" id="{E21F0227-42DA-4B70-801F-87615814AA3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10</a:t>
            </a:r>
          </a:p>
        </p:txBody>
      </p:sp>
      <p:sp>
        <p:nvSpPr>
          <p:cNvPr id="62" name="Rectangle: Rounded Corners 55">
            <a:extLst>
              <a:ext uri="{FF2B5EF4-FFF2-40B4-BE49-F238E27FC236}">
                <a16:creationId xmlns:a16="http://schemas.microsoft.com/office/drawing/2014/main" xmlns="" id="{25F14F28-4843-4D7D-95EA-F5EE5686EE0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09</a:t>
            </a:r>
          </a:p>
        </p:txBody>
      </p:sp>
      <p:sp>
        <p:nvSpPr>
          <p:cNvPr id="63" name="Rectangle: Rounded Corners 56">
            <a:extLst>
              <a:ext uri="{FF2B5EF4-FFF2-40B4-BE49-F238E27FC236}">
                <a16:creationId xmlns:a16="http://schemas.microsoft.com/office/drawing/2014/main" xmlns="" id="{E1F8214C-7426-4AD6-919E-532283B1018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08</a:t>
            </a:r>
          </a:p>
        </p:txBody>
      </p:sp>
      <p:sp>
        <p:nvSpPr>
          <p:cNvPr id="64" name="Rectangle: Rounded Corners 57">
            <a:extLst>
              <a:ext uri="{FF2B5EF4-FFF2-40B4-BE49-F238E27FC236}">
                <a16:creationId xmlns:a16="http://schemas.microsoft.com/office/drawing/2014/main" xmlns="" id="{A24AF0D4-7F74-479B-93FD-11C020926659}"/>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07</a:t>
            </a:r>
          </a:p>
        </p:txBody>
      </p:sp>
      <p:sp>
        <p:nvSpPr>
          <p:cNvPr id="65" name="Rectangle: Rounded Corners 58">
            <a:extLst>
              <a:ext uri="{FF2B5EF4-FFF2-40B4-BE49-F238E27FC236}">
                <a16:creationId xmlns:a16="http://schemas.microsoft.com/office/drawing/2014/main" xmlns="" id="{8F4CA04D-F046-4366-B5C6-C1C25208482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06</a:t>
            </a:r>
          </a:p>
        </p:txBody>
      </p:sp>
      <p:sp>
        <p:nvSpPr>
          <p:cNvPr id="66" name="Rectangle: Rounded Corners 59">
            <a:extLst>
              <a:ext uri="{FF2B5EF4-FFF2-40B4-BE49-F238E27FC236}">
                <a16:creationId xmlns:a16="http://schemas.microsoft.com/office/drawing/2014/main" xmlns="" id="{801948C3-720A-4236-A493-C8453FA4417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05</a:t>
            </a:r>
          </a:p>
        </p:txBody>
      </p:sp>
      <p:sp>
        <p:nvSpPr>
          <p:cNvPr id="67" name="Rectangle: Rounded Corners 60">
            <a:extLst>
              <a:ext uri="{FF2B5EF4-FFF2-40B4-BE49-F238E27FC236}">
                <a16:creationId xmlns:a16="http://schemas.microsoft.com/office/drawing/2014/main" xmlns="" id="{E0409599-545F-45D9-8161-6BBC4CA03D4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04</a:t>
            </a:r>
          </a:p>
        </p:txBody>
      </p:sp>
      <p:sp>
        <p:nvSpPr>
          <p:cNvPr id="68" name="Rectangle: Rounded Corners 61">
            <a:extLst>
              <a:ext uri="{FF2B5EF4-FFF2-40B4-BE49-F238E27FC236}">
                <a16:creationId xmlns:a16="http://schemas.microsoft.com/office/drawing/2014/main" xmlns="" id="{32074099-AD00-4B66-A0D5-F019C1AF5D80}"/>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03</a:t>
            </a:r>
          </a:p>
        </p:txBody>
      </p:sp>
      <p:sp>
        <p:nvSpPr>
          <p:cNvPr id="69" name="Rectangle: Rounded Corners 62">
            <a:extLst>
              <a:ext uri="{FF2B5EF4-FFF2-40B4-BE49-F238E27FC236}">
                <a16:creationId xmlns:a16="http://schemas.microsoft.com/office/drawing/2014/main" xmlns="" id="{F0D54F0D-1F1E-4EE1-A1B8-03A7994BA73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02</a:t>
            </a:r>
          </a:p>
        </p:txBody>
      </p:sp>
      <p:sp>
        <p:nvSpPr>
          <p:cNvPr id="70" name="Rectangle: Rounded Corners 63">
            <a:extLst>
              <a:ext uri="{FF2B5EF4-FFF2-40B4-BE49-F238E27FC236}">
                <a16:creationId xmlns:a16="http://schemas.microsoft.com/office/drawing/2014/main" xmlns="" id="{84284F80-CE4A-4377-9690-51F37C3BD4E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01</a:t>
            </a:r>
          </a:p>
        </p:txBody>
      </p:sp>
      <p:sp>
        <p:nvSpPr>
          <p:cNvPr id="71" name="Rectangle: Rounded Corners 64">
            <a:extLst>
              <a:ext uri="{FF2B5EF4-FFF2-40B4-BE49-F238E27FC236}">
                <a16:creationId xmlns:a16="http://schemas.microsoft.com/office/drawing/2014/main" xmlns="" id="{7A5B0E33-3262-4457-AA6D-BF58D4E5BC3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00</a:t>
            </a:r>
          </a:p>
        </p:txBody>
      </p:sp>
      <p:sp>
        <p:nvSpPr>
          <p:cNvPr id="72" name="Rectangle: Rounded Corners 65">
            <a:extLst>
              <a:ext uri="{FF2B5EF4-FFF2-40B4-BE49-F238E27FC236}">
                <a16:creationId xmlns:a16="http://schemas.microsoft.com/office/drawing/2014/main" xmlns="" id="{2714492A-1420-4772-A683-7D92EBD9669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59</a:t>
            </a:r>
          </a:p>
        </p:txBody>
      </p:sp>
      <p:sp>
        <p:nvSpPr>
          <p:cNvPr id="73" name="Rectangle: Rounded Corners 66">
            <a:extLst>
              <a:ext uri="{FF2B5EF4-FFF2-40B4-BE49-F238E27FC236}">
                <a16:creationId xmlns:a16="http://schemas.microsoft.com/office/drawing/2014/main" xmlns="" id="{340B2935-9CE3-49E3-BFDA-0C250EE081F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58</a:t>
            </a:r>
          </a:p>
        </p:txBody>
      </p:sp>
      <p:sp>
        <p:nvSpPr>
          <p:cNvPr id="74" name="Rectangle: Rounded Corners 67">
            <a:extLst>
              <a:ext uri="{FF2B5EF4-FFF2-40B4-BE49-F238E27FC236}">
                <a16:creationId xmlns:a16="http://schemas.microsoft.com/office/drawing/2014/main" xmlns="" id="{1FCE88C4-E661-48BB-BAE3-469B0922E6F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57</a:t>
            </a:r>
          </a:p>
        </p:txBody>
      </p:sp>
      <p:sp>
        <p:nvSpPr>
          <p:cNvPr id="75" name="Rectangle: Rounded Corners 68">
            <a:extLst>
              <a:ext uri="{FF2B5EF4-FFF2-40B4-BE49-F238E27FC236}">
                <a16:creationId xmlns:a16="http://schemas.microsoft.com/office/drawing/2014/main" xmlns="" id="{720AE6EC-FEF0-4B42-897D-D7FCA6EDE0C9}"/>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56</a:t>
            </a:r>
          </a:p>
        </p:txBody>
      </p:sp>
      <p:sp>
        <p:nvSpPr>
          <p:cNvPr id="76" name="Rectangle: Rounded Corners 69">
            <a:extLst>
              <a:ext uri="{FF2B5EF4-FFF2-40B4-BE49-F238E27FC236}">
                <a16:creationId xmlns:a16="http://schemas.microsoft.com/office/drawing/2014/main" xmlns="" id="{19428F19-7DEA-4B42-813A-48B6DAC0D8E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55</a:t>
            </a:r>
          </a:p>
        </p:txBody>
      </p:sp>
      <p:sp>
        <p:nvSpPr>
          <p:cNvPr id="77" name="Rectangle: Rounded Corners 70">
            <a:extLst>
              <a:ext uri="{FF2B5EF4-FFF2-40B4-BE49-F238E27FC236}">
                <a16:creationId xmlns:a16="http://schemas.microsoft.com/office/drawing/2014/main" xmlns="" id="{275AC1DB-1F5C-4F5C-9F66-E5A0A602F81D}"/>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54</a:t>
            </a:r>
          </a:p>
        </p:txBody>
      </p:sp>
      <p:sp>
        <p:nvSpPr>
          <p:cNvPr id="78" name="Rectangle: Rounded Corners 71">
            <a:extLst>
              <a:ext uri="{FF2B5EF4-FFF2-40B4-BE49-F238E27FC236}">
                <a16:creationId xmlns:a16="http://schemas.microsoft.com/office/drawing/2014/main" xmlns="" id="{DDD7923C-F91D-4B7D-9BFE-C9F38264739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53</a:t>
            </a:r>
          </a:p>
        </p:txBody>
      </p:sp>
      <p:sp>
        <p:nvSpPr>
          <p:cNvPr id="79" name="Rectangle: Rounded Corners 72">
            <a:extLst>
              <a:ext uri="{FF2B5EF4-FFF2-40B4-BE49-F238E27FC236}">
                <a16:creationId xmlns:a16="http://schemas.microsoft.com/office/drawing/2014/main" xmlns="" id="{5291E4A7-3B12-4B5F-B8F4-2B01C4F449A9}"/>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52</a:t>
            </a:r>
          </a:p>
        </p:txBody>
      </p:sp>
      <p:sp>
        <p:nvSpPr>
          <p:cNvPr id="80" name="Rectangle: Rounded Corners 73">
            <a:extLst>
              <a:ext uri="{FF2B5EF4-FFF2-40B4-BE49-F238E27FC236}">
                <a16:creationId xmlns:a16="http://schemas.microsoft.com/office/drawing/2014/main" xmlns="" id="{0DD2865F-99BC-4A41-AC04-0EB534084D0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51</a:t>
            </a:r>
          </a:p>
        </p:txBody>
      </p:sp>
      <p:sp>
        <p:nvSpPr>
          <p:cNvPr id="81" name="Rectangle: Rounded Corners 74">
            <a:extLst>
              <a:ext uri="{FF2B5EF4-FFF2-40B4-BE49-F238E27FC236}">
                <a16:creationId xmlns:a16="http://schemas.microsoft.com/office/drawing/2014/main" xmlns="" id="{F94F86B1-1ABD-446F-B4A2-FB34F803862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50</a:t>
            </a:r>
          </a:p>
        </p:txBody>
      </p:sp>
      <p:sp>
        <p:nvSpPr>
          <p:cNvPr id="82" name="Rectangle: Rounded Corners 75">
            <a:extLst>
              <a:ext uri="{FF2B5EF4-FFF2-40B4-BE49-F238E27FC236}">
                <a16:creationId xmlns:a16="http://schemas.microsoft.com/office/drawing/2014/main" xmlns="" id="{E17E13E0-31FF-460A-80C1-88C95976B170}"/>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49</a:t>
            </a:r>
          </a:p>
        </p:txBody>
      </p:sp>
      <p:sp>
        <p:nvSpPr>
          <p:cNvPr id="83" name="Rectangle: Rounded Corners 76">
            <a:extLst>
              <a:ext uri="{FF2B5EF4-FFF2-40B4-BE49-F238E27FC236}">
                <a16:creationId xmlns:a16="http://schemas.microsoft.com/office/drawing/2014/main" xmlns="" id="{0E8834AE-AB54-442E-B75A-649F89D6DBD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48</a:t>
            </a:r>
          </a:p>
        </p:txBody>
      </p:sp>
      <p:sp>
        <p:nvSpPr>
          <p:cNvPr id="84" name="Rectangle: Rounded Corners 77">
            <a:extLst>
              <a:ext uri="{FF2B5EF4-FFF2-40B4-BE49-F238E27FC236}">
                <a16:creationId xmlns:a16="http://schemas.microsoft.com/office/drawing/2014/main" xmlns="" id="{EF961AA6-B693-4367-B2CB-C5A0E7DC0AE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47</a:t>
            </a:r>
          </a:p>
        </p:txBody>
      </p:sp>
      <p:sp>
        <p:nvSpPr>
          <p:cNvPr id="85" name="Rectangle: Rounded Corners 78">
            <a:extLst>
              <a:ext uri="{FF2B5EF4-FFF2-40B4-BE49-F238E27FC236}">
                <a16:creationId xmlns:a16="http://schemas.microsoft.com/office/drawing/2014/main" xmlns="" id="{7F600EF4-4543-4C6C-8374-EE1F646BD33D}"/>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46</a:t>
            </a:r>
          </a:p>
        </p:txBody>
      </p:sp>
      <p:sp>
        <p:nvSpPr>
          <p:cNvPr id="86" name="Rectangle: Rounded Corners 79">
            <a:extLst>
              <a:ext uri="{FF2B5EF4-FFF2-40B4-BE49-F238E27FC236}">
                <a16:creationId xmlns:a16="http://schemas.microsoft.com/office/drawing/2014/main" xmlns="" id="{AFCB6EC1-25F9-4A78-9639-2D746F1A1E70}"/>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45</a:t>
            </a:r>
          </a:p>
        </p:txBody>
      </p:sp>
      <p:sp>
        <p:nvSpPr>
          <p:cNvPr id="87" name="Rectangle: Rounded Corners 80">
            <a:extLst>
              <a:ext uri="{FF2B5EF4-FFF2-40B4-BE49-F238E27FC236}">
                <a16:creationId xmlns:a16="http://schemas.microsoft.com/office/drawing/2014/main" xmlns="" id="{E39CD754-0F77-4266-90C5-DF5EB86620D0}"/>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44</a:t>
            </a:r>
          </a:p>
        </p:txBody>
      </p:sp>
      <p:sp>
        <p:nvSpPr>
          <p:cNvPr id="88" name="Rectangle: Rounded Corners 81">
            <a:extLst>
              <a:ext uri="{FF2B5EF4-FFF2-40B4-BE49-F238E27FC236}">
                <a16:creationId xmlns:a16="http://schemas.microsoft.com/office/drawing/2014/main" xmlns="" id="{83B89D81-8EC1-4EFB-9A7F-93D0B9ECAF9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43</a:t>
            </a:r>
          </a:p>
        </p:txBody>
      </p:sp>
      <p:sp>
        <p:nvSpPr>
          <p:cNvPr id="89" name="Rectangle: Rounded Corners 82">
            <a:extLst>
              <a:ext uri="{FF2B5EF4-FFF2-40B4-BE49-F238E27FC236}">
                <a16:creationId xmlns:a16="http://schemas.microsoft.com/office/drawing/2014/main" xmlns="" id="{98EE7F9B-4FA1-4FCC-8515-B8E1AF68FBB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42</a:t>
            </a:r>
          </a:p>
        </p:txBody>
      </p:sp>
      <p:sp>
        <p:nvSpPr>
          <p:cNvPr id="90" name="Rectangle: Rounded Corners 83">
            <a:extLst>
              <a:ext uri="{FF2B5EF4-FFF2-40B4-BE49-F238E27FC236}">
                <a16:creationId xmlns:a16="http://schemas.microsoft.com/office/drawing/2014/main" xmlns="" id="{5A13486C-058F-4660-B696-6EA0B6E4C10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41</a:t>
            </a:r>
          </a:p>
        </p:txBody>
      </p:sp>
      <p:sp>
        <p:nvSpPr>
          <p:cNvPr id="91" name="Rectangle: Rounded Corners 84">
            <a:extLst>
              <a:ext uri="{FF2B5EF4-FFF2-40B4-BE49-F238E27FC236}">
                <a16:creationId xmlns:a16="http://schemas.microsoft.com/office/drawing/2014/main" xmlns="" id="{A4C944CD-3A33-4CF6-813F-762A23F58C3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40</a:t>
            </a:r>
          </a:p>
        </p:txBody>
      </p:sp>
      <p:sp>
        <p:nvSpPr>
          <p:cNvPr id="92" name="Rectangle: Rounded Corners 85">
            <a:extLst>
              <a:ext uri="{FF2B5EF4-FFF2-40B4-BE49-F238E27FC236}">
                <a16:creationId xmlns:a16="http://schemas.microsoft.com/office/drawing/2014/main" xmlns="" id="{16462FB6-4297-4F0B-985C-A20A20FFA6C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39</a:t>
            </a:r>
          </a:p>
        </p:txBody>
      </p:sp>
      <p:sp>
        <p:nvSpPr>
          <p:cNvPr id="93" name="Rectangle: Rounded Corners 86">
            <a:extLst>
              <a:ext uri="{FF2B5EF4-FFF2-40B4-BE49-F238E27FC236}">
                <a16:creationId xmlns:a16="http://schemas.microsoft.com/office/drawing/2014/main" xmlns="" id="{2C5A4AE4-75DE-48F0-AEBA-00899F139D8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38</a:t>
            </a:r>
          </a:p>
        </p:txBody>
      </p:sp>
      <p:sp>
        <p:nvSpPr>
          <p:cNvPr id="94" name="Rectangle: Rounded Corners 87">
            <a:extLst>
              <a:ext uri="{FF2B5EF4-FFF2-40B4-BE49-F238E27FC236}">
                <a16:creationId xmlns:a16="http://schemas.microsoft.com/office/drawing/2014/main" xmlns="" id="{0EEC99C7-F0C3-49F7-B147-E88E3ADBE6B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37</a:t>
            </a:r>
          </a:p>
        </p:txBody>
      </p:sp>
      <p:sp>
        <p:nvSpPr>
          <p:cNvPr id="95" name="Rectangle: Rounded Corners 88">
            <a:extLst>
              <a:ext uri="{FF2B5EF4-FFF2-40B4-BE49-F238E27FC236}">
                <a16:creationId xmlns:a16="http://schemas.microsoft.com/office/drawing/2014/main" xmlns="" id="{CC742F3F-A637-46F7-8CFC-BB76860A34C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36</a:t>
            </a:r>
          </a:p>
        </p:txBody>
      </p:sp>
      <p:sp>
        <p:nvSpPr>
          <p:cNvPr id="96" name="Rectangle: Rounded Corners 89">
            <a:extLst>
              <a:ext uri="{FF2B5EF4-FFF2-40B4-BE49-F238E27FC236}">
                <a16:creationId xmlns:a16="http://schemas.microsoft.com/office/drawing/2014/main" xmlns="" id="{C9D01B6E-0E1D-4B85-A587-CE51D6FB6D1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35</a:t>
            </a:r>
          </a:p>
        </p:txBody>
      </p:sp>
      <p:sp>
        <p:nvSpPr>
          <p:cNvPr id="97" name="Rectangle: Rounded Corners 90">
            <a:extLst>
              <a:ext uri="{FF2B5EF4-FFF2-40B4-BE49-F238E27FC236}">
                <a16:creationId xmlns:a16="http://schemas.microsoft.com/office/drawing/2014/main" xmlns="" id="{EBF1371E-9F15-4FCB-9430-EE2AFA3C8D1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34</a:t>
            </a:r>
          </a:p>
        </p:txBody>
      </p:sp>
      <p:sp>
        <p:nvSpPr>
          <p:cNvPr id="98" name="Rectangle: Rounded Corners 91">
            <a:extLst>
              <a:ext uri="{FF2B5EF4-FFF2-40B4-BE49-F238E27FC236}">
                <a16:creationId xmlns:a16="http://schemas.microsoft.com/office/drawing/2014/main" xmlns="" id="{1235F28E-1FE9-4609-9197-BDB44E34AA7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33</a:t>
            </a:r>
          </a:p>
        </p:txBody>
      </p:sp>
      <p:sp>
        <p:nvSpPr>
          <p:cNvPr id="99" name="Rectangle: Rounded Corners 92">
            <a:extLst>
              <a:ext uri="{FF2B5EF4-FFF2-40B4-BE49-F238E27FC236}">
                <a16:creationId xmlns:a16="http://schemas.microsoft.com/office/drawing/2014/main" xmlns="" id="{7663402F-F095-4CB0-8E55-C8911D07D1E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32</a:t>
            </a:r>
          </a:p>
        </p:txBody>
      </p:sp>
      <p:sp>
        <p:nvSpPr>
          <p:cNvPr id="100" name="Rectangle: Rounded Corners 93">
            <a:extLst>
              <a:ext uri="{FF2B5EF4-FFF2-40B4-BE49-F238E27FC236}">
                <a16:creationId xmlns:a16="http://schemas.microsoft.com/office/drawing/2014/main" xmlns="" id="{6AAAE16D-A965-46F2-9469-32FFD35CCC6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31</a:t>
            </a:r>
          </a:p>
        </p:txBody>
      </p:sp>
      <p:sp>
        <p:nvSpPr>
          <p:cNvPr id="101" name="Rectangle: Rounded Corners 94">
            <a:extLst>
              <a:ext uri="{FF2B5EF4-FFF2-40B4-BE49-F238E27FC236}">
                <a16:creationId xmlns:a16="http://schemas.microsoft.com/office/drawing/2014/main" xmlns="" id="{56B66775-BAD0-4F02-8BF5-011B33BC01F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30</a:t>
            </a:r>
          </a:p>
        </p:txBody>
      </p:sp>
      <p:sp>
        <p:nvSpPr>
          <p:cNvPr id="102" name="Rectangle: Rounded Corners 95">
            <a:extLst>
              <a:ext uri="{FF2B5EF4-FFF2-40B4-BE49-F238E27FC236}">
                <a16:creationId xmlns:a16="http://schemas.microsoft.com/office/drawing/2014/main" xmlns="" id="{2DD28BD2-70EF-4140-9EE0-7A88BAD177F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29</a:t>
            </a:r>
          </a:p>
        </p:txBody>
      </p:sp>
      <p:sp>
        <p:nvSpPr>
          <p:cNvPr id="103" name="Rectangle: Rounded Corners 96">
            <a:extLst>
              <a:ext uri="{FF2B5EF4-FFF2-40B4-BE49-F238E27FC236}">
                <a16:creationId xmlns:a16="http://schemas.microsoft.com/office/drawing/2014/main" xmlns="" id="{4BCD449D-ADEC-46B7-A749-B10C07CB9C8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28</a:t>
            </a:r>
          </a:p>
        </p:txBody>
      </p:sp>
      <p:sp>
        <p:nvSpPr>
          <p:cNvPr id="104" name="Rectangle: Rounded Corners 97">
            <a:extLst>
              <a:ext uri="{FF2B5EF4-FFF2-40B4-BE49-F238E27FC236}">
                <a16:creationId xmlns:a16="http://schemas.microsoft.com/office/drawing/2014/main" xmlns="" id="{8BFD0B61-3A69-4A69-B6A3-92533F7A5BC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27</a:t>
            </a:r>
          </a:p>
        </p:txBody>
      </p:sp>
      <p:sp>
        <p:nvSpPr>
          <p:cNvPr id="105" name="Rectangle: Rounded Corners 98">
            <a:extLst>
              <a:ext uri="{FF2B5EF4-FFF2-40B4-BE49-F238E27FC236}">
                <a16:creationId xmlns:a16="http://schemas.microsoft.com/office/drawing/2014/main" xmlns="" id="{DADC6DA3-036B-42E4-B4DC-70BC0A5BBE9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26</a:t>
            </a:r>
          </a:p>
        </p:txBody>
      </p:sp>
      <p:sp>
        <p:nvSpPr>
          <p:cNvPr id="106" name="Rectangle: Rounded Corners 99">
            <a:extLst>
              <a:ext uri="{FF2B5EF4-FFF2-40B4-BE49-F238E27FC236}">
                <a16:creationId xmlns:a16="http://schemas.microsoft.com/office/drawing/2014/main" xmlns="" id="{425B2372-7157-4333-B60D-07DED6F9C5C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25</a:t>
            </a:r>
          </a:p>
        </p:txBody>
      </p:sp>
      <p:sp>
        <p:nvSpPr>
          <p:cNvPr id="107" name="Rectangle: Rounded Corners 100">
            <a:extLst>
              <a:ext uri="{FF2B5EF4-FFF2-40B4-BE49-F238E27FC236}">
                <a16:creationId xmlns:a16="http://schemas.microsoft.com/office/drawing/2014/main" xmlns="" id="{979AC170-B0A5-4475-961E-7F567EDF0FF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24</a:t>
            </a:r>
          </a:p>
        </p:txBody>
      </p:sp>
      <p:sp>
        <p:nvSpPr>
          <p:cNvPr id="108" name="Rectangle: Rounded Corners 101">
            <a:extLst>
              <a:ext uri="{FF2B5EF4-FFF2-40B4-BE49-F238E27FC236}">
                <a16:creationId xmlns:a16="http://schemas.microsoft.com/office/drawing/2014/main" xmlns="" id="{B93A3DBD-A6B8-464F-8225-A5F69424D56D}"/>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23</a:t>
            </a:r>
          </a:p>
        </p:txBody>
      </p:sp>
      <p:sp>
        <p:nvSpPr>
          <p:cNvPr id="109" name="Rectangle: Rounded Corners 102">
            <a:extLst>
              <a:ext uri="{FF2B5EF4-FFF2-40B4-BE49-F238E27FC236}">
                <a16:creationId xmlns:a16="http://schemas.microsoft.com/office/drawing/2014/main" xmlns="" id="{6DBBCA6F-8B92-47B1-A4EC-A73AC72249F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22</a:t>
            </a:r>
          </a:p>
        </p:txBody>
      </p:sp>
      <p:sp>
        <p:nvSpPr>
          <p:cNvPr id="110" name="Rectangle: Rounded Corners 103">
            <a:extLst>
              <a:ext uri="{FF2B5EF4-FFF2-40B4-BE49-F238E27FC236}">
                <a16:creationId xmlns:a16="http://schemas.microsoft.com/office/drawing/2014/main" xmlns="" id="{6F16E111-ED6D-4B2C-804C-61091CB2B529}"/>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21</a:t>
            </a:r>
          </a:p>
        </p:txBody>
      </p:sp>
      <p:sp>
        <p:nvSpPr>
          <p:cNvPr id="111" name="Rectangle: Rounded Corners 104">
            <a:extLst>
              <a:ext uri="{FF2B5EF4-FFF2-40B4-BE49-F238E27FC236}">
                <a16:creationId xmlns:a16="http://schemas.microsoft.com/office/drawing/2014/main" xmlns="" id="{581AFCFC-4478-46B5-8467-3239E5480F90}"/>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20</a:t>
            </a:r>
          </a:p>
        </p:txBody>
      </p:sp>
      <p:sp>
        <p:nvSpPr>
          <p:cNvPr id="112" name="Rectangle: Rounded Corners 105">
            <a:extLst>
              <a:ext uri="{FF2B5EF4-FFF2-40B4-BE49-F238E27FC236}">
                <a16:creationId xmlns:a16="http://schemas.microsoft.com/office/drawing/2014/main" xmlns="" id="{E7D6436C-14D6-48D7-A5E6-C56563FFC26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19</a:t>
            </a:r>
          </a:p>
        </p:txBody>
      </p:sp>
      <p:sp>
        <p:nvSpPr>
          <p:cNvPr id="113" name="Rectangle: Rounded Corners 106">
            <a:extLst>
              <a:ext uri="{FF2B5EF4-FFF2-40B4-BE49-F238E27FC236}">
                <a16:creationId xmlns:a16="http://schemas.microsoft.com/office/drawing/2014/main" xmlns="" id="{0A6832B7-5DE1-41CA-A9CF-792249944CA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18</a:t>
            </a:r>
          </a:p>
        </p:txBody>
      </p:sp>
      <p:sp>
        <p:nvSpPr>
          <p:cNvPr id="114" name="Rectangle: Rounded Corners 107">
            <a:extLst>
              <a:ext uri="{FF2B5EF4-FFF2-40B4-BE49-F238E27FC236}">
                <a16:creationId xmlns:a16="http://schemas.microsoft.com/office/drawing/2014/main" xmlns="" id="{9520D2E0-738F-4D09-91E2-6BFECF7D39B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17</a:t>
            </a:r>
          </a:p>
        </p:txBody>
      </p:sp>
      <p:sp>
        <p:nvSpPr>
          <p:cNvPr id="115" name="Rectangle: Rounded Corners 108">
            <a:extLst>
              <a:ext uri="{FF2B5EF4-FFF2-40B4-BE49-F238E27FC236}">
                <a16:creationId xmlns:a16="http://schemas.microsoft.com/office/drawing/2014/main" xmlns="" id="{9854B76B-FE58-41E1-8FC8-EEC39A8425B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16</a:t>
            </a:r>
          </a:p>
        </p:txBody>
      </p:sp>
      <p:sp>
        <p:nvSpPr>
          <p:cNvPr id="116" name="Rectangle: Rounded Corners 109">
            <a:extLst>
              <a:ext uri="{FF2B5EF4-FFF2-40B4-BE49-F238E27FC236}">
                <a16:creationId xmlns:a16="http://schemas.microsoft.com/office/drawing/2014/main" xmlns="" id="{6EF475BF-1F06-4F35-A10F-F23234CB897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15</a:t>
            </a:r>
          </a:p>
        </p:txBody>
      </p:sp>
      <p:sp>
        <p:nvSpPr>
          <p:cNvPr id="117" name="Rectangle: Rounded Corners 110">
            <a:extLst>
              <a:ext uri="{FF2B5EF4-FFF2-40B4-BE49-F238E27FC236}">
                <a16:creationId xmlns:a16="http://schemas.microsoft.com/office/drawing/2014/main" xmlns="" id="{F38CAC2B-0FBD-49DA-9A8A-6031CA567B4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14</a:t>
            </a:r>
          </a:p>
        </p:txBody>
      </p:sp>
      <p:sp>
        <p:nvSpPr>
          <p:cNvPr id="118" name="Rectangle: Rounded Corners 111">
            <a:extLst>
              <a:ext uri="{FF2B5EF4-FFF2-40B4-BE49-F238E27FC236}">
                <a16:creationId xmlns:a16="http://schemas.microsoft.com/office/drawing/2014/main" xmlns="" id="{7ABE033D-126B-41C1-B1E5-FE94F28DD93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13</a:t>
            </a:r>
          </a:p>
        </p:txBody>
      </p:sp>
      <p:sp>
        <p:nvSpPr>
          <p:cNvPr id="119" name="Rectangle: Rounded Corners 112">
            <a:extLst>
              <a:ext uri="{FF2B5EF4-FFF2-40B4-BE49-F238E27FC236}">
                <a16:creationId xmlns:a16="http://schemas.microsoft.com/office/drawing/2014/main" xmlns="" id="{5AD3546E-39F9-4CCF-87BD-E03C83359FA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12</a:t>
            </a:r>
          </a:p>
        </p:txBody>
      </p:sp>
      <p:sp>
        <p:nvSpPr>
          <p:cNvPr id="120" name="Rectangle: Rounded Corners 113">
            <a:extLst>
              <a:ext uri="{FF2B5EF4-FFF2-40B4-BE49-F238E27FC236}">
                <a16:creationId xmlns:a16="http://schemas.microsoft.com/office/drawing/2014/main" xmlns="" id="{E36FCB8F-D24C-4BE6-8BA0-7C2AB472C0E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11</a:t>
            </a:r>
          </a:p>
        </p:txBody>
      </p:sp>
      <p:sp>
        <p:nvSpPr>
          <p:cNvPr id="121" name="Rectangle: Rounded Corners 114">
            <a:extLst>
              <a:ext uri="{FF2B5EF4-FFF2-40B4-BE49-F238E27FC236}">
                <a16:creationId xmlns:a16="http://schemas.microsoft.com/office/drawing/2014/main" xmlns="" id="{47850E9D-0D34-4F37-A117-24B164992AF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10</a:t>
            </a:r>
          </a:p>
        </p:txBody>
      </p:sp>
      <p:sp>
        <p:nvSpPr>
          <p:cNvPr id="122" name="Rectangle: Rounded Corners 115">
            <a:extLst>
              <a:ext uri="{FF2B5EF4-FFF2-40B4-BE49-F238E27FC236}">
                <a16:creationId xmlns:a16="http://schemas.microsoft.com/office/drawing/2014/main" xmlns="" id="{0C839A7C-BFD7-48F1-9E84-D79F865810A8}"/>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09</a:t>
            </a:r>
          </a:p>
        </p:txBody>
      </p:sp>
      <p:sp>
        <p:nvSpPr>
          <p:cNvPr id="123" name="Rectangle: Rounded Corners 116">
            <a:extLst>
              <a:ext uri="{FF2B5EF4-FFF2-40B4-BE49-F238E27FC236}">
                <a16:creationId xmlns:a16="http://schemas.microsoft.com/office/drawing/2014/main" xmlns="" id="{D09F946D-26C7-4C0C-A9EF-379011192D6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08</a:t>
            </a:r>
          </a:p>
        </p:txBody>
      </p:sp>
      <p:sp>
        <p:nvSpPr>
          <p:cNvPr id="124" name="Rectangle: Rounded Corners 117">
            <a:extLst>
              <a:ext uri="{FF2B5EF4-FFF2-40B4-BE49-F238E27FC236}">
                <a16:creationId xmlns:a16="http://schemas.microsoft.com/office/drawing/2014/main" xmlns="" id="{D8B5A074-3E9E-413D-A5EE-4191B4AFCE19}"/>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07</a:t>
            </a:r>
          </a:p>
        </p:txBody>
      </p:sp>
      <p:sp>
        <p:nvSpPr>
          <p:cNvPr id="125" name="Rectangle: Rounded Corners 118">
            <a:extLst>
              <a:ext uri="{FF2B5EF4-FFF2-40B4-BE49-F238E27FC236}">
                <a16:creationId xmlns:a16="http://schemas.microsoft.com/office/drawing/2014/main" xmlns="" id="{045F8BD9-09FC-4F31-8615-DF70AA70DEC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06</a:t>
            </a:r>
          </a:p>
        </p:txBody>
      </p:sp>
      <p:sp>
        <p:nvSpPr>
          <p:cNvPr id="126" name="Rectangle: Rounded Corners 119">
            <a:extLst>
              <a:ext uri="{FF2B5EF4-FFF2-40B4-BE49-F238E27FC236}">
                <a16:creationId xmlns:a16="http://schemas.microsoft.com/office/drawing/2014/main" xmlns="" id="{6033B4AF-5A97-4354-A082-60906A7323AD}"/>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05</a:t>
            </a:r>
          </a:p>
        </p:txBody>
      </p:sp>
      <p:sp>
        <p:nvSpPr>
          <p:cNvPr id="127" name="Rectangle: Rounded Corners 120">
            <a:extLst>
              <a:ext uri="{FF2B5EF4-FFF2-40B4-BE49-F238E27FC236}">
                <a16:creationId xmlns:a16="http://schemas.microsoft.com/office/drawing/2014/main" xmlns="" id="{0C47BE9A-3E31-44F9-B8E5-DD96F1D0C95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04</a:t>
            </a:r>
          </a:p>
        </p:txBody>
      </p:sp>
      <p:sp>
        <p:nvSpPr>
          <p:cNvPr id="128" name="Rectangle: Rounded Corners 121">
            <a:extLst>
              <a:ext uri="{FF2B5EF4-FFF2-40B4-BE49-F238E27FC236}">
                <a16:creationId xmlns:a16="http://schemas.microsoft.com/office/drawing/2014/main" xmlns="" id="{59CF9923-AA2A-4FB9-BC25-3092A2789D2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03</a:t>
            </a:r>
          </a:p>
        </p:txBody>
      </p:sp>
      <p:sp>
        <p:nvSpPr>
          <p:cNvPr id="129" name="Rectangle: Rounded Corners 122">
            <a:extLst>
              <a:ext uri="{FF2B5EF4-FFF2-40B4-BE49-F238E27FC236}">
                <a16:creationId xmlns:a16="http://schemas.microsoft.com/office/drawing/2014/main" xmlns="" id="{0BB7749A-F808-4666-89F0-2A87378E7FC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02</a:t>
            </a:r>
          </a:p>
        </p:txBody>
      </p:sp>
      <p:sp>
        <p:nvSpPr>
          <p:cNvPr id="130" name="Rectangle: Rounded Corners 123">
            <a:extLst>
              <a:ext uri="{FF2B5EF4-FFF2-40B4-BE49-F238E27FC236}">
                <a16:creationId xmlns:a16="http://schemas.microsoft.com/office/drawing/2014/main" xmlns="" id="{C745544E-4F5B-4696-8760-C31F052B6CBD}"/>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01</a:t>
            </a:r>
          </a:p>
        </p:txBody>
      </p:sp>
      <p:sp>
        <p:nvSpPr>
          <p:cNvPr id="131" name="Rectangle: Rounded Corners 124">
            <a:extLst>
              <a:ext uri="{FF2B5EF4-FFF2-40B4-BE49-F238E27FC236}">
                <a16:creationId xmlns:a16="http://schemas.microsoft.com/office/drawing/2014/main" xmlns="" id="{7CFD3903-C8DA-4B2F-8842-521D41CD86C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00</a:t>
            </a:r>
          </a:p>
        </p:txBody>
      </p:sp>
      <p:sp>
        <p:nvSpPr>
          <p:cNvPr id="132" name="Rectangle: Rounded Corners 125">
            <a:extLst>
              <a:ext uri="{FF2B5EF4-FFF2-40B4-BE49-F238E27FC236}">
                <a16:creationId xmlns:a16="http://schemas.microsoft.com/office/drawing/2014/main" xmlns="" id="{9469AECA-7C3A-4DAA-A37F-BEC486AB3E10}"/>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59</a:t>
            </a:r>
          </a:p>
        </p:txBody>
      </p:sp>
      <p:sp>
        <p:nvSpPr>
          <p:cNvPr id="133" name="Rectangle: Rounded Corners 126">
            <a:extLst>
              <a:ext uri="{FF2B5EF4-FFF2-40B4-BE49-F238E27FC236}">
                <a16:creationId xmlns:a16="http://schemas.microsoft.com/office/drawing/2014/main" xmlns="" id="{2AACBEEA-41FC-449B-9579-7BE8431678F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58</a:t>
            </a:r>
          </a:p>
        </p:txBody>
      </p:sp>
      <p:sp>
        <p:nvSpPr>
          <p:cNvPr id="134" name="Rectangle: Rounded Corners 127">
            <a:extLst>
              <a:ext uri="{FF2B5EF4-FFF2-40B4-BE49-F238E27FC236}">
                <a16:creationId xmlns:a16="http://schemas.microsoft.com/office/drawing/2014/main" xmlns="" id="{1DA8B4BC-958C-4AC7-A069-A3A5AE75FE5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57</a:t>
            </a:r>
          </a:p>
        </p:txBody>
      </p:sp>
      <p:sp>
        <p:nvSpPr>
          <p:cNvPr id="135" name="Rectangle: Rounded Corners 128">
            <a:extLst>
              <a:ext uri="{FF2B5EF4-FFF2-40B4-BE49-F238E27FC236}">
                <a16:creationId xmlns:a16="http://schemas.microsoft.com/office/drawing/2014/main" xmlns="" id="{C3435C5A-E89F-4488-8E44-EF960205E48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56</a:t>
            </a:r>
          </a:p>
        </p:txBody>
      </p:sp>
      <p:sp>
        <p:nvSpPr>
          <p:cNvPr id="136" name="Rectangle: Rounded Corners 129">
            <a:extLst>
              <a:ext uri="{FF2B5EF4-FFF2-40B4-BE49-F238E27FC236}">
                <a16:creationId xmlns:a16="http://schemas.microsoft.com/office/drawing/2014/main" xmlns="" id="{C5B7E97D-343D-4290-B5BE-8C0E766B1D0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55</a:t>
            </a:r>
          </a:p>
        </p:txBody>
      </p:sp>
      <p:sp>
        <p:nvSpPr>
          <p:cNvPr id="137" name="Rectangle: Rounded Corners 130">
            <a:extLst>
              <a:ext uri="{FF2B5EF4-FFF2-40B4-BE49-F238E27FC236}">
                <a16:creationId xmlns:a16="http://schemas.microsoft.com/office/drawing/2014/main" xmlns="" id="{489E9D00-8E24-486A-90EC-5B538BD38C8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54</a:t>
            </a:r>
          </a:p>
        </p:txBody>
      </p:sp>
      <p:sp>
        <p:nvSpPr>
          <p:cNvPr id="138" name="Rectangle: Rounded Corners 131">
            <a:extLst>
              <a:ext uri="{FF2B5EF4-FFF2-40B4-BE49-F238E27FC236}">
                <a16:creationId xmlns:a16="http://schemas.microsoft.com/office/drawing/2014/main" xmlns="" id="{46A8485B-BB1A-46D4-84D0-8553E186C05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53</a:t>
            </a:r>
          </a:p>
        </p:txBody>
      </p:sp>
      <p:sp>
        <p:nvSpPr>
          <p:cNvPr id="139" name="Rectangle: Rounded Corners 132">
            <a:extLst>
              <a:ext uri="{FF2B5EF4-FFF2-40B4-BE49-F238E27FC236}">
                <a16:creationId xmlns:a16="http://schemas.microsoft.com/office/drawing/2014/main" xmlns="" id="{BF2506A6-948A-4054-964F-CCECFC2BE50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52</a:t>
            </a:r>
          </a:p>
        </p:txBody>
      </p:sp>
      <p:sp>
        <p:nvSpPr>
          <p:cNvPr id="140" name="Rectangle: Rounded Corners 133">
            <a:extLst>
              <a:ext uri="{FF2B5EF4-FFF2-40B4-BE49-F238E27FC236}">
                <a16:creationId xmlns:a16="http://schemas.microsoft.com/office/drawing/2014/main" xmlns="" id="{16E25A96-3EF2-4AB4-B74A-0E22026B494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51</a:t>
            </a:r>
          </a:p>
        </p:txBody>
      </p:sp>
      <p:sp>
        <p:nvSpPr>
          <p:cNvPr id="141" name="Rectangle: Rounded Corners 134">
            <a:extLst>
              <a:ext uri="{FF2B5EF4-FFF2-40B4-BE49-F238E27FC236}">
                <a16:creationId xmlns:a16="http://schemas.microsoft.com/office/drawing/2014/main" xmlns="" id="{9A828F1B-0036-4D71-A052-121100917129}"/>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50</a:t>
            </a:r>
          </a:p>
        </p:txBody>
      </p:sp>
      <p:sp>
        <p:nvSpPr>
          <p:cNvPr id="142" name="Rectangle: Rounded Corners 135">
            <a:extLst>
              <a:ext uri="{FF2B5EF4-FFF2-40B4-BE49-F238E27FC236}">
                <a16:creationId xmlns:a16="http://schemas.microsoft.com/office/drawing/2014/main" xmlns="" id="{5C86D274-946D-4BC5-8976-A391DED16B59}"/>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49</a:t>
            </a:r>
          </a:p>
        </p:txBody>
      </p:sp>
      <p:sp>
        <p:nvSpPr>
          <p:cNvPr id="143" name="Rectangle: Rounded Corners 136">
            <a:extLst>
              <a:ext uri="{FF2B5EF4-FFF2-40B4-BE49-F238E27FC236}">
                <a16:creationId xmlns:a16="http://schemas.microsoft.com/office/drawing/2014/main" xmlns="" id="{2567616E-784E-4FCC-85C5-C49D60A2AF2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48</a:t>
            </a:r>
          </a:p>
        </p:txBody>
      </p:sp>
      <p:sp>
        <p:nvSpPr>
          <p:cNvPr id="144" name="Rectangle: Rounded Corners 137">
            <a:extLst>
              <a:ext uri="{FF2B5EF4-FFF2-40B4-BE49-F238E27FC236}">
                <a16:creationId xmlns:a16="http://schemas.microsoft.com/office/drawing/2014/main" xmlns="" id="{830A6B62-21C5-4294-8EDA-7F5A374797A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47</a:t>
            </a:r>
          </a:p>
        </p:txBody>
      </p:sp>
      <p:sp>
        <p:nvSpPr>
          <p:cNvPr id="145" name="Rectangle: Rounded Corners 138">
            <a:extLst>
              <a:ext uri="{FF2B5EF4-FFF2-40B4-BE49-F238E27FC236}">
                <a16:creationId xmlns:a16="http://schemas.microsoft.com/office/drawing/2014/main" xmlns="" id="{5ECB8C42-A78A-44EC-BAC8-FEC246B57FF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46</a:t>
            </a:r>
          </a:p>
        </p:txBody>
      </p:sp>
      <p:sp>
        <p:nvSpPr>
          <p:cNvPr id="146" name="Rectangle: Rounded Corners 139">
            <a:extLst>
              <a:ext uri="{FF2B5EF4-FFF2-40B4-BE49-F238E27FC236}">
                <a16:creationId xmlns:a16="http://schemas.microsoft.com/office/drawing/2014/main" xmlns="" id="{7E9FEDD3-D963-4400-8591-5C849A3A78E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45</a:t>
            </a:r>
          </a:p>
        </p:txBody>
      </p:sp>
      <p:sp>
        <p:nvSpPr>
          <p:cNvPr id="147" name="Rectangle: Rounded Corners 140">
            <a:extLst>
              <a:ext uri="{FF2B5EF4-FFF2-40B4-BE49-F238E27FC236}">
                <a16:creationId xmlns:a16="http://schemas.microsoft.com/office/drawing/2014/main" xmlns="" id="{2E0AE397-4337-4357-9CD2-3CF8B2A3950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44</a:t>
            </a:r>
          </a:p>
        </p:txBody>
      </p:sp>
      <p:sp>
        <p:nvSpPr>
          <p:cNvPr id="148" name="Rectangle: Rounded Corners 141">
            <a:extLst>
              <a:ext uri="{FF2B5EF4-FFF2-40B4-BE49-F238E27FC236}">
                <a16:creationId xmlns:a16="http://schemas.microsoft.com/office/drawing/2014/main" xmlns="" id="{04DC9D4A-2A7F-4FF1-A964-1863D6F4274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149" name="Rectangle: Rounded Corners 142">
            <a:extLst>
              <a:ext uri="{FF2B5EF4-FFF2-40B4-BE49-F238E27FC236}">
                <a16:creationId xmlns:a16="http://schemas.microsoft.com/office/drawing/2014/main" xmlns="" id="{C62DE3EA-2071-4762-BCAA-11F2AE2A359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42</a:t>
            </a:r>
          </a:p>
        </p:txBody>
      </p:sp>
      <p:sp>
        <p:nvSpPr>
          <p:cNvPr id="150" name="Rectangle: Rounded Corners 143">
            <a:extLst>
              <a:ext uri="{FF2B5EF4-FFF2-40B4-BE49-F238E27FC236}">
                <a16:creationId xmlns:a16="http://schemas.microsoft.com/office/drawing/2014/main" xmlns="" id="{FF98C424-72B7-4270-BE55-875C31C749E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41</a:t>
            </a:r>
          </a:p>
        </p:txBody>
      </p:sp>
      <p:sp>
        <p:nvSpPr>
          <p:cNvPr id="151" name="Rectangle: Rounded Corners 144">
            <a:extLst>
              <a:ext uri="{FF2B5EF4-FFF2-40B4-BE49-F238E27FC236}">
                <a16:creationId xmlns:a16="http://schemas.microsoft.com/office/drawing/2014/main" xmlns="" id="{EC5557A4-DD93-4F65-903C-3F9FED8FFA69}"/>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40</a:t>
            </a:r>
          </a:p>
        </p:txBody>
      </p:sp>
      <p:sp>
        <p:nvSpPr>
          <p:cNvPr id="152" name="Rectangle: Rounded Corners 145">
            <a:extLst>
              <a:ext uri="{FF2B5EF4-FFF2-40B4-BE49-F238E27FC236}">
                <a16:creationId xmlns:a16="http://schemas.microsoft.com/office/drawing/2014/main" xmlns="" id="{920A8483-E618-44CD-A323-AB00AB749BE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39</a:t>
            </a:r>
          </a:p>
        </p:txBody>
      </p:sp>
      <p:sp>
        <p:nvSpPr>
          <p:cNvPr id="153" name="Rectangle: Rounded Corners 146">
            <a:extLst>
              <a:ext uri="{FF2B5EF4-FFF2-40B4-BE49-F238E27FC236}">
                <a16:creationId xmlns:a16="http://schemas.microsoft.com/office/drawing/2014/main" xmlns="" id="{5347BA59-A685-499B-A3A0-423A8A1FF14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38</a:t>
            </a:r>
          </a:p>
        </p:txBody>
      </p:sp>
      <p:sp>
        <p:nvSpPr>
          <p:cNvPr id="154" name="Rectangle: Rounded Corners 147">
            <a:extLst>
              <a:ext uri="{FF2B5EF4-FFF2-40B4-BE49-F238E27FC236}">
                <a16:creationId xmlns:a16="http://schemas.microsoft.com/office/drawing/2014/main" xmlns="" id="{0D0F3284-250B-4DB0-BECE-07568308485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37</a:t>
            </a:r>
          </a:p>
        </p:txBody>
      </p:sp>
      <p:sp>
        <p:nvSpPr>
          <p:cNvPr id="155" name="Rectangle: Rounded Corners 148">
            <a:extLst>
              <a:ext uri="{FF2B5EF4-FFF2-40B4-BE49-F238E27FC236}">
                <a16:creationId xmlns:a16="http://schemas.microsoft.com/office/drawing/2014/main" xmlns="" id="{7F7FEBF4-A581-42CC-BE08-C1F563FBCB0F}"/>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36</a:t>
            </a:r>
          </a:p>
        </p:txBody>
      </p:sp>
      <p:sp>
        <p:nvSpPr>
          <p:cNvPr id="156" name="Rectangle: Rounded Corners 149">
            <a:extLst>
              <a:ext uri="{FF2B5EF4-FFF2-40B4-BE49-F238E27FC236}">
                <a16:creationId xmlns:a16="http://schemas.microsoft.com/office/drawing/2014/main" xmlns="" id="{D86169BE-2383-48F5-9C09-37D04D4731C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35</a:t>
            </a:r>
          </a:p>
        </p:txBody>
      </p:sp>
      <p:sp>
        <p:nvSpPr>
          <p:cNvPr id="157" name="Rectangle: Rounded Corners 150">
            <a:extLst>
              <a:ext uri="{FF2B5EF4-FFF2-40B4-BE49-F238E27FC236}">
                <a16:creationId xmlns:a16="http://schemas.microsoft.com/office/drawing/2014/main" xmlns="" id="{BE771E9C-73F2-453E-A9EF-CDFF3076D17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34</a:t>
            </a:r>
          </a:p>
        </p:txBody>
      </p:sp>
      <p:sp>
        <p:nvSpPr>
          <p:cNvPr id="158" name="Rectangle: Rounded Corners 151">
            <a:extLst>
              <a:ext uri="{FF2B5EF4-FFF2-40B4-BE49-F238E27FC236}">
                <a16:creationId xmlns:a16="http://schemas.microsoft.com/office/drawing/2014/main" xmlns="" id="{968C1B66-28C9-4070-B6AA-4715CBE06B7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159" name="Rectangle: Rounded Corners 152">
            <a:extLst>
              <a:ext uri="{FF2B5EF4-FFF2-40B4-BE49-F238E27FC236}">
                <a16:creationId xmlns:a16="http://schemas.microsoft.com/office/drawing/2014/main" xmlns="" id="{8A5001A9-7B40-4F56-959D-755EB293FA0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32</a:t>
            </a:r>
          </a:p>
        </p:txBody>
      </p:sp>
      <p:sp>
        <p:nvSpPr>
          <p:cNvPr id="160" name="Rectangle: Rounded Corners 153">
            <a:extLst>
              <a:ext uri="{FF2B5EF4-FFF2-40B4-BE49-F238E27FC236}">
                <a16:creationId xmlns:a16="http://schemas.microsoft.com/office/drawing/2014/main" xmlns="" id="{814FDA04-0BB1-479F-BD6A-6A3C87494CD8}"/>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31</a:t>
            </a:r>
          </a:p>
        </p:txBody>
      </p:sp>
      <p:sp>
        <p:nvSpPr>
          <p:cNvPr id="161" name="Rectangle: Rounded Corners 154">
            <a:extLst>
              <a:ext uri="{FF2B5EF4-FFF2-40B4-BE49-F238E27FC236}">
                <a16:creationId xmlns:a16="http://schemas.microsoft.com/office/drawing/2014/main" xmlns="" id="{5DEE4CEB-E13F-4E54-9CAB-8082B7CE536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30</a:t>
            </a:r>
          </a:p>
        </p:txBody>
      </p:sp>
      <p:sp>
        <p:nvSpPr>
          <p:cNvPr id="162" name="Rectangle: Rounded Corners 155">
            <a:extLst>
              <a:ext uri="{FF2B5EF4-FFF2-40B4-BE49-F238E27FC236}">
                <a16:creationId xmlns:a16="http://schemas.microsoft.com/office/drawing/2014/main" xmlns="" id="{B341448D-0B2C-4AFD-AA4E-8CC6050E422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29</a:t>
            </a:r>
          </a:p>
        </p:txBody>
      </p:sp>
      <p:sp>
        <p:nvSpPr>
          <p:cNvPr id="163" name="Rectangle: Rounded Corners 156">
            <a:extLst>
              <a:ext uri="{FF2B5EF4-FFF2-40B4-BE49-F238E27FC236}">
                <a16:creationId xmlns:a16="http://schemas.microsoft.com/office/drawing/2014/main" xmlns="" id="{0D7F1BF5-CF44-4984-93AE-4CFF6E88603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28</a:t>
            </a:r>
          </a:p>
        </p:txBody>
      </p:sp>
      <p:sp>
        <p:nvSpPr>
          <p:cNvPr id="164" name="Rectangle: Rounded Corners 157">
            <a:extLst>
              <a:ext uri="{FF2B5EF4-FFF2-40B4-BE49-F238E27FC236}">
                <a16:creationId xmlns:a16="http://schemas.microsoft.com/office/drawing/2014/main" xmlns="" id="{6E3BC4C4-823B-441E-A0BB-9E7E2B27260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27</a:t>
            </a:r>
          </a:p>
        </p:txBody>
      </p:sp>
      <p:sp>
        <p:nvSpPr>
          <p:cNvPr id="165" name="Rectangle: Rounded Corners 158">
            <a:extLst>
              <a:ext uri="{FF2B5EF4-FFF2-40B4-BE49-F238E27FC236}">
                <a16:creationId xmlns:a16="http://schemas.microsoft.com/office/drawing/2014/main" xmlns="" id="{88793236-B96A-4072-BE01-1AD05643F33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26</a:t>
            </a:r>
          </a:p>
        </p:txBody>
      </p:sp>
      <p:sp>
        <p:nvSpPr>
          <p:cNvPr id="166" name="Rectangle: Rounded Corners 159">
            <a:extLst>
              <a:ext uri="{FF2B5EF4-FFF2-40B4-BE49-F238E27FC236}">
                <a16:creationId xmlns:a16="http://schemas.microsoft.com/office/drawing/2014/main" xmlns="" id="{BC8857BE-A132-4784-AC9E-DAF6C404D9C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25</a:t>
            </a:r>
          </a:p>
        </p:txBody>
      </p:sp>
      <p:sp>
        <p:nvSpPr>
          <p:cNvPr id="167" name="Rectangle: Rounded Corners 160">
            <a:extLst>
              <a:ext uri="{FF2B5EF4-FFF2-40B4-BE49-F238E27FC236}">
                <a16:creationId xmlns:a16="http://schemas.microsoft.com/office/drawing/2014/main" xmlns="" id="{686B9027-29E9-4024-938E-43D222270C95}"/>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24</a:t>
            </a:r>
          </a:p>
        </p:txBody>
      </p:sp>
      <p:sp>
        <p:nvSpPr>
          <p:cNvPr id="168" name="Rectangle: Rounded Corners 161">
            <a:extLst>
              <a:ext uri="{FF2B5EF4-FFF2-40B4-BE49-F238E27FC236}">
                <a16:creationId xmlns:a16="http://schemas.microsoft.com/office/drawing/2014/main" xmlns="" id="{113214FA-CCEC-44B9-AB7B-04B9495DBC8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23</a:t>
            </a:r>
          </a:p>
        </p:txBody>
      </p:sp>
      <p:sp>
        <p:nvSpPr>
          <p:cNvPr id="169" name="Rectangle: Rounded Corners 162">
            <a:extLst>
              <a:ext uri="{FF2B5EF4-FFF2-40B4-BE49-F238E27FC236}">
                <a16:creationId xmlns:a16="http://schemas.microsoft.com/office/drawing/2014/main" xmlns="" id="{C0B71CE7-26B1-4AB8-8849-F5D19A608F6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22</a:t>
            </a:r>
          </a:p>
        </p:txBody>
      </p:sp>
      <p:sp>
        <p:nvSpPr>
          <p:cNvPr id="170" name="Rectangle: Rounded Corners 163">
            <a:extLst>
              <a:ext uri="{FF2B5EF4-FFF2-40B4-BE49-F238E27FC236}">
                <a16:creationId xmlns:a16="http://schemas.microsoft.com/office/drawing/2014/main" xmlns="" id="{4F517DE3-294F-4F4B-B100-095C056E80E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21</a:t>
            </a:r>
          </a:p>
        </p:txBody>
      </p:sp>
      <p:sp>
        <p:nvSpPr>
          <p:cNvPr id="171" name="Rectangle: Rounded Corners 164">
            <a:extLst>
              <a:ext uri="{FF2B5EF4-FFF2-40B4-BE49-F238E27FC236}">
                <a16:creationId xmlns:a16="http://schemas.microsoft.com/office/drawing/2014/main" xmlns="" id="{56EE57BA-F071-465B-A36D-330D9653E571}"/>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20</a:t>
            </a:r>
          </a:p>
        </p:txBody>
      </p:sp>
      <p:sp>
        <p:nvSpPr>
          <p:cNvPr id="172" name="Rectangle: Rounded Corners 165">
            <a:extLst>
              <a:ext uri="{FF2B5EF4-FFF2-40B4-BE49-F238E27FC236}">
                <a16:creationId xmlns:a16="http://schemas.microsoft.com/office/drawing/2014/main" xmlns="" id="{DBA8F11A-01F2-42AE-B4C7-224205CFE01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19</a:t>
            </a:r>
          </a:p>
        </p:txBody>
      </p:sp>
      <p:sp>
        <p:nvSpPr>
          <p:cNvPr id="173" name="Rectangle: Rounded Corners 166">
            <a:extLst>
              <a:ext uri="{FF2B5EF4-FFF2-40B4-BE49-F238E27FC236}">
                <a16:creationId xmlns:a16="http://schemas.microsoft.com/office/drawing/2014/main" xmlns="" id="{68F97C3A-BC6D-4838-AA2E-B8D4EA0DD16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18</a:t>
            </a:r>
          </a:p>
        </p:txBody>
      </p:sp>
      <p:sp>
        <p:nvSpPr>
          <p:cNvPr id="174" name="Rectangle: Rounded Corners 167">
            <a:extLst>
              <a:ext uri="{FF2B5EF4-FFF2-40B4-BE49-F238E27FC236}">
                <a16:creationId xmlns:a16="http://schemas.microsoft.com/office/drawing/2014/main" xmlns="" id="{499B0D9E-C4E4-46EF-9FE6-463564972FF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17</a:t>
            </a:r>
          </a:p>
        </p:txBody>
      </p:sp>
      <p:sp>
        <p:nvSpPr>
          <p:cNvPr id="175" name="Rectangle: Rounded Corners 168">
            <a:extLst>
              <a:ext uri="{FF2B5EF4-FFF2-40B4-BE49-F238E27FC236}">
                <a16:creationId xmlns:a16="http://schemas.microsoft.com/office/drawing/2014/main" xmlns="" id="{1231150D-3145-4F76-B57B-BC7C636068D6}"/>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16</a:t>
            </a:r>
          </a:p>
        </p:txBody>
      </p:sp>
      <p:sp>
        <p:nvSpPr>
          <p:cNvPr id="176" name="Rectangle: Rounded Corners 169">
            <a:extLst>
              <a:ext uri="{FF2B5EF4-FFF2-40B4-BE49-F238E27FC236}">
                <a16:creationId xmlns:a16="http://schemas.microsoft.com/office/drawing/2014/main" xmlns="" id="{0B91E6A0-8D6E-49C5-B10B-BB1CF37B81AD}"/>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15</a:t>
            </a:r>
          </a:p>
        </p:txBody>
      </p:sp>
      <p:sp>
        <p:nvSpPr>
          <p:cNvPr id="177" name="Rectangle: Rounded Corners 170">
            <a:extLst>
              <a:ext uri="{FF2B5EF4-FFF2-40B4-BE49-F238E27FC236}">
                <a16:creationId xmlns:a16="http://schemas.microsoft.com/office/drawing/2014/main" xmlns="" id="{38026127-711B-435B-94DE-DB6E149DC71C}"/>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14</a:t>
            </a:r>
          </a:p>
        </p:txBody>
      </p:sp>
      <p:sp>
        <p:nvSpPr>
          <p:cNvPr id="178" name="Rectangle: Rounded Corners 171">
            <a:extLst>
              <a:ext uri="{FF2B5EF4-FFF2-40B4-BE49-F238E27FC236}">
                <a16:creationId xmlns:a16="http://schemas.microsoft.com/office/drawing/2014/main" xmlns="" id="{C14C8319-0B3A-487C-9EE4-F983C356254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13</a:t>
            </a:r>
          </a:p>
        </p:txBody>
      </p:sp>
      <p:sp>
        <p:nvSpPr>
          <p:cNvPr id="179" name="Rectangle: Rounded Corners 172">
            <a:extLst>
              <a:ext uri="{FF2B5EF4-FFF2-40B4-BE49-F238E27FC236}">
                <a16:creationId xmlns:a16="http://schemas.microsoft.com/office/drawing/2014/main" xmlns="" id="{E9E2E2C0-B1DF-479D-9546-086E854B4CDE}"/>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12</a:t>
            </a:r>
          </a:p>
        </p:txBody>
      </p:sp>
      <p:sp>
        <p:nvSpPr>
          <p:cNvPr id="180" name="Rectangle: Rounded Corners 173">
            <a:extLst>
              <a:ext uri="{FF2B5EF4-FFF2-40B4-BE49-F238E27FC236}">
                <a16:creationId xmlns:a16="http://schemas.microsoft.com/office/drawing/2014/main" xmlns="" id="{9C4BF873-A821-4628-97A8-D059937CAAF3}"/>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11</a:t>
            </a:r>
          </a:p>
        </p:txBody>
      </p:sp>
      <p:sp>
        <p:nvSpPr>
          <p:cNvPr id="181" name="Rectangle: Rounded Corners 174">
            <a:extLst>
              <a:ext uri="{FF2B5EF4-FFF2-40B4-BE49-F238E27FC236}">
                <a16:creationId xmlns:a16="http://schemas.microsoft.com/office/drawing/2014/main" xmlns="" id="{52691D40-8C0E-4667-A610-1C54EA7D9EE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10</a:t>
            </a:r>
          </a:p>
        </p:txBody>
      </p:sp>
      <p:sp>
        <p:nvSpPr>
          <p:cNvPr id="182" name="Rectangle: Rounded Corners 175">
            <a:extLst>
              <a:ext uri="{FF2B5EF4-FFF2-40B4-BE49-F238E27FC236}">
                <a16:creationId xmlns:a16="http://schemas.microsoft.com/office/drawing/2014/main" xmlns="" id="{93E9F58F-BEA1-46C8-883A-2E2D092369E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09</a:t>
            </a:r>
          </a:p>
        </p:txBody>
      </p:sp>
      <p:sp>
        <p:nvSpPr>
          <p:cNvPr id="183" name="Rectangle: Rounded Corners 176">
            <a:extLst>
              <a:ext uri="{FF2B5EF4-FFF2-40B4-BE49-F238E27FC236}">
                <a16:creationId xmlns:a16="http://schemas.microsoft.com/office/drawing/2014/main" xmlns="" id="{23D056EC-DD40-48B3-8FE2-2B7113C71C1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08</a:t>
            </a:r>
          </a:p>
        </p:txBody>
      </p:sp>
      <p:sp>
        <p:nvSpPr>
          <p:cNvPr id="184" name="Rectangle: Rounded Corners 177">
            <a:extLst>
              <a:ext uri="{FF2B5EF4-FFF2-40B4-BE49-F238E27FC236}">
                <a16:creationId xmlns:a16="http://schemas.microsoft.com/office/drawing/2014/main" xmlns="" id="{90370E08-2678-4A2F-B297-15FB23DDD29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07</a:t>
            </a:r>
          </a:p>
        </p:txBody>
      </p:sp>
      <p:sp>
        <p:nvSpPr>
          <p:cNvPr id="185" name="Rectangle: Rounded Corners 178">
            <a:extLst>
              <a:ext uri="{FF2B5EF4-FFF2-40B4-BE49-F238E27FC236}">
                <a16:creationId xmlns:a16="http://schemas.microsoft.com/office/drawing/2014/main" xmlns="" id="{68B8FE45-45C7-4981-AAA5-E349D81F3027}"/>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06</a:t>
            </a:r>
          </a:p>
        </p:txBody>
      </p:sp>
      <p:sp>
        <p:nvSpPr>
          <p:cNvPr id="186" name="Rectangle: Rounded Corners 179">
            <a:extLst>
              <a:ext uri="{FF2B5EF4-FFF2-40B4-BE49-F238E27FC236}">
                <a16:creationId xmlns:a16="http://schemas.microsoft.com/office/drawing/2014/main" xmlns="" id="{3F153729-FDBD-4EB4-AE34-FE8FDA2B9D2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05</a:t>
            </a:r>
          </a:p>
        </p:txBody>
      </p:sp>
      <p:sp>
        <p:nvSpPr>
          <p:cNvPr id="187" name="Rectangle: Rounded Corners 180">
            <a:extLst>
              <a:ext uri="{FF2B5EF4-FFF2-40B4-BE49-F238E27FC236}">
                <a16:creationId xmlns:a16="http://schemas.microsoft.com/office/drawing/2014/main" xmlns="" id="{C504947B-95BA-4E4E-806B-E6908ED53E70}"/>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8" name="Rectangle: Rounded Corners 181">
            <a:extLst>
              <a:ext uri="{FF2B5EF4-FFF2-40B4-BE49-F238E27FC236}">
                <a16:creationId xmlns:a16="http://schemas.microsoft.com/office/drawing/2014/main" xmlns="" id="{FA2AE9AA-DF6C-4198-8070-BE28C33BC93B}"/>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9" name="Rectangle: Rounded Corners 182">
            <a:extLst>
              <a:ext uri="{FF2B5EF4-FFF2-40B4-BE49-F238E27FC236}">
                <a16:creationId xmlns:a16="http://schemas.microsoft.com/office/drawing/2014/main" xmlns="" id="{5574E918-FCCF-4F5A-8338-F0195D48D322}"/>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90" name="Rectangle: Rounded Corners 183">
            <a:extLst>
              <a:ext uri="{FF2B5EF4-FFF2-40B4-BE49-F238E27FC236}">
                <a16:creationId xmlns:a16="http://schemas.microsoft.com/office/drawing/2014/main" xmlns="" id="{84498586-260B-44AC-9119-279CD8106F7A}"/>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1" name="Rectangle: Rounded Corners 184">
            <a:extLst>
              <a:ext uri="{FF2B5EF4-FFF2-40B4-BE49-F238E27FC236}">
                <a16:creationId xmlns:a16="http://schemas.microsoft.com/office/drawing/2014/main" xmlns="" id="{07059D34-D489-4C48-9C01-029A2E8240D4}"/>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192" name="Rectangle: Rounded Corners 186">
            <a:extLst>
              <a:ext uri="{FF2B5EF4-FFF2-40B4-BE49-F238E27FC236}">
                <a16:creationId xmlns:a16="http://schemas.microsoft.com/office/drawing/2014/main" xmlns="" id="{09BD8570-F3EE-4550-91DC-3636FF64E440}"/>
              </a:ext>
            </a:extLst>
          </p:cNvPr>
          <p:cNvSpPr/>
          <p:nvPr/>
        </p:nvSpPr>
        <p:spPr>
          <a:xfrm>
            <a:off x="6173450" y="3010271"/>
            <a:ext cx="2292627" cy="1103243"/>
          </a:xfrm>
          <a:prstGeom prst="roundRect">
            <a:avLst/>
          </a:prstGeom>
          <a:solidFill>
            <a:schemeClr val="tx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232019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randombar(horizontal)">
                                      <p:cBhvr>
                                        <p:cTn id="11" dur="500"/>
                                        <p:tgtEl>
                                          <p:spTgt spid="8">
                                            <p:bg/>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0"/>
                                        </p:tgtEl>
                                      </p:cBhvr>
                                    </p:animEffect>
                                    <p:animScale>
                                      <p:cBhvr>
                                        <p:cTn id="20" dur="250" autoRev="1" fill="hold"/>
                                        <p:tgtEl>
                                          <p:spTgt spid="10"/>
                                        </p:tgtEl>
                                      </p:cBhvr>
                                      <p:by x="105000" y="105000"/>
                                    </p:animScale>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999"/>
                                          </p:stCondLst>
                                        </p:cTn>
                                        <p:tgtEl>
                                          <p:spTgt spid="11"/>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999"/>
                                          </p:stCondLst>
                                        </p:cTn>
                                        <p:tgtEl>
                                          <p:spTgt spid="12"/>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999"/>
                                          </p:stCondLst>
                                        </p:cTn>
                                        <p:tgtEl>
                                          <p:spTgt spid="13"/>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0"/>
                                  </p:stCondLst>
                                  <p:childTnLst>
                                    <p:set>
                                      <p:cBhvr>
                                        <p:cTn id="32" dur="1" fill="hold">
                                          <p:stCondLst>
                                            <p:cond delay="999"/>
                                          </p:stCondLst>
                                        </p:cTn>
                                        <p:tgtEl>
                                          <p:spTgt spid="14"/>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999"/>
                                          </p:stCondLst>
                                        </p:cTn>
                                        <p:tgtEl>
                                          <p:spTgt spid="15"/>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cTn>
                              </p:par>
                            </p:childTnLst>
                          </p:cTn>
                        </p:par>
                        <p:par>
                          <p:cTn id="39" fill="hold">
                            <p:stCondLst>
                              <p:cond delay="65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cTn>
                              </p:par>
                            </p:childTnLst>
                          </p:cTn>
                        </p:par>
                        <p:par>
                          <p:cTn id="45" fill="hold">
                            <p:stCondLst>
                              <p:cond delay="85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cTn>
                              </p:par>
                            </p:childTnLst>
                          </p:cTn>
                        </p:par>
                        <p:par>
                          <p:cTn id="48" fill="hold">
                            <p:stCondLst>
                              <p:cond delay="95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cTn>
                              </p:par>
                            </p:childTnLst>
                          </p:cTn>
                        </p:par>
                        <p:par>
                          <p:cTn id="51" fill="hold">
                            <p:stCondLst>
                              <p:cond delay="105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cTn>
                              </p:par>
                            </p:childTnLst>
                          </p:cTn>
                        </p:par>
                        <p:par>
                          <p:cTn id="54" fill="hold">
                            <p:stCondLst>
                              <p:cond delay="115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cTn>
                              </p:par>
                            </p:childTnLst>
                          </p:cTn>
                        </p:par>
                        <p:par>
                          <p:cTn id="57" fill="hold">
                            <p:stCondLst>
                              <p:cond delay="125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cTn>
                              </p:par>
                            </p:childTnLst>
                          </p:cTn>
                        </p:par>
                        <p:par>
                          <p:cTn id="60" fill="hold">
                            <p:stCondLst>
                              <p:cond delay="135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cTn>
                              </p:par>
                            </p:childTnLst>
                          </p:cTn>
                        </p:par>
                        <p:par>
                          <p:cTn id="63" fill="hold">
                            <p:stCondLst>
                              <p:cond delay="145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cTn>
                              </p:par>
                            </p:childTnLst>
                          </p:cTn>
                        </p:par>
                        <p:par>
                          <p:cTn id="66" fill="hold">
                            <p:stCondLst>
                              <p:cond delay="155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cTn>
                              </p:par>
                            </p:childTnLst>
                          </p:cTn>
                        </p:par>
                        <p:par>
                          <p:cTn id="69" fill="hold">
                            <p:stCondLst>
                              <p:cond delay="16500"/>
                            </p:stCondLst>
                            <p:childTnLst>
                              <p:par>
                                <p:cTn id="70" presetID="1" presetClass="entr" presetSubtype="0" fill="hold" grpId="0" nodeType="afterEffect">
                                  <p:stCondLst>
                                    <p:cond delay="0"/>
                                  </p:stCondLst>
                                  <p:childTnLst>
                                    <p:set>
                                      <p:cBhvr>
                                        <p:cTn id="71" dur="1" fill="hold">
                                          <p:stCondLst>
                                            <p:cond delay="999"/>
                                          </p:stCondLst>
                                        </p:cTn>
                                        <p:tgtEl>
                                          <p:spTgt spid="27"/>
                                        </p:tgtEl>
                                        <p:attrNameLst>
                                          <p:attrName>style.visibility</p:attrName>
                                        </p:attrNameLst>
                                      </p:cBhvr>
                                      <p:to>
                                        <p:strVal val="visible"/>
                                      </p:to>
                                    </p:set>
                                  </p:childTnLst>
                                </p:cTn>
                              </p:par>
                            </p:childTnLst>
                          </p:cTn>
                        </p:par>
                        <p:par>
                          <p:cTn id="72" fill="hold">
                            <p:stCondLst>
                              <p:cond delay="17500"/>
                            </p:stCondLst>
                            <p:childTnLst>
                              <p:par>
                                <p:cTn id="73" presetID="1" presetClass="entr" presetSubtype="0" fill="hold" grpId="0" nodeType="afterEffect">
                                  <p:stCondLst>
                                    <p:cond delay="0"/>
                                  </p:stCondLst>
                                  <p:childTnLst>
                                    <p:set>
                                      <p:cBhvr>
                                        <p:cTn id="74" dur="1" fill="hold">
                                          <p:stCondLst>
                                            <p:cond delay="999"/>
                                          </p:stCondLst>
                                        </p:cTn>
                                        <p:tgtEl>
                                          <p:spTgt spid="28"/>
                                        </p:tgtEl>
                                        <p:attrNameLst>
                                          <p:attrName>style.visibility</p:attrName>
                                        </p:attrNameLst>
                                      </p:cBhvr>
                                      <p:to>
                                        <p:strVal val="visible"/>
                                      </p:to>
                                    </p:set>
                                  </p:childTnLst>
                                </p:cTn>
                              </p:par>
                            </p:childTnLst>
                          </p:cTn>
                        </p:par>
                        <p:par>
                          <p:cTn id="75" fill="hold">
                            <p:stCondLst>
                              <p:cond delay="18500"/>
                            </p:stCondLst>
                            <p:childTnLst>
                              <p:par>
                                <p:cTn id="76" presetID="1" presetClass="entr" presetSubtype="0" fill="hold" grpId="0" nodeType="afterEffect">
                                  <p:stCondLst>
                                    <p:cond delay="0"/>
                                  </p:stCondLst>
                                  <p:childTnLst>
                                    <p:set>
                                      <p:cBhvr>
                                        <p:cTn id="77" dur="1" fill="hold">
                                          <p:stCondLst>
                                            <p:cond delay="999"/>
                                          </p:stCondLst>
                                        </p:cTn>
                                        <p:tgtEl>
                                          <p:spTgt spid="29"/>
                                        </p:tgtEl>
                                        <p:attrNameLst>
                                          <p:attrName>style.visibility</p:attrName>
                                        </p:attrNameLst>
                                      </p:cBhvr>
                                      <p:to>
                                        <p:strVal val="visible"/>
                                      </p:to>
                                    </p:set>
                                  </p:childTnLst>
                                </p:cTn>
                              </p:par>
                            </p:childTnLst>
                          </p:cTn>
                        </p:par>
                        <p:par>
                          <p:cTn id="78" fill="hold">
                            <p:stCondLst>
                              <p:cond delay="19500"/>
                            </p:stCondLst>
                            <p:childTnLst>
                              <p:par>
                                <p:cTn id="79" presetID="1" presetClass="entr" presetSubtype="0" fill="hold" grpId="0" nodeType="afterEffect">
                                  <p:stCondLst>
                                    <p:cond delay="0"/>
                                  </p:stCondLst>
                                  <p:childTnLst>
                                    <p:set>
                                      <p:cBhvr>
                                        <p:cTn id="80" dur="1" fill="hold">
                                          <p:stCondLst>
                                            <p:cond delay="999"/>
                                          </p:stCondLst>
                                        </p:cTn>
                                        <p:tgtEl>
                                          <p:spTgt spid="30"/>
                                        </p:tgtEl>
                                        <p:attrNameLst>
                                          <p:attrName>style.visibility</p:attrName>
                                        </p:attrNameLst>
                                      </p:cBhvr>
                                      <p:to>
                                        <p:strVal val="visible"/>
                                      </p:to>
                                    </p:set>
                                  </p:childTnLst>
                                </p:cTn>
                              </p:par>
                            </p:childTnLst>
                          </p:cTn>
                        </p:par>
                        <p:par>
                          <p:cTn id="81" fill="hold">
                            <p:stCondLst>
                              <p:cond delay="20500"/>
                            </p:stCondLst>
                            <p:childTnLst>
                              <p:par>
                                <p:cTn id="82" presetID="1" presetClass="entr" presetSubtype="0" fill="hold" grpId="0" nodeType="afterEffect">
                                  <p:stCondLst>
                                    <p:cond delay="0"/>
                                  </p:stCondLst>
                                  <p:childTnLst>
                                    <p:set>
                                      <p:cBhvr>
                                        <p:cTn id="83" dur="1" fill="hold">
                                          <p:stCondLst>
                                            <p:cond delay="999"/>
                                          </p:stCondLst>
                                        </p:cTn>
                                        <p:tgtEl>
                                          <p:spTgt spid="31"/>
                                        </p:tgtEl>
                                        <p:attrNameLst>
                                          <p:attrName>style.visibility</p:attrName>
                                        </p:attrNameLst>
                                      </p:cBhvr>
                                      <p:to>
                                        <p:strVal val="visible"/>
                                      </p:to>
                                    </p:set>
                                  </p:childTnLst>
                                </p:cTn>
                              </p:par>
                            </p:childTnLst>
                          </p:cTn>
                        </p:par>
                        <p:par>
                          <p:cTn id="84" fill="hold">
                            <p:stCondLst>
                              <p:cond delay="21500"/>
                            </p:stCondLst>
                            <p:childTnLst>
                              <p:par>
                                <p:cTn id="85" presetID="1" presetClass="entr" presetSubtype="0" fill="hold" grpId="0" nodeType="afterEffect">
                                  <p:stCondLst>
                                    <p:cond delay="0"/>
                                  </p:stCondLst>
                                  <p:childTnLst>
                                    <p:set>
                                      <p:cBhvr>
                                        <p:cTn id="86" dur="1" fill="hold">
                                          <p:stCondLst>
                                            <p:cond delay="999"/>
                                          </p:stCondLst>
                                        </p:cTn>
                                        <p:tgtEl>
                                          <p:spTgt spid="32"/>
                                        </p:tgtEl>
                                        <p:attrNameLst>
                                          <p:attrName>style.visibility</p:attrName>
                                        </p:attrNameLst>
                                      </p:cBhvr>
                                      <p:to>
                                        <p:strVal val="visible"/>
                                      </p:to>
                                    </p:set>
                                  </p:childTnLst>
                                </p:cTn>
                              </p:par>
                            </p:childTnLst>
                          </p:cTn>
                        </p:par>
                        <p:par>
                          <p:cTn id="87" fill="hold">
                            <p:stCondLst>
                              <p:cond delay="22500"/>
                            </p:stCondLst>
                            <p:childTnLst>
                              <p:par>
                                <p:cTn id="88" presetID="1" presetClass="entr" presetSubtype="0" fill="hold" grpId="0" nodeType="afterEffect">
                                  <p:stCondLst>
                                    <p:cond delay="0"/>
                                  </p:stCondLst>
                                  <p:childTnLst>
                                    <p:set>
                                      <p:cBhvr>
                                        <p:cTn id="89" dur="1" fill="hold">
                                          <p:stCondLst>
                                            <p:cond delay="999"/>
                                          </p:stCondLst>
                                        </p:cTn>
                                        <p:tgtEl>
                                          <p:spTgt spid="33"/>
                                        </p:tgtEl>
                                        <p:attrNameLst>
                                          <p:attrName>style.visibility</p:attrName>
                                        </p:attrNameLst>
                                      </p:cBhvr>
                                      <p:to>
                                        <p:strVal val="visible"/>
                                      </p:to>
                                    </p:set>
                                  </p:childTnLst>
                                </p:cTn>
                              </p:par>
                            </p:childTnLst>
                          </p:cTn>
                        </p:par>
                        <p:par>
                          <p:cTn id="90" fill="hold">
                            <p:stCondLst>
                              <p:cond delay="23500"/>
                            </p:stCondLst>
                            <p:childTnLst>
                              <p:par>
                                <p:cTn id="91" presetID="1" presetClass="entr" presetSubtype="0" fill="hold" grpId="0" nodeType="afterEffect">
                                  <p:stCondLst>
                                    <p:cond delay="0"/>
                                  </p:stCondLst>
                                  <p:childTnLst>
                                    <p:set>
                                      <p:cBhvr>
                                        <p:cTn id="92" dur="1" fill="hold">
                                          <p:stCondLst>
                                            <p:cond delay="999"/>
                                          </p:stCondLst>
                                        </p:cTn>
                                        <p:tgtEl>
                                          <p:spTgt spid="34"/>
                                        </p:tgtEl>
                                        <p:attrNameLst>
                                          <p:attrName>style.visibility</p:attrName>
                                        </p:attrNameLst>
                                      </p:cBhvr>
                                      <p:to>
                                        <p:strVal val="visible"/>
                                      </p:to>
                                    </p:set>
                                  </p:childTnLst>
                                </p:cTn>
                              </p:par>
                            </p:childTnLst>
                          </p:cTn>
                        </p:par>
                        <p:par>
                          <p:cTn id="93" fill="hold">
                            <p:stCondLst>
                              <p:cond delay="24500"/>
                            </p:stCondLst>
                            <p:childTnLst>
                              <p:par>
                                <p:cTn id="94" presetID="1" presetClass="entr" presetSubtype="0" fill="hold" grpId="0" nodeType="afterEffect">
                                  <p:stCondLst>
                                    <p:cond delay="0"/>
                                  </p:stCondLst>
                                  <p:childTnLst>
                                    <p:set>
                                      <p:cBhvr>
                                        <p:cTn id="95" dur="1" fill="hold">
                                          <p:stCondLst>
                                            <p:cond delay="999"/>
                                          </p:stCondLst>
                                        </p:cTn>
                                        <p:tgtEl>
                                          <p:spTgt spid="35"/>
                                        </p:tgtEl>
                                        <p:attrNameLst>
                                          <p:attrName>style.visibility</p:attrName>
                                        </p:attrNameLst>
                                      </p:cBhvr>
                                      <p:to>
                                        <p:strVal val="visible"/>
                                      </p:to>
                                    </p:set>
                                  </p:childTnLst>
                                </p:cTn>
                              </p:par>
                            </p:childTnLst>
                          </p:cTn>
                        </p:par>
                        <p:par>
                          <p:cTn id="96" fill="hold">
                            <p:stCondLst>
                              <p:cond delay="25500"/>
                            </p:stCondLst>
                            <p:childTnLst>
                              <p:par>
                                <p:cTn id="97" presetID="1" presetClass="entr" presetSubtype="0" fill="hold" grpId="0" nodeType="afterEffect">
                                  <p:stCondLst>
                                    <p:cond delay="0"/>
                                  </p:stCondLst>
                                  <p:childTnLst>
                                    <p:set>
                                      <p:cBhvr>
                                        <p:cTn id="98" dur="1" fill="hold">
                                          <p:stCondLst>
                                            <p:cond delay="999"/>
                                          </p:stCondLst>
                                        </p:cTn>
                                        <p:tgtEl>
                                          <p:spTgt spid="36"/>
                                        </p:tgtEl>
                                        <p:attrNameLst>
                                          <p:attrName>style.visibility</p:attrName>
                                        </p:attrNameLst>
                                      </p:cBhvr>
                                      <p:to>
                                        <p:strVal val="visible"/>
                                      </p:to>
                                    </p:set>
                                  </p:childTnLst>
                                </p:cTn>
                              </p:par>
                            </p:childTnLst>
                          </p:cTn>
                        </p:par>
                        <p:par>
                          <p:cTn id="99" fill="hold">
                            <p:stCondLst>
                              <p:cond delay="26500"/>
                            </p:stCondLst>
                            <p:childTnLst>
                              <p:par>
                                <p:cTn id="100" presetID="1" presetClass="entr" presetSubtype="0" fill="hold" grpId="0" nodeType="afterEffect">
                                  <p:stCondLst>
                                    <p:cond delay="0"/>
                                  </p:stCondLst>
                                  <p:childTnLst>
                                    <p:set>
                                      <p:cBhvr>
                                        <p:cTn id="101" dur="1" fill="hold">
                                          <p:stCondLst>
                                            <p:cond delay="999"/>
                                          </p:stCondLst>
                                        </p:cTn>
                                        <p:tgtEl>
                                          <p:spTgt spid="37"/>
                                        </p:tgtEl>
                                        <p:attrNameLst>
                                          <p:attrName>style.visibility</p:attrName>
                                        </p:attrNameLst>
                                      </p:cBhvr>
                                      <p:to>
                                        <p:strVal val="visible"/>
                                      </p:to>
                                    </p:set>
                                  </p:childTnLst>
                                </p:cTn>
                              </p:par>
                            </p:childTnLst>
                          </p:cTn>
                        </p:par>
                        <p:par>
                          <p:cTn id="102" fill="hold">
                            <p:stCondLst>
                              <p:cond delay="27500"/>
                            </p:stCondLst>
                            <p:childTnLst>
                              <p:par>
                                <p:cTn id="103" presetID="1" presetClass="entr" presetSubtype="0" fill="hold" grpId="0" nodeType="afterEffect">
                                  <p:stCondLst>
                                    <p:cond delay="0"/>
                                  </p:stCondLst>
                                  <p:childTnLst>
                                    <p:set>
                                      <p:cBhvr>
                                        <p:cTn id="104" dur="1" fill="hold">
                                          <p:stCondLst>
                                            <p:cond delay="999"/>
                                          </p:stCondLst>
                                        </p:cTn>
                                        <p:tgtEl>
                                          <p:spTgt spid="38"/>
                                        </p:tgtEl>
                                        <p:attrNameLst>
                                          <p:attrName>style.visibility</p:attrName>
                                        </p:attrNameLst>
                                      </p:cBhvr>
                                      <p:to>
                                        <p:strVal val="visible"/>
                                      </p:to>
                                    </p:set>
                                  </p:childTnLst>
                                </p:cTn>
                              </p:par>
                            </p:childTnLst>
                          </p:cTn>
                        </p:par>
                        <p:par>
                          <p:cTn id="105" fill="hold">
                            <p:stCondLst>
                              <p:cond delay="28500"/>
                            </p:stCondLst>
                            <p:childTnLst>
                              <p:par>
                                <p:cTn id="106" presetID="1" presetClass="entr" presetSubtype="0" fill="hold" grpId="0" nodeType="afterEffect">
                                  <p:stCondLst>
                                    <p:cond delay="0"/>
                                  </p:stCondLst>
                                  <p:childTnLst>
                                    <p:set>
                                      <p:cBhvr>
                                        <p:cTn id="107" dur="1" fill="hold">
                                          <p:stCondLst>
                                            <p:cond delay="999"/>
                                          </p:stCondLst>
                                        </p:cTn>
                                        <p:tgtEl>
                                          <p:spTgt spid="39"/>
                                        </p:tgtEl>
                                        <p:attrNameLst>
                                          <p:attrName>style.visibility</p:attrName>
                                        </p:attrNameLst>
                                      </p:cBhvr>
                                      <p:to>
                                        <p:strVal val="visible"/>
                                      </p:to>
                                    </p:set>
                                  </p:childTnLst>
                                </p:cTn>
                              </p:par>
                            </p:childTnLst>
                          </p:cTn>
                        </p:par>
                        <p:par>
                          <p:cTn id="108" fill="hold">
                            <p:stCondLst>
                              <p:cond delay="29500"/>
                            </p:stCondLst>
                            <p:childTnLst>
                              <p:par>
                                <p:cTn id="109" presetID="1" presetClass="entr" presetSubtype="0" fill="hold" grpId="0" nodeType="afterEffect">
                                  <p:stCondLst>
                                    <p:cond delay="0"/>
                                  </p:stCondLst>
                                  <p:childTnLst>
                                    <p:set>
                                      <p:cBhvr>
                                        <p:cTn id="110" dur="1" fill="hold">
                                          <p:stCondLst>
                                            <p:cond delay="999"/>
                                          </p:stCondLst>
                                        </p:cTn>
                                        <p:tgtEl>
                                          <p:spTgt spid="40"/>
                                        </p:tgtEl>
                                        <p:attrNameLst>
                                          <p:attrName>style.visibility</p:attrName>
                                        </p:attrNameLst>
                                      </p:cBhvr>
                                      <p:to>
                                        <p:strVal val="visible"/>
                                      </p:to>
                                    </p:set>
                                  </p:childTnLst>
                                </p:cTn>
                              </p:par>
                            </p:childTnLst>
                          </p:cTn>
                        </p:par>
                        <p:par>
                          <p:cTn id="111" fill="hold">
                            <p:stCondLst>
                              <p:cond delay="30500"/>
                            </p:stCondLst>
                            <p:childTnLst>
                              <p:par>
                                <p:cTn id="112" presetID="1" presetClass="entr" presetSubtype="0" fill="hold" grpId="0" nodeType="afterEffect">
                                  <p:stCondLst>
                                    <p:cond delay="0"/>
                                  </p:stCondLst>
                                  <p:childTnLst>
                                    <p:set>
                                      <p:cBhvr>
                                        <p:cTn id="113" dur="1" fill="hold">
                                          <p:stCondLst>
                                            <p:cond delay="999"/>
                                          </p:stCondLst>
                                        </p:cTn>
                                        <p:tgtEl>
                                          <p:spTgt spid="41"/>
                                        </p:tgtEl>
                                        <p:attrNameLst>
                                          <p:attrName>style.visibility</p:attrName>
                                        </p:attrNameLst>
                                      </p:cBhvr>
                                      <p:to>
                                        <p:strVal val="visible"/>
                                      </p:to>
                                    </p:set>
                                  </p:childTnLst>
                                </p:cTn>
                              </p:par>
                            </p:childTnLst>
                          </p:cTn>
                        </p:par>
                        <p:par>
                          <p:cTn id="114" fill="hold">
                            <p:stCondLst>
                              <p:cond delay="31500"/>
                            </p:stCondLst>
                            <p:childTnLst>
                              <p:par>
                                <p:cTn id="115" presetID="1" presetClass="entr" presetSubtype="0" fill="hold" grpId="0" nodeType="afterEffect">
                                  <p:stCondLst>
                                    <p:cond delay="0"/>
                                  </p:stCondLst>
                                  <p:childTnLst>
                                    <p:set>
                                      <p:cBhvr>
                                        <p:cTn id="116" dur="1" fill="hold">
                                          <p:stCondLst>
                                            <p:cond delay="999"/>
                                          </p:stCondLst>
                                        </p:cTn>
                                        <p:tgtEl>
                                          <p:spTgt spid="42"/>
                                        </p:tgtEl>
                                        <p:attrNameLst>
                                          <p:attrName>style.visibility</p:attrName>
                                        </p:attrNameLst>
                                      </p:cBhvr>
                                      <p:to>
                                        <p:strVal val="visible"/>
                                      </p:to>
                                    </p:set>
                                  </p:childTnLst>
                                </p:cTn>
                              </p:par>
                            </p:childTnLst>
                          </p:cTn>
                        </p:par>
                        <p:par>
                          <p:cTn id="117" fill="hold">
                            <p:stCondLst>
                              <p:cond delay="32500"/>
                            </p:stCondLst>
                            <p:childTnLst>
                              <p:par>
                                <p:cTn id="118" presetID="1" presetClass="entr" presetSubtype="0" fill="hold" grpId="0" nodeType="afterEffect">
                                  <p:stCondLst>
                                    <p:cond delay="0"/>
                                  </p:stCondLst>
                                  <p:childTnLst>
                                    <p:set>
                                      <p:cBhvr>
                                        <p:cTn id="119" dur="1" fill="hold">
                                          <p:stCondLst>
                                            <p:cond delay="999"/>
                                          </p:stCondLst>
                                        </p:cTn>
                                        <p:tgtEl>
                                          <p:spTgt spid="43"/>
                                        </p:tgtEl>
                                        <p:attrNameLst>
                                          <p:attrName>style.visibility</p:attrName>
                                        </p:attrNameLst>
                                      </p:cBhvr>
                                      <p:to>
                                        <p:strVal val="visible"/>
                                      </p:to>
                                    </p:set>
                                  </p:childTnLst>
                                </p:cTn>
                              </p:par>
                            </p:childTnLst>
                          </p:cTn>
                        </p:par>
                        <p:par>
                          <p:cTn id="120" fill="hold">
                            <p:stCondLst>
                              <p:cond delay="33500"/>
                            </p:stCondLst>
                            <p:childTnLst>
                              <p:par>
                                <p:cTn id="121" presetID="1" presetClass="entr" presetSubtype="0" fill="hold" grpId="0" nodeType="afterEffect">
                                  <p:stCondLst>
                                    <p:cond delay="0"/>
                                  </p:stCondLst>
                                  <p:childTnLst>
                                    <p:set>
                                      <p:cBhvr>
                                        <p:cTn id="122" dur="1" fill="hold">
                                          <p:stCondLst>
                                            <p:cond delay="999"/>
                                          </p:stCondLst>
                                        </p:cTn>
                                        <p:tgtEl>
                                          <p:spTgt spid="44"/>
                                        </p:tgtEl>
                                        <p:attrNameLst>
                                          <p:attrName>style.visibility</p:attrName>
                                        </p:attrNameLst>
                                      </p:cBhvr>
                                      <p:to>
                                        <p:strVal val="visible"/>
                                      </p:to>
                                    </p:set>
                                  </p:childTnLst>
                                </p:cTn>
                              </p:par>
                            </p:childTnLst>
                          </p:cTn>
                        </p:par>
                        <p:par>
                          <p:cTn id="123" fill="hold">
                            <p:stCondLst>
                              <p:cond delay="34500"/>
                            </p:stCondLst>
                            <p:childTnLst>
                              <p:par>
                                <p:cTn id="124" presetID="1" presetClass="entr" presetSubtype="0" fill="hold" grpId="0" nodeType="afterEffect">
                                  <p:stCondLst>
                                    <p:cond delay="0"/>
                                  </p:stCondLst>
                                  <p:childTnLst>
                                    <p:set>
                                      <p:cBhvr>
                                        <p:cTn id="125" dur="1" fill="hold">
                                          <p:stCondLst>
                                            <p:cond delay="999"/>
                                          </p:stCondLst>
                                        </p:cTn>
                                        <p:tgtEl>
                                          <p:spTgt spid="45"/>
                                        </p:tgtEl>
                                        <p:attrNameLst>
                                          <p:attrName>style.visibility</p:attrName>
                                        </p:attrNameLst>
                                      </p:cBhvr>
                                      <p:to>
                                        <p:strVal val="visible"/>
                                      </p:to>
                                    </p:set>
                                  </p:childTnLst>
                                </p:cTn>
                              </p:par>
                            </p:childTnLst>
                          </p:cTn>
                        </p:par>
                        <p:par>
                          <p:cTn id="126" fill="hold">
                            <p:stCondLst>
                              <p:cond delay="35500"/>
                            </p:stCondLst>
                            <p:childTnLst>
                              <p:par>
                                <p:cTn id="127" presetID="1" presetClass="entr" presetSubtype="0" fill="hold" grpId="0" nodeType="afterEffect">
                                  <p:stCondLst>
                                    <p:cond delay="0"/>
                                  </p:stCondLst>
                                  <p:childTnLst>
                                    <p:set>
                                      <p:cBhvr>
                                        <p:cTn id="128" dur="1" fill="hold">
                                          <p:stCondLst>
                                            <p:cond delay="999"/>
                                          </p:stCondLst>
                                        </p:cTn>
                                        <p:tgtEl>
                                          <p:spTgt spid="46"/>
                                        </p:tgtEl>
                                        <p:attrNameLst>
                                          <p:attrName>style.visibility</p:attrName>
                                        </p:attrNameLst>
                                      </p:cBhvr>
                                      <p:to>
                                        <p:strVal val="visible"/>
                                      </p:to>
                                    </p:set>
                                  </p:childTnLst>
                                </p:cTn>
                              </p:par>
                            </p:childTnLst>
                          </p:cTn>
                        </p:par>
                        <p:par>
                          <p:cTn id="129" fill="hold">
                            <p:stCondLst>
                              <p:cond delay="36500"/>
                            </p:stCondLst>
                            <p:childTnLst>
                              <p:par>
                                <p:cTn id="130" presetID="1" presetClass="entr" presetSubtype="0" fill="hold" grpId="0" nodeType="afterEffect">
                                  <p:stCondLst>
                                    <p:cond delay="0"/>
                                  </p:stCondLst>
                                  <p:childTnLst>
                                    <p:set>
                                      <p:cBhvr>
                                        <p:cTn id="131" dur="1" fill="hold">
                                          <p:stCondLst>
                                            <p:cond delay="999"/>
                                          </p:stCondLst>
                                        </p:cTn>
                                        <p:tgtEl>
                                          <p:spTgt spid="47"/>
                                        </p:tgtEl>
                                        <p:attrNameLst>
                                          <p:attrName>style.visibility</p:attrName>
                                        </p:attrNameLst>
                                      </p:cBhvr>
                                      <p:to>
                                        <p:strVal val="visible"/>
                                      </p:to>
                                    </p:set>
                                  </p:childTnLst>
                                </p:cTn>
                              </p:par>
                            </p:childTnLst>
                          </p:cTn>
                        </p:par>
                        <p:par>
                          <p:cTn id="132" fill="hold">
                            <p:stCondLst>
                              <p:cond delay="37500"/>
                            </p:stCondLst>
                            <p:childTnLst>
                              <p:par>
                                <p:cTn id="133" presetID="1" presetClass="entr" presetSubtype="0" fill="hold" grpId="0" nodeType="afterEffect">
                                  <p:stCondLst>
                                    <p:cond delay="0"/>
                                  </p:stCondLst>
                                  <p:childTnLst>
                                    <p:set>
                                      <p:cBhvr>
                                        <p:cTn id="134" dur="1" fill="hold">
                                          <p:stCondLst>
                                            <p:cond delay="999"/>
                                          </p:stCondLst>
                                        </p:cTn>
                                        <p:tgtEl>
                                          <p:spTgt spid="48"/>
                                        </p:tgtEl>
                                        <p:attrNameLst>
                                          <p:attrName>style.visibility</p:attrName>
                                        </p:attrNameLst>
                                      </p:cBhvr>
                                      <p:to>
                                        <p:strVal val="visible"/>
                                      </p:to>
                                    </p:set>
                                  </p:childTnLst>
                                </p:cTn>
                              </p:par>
                            </p:childTnLst>
                          </p:cTn>
                        </p:par>
                        <p:par>
                          <p:cTn id="135" fill="hold">
                            <p:stCondLst>
                              <p:cond delay="38500"/>
                            </p:stCondLst>
                            <p:childTnLst>
                              <p:par>
                                <p:cTn id="136" presetID="1" presetClass="entr" presetSubtype="0" fill="hold" grpId="0" nodeType="afterEffect">
                                  <p:stCondLst>
                                    <p:cond delay="0"/>
                                  </p:stCondLst>
                                  <p:childTnLst>
                                    <p:set>
                                      <p:cBhvr>
                                        <p:cTn id="137" dur="1" fill="hold">
                                          <p:stCondLst>
                                            <p:cond delay="999"/>
                                          </p:stCondLst>
                                        </p:cTn>
                                        <p:tgtEl>
                                          <p:spTgt spid="49"/>
                                        </p:tgtEl>
                                        <p:attrNameLst>
                                          <p:attrName>style.visibility</p:attrName>
                                        </p:attrNameLst>
                                      </p:cBhvr>
                                      <p:to>
                                        <p:strVal val="visible"/>
                                      </p:to>
                                    </p:set>
                                  </p:childTnLst>
                                </p:cTn>
                              </p:par>
                            </p:childTnLst>
                          </p:cTn>
                        </p:par>
                        <p:par>
                          <p:cTn id="138" fill="hold">
                            <p:stCondLst>
                              <p:cond delay="39500"/>
                            </p:stCondLst>
                            <p:childTnLst>
                              <p:par>
                                <p:cTn id="139" presetID="1" presetClass="entr" presetSubtype="0" fill="hold" grpId="0" nodeType="afterEffect">
                                  <p:stCondLst>
                                    <p:cond delay="0"/>
                                  </p:stCondLst>
                                  <p:childTnLst>
                                    <p:set>
                                      <p:cBhvr>
                                        <p:cTn id="140" dur="1" fill="hold">
                                          <p:stCondLst>
                                            <p:cond delay="999"/>
                                          </p:stCondLst>
                                        </p:cTn>
                                        <p:tgtEl>
                                          <p:spTgt spid="50"/>
                                        </p:tgtEl>
                                        <p:attrNameLst>
                                          <p:attrName>style.visibility</p:attrName>
                                        </p:attrNameLst>
                                      </p:cBhvr>
                                      <p:to>
                                        <p:strVal val="visible"/>
                                      </p:to>
                                    </p:set>
                                  </p:childTnLst>
                                </p:cTn>
                              </p:par>
                            </p:childTnLst>
                          </p:cTn>
                        </p:par>
                        <p:par>
                          <p:cTn id="141" fill="hold">
                            <p:stCondLst>
                              <p:cond delay="40500"/>
                            </p:stCondLst>
                            <p:childTnLst>
                              <p:par>
                                <p:cTn id="142" presetID="1" presetClass="entr" presetSubtype="0" fill="hold" grpId="0" nodeType="afterEffect">
                                  <p:stCondLst>
                                    <p:cond delay="0"/>
                                  </p:stCondLst>
                                  <p:childTnLst>
                                    <p:set>
                                      <p:cBhvr>
                                        <p:cTn id="143" dur="1" fill="hold">
                                          <p:stCondLst>
                                            <p:cond delay="999"/>
                                          </p:stCondLst>
                                        </p:cTn>
                                        <p:tgtEl>
                                          <p:spTgt spid="51"/>
                                        </p:tgtEl>
                                        <p:attrNameLst>
                                          <p:attrName>style.visibility</p:attrName>
                                        </p:attrNameLst>
                                      </p:cBhvr>
                                      <p:to>
                                        <p:strVal val="visible"/>
                                      </p:to>
                                    </p:set>
                                  </p:childTnLst>
                                </p:cTn>
                              </p:par>
                            </p:childTnLst>
                          </p:cTn>
                        </p:par>
                        <p:par>
                          <p:cTn id="144" fill="hold">
                            <p:stCondLst>
                              <p:cond delay="41500"/>
                            </p:stCondLst>
                            <p:childTnLst>
                              <p:par>
                                <p:cTn id="145" presetID="1" presetClass="entr" presetSubtype="0" fill="hold" grpId="0" nodeType="afterEffect">
                                  <p:stCondLst>
                                    <p:cond delay="0"/>
                                  </p:stCondLst>
                                  <p:childTnLst>
                                    <p:set>
                                      <p:cBhvr>
                                        <p:cTn id="146" dur="1" fill="hold">
                                          <p:stCondLst>
                                            <p:cond delay="999"/>
                                          </p:stCondLst>
                                        </p:cTn>
                                        <p:tgtEl>
                                          <p:spTgt spid="52"/>
                                        </p:tgtEl>
                                        <p:attrNameLst>
                                          <p:attrName>style.visibility</p:attrName>
                                        </p:attrNameLst>
                                      </p:cBhvr>
                                      <p:to>
                                        <p:strVal val="visible"/>
                                      </p:to>
                                    </p:set>
                                  </p:childTnLst>
                                </p:cTn>
                              </p:par>
                            </p:childTnLst>
                          </p:cTn>
                        </p:par>
                        <p:par>
                          <p:cTn id="147" fill="hold">
                            <p:stCondLst>
                              <p:cond delay="42500"/>
                            </p:stCondLst>
                            <p:childTnLst>
                              <p:par>
                                <p:cTn id="148" presetID="1" presetClass="entr" presetSubtype="0" fill="hold" grpId="0" nodeType="afterEffect">
                                  <p:stCondLst>
                                    <p:cond delay="0"/>
                                  </p:stCondLst>
                                  <p:childTnLst>
                                    <p:set>
                                      <p:cBhvr>
                                        <p:cTn id="149" dur="1" fill="hold">
                                          <p:stCondLst>
                                            <p:cond delay="999"/>
                                          </p:stCondLst>
                                        </p:cTn>
                                        <p:tgtEl>
                                          <p:spTgt spid="53"/>
                                        </p:tgtEl>
                                        <p:attrNameLst>
                                          <p:attrName>style.visibility</p:attrName>
                                        </p:attrNameLst>
                                      </p:cBhvr>
                                      <p:to>
                                        <p:strVal val="visible"/>
                                      </p:to>
                                    </p:set>
                                  </p:childTnLst>
                                </p:cTn>
                              </p:par>
                            </p:childTnLst>
                          </p:cTn>
                        </p:par>
                        <p:par>
                          <p:cTn id="150" fill="hold">
                            <p:stCondLst>
                              <p:cond delay="43500"/>
                            </p:stCondLst>
                            <p:childTnLst>
                              <p:par>
                                <p:cTn id="151" presetID="1" presetClass="entr" presetSubtype="0" fill="hold" grpId="0" nodeType="afterEffect">
                                  <p:stCondLst>
                                    <p:cond delay="0"/>
                                  </p:stCondLst>
                                  <p:childTnLst>
                                    <p:set>
                                      <p:cBhvr>
                                        <p:cTn id="152" dur="1" fill="hold">
                                          <p:stCondLst>
                                            <p:cond delay="999"/>
                                          </p:stCondLst>
                                        </p:cTn>
                                        <p:tgtEl>
                                          <p:spTgt spid="54"/>
                                        </p:tgtEl>
                                        <p:attrNameLst>
                                          <p:attrName>style.visibility</p:attrName>
                                        </p:attrNameLst>
                                      </p:cBhvr>
                                      <p:to>
                                        <p:strVal val="visible"/>
                                      </p:to>
                                    </p:set>
                                  </p:childTnLst>
                                </p:cTn>
                              </p:par>
                            </p:childTnLst>
                          </p:cTn>
                        </p:par>
                        <p:par>
                          <p:cTn id="153" fill="hold">
                            <p:stCondLst>
                              <p:cond delay="44500"/>
                            </p:stCondLst>
                            <p:childTnLst>
                              <p:par>
                                <p:cTn id="154" presetID="1" presetClass="entr" presetSubtype="0" fill="hold" grpId="0" nodeType="afterEffect">
                                  <p:stCondLst>
                                    <p:cond delay="0"/>
                                  </p:stCondLst>
                                  <p:childTnLst>
                                    <p:set>
                                      <p:cBhvr>
                                        <p:cTn id="155" dur="1" fill="hold">
                                          <p:stCondLst>
                                            <p:cond delay="999"/>
                                          </p:stCondLst>
                                        </p:cTn>
                                        <p:tgtEl>
                                          <p:spTgt spid="55"/>
                                        </p:tgtEl>
                                        <p:attrNameLst>
                                          <p:attrName>style.visibility</p:attrName>
                                        </p:attrNameLst>
                                      </p:cBhvr>
                                      <p:to>
                                        <p:strVal val="visible"/>
                                      </p:to>
                                    </p:set>
                                  </p:childTnLst>
                                </p:cTn>
                              </p:par>
                            </p:childTnLst>
                          </p:cTn>
                        </p:par>
                        <p:par>
                          <p:cTn id="156" fill="hold">
                            <p:stCondLst>
                              <p:cond delay="45500"/>
                            </p:stCondLst>
                            <p:childTnLst>
                              <p:par>
                                <p:cTn id="157" presetID="1" presetClass="entr" presetSubtype="0" fill="hold" grpId="0" nodeType="afterEffect">
                                  <p:stCondLst>
                                    <p:cond delay="0"/>
                                  </p:stCondLst>
                                  <p:childTnLst>
                                    <p:set>
                                      <p:cBhvr>
                                        <p:cTn id="158" dur="1" fill="hold">
                                          <p:stCondLst>
                                            <p:cond delay="999"/>
                                          </p:stCondLst>
                                        </p:cTn>
                                        <p:tgtEl>
                                          <p:spTgt spid="56"/>
                                        </p:tgtEl>
                                        <p:attrNameLst>
                                          <p:attrName>style.visibility</p:attrName>
                                        </p:attrNameLst>
                                      </p:cBhvr>
                                      <p:to>
                                        <p:strVal val="visible"/>
                                      </p:to>
                                    </p:set>
                                  </p:childTnLst>
                                </p:cTn>
                              </p:par>
                            </p:childTnLst>
                          </p:cTn>
                        </p:par>
                        <p:par>
                          <p:cTn id="159" fill="hold">
                            <p:stCondLst>
                              <p:cond delay="46500"/>
                            </p:stCondLst>
                            <p:childTnLst>
                              <p:par>
                                <p:cTn id="160" presetID="1" presetClass="entr" presetSubtype="0" fill="hold" grpId="0" nodeType="afterEffect">
                                  <p:stCondLst>
                                    <p:cond delay="0"/>
                                  </p:stCondLst>
                                  <p:childTnLst>
                                    <p:set>
                                      <p:cBhvr>
                                        <p:cTn id="161" dur="1" fill="hold">
                                          <p:stCondLst>
                                            <p:cond delay="999"/>
                                          </p:stCondLst>
                                        </p:cTn>
                                        <p:tgtEl>
                                          <p:spTgt spid="57"/>
                                        </p:tgtEl>
                                        <p:attrNameLst>
                                          <p:attrName>style.visibility</p:attrName>
                                        </p:attrNameLst>
                                      </p:cBhvr>
                                      <p:to>
                                        <p:strVal val="visible"/>
                                      </p:to>
                                    </p:set>
                                  </p:childTnLst>
                                </p:cTn>
                              </p:par>
                            </p:childTnLst>
                          </p:cTn>
                        </p:par>
                        <p:par>
                          <p:cTn id="162" fill="hold">
                            <p:stCondLst>
                              <p:cond delay="47500"/>
                            </p:stCondLst>
                            <p:childTnLst>
                              <p:par>
                                <p:cTn id="163" presetID="1" presetClass="entr" presetSubtype="0" fill="hold" grpId="0" nodeType="afterEffect">
                                  <p:stCondLst>
                                    <p:cond delay="0"/>
                                  </p:stCondLst>
                                  <p:childTnLst>
                                    <p:set>
                                      <p:cBhvr>
                                        <p:cTn id="164" dur="1" fill="hold">
                                          <p:stCondLst>
                                            <p:cond delay="999"/>
                                          </p:stCondLst>
                                        </p:cTn>
                                        <p:tgtEl>
                                          <p:spTgt spid="58"/>
                                        </p:tgtEl>
                                        <p:attrNameLst>
                                          <p:attrName>style.visibility</p:attrName>
                                        </p:attrNameLst>
                                      </p:cBhvr>
                                      <p:to>
                                        <p:strVal val="visible"/>
                                      </p:to>
                                    </p:set>
                                  </p:childTnLst>
                                </p:cTn>
                              </p:par>
                            </p:childTnLst>
                          </p:cTn>
                        </p:par>
                        <p:par>
                          <p:cTn id="165" fill="hold">
                            <p:stCondLst>
                              <p:cond delay="48500"/>
                            </p:stCondLst>
                            <p:childTnLst>
                              <p:par>
                                <p:cTn id="166" presetID="1" presetClass="entr" presetSubtype="0" fill="hold" grpId="0" nodeType="afterEffect">
                                  <p:stCondLst>
                                    <p:cond delay="0"/>
                                  </p:stCondLst>
                                  <p:childTnLst>
                                    <p:set>
                                      <p:cBhvr>
                                        <p:cTn id="167" dur="1" fill="hold">
                                          <p:stCondLst>
                                            <p:cond delay="999"/>
                                          </p:stCondLst>
                                        </p:cTn>
                                        <p:tgtEl>
                                          <p:spTgt spid="59"/>
                                        </p:tgtEl>
                                        <p:attrNameLst>
                                          <p:attrName>style.visibility</p:attrName>
                                        </p:attrNameLst>
                                      </p:cBhvr>
                                      <p:to>
                                        <p:strVal val="visible"/>
                                      </p:to>
                                    </p:set>
                                  </p:childTnLst>
                                </p:cTn>
                              </p:par>
                            </p:childTnLst>
                          </p:cTn>
                        </p:par>
                        <p:par>
                          <p:cTn id="168" fill="hold">
                            <p:stCondLst>
                              <p:cond delay="49500"/>
                            </p:stCondLst>
                            <p:childTnLst>
                              <p:par>
                                <p:cTn id="169" presetID="1" presetClass="entr" presetSubtype="0" fill="hold" grpId="0" nodeType="afterEffect">
                                  <p:stCondLst>
                                    <p:cond delay="0"/>
                                  </p:stCondLst>
                                  <p:childTnLst>
                                    <p:set>
                                      <p:cBhvr>
                                        <p:cTn id="170" dur="1" fill="hold">
                                          <p:stCondLst>
                                            <p:cond delay="999"/>
                                          </p:stCondLst>
                                        </p:cTn>
                                        <p:tgtEl>
                                          <p:spTgt spid="60"/>
                                        </p:tgtEl>
                                        <p:attrNameLst>
                                          <p:attrName>style.visibility</p:attrName>
                                        </p:attrNameLst>
                                      </p:cBhvr>
                                      <p:to>
                                        <p:strVal val="visible"/>
                                      </p:to>
                                    </p:set>
                                  </p:childTnLst>
                                </p:cTn>
                              </p:par>
                            </p:childTnLst>
                          </p:cTn>
                        </p:par>
                        <p:par>
                          <p:cTn id="171" fill="hold">
                            <p:stCondLst>
                              <p:cond delay="50500"/>
                            </p:stCondLst>
                            <p:childTnLst>
                              <p:par>
                                <p:cTn id="172" presetID="1" presetClass="entr" presetSubtype="0" fill="hold" grpId="0" nodeType="afterEffect">
                                  <p:stCondLst>
                                    <p:cond delay="0"/>
                                  </p:stCondLst>
                                  <p:childTnLst>
                                    <p:set>
                                      <p:cBhvr>
                                        <p:cTn id="173" dur="1" fill="hold">
                                          <p:stCondLst>
                                            <p:cond delay="999"/>
                                          </p:stCondLst>
                                        </p:cTn>
                                        <p:tgtEl>
                                          <p:spTgt spid="61"/>
                                        </p:tgtEl>
                                        <p:attrNameLst>
                                          <p:attrName>style.visibility</p:attrName>
                                        </p:attrNameLst>
                                      </p:cBhvr>
                                      <p:to>
                                        <p:strVal val="visible"/>
                                      </p:to>
                                    </p:set>
                                  </p:childTnLst>
                                </p:cTn>
                              </p:par>
                            </p:childTnLst>
                          </p:cTn>
                        </p:par>
                        <p:par>
                          <p:cTn id="174" fill="hold">
                            <p:stCondLst>
                              <p:cond delay="51500"/>
                            </p:stCondLst>
                            <p:childTnLst>
                              <p:par>
                                <p:cTn id="175" presetID="1" presetClass="entr" presetSubtype="0" fill="hold" grpId="0" nodeType="afterEffect">
                                  <p:stCondLst>
                                    <p:cond delay="0"/>
                                  </p:stCondLst>
                                  <p:childTnLst>
                                    <p:set>
                                      <p:cBhvr>
                                        <p:cTn id="176" dur="1" fill="hold">
                                          <p:stCondLst>
                                            <p:cond delay="999"/>
                                          </p:stCondLst>
                                        </p:cTn>
                                        <p:tgtEl>
                                          <p:spTgt spid="62"/>
                                        </p:tgtEl>
                                        <p:attrNameLst>
                                          <p:attrName>style.visibility</p:attrName>
                                        </p:attrNameLst>
                                      </p:cBhvr>
                                      <p:to>
                                        <p:strVal val="visible"/>
                                      </p:to>
                                    </p:set>
                                  </p:childTnLst>
                                </p:cTn>
                              </p:par>
                            </p:childTnLst>
                          </p:cTn>
                        </p:par>
                        <p:par>
                          <p:cTn id="177" fill="hold">
                            <p:stCondLst>
                              <p:cond delay="52500"/>
                            </p:stCondLst>
                            <p:childTnLst>
                              <p:par>
                                <p:cTn id="178" presetID="1" presetClass="entr" presetSubtype="0" fill="hold" grpId="0" nodeType="afterEffect">
                                  <p:stCondLst>
                                    <p:cond delay="0"/>
                                  </p:stCondLst>
                                  <p:childTnLst>
                                    <p:set>
                                      <p:cBhvr>
                                        <p:cTn id="179" dur="1" fill="hold">
                                          <p:stCondLst>
                                            <p:cond delay="999"/>
                                          </p:stCondLst>
                                        </p:cTn>
                                        <p:tgtEl>
                                          <p:spTgt spid="63"/>
                                        </p:tgtEl>
                                        <p:attrNameLst>
                                          <p:attrName>style.visibility</p:attrName>
                                        </p:attrNameLst>
                                      </p:cBhvr>
                                      <p:to>
                                        <p:strVal val="visible"/>
                                      </p:to>
                                    </p:set>
                                  </p:childTnLst>
                                </p:cTn>
                              </p:par>
                            </p:childTnLst>
                          </p:cTn>
                        </p:par>
                        <p:par>
                          <p:cTn id="180" fill="hold">
                            <p:stCondLst>
                              <p:cond delay="53500"/>
                            </p:stCondLst>
                            <p:childTnLst>
                              <p:par>
                                <p:cTn id="181" presetID="1" presetClass="entr" presetSubtype="0" fill="hold" grpId="0" nodeType="afterEffect">
                                  <p:stCondLst>
                                    <p:cond delay="0"/>
                                  </p:stCondLst>
                                  <p:childTnLst>
                                    <p:set>
                                      <p:cBhvr>
                                        <p:cTn id="182" dur="1" fill="hold">
                                          <p:stCondLst>
                                            <p:cond delay="999"/>
                                          </p:stCondLst>
                                        </p:cTn>
                                        <p:tgtEl>
                                          <p:spTgt spid="64"/>
                                        </p:tgtEl>
                                        <p:attrNameLst>
                                          <p:attrName>style.visibility</p:attrName>
                                        </p:attrNameLst>
                                      </p:cBhvr>
                                      <p:to>
                                        <p:strVal val="visible"/>
                                      </p:to>
                                    </p:set>
                                  </p:childTnLst>
                                </p:cTn>
                              </p:par>
                            </p:childTnLst>
                          </p:cTn>
                        </p:par>
                        <p:par>
                          <p:cTn id="183" fill="hold">
                            <p:stCondLst>
                              <p:cond delay="54500"/>
                            </p:stCondLst>
                            <p:childTnLst>
                              <p:par>
                                <p:cTn id="184" presetID="1" presetClass="entr" presetSubtype="0" fill="hold" grpId="0" nodeType="afterEffect">
                                  <p:stCondLst>
                                    <p:cond delay="0"/>
                                  </p:stCondLst>
                                  <p:childTnLst>
                                    <p:set>
                                      <p:cBhvr>
                                        <p:cTn id="185" dur="1" fill="hold">
                                          <p:stCondLst>
                                            <p:cond delay="999"/>
                                          </p:stCondLst>
                                        </p:cTn>
                                        <p:tgtEl>
                                          <p:spTgt spid="65"/>
                                        </p:tgtEl>
                                        <p:attrNameLst>
                                          <p:attrName>style.visibility</p:attrName>
                                        </p:attrNameLst>
                                      </p:cBhvr>
                                      <p:to>
                                        <p:strVal val="visible"/>
                                      </p:to>
                                    </p:set>
                                  </p:childTnLst>
                                </p:cTn>
                              </p:par>
                            </p:childTnLst>
                          </p:cTn>
                        </p:par>
                        <p:par>
                          <p:cTn id="186" fill="hold">
                            <p:stCondLst>
                              <p:cond delay="55500"/>
                            </p:stCondLst>
                            <p:childTnLst>
                              <p:par>
                                <p:cTn id="187" presetID="1" presetClass="entr" presetSubtype="0" fill="hold" grpId="0" nodeType="afterEffect">
                                  <p:stCondLst>
                                    <p:cond delay="0"/>
                                  </p:stCondLst>
                                  <p:childTnLst>
                                    <p:set>
                                      <p:cBhvr>
                                        <p:cTn id="188" dur="1" fill="hold">
                                          <p:stCondLst>
                                            <p:cond delay="999"/>
                                          </p:stCondLst>
                                        </p:cTn>
                                        <p:tgtEl>
                                          <p:spTgt spid="66"/>
                                        </p:tgtEl>
                                        <p:attrNameLst>
                                          <p:attrName>style.visibility</p:attrName>
                                        </p:attrNameLst>
                                      </p:cBhvr>
                                      <p:to>
                                        <p:strVal val="visible"/>
                                      </p:to>
                                    </p:set>
                                  </p:childTnLst>
                                </p:cTn>
                              </p:par>
                            </p:childTnLst>
                          </p:cTn>
                        </p:par>
                        <p:par>
                          <p:cTn id="189" fill="hold">
                            <p:stCondLst>
                              <p:cond delay="56500"/>
                            </p:stCondLst>
                            <p:childTnLst>
                              <p:par>
                                <p:cTn id="190" presetID="1" presetClass="entr" presetSubtype="0" fill="hold" grpId="0" nodeType="afterEffect">
                                  <p:stCondLst>
                                    <p:cond delay="0"/>
                                  </p:stCondLst>
                                  <p:childTnLst>
                                    <p:set>
                                      <p:cBhvr>
                                        <p:cTn id="191" dur="1" fill="hold">
                                          <p:stCondLst>
                                            <p:cond delay="999"/>
                                          </p:stCondLst>
                                        </p:cTn>
                                        <p:tgtEl>
                                          <p:spTgt spid="67"/>
                                        </p:tgtEl>
                                        <p:attrNameLst>
                                          <p:attrName>style.visibility</p:attrName>
                                        </p:attrNameLst>
                                      </p:cBhvr>
                                      <p:to>
                                        <p:strVal val="visible"/>
                                      </p:to>
                                    </p:set>
                                  </p:childTnLst>
                                </p:cTn>
                              </p:par>
                            </p:childTnLst>
                          </p:cTn>
                        </p:par>
                        <p:par>
                          <p:cTn id="192" fill="hold">
                            <p:stCondLst>
                              <p:cond delay="57500"/>
                            </p:stCondLst>
                            <p:childTnLst>
                              <p:par>
                                <p:cTn id="193" presetID="1" presetClass="entr" presetSubtype="0" fill="hold" grpId="0" nodeType="afterEffect">
                                  <p:stCondLst>
                                    <p:cond delay="0"/>
                                  </p:stCondLst>
                                  <p:childTnLst>
                                    <p:set>
                                      <p:cBhvr>
                                        <p:cTn id="194" dur="1" fill="hold">
                                          <p:stCondLst>
                                            <p:cond delay="999"/>
                                          </p:stCondLst>
                                        </p:cTn>
                                        <p:tgtEl>
                                          <p:spTgt spid="68"/>
                                        </p:tgtEl>
                                        <p:attrNameLst>
                                          <p:attrName>style.visibility</p:attrName>
                                        </p:attrNameLst>
                                      </p:cBhvr>
                                      <p:to>
                                        <p:strVal val="visible"/>
                                      </p:to>
                                    </p:set>
                                  </p:childTnLst>
                                </p:cTn>
                              </p:par>
                            </p:childTnLst>
                          </p:cTn>
                        </p:par>
                        <p:par>
                          <p:cTn id="195" fill="hold">
                            <p:stCondLst>
                              <p:cond delay="58500"/>
                            </p:stCondLst>
                            <p:childTnLst>
                              <p:par>
                                <p:cTn id="196" presetID="1" presetClass="entr" presetSubtype="0" fill="hold" grpId="0" nodeType="afterEffect">
                                  <p:stCondLst>
                                    <p:cond delay="0"/>
                                  </p:stCondLst>
                                  <p:childTnLst>
                                    <p:set>
                                      <p:cBhvr>
                                        <p:cTn id="197" dur="1" fill="hold">
                                          <p:stCondLst>
                                            <p:cond delay="999"/>
                                          </p:stCondLst>
                                        </p:cTn>
                                        <p:tgtEl>
                                          <p:spTgt spid="69"/>
                                        </p:tgtEl>
                                        <p:attrNameLst>
                                          <p:attrName>style.visibility</p:attrName>
                                        </p:attrNameLst>
                                      </p:cBhvr>
                                      <p:to>
                                        <p:strVal val="visible"/>
                                      </p:to>
                                    </p:set>
                                  </p:childTnLst>
                                </p:cTn>
                              </p:par>
                            </p:childTnLst>
                          </p:cTn>
                        </p:par>
                        <p:par>
                          <p:cTn id="198" fill="hold">
                            <p:stCondLst>
                              <p:cond delay="59500"/>
                            </p:stCondLst>
                            <p:childTnLst>
                              <p:par>
                                <p:cTn id="199" presetID="1" presetClass="entr" presetSubtype="0" fill="hold" grpId="0" nodeType="afterEffect">
                                  <p:stCondLst>
                                    <p:cond delay="0"/>
                                  </p:stCondLst>
                                  <p:childTnLst>
                                    <p:set>
                                      <p:cBhvr>
                                        <p:cTn id="200" dur="1" fill="hold">
                                          <p:stCondLst>
                                            <p:cond delay="999"/>
                                          </p:stCondLst>
                                        </p:cTn>
                                        <p:tgtEl>
                                          <p:spTgt spid="70"/>
                                        </p:tgtEl>
                                        <p:attrNameLst>
                                          <p:attrName>style.visibility</p:attrName>
                                        </p:attrNameLst>
                                      </p:cBhvr>
                                      <p:to>
                                        <p:strVal val="visible"/>
                                      </p:to>
                                    </p:set>
                                  </p:childTnLst>
                                </p:cTn>
                              </p:par>
                            </p:childTnLst>
                          </p:cTn>
                        </p:par>
                        <p:par>
                          <p:cTn id="201" fill="hold">
                            <p:stCondLst>
                              <p:cond delay="60500"/>
                            </p:stCondLst>
                            <p:childTnLst>
                              <p:par>
                                <p:cTn id="202" presetID="1" presetClass="entr" presetSubtype="0" fill="hold" grpId="0" nodeType="afterEffect">
                                  <p:stCondLst>
                                    <p:cond delay="0"/>
                                  </p:stCondLst>
                                  <p:childTnLst>
                                    <p:set>
                                      <p:cBhvr>
                                        <p:cTn id="203" dur="1" fill="hold">
                                          <p:stCondLst>
                                            <p:cond delay="999"/>
                                          </p:stCondLst>
                                        </p:cTn>
                                        <p:tgtEl>
                                          <p:spTgt spid="71"/>
                                        </p:tgtEl>
                                        <p:attrNameLst>
                                          <p:attrName>style.visibility</p:attrName>
                                        </p:attrNameLst>
                                      </p:cBhvr>
                                      <p:to>
                                        <p:strVal val="visible"/>
                                      </p:to>
                                    </p:set>
                                  </p:childTnLst>
                                </p:cTn>
                              </p:par>
                            </p:childTnLst>
                          </p:cTn>
                        </p:par>
                        <p:par>
                          <p:cTn id="204" fill="hold">
                            <p:stCondLst>
                              <p:cond delay="61500"/>
                            </p:stCondLst>
                            <p:childTnLst>
                              <p:par>
                                <p:cTn id="205" presetID="1" presetClass="entr" presetSubtype="0" fill="hold" grpId="0" nodeType="afterEffect">
                                  <p:stCondLst>
                                    <p:cond delay="0"/>
                                  </p:stCondLst>
                                  <p:childTnLst>
                                    <p:set>
                                      <p:cBhvr>
                                        <p:cTn id="206" dur="1" fill="hold">
                                          <p:stCondLst>
                                            <p:cond delay="999"/>
                                          </p:stCondLst>
                                        </p:cTn>
                                        <p:tgtEl>
                                          <p:spTgt spid="72"/>
                                        </p:tgtEl>
                                        <p:attrNameLst>
                                          <p:attrName>style.visibility</p:attrName>
                                        </p:attrNameLst>
                                      </p:cBhvr>
                                      <p:to>
                                        <p:strVal val="visible"/>
                                      </p:to>
                                    </p:set>
                                  </p:childTnLst>
                                </p:cTn>
                              </p:par>
                            </p:childTnLst>
                          </p:cTn>
                        </p:par>
                        <p:par>
                          <p:cTn id="207" fill="hold">
                            <p:stCondLst>
                              <p:cond delay="62500"/>
                            </p:stCondLst>
                            <p:childTnLst>
                              <p:par>
                                <p:cTn id="208" presetID="1" presetClass="entr" presetSubtype="0" fill="hold" grpId="0" nodeType="afterEffect">
                                  <p:stCondLst>
                                    <p:cond delay="0"/>
                                  </p:stCondLst>
                                  <p:childTnLst>
                                    <p:set>
                                      <p:cBhvr>
                                        <p:cTn id="209" dur="1" fill="hold">
                                          <p:stCondLst>
                                            <p:cond delay="999"/>
                                          </p:stCondLst>
                                        </p:cTn>
                                        <p:tgtEl>
                                          <p:spTgt spid="73"/>
                                        </p:tgtEl>
                                        <p:attrNameLst>
                                          <p:attrName>style.visibility</p:attrName>
                                        </p:attrNameLst>
                                      </p:cBhvr>
                                      <p:to>
                                        <p:strVal val="visible"/>
                                      </p:to>
                                    </p:set>
                                  </p:childTnLst>
                                </p:cTn>
                              </p:par>
                            </p:childTnLst>
                          </p:cTn>
                        </p:par>
                        <p:par>
                          <p:cTn id="210" fill="hold">
                            <p:stCondLst>
                              <p:cond delay="63500"/>
                            </p:stCondLst>
                            <p:childTnLst>
                              <p:par>
                                <p:cTn id="211" presetID="1" presetClass="entr" presetSubtype="0" fill="hold" grpId="0" nodeType="afterEffect">
                                  <p:stCondLst>
                                    <p:cond delay="0"/>
                                  </p:stCondLst>
                                  <p:childTnLst>
                                    <p:set>
                                      <p:cBhvr>
                                        <p:cTn id="212" dur="1" fill="hold">
                                          <p:stCondLst>
                                            <p:cond delay="999"/>
                                          </p:stCondLst>
                                        </p:cTn>
                                        <p:tgtEl>
                                          <p:spTgt spid="74"/>
                                        </p:tgtEl>
                                        <p:attrNameLst>
                                          <p:attrName>style.visibility</p:attrName>
                                        </p:attrNameLst>
                                      </p:cBhvr>
                                      <p:to>
                                        <p:strVal val="visible"/>
                                      </p:to>
                                    </p:set>
                                  </p:childTnLst>
                                </p:cTn>
                              </p:par>
                            </p:childTnLst>
                          </p:cTn>
                        </p:par>
                        <p:par>
                          <p:cTn id="213" fill="hold">
                            <p:stCondLst>
                              <p:cond delay="64500"/>
                            </p:stCondLst>
                            <p:childTnLst>
                              <p:par>
                                <p:cTn id="214" presetID="1" presetClass="entr" presetSubtype="0" fill="hold" grpId="0" nodeType="afterEffect">
                                  <p:stCondLst>
                                    <p:cond delay="0"/>
                                  </p:stCondLst>
                                  <p:childTnLst>
                                    <p:set>
                                      <p:cBhvr>
                                        <p:cTn id="215" dur="1" fill="hold">
                                          <p:stCondLst>
                                            <p:cond delay="999"/>
                                          </p:stCondLst>
                                        </p:cTn>
                                        <p:tgtEl>
                                          <p:spTgt spid="75"/>
                                        </p:tgtEl>
                                        <p:attrNameLst>
                                          <p:attrName>style.visibility</p:attrName>
                                        </p:attrNameLst>
                                      </p:cBhvr>
                                      <p:to>
                                        <p:strVal val="visible"/>
                                      </p:to>
                                    </p:set>
                                  </p:childTnLst>
                                </p:cTn>
                              </p:par>
                            </p:childTnLst>
                          </p:cTn>
                        </p:par>
                        <p:par>
                          <p:cTn id="216" fill="hold">
                            <p:stCondLst>
                              <p:cond delay="65500"/>
                            </p:stCondLst>
                            <p:childTnLst>
                              <p:par>
                                <p:cTn id="217" presetID="1" presetClass="entr" presetSubtype="0" fill="hold" grpId="0" nodeType="afterEffect">
                                  <p:stCondLst>
                                    <p:cond delay="0"/>
                                  </p:stCondLst>
                                  <p:childTnLst>
                                    <p:set>
                                      <p:cBhvr>
                                        <p:cTn id="218" dur="1" fill="hold">
                                          <p:stCondLst>
                                            <p:cond delay="999"/>
                                          </p:stCondLst>
                                        </p:cTn>
                                        <p:tgtEl>
                                          <p:spTgt spid="76"/>
                                        </p:tgtEl>
                                        <p:attrNameLst>
                                          <p:attrName>style.visibility</p:attrName>
                                        </p:attrNameLst>
                                      </p:cBhvr>
                                      <p:to>
                                        <p:strVal val="visible"/>
                                      </p:to>
                                    </p:set>
                                  </p:childTnLst>
                                </p:cTn>
                              </p:par>
                            </p:childTnLst>
                          </p:cTn>
                        </p:par>
                        <p:par>
                          <p:cTn id="219" fill="hold">
                            <p:stCondLst>
                              <p:cond delay="66500"/>
                            </p:stCondLst>
                            <p:childTnLst>
                              <p:par>
                                <p:cTn id="220" presetID="1" presetClass="entr" presetSubtype="0" fill="hold" grpId="0" nodeType="afterEffect">
                                  <p:stCondLst>
                                    <p:cond delay="0"/>
                                  </p:stCondLst>
                                  <p:childTnLst>
                                    <p:set>
                                      <p:cBhvr>
                                        <p:cTn id="221" dur="1" fill="hold">
                                          <p:stCondLst>
                                            <p:cond delay="999"/>
                                          </p:stCondLst>
                                        </p:cTn>
                                        <p:tgtEl>
                                          <p:spTgt spid="77"/>
                                        </p:tgtEl>
                                        <p:attrNameLst>
                                          <p:attrName>style.visibility</p:attrName>
                                        </p:attrNameLst>
                                      </p:cBhvr>
                                      <p:to>
                                        <p:strVal val="visible"/>
                                      </p:to>
                                    </p:set>
                                  </p:childTnLst>
                                </p:cTn>
                              </p:par>
                            </p:childTnLst>
                          </p:cTn>
                        </p:par>
                        <p:par>
                          <p:cTn id="222" fill="hold">
                            <p:stCondLst>
                              <p:cond delay="67500"/>
                            </p:stCondLst>
                            <p:childTnLst>
                              <p:par>
                                <p:cTn id="223" presetID="1" presetClass="entr" presetSubtype="0" fill="hold" grpId="0" nodeType="afterEffect">
                                  <p:stCondLst>
                                    <p:cond delay="0"/>
                                  </p:stCondLst>
                                  <p:childTnLst>
                                    <p:set>
                                      <p:cBhvr>
                                        <p:cTn id="224" dur="1" fill="hold">
                                          <p:stCondLst>
                                            <p:cond delay="999"/>
                                          </p:stCondLst>
                                        </p:cTn>
                                        <p:tgtEl>
                                          <p:spTgt spid="78"/>
                                        </p:tgtEl>
                                        <p:attrNameLst>
                                          <p:attrName>style.visibility</p:attrName>
                                        </p:attrNameLst>
                                      </p:cBhvr>
                                      <p:to>
                                        <p:strVal val="visible"/>
                                      </p:to>
                                    </p:set>
                                  </p:childTnLst>
                                </p:cTn>
                              </p:par>
                            </p:childTnLst>
                          </p:cTn>
                        </p:par>
                        <p:par>
                          <p:cTn id="225" fill="hold">
                            <p:stCondLst>
                              <p:cond delay="68500"/>
                            </p:stCondLst>
                            <p:childTnLst>
                              <p:par>
                                <p:cTn id="226" presetID="1" presetClass="entr" presetSubtype="0" fill="hold" grpId="0" nodeType="afterEffect">
                                  <p:stCondLst>
                                    <p:cond delay="0"/>
                                  </p:stCondLst>
                                  <p:childTnLst>
                                    <p:set>
                                      <p:cBhvr>
                                        <p:cTn id="227" dur="1" fill="hold">
                                          <p:stCondLst>
                                            <p:cond delay="999"/>
                                          </p:stCondLst>
                                        </p:cTn>
                                        <p:tgtEl>
                                          <p:spTgt spid="79"/>
                                        </p:tgtEl>
                                        <p:attrNameLst>
                                          <p:attrName>style.visibility</p:attrName>
                                        </p:attrNameLst>
                                      </p:cBhvr>
                                      <p:to>
                                        <p:strVal val="visible"/>
                                      </p:to>
                                    </p:set>
                                  </p:childTnLst>
                                </p:cTn>
                              </p:par>
                            </p:childTnLst>
                          </p:cTn>
                        </p:par>
                        <p:par>
                          <p:cTn id="228" fill="hold">
                            <p:stCondLst>
                              <p:cond delay="69500"/>
                            </p:stCondLst>
                            <p:childTnLst>
                              <p:par>
                                <p:cTn id="229" presetID="1" presetClass="entr" presetSubtype="0" fill="hold" grpId="0" nodeType="afterEffect">
                                  <p:stCondLst>
                                    <p:cond delay="0"/>
                                  </p:stCondLst>
                                  <p:childTnLst>
                                    <p:set>
                                      <p:cBhvr>
                                        <p:cTn id="230" dur="1" fill="hold">
                                          <p:stCondLst>
                                            <p:cond delay="999"/>
                                          </p:stCondLst>
                                        </p:cTn>
                                        <p:tgtEl>
                                          <p:spTgt spid="80"/>
                                        </p:tgtEl>
                                        <p:attrNameLst>
                                          <p:attrName>style.visibility</p:attrName>
                                        </p:attrNameLst>
                                      </p:cBhvr>
                                      <p:to>
                                        <p:strVal val="visible"/>
                                      </p:to>
                                    </p:set>
                                  </p:childTnLst>
                                </p:cTn>
                              </p:par>
                            </p:childTnLst>
                          </p:cTn>
                        </p:par>
                        <p:par>
                          <p:cTn id="231" fill="hold">
                            <p:stCondLst>
                              <p:cond delay="70500"/>
                            </p:stCondLst>
                            <p:childTnLst>
                              <p:par>
                                <p:cTn id="232" presetID="1" presetClass="entr" presetSubtype="0" fill="hold" grpId="0" nodeType="afterEffect">
                                  <p:stCondLst>
                                    <p:cond delay="0"/>
                                  </p:stCondLst>
                                  <p:childTnLst>
                                    <p:set>
                                      <p:cBhvr>
                                        <p:cTn id="233" dur="1" fill="hold">
                                          <p:stCondLst>
                                            <p:cond delay="999"/>
                                          </p:stCondLst>
                                        </p:cTn>
                                        <p:tgtEl>
                                          <p:spTgt spid="81"/>
                                        </p:tgtEl>
                                        <p:attrNameLst>
                                          <p:attrName>style.visibility</p:attrName>
                                        </p:attrNameLst>
                                      </p:cBhvr>
                                      <p:to>
                                        <p:strVal val="visible"/>
                                      </p:to>
                                    </p:set>
                                  </p:childTnLst>
                                </p:cTn>
                              </p:par>
                            </p:childTnLst>
                          </p:cTn>
                        </p:par>
                        <p:par>
                          <p:cTn id="234" fill="hold">
                            <p:stCondLst>
                              <p:cond delay="71500"/>
                            </p:stCondLst>
                            <p:childTnLst>
                              <p:par>
                                <p:cTn id="235" presetID="1" presetClass="entr" presetSubtype="0" fill="hold" grpId="0" nodeType="afterEffect">
                                  <p:stCondLst>
                                    <p:cond delay="0"/>
                                  </p:stCondLst>
                                  <p:childTnLst>
                                    <p:set>
                                      <p:cBhvr>
                                        <p:cTn id="236" dur="1" fill="hold">
                                          <p:stCondLst>
                                            <p:cond delay="999"/>
                                          </p:stCondLst>
                                        </p:cTn>
                                        <p:tgtEl>
                                          <p:spTgt spid="82"/>
                                        </p:tgtEl>
                                        <p:attrNameLst>
                                          <p:attrName>style.visibility</p:attrName>
                                        </p:attrNameLst>
                                      </p:cBhvr>
                                      <p:to>
                                        <p:strVal val="visible"/>
                                      </p:to>
                                    </p:set>
                                  </p:childTnLst>
                                </p:cTn>
                              </p:par>
                            </p:childTnLst>
                          </p:cTn>
                        </p:par>
                        <p:par>
                          <p:cTn id="237" fill="hold">
                            <p:stCondLst>
                              <p:cond delay="72500"/>
                            </p:stCondLst>
                            <p:childTnLst>
                              <p:par>
                                <p:cTn id="238" presetID="1" presetClass="entr" presetSubtype="0" fill="hold" grpId="0" nodeType="afterEffect">
                                  <p:stCondLst>
                                    <p:cond delay="0"/>
                                  </p:stCondLst>
                                  <p:childTnLst>
                                    <p:set>
                                      <p:cBhvr>
                                        <p:cTn id="239" dur="1" fill="hold">
                                          <p:stCondLst>
                                            <p:cond delay="999"/>
                                          </p:stCondLst>
                                        </p:cTn>
                                        <p:tgtEl>
                                          <p:spTgt spid="83"/>
                                        </p:tgtEl>
                                        <p:attrNameLst>
                                          <p:attrName>style.visibility</p:attrName>
                                        </p:attrNameLst>
                                      </p:cBhvr>
                                      <p:to>
                                        <p:strVal val="visible"/>
                                      </p:to>
                                    </p:set>
                                  </p:childTnLst>
                                </p:cTn>
                              </p:par>
                            </p:childTnLst>
                          </p:cTn>
                        </p:par>
                        <p:par>
                          <p:cTn id="240" fill="hold">
                            <p:stCondLst>
                              <p:cond delay="73500"/>
                            </p:stCondLst>
                            <p:childTnLst>
                              <p:par>
                                <p:cTn id="241" presetID="1" presetClass="entr" presetSubtype="0" fill="hold" grpId="0" nodeType="afterEffect">
                                  <p:stCondLst>
                                    <p:cond delay="0"/>
                                  </p:stCondLst>
                                  <p:childTnLst>
                                    <p:set>
                                      <p:cBhvr>
                                        <p:cTn id="242" dur="1" fill="hold">
                                          <p:stCondLst>
                                            <p:cond delay="999"/>
                                          </p:stCondLst>
                                        </p:cTn>
                                        <p:tgtEl>
                                          <p:spTgt spid="84"/>
                                        </p:tgtEl>
                                        <p:attrNameLst>
                                          <p:attrName>style.visibility</p:attrName>
                                        </p:attrNameLst>
                                      </p:cBhvr>
                                      <p:to>
                                        <p:strVal val="visible"/>
                                      </p:to>
                                    </p:set>
                                  </p:childTnLst>
                                </p:cTn>
                              </p:par>
                            </p:childTnLst>
                          </p:cTn>
                        </p:par>
                        <p:par>
                          <p:cTn id="243" fill="hold">
                            <p:stCondLst>
                              <p:cond delay="74500"/>
                            </p:stCondLst>
                            <p:childTnLst>
                              <p:par>
                                <p:cTn id="244" presetID="1" presetClass="entr" presetSubtype="0" fill="hold" grpId="0" nodeType="afterEffect">
                                  <p:stCondLst>
                                    <p:cond delay="0"/>
                                  </p:stCondLst>
                                  <p:childTnLst>
                                    <p:set>
                                      <p:cBhvr>
                                        <p:cTn id="245" dur="1" fill="hold">
                                          <p:stCondLst>
                                            <p:cond delay="999"/>
                                          </p:stCondLst>
                                        </p:cTn>
                                        <p:tgtEl>
                                          <p:spTgt spid="85"/>
                                        </p:tgtEl>
                                        <p:attrNameLst>
                                          <p:attrName>style.visibility</p:attrName>
                                        </p:attrNameLst>
                                      </p:cBhvr>
                                      <p:to>
                                        <p:strVal val="visible"/>
                                      </p:to>
                                    </p:set>
                                  </p:childTnLst>
                                </p:cTn>
                              </p:par>
                            </p:childTnLst>
                          </p:cTn>
                        </p:par>
                        <p:par>
                          <p:cTn id="246" fill="hold">
                            <p:stCondLst>
                              <p:cond delay="75500"/>
                            </p:stCondLst>
                            <p:childTnLst>
                              <p:par>
                                <p:cTn id="247" presetID="1" presetClass="entr" presetSubtype="0" fill="hold" grpId="0" nodeType="afterEffect">
                                  <p:stCondLst>
                                    <p:cond delay="0"/>
                                  </p:stCondLst>
                                  <p:childTnLst>
                                    <p:set>
                                      <p:cBhvr>
                                        <p:cTn id="248" dur="1" fill="hold">
                                          <p:stCondLst>
                                            <p:cond delay="999"/>
                                          </p:stCondLst>
                                        </p:cTn>
                                        <p:tgtEl>
                                          <p:spTgt spid="86"/>
                                        </p:tgtEl>
                                        <p:attrNameLst>
                                          <p:attrName>style.visibility</p:attrName>
                                        </p:attrNameLst>
                                      </p:cBhvr>
                                      <p:to>
                                        <p:strVal val="visible"/>
                                      </p:to>
                                    </p:set>
                                  </p:childTnLst>
                                </p:cTn>
                              </p:par>
                            </p:childTnLst>
                          </p:cTn>
                        </p:par>
                        <p:par>
                          <p:cTn id="249" fill="hold">
                            <p:stCondLst>
                              <p:cond delay="76500"/>
                            </p:stCondLst>
                            <p:childTnLst>
                              <p:par>
                                <p:cTn id="250" presetID="1" presetClass="entr" presetSubtype="0" fill="hold" grpId="0" nodeType="afterEffect">
                                  <p:stCondLst>
                                    <p:cond delay="0"/>
                                  </p:stCondLst>
                                  <p:childTnLst>
                                    <p:set>
                                      <p:cBhvr>
                                        <p:cTn id="251" dur="1" fill="hold">
                                          <p:stCondLst>
                                            <p:cond delay="999"/>
                                          </p:stCondLst>
                                        </p:cTn>
                                        <p:tgtEl>
                                          <p:spTgt spid="87"/>
                                        </p:tgtEl>
                                        <p:attrNameLst>
                                          <p:attrName>style.visibility</p:attrName>
                                        </p:attrNameLst>
                                      </p:cBhvr>
                                      <p:to>
                                        <p:strVal val="visible"/>
                                      </p:to>
                                    </p:set>
                                  </p:childTnLst>
                                </p:cTn>
                              </p:par>
                            </p:childTnLst>
                          </p:cTn>
                        </p:par>
                        <p:par>
                          <p:cTn id="252" fill="hold">
                            <p:stCondLst>
                              <p:cond delay="77500"/>
                            </p:stCondLst>
                            <p:childTnLst>
                              <p:par>
                                <p:cTn id="253" presetID="1" presetClass="entr" presetSubtype="0" fill="hold" grpId="0" nodeType="afterEffect">
                                  <p:stCondLst>
                                    <p:cond delay="0"/>
                                  </p:stCondLst>
                                  <p:childTnLst>
                                    <p:set>
                                      <p:cBhvr>
                                        <p:cTn id="254" dur="1" fill="hold">
                                          <p:stCondLst>
                                            <p:cond delay="999"/>
                                          </p:stCondLst>
                                        </p:cTn>
                                        <p:tgtEl>
                                          <p:spTgt spid="88"/>
                                        </p:tgtEl>
                                        <p:attrNameLst>
                                          <p:attrName>style.visibility</p:attrName>
                                        </p:attrNameLst>
                                      </p:cBhvr>
                                      <p:to>
                                        <p:strVal val="visible"/>
                                      </p:to>
                                    </p:set>
                                  </p:childTnLst>
                                </p:cTn>
                              </p:par>
                            </p:childTnLst>
                          </p:cTn>
                        </p:par>
                        <p:par>
                          <p:cTn id="255" fill="hold">
                            <p:stCondLst>
                              <p:cond delay="78500"/>
                            </p:stCondLst>
                            <p:childTnLst>
                              <p:par>
                                <p:cTn id="256" presetID="1" presetClass="entr" presetSubtype="0" fill="hold" grpId="0" nodeType="afterEffect">
                                  <p:stCondLst>
                                    <p:cond delay="0"/>
                                  </p:stCondLst>
                                  <p:childTnLst>
                                    <p:set>
                                      <p:cBhvr>
                                        <p:cTn id="257" dur="1" fill="hold">
                                          <p:stCondLst>
                                            <p:cond delay="999"/>
                                          </p:stCondLst>
                                        </p:cTn>
                                        <p:tgtEl>
                                          <p:spTgt spid="89"/>
                                        </p:tgtEl>
                                        <p:attrNameLst>
                                          <p:attrName>style.visibility</p:attrName>
                                        </p:attrNameLst>
                                      </p:cBhvr>
                                      <p:to>
                                        <p:strVal val="visible"/>
                                      </p:to>
                                    </p:set>
                                  </p:childTnLst>
                                </p:cTn>
                              </p:par>
                            </p:childTnLst>
                          </p:cTn>
                        </p:par>
                        <p:par>
                          <p:cTn id="258" fill="hold">
                            <p:stCondLst>
                              <p:cond delay="79500"/>
                            </p:stCondLst>
                            <p:childTnLst>
                              <p:par>
                                <p:cTn id="259" presetID="1" presetClass="entr" presetSubtype="0" fill="hold" grpId="0" nodeType="afterEffect">
                                  <p:stCondLst>
                                    <p:cond delay="0"/>
                                  </p:stCondLst>
                                  <p:childTnLst>
                                    <p:set>
                                      <p:cBhvr>
                                        <p:cTn id="260" dur="1" fill="hold">
                                          <p:stCondLst>
                                            <p:cond delay="999"/>
                                          </p:stCondLst>
                                        </p:cTn>
                                        <p:tgtEl>
                                          <p:spTgt spid="90"/>
                                        </p:tgtEl>
                                        <p:attrNameLst>
                                          <p:attrName>style.visibility</p:attrName>
                                        </p:attrNameLst>
                                      </p:cBhvr>
                                      <p:to>
                                        <p:strVal val="visible"/>
                                      </p:to>
                                    </p:set>
                                  </p:childTnLst>
                                </p:cTn>
                              </p:par>
                            </p:childTnLst>
                          </p:cTn>
                        </p:par>
                        <p:par>
                          <p:cTn id="261" fill="hold">
                            <p:stCondLst>
                              <p:cond delay="80500"/>
                            </p:stCondLst>
                            <p:childTnLst>
                              <p:par>
                                <p:cTn id="262" presetID="1" presetClass="entr" presetSubtype="0" fill="hold" grpId="0" nodeType="afterEffect">
                                  <p:stCondLst>
                                    <p:cond delay="0"/>
                                  </p:stCondLst>
                                  <p:childTnLst>
                                    <p:set>
                                      <p:cBhvr>
                                        <p:cTn id="263" dur="1" fill="hold">
                                          <p:stCondLst>
                                            <p:cond delay="999"/>
                                          </p:stCondLst>
                                        </p:cTn>
                                        <p:tgtEl>
                                          <p:spTgt spid="91"/>
                                        </p:tgtEl>
                                        <p:attrNameLst>
                                          <p:attrName>style.visibility</p:attrName>
                                        </p:attrNameLst>
                                      </p:cBhvr>
                                      <p:to>
                                        <p:strVal val="visible"/>
                                      </p:to>
                                    </p:set>
                                  </p:childTnLst>
                                </p:cTn>
                              </p:par>
                            </p:childTnLst>
                          </p:cTn>
                        </p:par>
                        <p:par>
                          <p:cTn id="264" fill="hold">
                            <p:stCondLst>
                              <p:cond delay="81500"/>
                            </p:stCondLst>
                            <p:childTnLst>
                              <p:par>
                                <p:cTn id="265" presetID="1" presetClass="entr" presetSubtype="0" fill="hold" grpId="0" nodeType="afterEffect">
                                  <p:stCondLst>
                                    <p:cond delay="0"/>
                                  </p:stCondLst>
                                  <p:childTnLst>
                                    <p:set>
                                      <p:cBhvr>
                                        <p:cTn id="266" dur="1" fill="hold">
                                          <p:stCondLst>
                                            <p:cond delay="999"/>
                                          </p:stCondLst>
                                        </p:cTn>
                                        <p:tgtEl>
                                          <p:spTgt spid="92"/>
                                        </p:tgtEl>
                                        <p:attrNameLst>
                                          <p:attrName>style.visibility</p:attrName>
                                        </p:attrNameLst>
                                      </p:cBhvr>
                                      <p:to>
                                        <p:strVal val="visible"/>
                                      </p:to>
                                    </p:set>
                                  </p:childTnLst>
                                </p:cTn>
                              </p:par>
                            </p:childTnLst>
                          </p:cTn>
                        </p:par>
                        <p:par>
                          <p:cTn id="267" fill="hold">
                            <p:stCondLst>
                              <p:cond delay="82500"/>
                            </p:stCondLst>
                            <p:childTnLst>
                              <p:par>
                                <p:cTn id="268" presetID="1" presetClass="entr" presetSubtype="0" fill="hold" grpId="0" nodeType="afterEffect">
                                  <p:stCondLst>
                                    <p:cond delay="0"/>
                                  </p:stCondLst>
                                  <p:childTnLst>
                                    <p:set>
                                      <p:cBhvr>
                                        <p:cTn id="269" dur="1" fill="hold">
                                          <p:stCondLst>
                                            <p:cond delay="999"/>
                                          </p:stCondLst>
                                        </p:cTn>
                                        <p:tgtEl>
                                          <p:spTgt spid="93"/>
                                        </p:tgtEl>
                                        <p:attrNameLst>
                                          <p:attrName>style.visibility</p:attrName>
                                        </p:attrNameLst>
                                      </p:cBhvr>
                                      <p:to>
                                        <p:strVal val="visible"/>
                                      </p:to>
                                    </p:set>
                                  </p:childTnLst>
                                </p:cTn>
                              </p:par>
                            </p:childTnLst>
                          </p:cTn>
                        </p:par>
                        <p:par>
                          <p:cTn id="270" fill="hold">
                            <p:stCondLst>
                              <p:cond delay="83500"/>
                            </p:stCondLst>
                            <p:childTnLst>
                              <p:par>
                                <p:cTn id="271" presetID="1" presetClass="entr" presetSubtype="0" fill="hold" grpId="0" nodeType="afterEffect">
                                  <p:stCondLst>
                                    <p:cond delay="0"/>
                                  </p:stCondLst>
                                  <p:childTnLst>
                                    <p:set>
                                      <p:cBhvr>
                                        <p:cTn id="272" dur="1" fill="hold">
                                          <p:stCondLst>
                                            <p:cond delay="999"/>
                                          </p:stCondLst>
                                        </p:cTn>
                                        <p:tgtEl>
                                          <p:spTgt spid="94"/>
                                        </p:tgtEl>
                                        <p:attrNameLst>
                                          <p:attrName>style.visibility</p:attrName>
                                        </p:attrNameLst>
                                      </p:cBhvr>
                                      <p:to>
                                        <p:strVal val="visible"/>
                                      </p:to>
                                    </p:set>
                                  </p:childTnLst>
                                </p:cTn>
                              </p:par>
                            </p:childTnLst>
                          </p:cTn>
                        </p:par>
                        <p:par>
                          <p:cTn id="273" fill="hold">
                            <p:stCondLst>
                              <p:cond delay="84500"/>
                            </p:stCondLst>
                            <p:childTnLst>
                              <p:par>
                                <p:cTn id="274" presetID="1" presetClass="entr" presetSubtype="0" fill="hold" grpId="0" nodeType="afterEffect">
                                  <p:stCondLst>
                                    <p:cond delay="0"/>
                                  </p:stCondLst>
                                  <p:childTnLst>
                                    <p:set>
                                      <p:cBhvr>
                                        <p:cTn id="275" dur="1" fill="hold">
                                          <p:stCondLst>
                                            <p:cond delay="999"/>
                                          </p:stCondLst>
                                        </p:cTn>
                                        <p:tgtEl>
                                          <p:spTgt spid="95"/>
                                        </p:tgtEl>
                                        <p:attrNameLst>
                                          <p:attrName>style.visibility</p:attrName>
                                        </p:attrNameLst>
                                      </p:cBhvr>
                                      <p:to>
                                        <p:strVal val="visible"/>
                                      </p:to>
                                    </p:set>
                                  </p:childTnLst>
                                </p:cTn>
                              </p:par>
                            </p:childTnLst>
                          </p:cTn>
                        </p:par>
                        <p:par>
                          <p:cTn id="276" fill="hold">
                            <p:stCondLst>
                              <p:cond delay="85500"/>
                            </p:stCondLst>
                            <p:childTnLst>
                              <p:par>
                                <p:cTn id="277" presetID="1" presetClass="entr" presetSubtype="0" fill="hold" grpId="0" nodeType="afterEffect">
                                  <p:stCondLst>
                                    <p:cond delay="0"/>
                                  </p:stCondLst>
                                  <p:childTnLst>
                                    <p:set>
                                      <p:cBhvr>
                                        <p:cTn id="278" dur="1" fill="hold">
                                          <p:stCondLst>
                                            <p:cond delay="999"/>
                                          </p:stCondLst>
                                        </p:cTn>
                                        <p:tgtEl>
                                          <p:spTgt spid="96"/>
                                        </p:tgtEl>
                                        <p:attrNameLst>
                                          <p:attrName>style.visibility</p:attrName>
                                        </p:attrNameLst>
                                      </p:cBhvr>
                                      <p:to>
                                        <p:strVal val="visible"/>
                                      </p:to>
                                    </p:set>
                                  </p:childTnLst>
                                </p:cTn>
                              </p:par>
                            </p:childTnLst>
                          </p:cTn>
                        </p:par>
                        <p:par>
                          <p:cTn id="279" fill="hold">
                            <p:stCondLst>
                              <p:cond delay="86500"/>
                            </p:stCondLst>
                            <p:childTnLst>
                              <p:par>
                                <p:cTn id="280" presetID="1" presetClass="entr" presetSubtype="0" fill="hold" grpId="0" nodeType="afterEffect">
                                  <p:stCondLst>
                                    <p:cond delay="0"/>
                                  </p:stCondLst>
                                  <p:childTnLst>
                                    <p:set>
                                      <p:cBhvr>
                                        <p:cTn id="281" dur="1" fill="hold">
                                          <p:stCondLst>
                                            <p:cond delay="999"/>
                                          </p:stCondLst>
                                        </p:cTn>
                                        <p:tgtEl>
                                          <p:spTgt spid="97"/>
                                        </p:tgtEl>
                                        <p:attrNameLst>
                                          <p:attrName>style.visibility</p:attrName>
                                        </p:attrNameLst>
                                      </p:cBhvr>
                                      <p:to>
                                        <p:strVal val="visible"/>
                                      </p:to>
                                    </p:set>
                                  </p:childTnLst>
                                </p:cTn>
                              </p:par>
                            </p:childTnLst>
                          </p:cTn>
                        </p:par>
                        <p:par>
                          <p:cTn id="282" fill="hold">
                            <p:stCondLst>
                              <p:cond delay="87500"/>
                            </p:stCondLst>
                            <p:childTnLst>
                              <p:par>
                                <p:cTn id="283" presetID="1" presetClass="entr" presetSubtype="0" fill="hold" grpId="0" nodeType="afterEffect">
                                  <p:stCondLst>
                                    <p:cond delay="0"/>
                                  </p:stCondLst>
                                  <p:childTnLst>
                                    <p:set>
                                      <p:cBhvr>
                                        <p:cTn id="284" dur="1" fill="hold">
                                          <p:stCondLst>
                                            <p:cond delay="999"/>
                                          </p:stCondLst>
                                        </p:cTn>
                                        <p:tgtEl>
                                          <p:spTgt spid="98"/>
                                        </p:tgtEl>
                                        <p:attrNameLst>
                                          <p:attrName>style.visibility</p:attrName>
                                        </p:attrNameLst>
                                      </p:cBhvr>
                                      <p:to>
                                        <p:strVal val="visible"/>
                                      </p:to>
                                    </p:set>
                                  </p:childTnLst>
                                </p:cTn>
                              </p:par>
                            </p:childTnLst>
                          </p:cTn>
                        </p:par>
                        <p:par>
                          <p:cTn id="285" fill="hold">
                            <p:stCondLst>
                              <p:cond delay="88500"/>
                            </p:stCondLst>
                            <p:childTnLst>
                              <p:par>
                                <p:cTn id="286" presetID="1" presetClass="entr" presetSubtype="0" fill="hold" grpId="0" nodeType="afterEffect">
                                  <p:stCondLst>
                                    <p:cond delay="0"/>
                                  </p:stCondLst>
                                  <p:childTnLst>
                                    <p:set>
                                      <p:cBhvr>
                                        <p:cTn id="287" dur="1" fill="hold">
                                          <p:stCondLst>
                                            <p:cond delay="999"/>
                                          </p:stCondLst>
                                        </p:cTn>
                                        <p:tgtEl>
                                          <p:spTgt spid="99"/>
                                        </p:tgtEl>
                                        <p:attrNameLst>
                                          <p:attrName>style.visibility</p:attrName>
                                        </p:attrNameLst>
                                      </p:cBhvr>
                                      <p:to>
                                        <p:strVal val="visible"/>
                                      </p:to>
                                    </p:set>
                                  </p:childTnLst>
                                </p:cTn>
                              </p:par>
                            </p:childTnLst>
                          </p:cTn>
                        </p:par>
                        <p:par>
                          <p:cTn id="288" fill="hold">
                            <p:stCondLst>
                              <p:cond delay="89500"/>
                            </p:stCondLst>
                            <p:childTnLst>
                              <p:par>
                                <p:cTn id="289" presetID="1" presetClass="entr" presetSubtype="0" fill="hold" grpId="0" nodeType="afterEffect">
                                  <p:stCondLst>
                                    <p:cond delay="0"/>
                                  </p:stCondLst>
                                  <p:childTnLst>
                                    <p:set>
                                      <p:cBhvr>
                                        <p:cTn id="290" dur="1" fill="hold">
                                          <p:stCondLst>
                                            <p:cond delay="999"/>
                                          </p:stCondLst>
                                        </p:cTn>
                                        <p:tgtEl>
                                          <p:spTgt spid="100"/>
                                        </p:tgtEl>
                                        <p:attrNameLst>
                                          <p:attrName>style.visibility</p:attrName>
                                        </p:attrNameLst>
                                      </p:cBhvr>
                                      <p:to>
                                        <p:strVal val="visible"/>
                                      </p:to>
                                    </p:set>
                                  </p:childTnLst>
                                </p:cTn>
                              </p:par>
                            </p:childTnLst>
                          </p:cTn>
                        </p:par>
                        <p:par>
                          <p:cTn id="291" fill="hold">
                            <p:stCondLst>
                              <p:cond delay="90500"/>
                            </p:stCondLst>
                            <p:childTnLst>
                              <p:par>
                                <p:cTn id="292" presetID="1" presetClass="entr" presetSubtype="0" fill="hold" grpId="0" nodeType="afterEffect">
                                  <p:stCondLst>
                                    <p:cond delay="0"/>
                                  </p:stCondLst>
                                  <p:childTnLst>
                                    <p:set>
                                      <p:cBhvr>
                                        <p:cTn id="293" dur="1" fill="hold">
                                          <p:stCondLst>
                                            <p:cond delay="999"/>
                                          </p:stCondLst>
                                        </p:cTn>
                                        <p:tgtEl>
                                          <p:spTgt spid="101"/>
                                        </p:tgtEl>
                                        <p:attrNameLst>
                                          <p:attrName>style.visibility</p:attrName>
                                        </p:attrNameLst>
                                      </p:cBhvr>
                                      <p:to>
                                        <p:strVal val="visible"/>
                                      </p:to>
                                    </p:set>
                                  </p:childTnLst>
                                </p:cTn>
                              </p:par>
                            </p:childTnLst>
                          </p:cTn>
                        </p:par>
                        <p:par>
                          <p:cTn id="294" fill="hold">
                            <p:stCondLst>
                              <p:cond delay="91500"/>
                            </p:stCondLst>
                            <p:childTnLst>
                              <p:par>
                                <p:cTn id="295" presetID="1" presetClass="entr" presetSubtype="0" fill="hold" grpId="0" nodeType="afterEffect">
                                  <p:stCondLst>
                                    <p:cond delay="0"/>
                                  </p:stCondLst>
                                  <p:childTnLst>
                                    <p:set>
                                      <p:cBhvr>
                                        <p:cTn id="296" dur="1" fill="hold">
                                          <p:stCondLst>
                                            <p:cond delay="999"/>
                                          </p:stCondLst>
                                        </p:cTn>
                                        <p:tgtEl>
                                          <p:spTgt spid="102"/>
                                        </p:tgtEl>
                                        <p:attrNameLst>
                                          <p:attrName>style.visibility</p:attrName>
                                        </p:attrNameLst>
                                      </p:cBhvr>
                                      <p:to>
                                        <p:strVal val="visible"/>
                                      </p:to>
                                    </p:set>
                                  </p:childTnLst>
                                </p:cTn>
                              </p:par>
                            </p:childTnLst>
                          </p:cTn>
                        </p:par>
                        <p:par>
                          <p:cTn id="297" fill="hold">
                            <p:stCondLst>
                              <p:cond delay="92500"/>
                            </p:stCondLst>
                            <p:childTnLst>
                              <p:par>
                                <p:cTn id="298" presetID="1" presetClass="entr" presetSubtype="0" fill="hold" grpId="0" nodeType="afterEffect">
                                  <p:stCondLst>
                                    <p:cond delay="0"/>
                                  </p:stCondLst>
                                  <p:childTnLst>
                                    <p:set>
                                      <p:cBhvr>
                                        <p:cTn id="299" dur="1" fill="hold">
                                          <p:stCondLst>
                                            <p:cond delay="999"/>
                                          </p:stCondLst>
                                        </p:cTn>
                                        <p:tgtEl>
                                          <p:spTgt spid="103"/>
                                        </p:tgtEl>
                                        <p:attrNameLst>
                                          <p:attrName>style.visibility</p:attrName>
                                        </p:attrNameLst>
                                      </p:cBhvr>
                                      <p:to>
                                        <p:strVal val="visible"/>
                                      </p:to>
                                    </p:set>
                                  </p:childTnLst>
                                </p:cTn>
                              </p:par>
                            </p:childTnLst>
                          </p:cTn>
                        </p:par>
                        <p:par>
                          <p:cTn id="300" fill="hold">
                            <p:stCondLst>
                              <p:cond delay="93500"/>
                            </p:stCondLst>
                            <p:childTnLst>
                              <p:par>
                                <p:cTn id="301" presetID="1" presetClass="entr" presetSubtype="0" fill="hold" grpId="0" nodeType="afterEffect">
                                  <p:stCondLst>
                                    <p:cond delay="0"/>
                                  </p:stCondLst>
                                  <p:childTnLst>
                                    <p:set>
                                      <p:cBhvr>
                                        <p:cTn id="302" dur="1" fill="hold">
                                          <p:stCondLst>
                                            <p:cond delay="999"/>
                                          </p:stCondLst>
                                        </p:cTn>
                                        <p:tgtEl>
                                          <p:spTgt spid="104"/>
                                        </p:tgtEl>
                                        <p:attrNameLst>
                                          <p:attrName>style.visibility</p:attrName>
                                        </p:attrNameLst>
                                      </p:cBhvr>
                                      <p:to>
                                        <p:strVal val="visible"/>
                                      </p:to>
                                    </p:set>
                                  </p:childTnLst>
                                </p:cTn>
                              </p:par>
                            </p:childTnLst>
                          </p:cTn>
                        </p:par>
                        <p:par>
                          <p:cTn id="303" fill="hold">
                            <p:stCondLst>
                              <p:cond delay="94500"/>
                            </p:stCondLst>
                            <p:childTnLst>
                              <p:par>
                                <p:cTn id="304" presetID="1" presetClass="entr" presetSubtype="0" fill="hold" grpId="0" nodeType="afterEffect">
                                  <p:stCondLst>
                                    <p:cond delay="0"/>
                                  </p:stCondLst>
                                  <p:childTnLst>
                                    <p:set>
                                      <p:cBhvr>
                                        <p:cTn id="305" dur="1" fill="hold">
                                          <p:stCondLst>
                                            <p:cond delay="999"/>
                                          </p:stCondLst>
                                        </p:cTn>
                                        <p:tgtEl>
                                          <p:spTgt spid="105"/>
                                        </p:tgtEl>
                                        <p:attrNameLst>
                                          <p:attrName>style.visibility</p:attrName>
                                        </p:attrNameLst>
                                      </p:cBhvr>
                                      <p:to>
                                        <p:strVal val="visible"/>
                                      </p:to>
                                    </p:set>
                                  </p:childTnLst>
                                </p:cTn>
                              </p:par>
                            </p:childTnLst>
                          </p:cTn>
                        </p:par>
                        <p:par>
                          <p:cTn id="306" fill="hold">
                            <p:stCondLst>
                              <p:cond delay="95500"/>
                            </p:stCondLst>
                            <p:childTnLst>
                              <p:par>
                                <p:cTn id="307" presetID="1" presetClass="entr" presetSubtype="0" fill="hold" grpId="0" nodeType="afterEffect">
                                  <p:stCondLst>
                                    <p:cond delay="0"/>
                                  </p:stCondLst>
                                  <p:childTnLst>
                                    <p:set>
                                      <p:cBhvr>
                                        <p:cTn id="308" dur="1" fill="hold">
                                          <p:stCondLst>
                                            <p:cond delay="999"/>
                                          </p:stCondLst>
                                        </p:cTn>
                                        <p:tgtEl>
                                          <p:spTgt spid="106"/>
                                        </p:tgtEl>
                                        <p:attrNameLst>
                                          <p:attrName>style.visibility</p:attrName>
                                        </p:attrNameLst>
                                      </p:cBhvr>
                                      <p:to>
                                        <p:strVal val="visible"/>
                                      </p:to>
                                    </p:set>
                                  </p:childTnLst>
                                </p:cTn>
                              </p:par>
                            </p:childTnLst>
                          </p:cTn>
                        </p:par>
                        <p:par>
                          <p:cTn id="309" fill="hold">
                            <p:stCondLst>
                              <p:cond delay="96500"/>
                            </p:stCondLst>
                            <p:childTnLst>
                              <p:par>
                                <p:cTn id="310" presetID="1" presetClass="entr" presetSubtype="0" fill="hold" grpId="0" nodeType="afterEffect">
                                  <p:stCondLst>
                                    <p:cond delay="0"/>
                                  </p:stCondLst>
                                  <p:childTnLst>
                                    <p:set>
                                      <p:cBhvr>
                                        <p:cTn id="311" dur="1" fill="hold">
                                          <p:stCondLst>
                                            <p:cond delay="999"/>
                                          </p:stCondLst>
                                        </p:cTn>
                                        <p:tgtEl>
                                          <p:spTgt spid="107"/>
                                        </p:tgtEl>
                                        <p:attrNameLst>
                                          <p:attrName>style.visibility</p:attrName>
                                        </p:attrNameLst>
                                      </p:cBhvr>
                                      <p:to>
                                        <p:strVal val="visible"/>
                                      </p:to>
                                    </p:set>
                                  </p:childTnLst>
                                </p:cTn>
                              </p:par>
                            </p:childTnLst>
                          </p:cTn>
                        </p:par>
                        <p:par>
                          <p:cTn id="312" fill="hold">
                            <p:stCondLst>
                              <p:cond delay="97500"/>
                            </p:stCondLst>
                            <p:childTnLst>
                              <p:par>
                                <p:cTn id="313" presetID="1" presetClass="entr" presetSubtype="0" fill="hold" grpId="0" nodeType="afterEffect">
                                  <p:stCondLst>
                                    <p:cond delay="0"/>
                                  </p:stCondLst>
                                  <p:childTnLst>
                                    <p:set>
                                      <p:cBhvr>
                                        <p:cTn id="314" dur="1" fill="hold">
                                          <p:stCondLst>
                                            <p:cond delay="999"/>
                                          </p:stCondLst>
                                        </p:cTn>
                                        <p:tgtEl>
                                          <p:spTgt spid="108"/>
                                        </p:tgtEl>
                                        <p:attrNameLst>
                                          <p:attrName>style.visibility</p:attrName>
                                        </p:attrNameLst>
                                      </p:cBhvr>
                                      <p:to>
                                        <p:strVal val="visible"/>
                                      </p:to>
                                    </p:set>
                                  </p:childTnLst>
                                </p:cTn>
                              </p:par>
                            </p:childTnLst>
                          </p:cTn>
                        </p:par>
                        <p:par>
                          <p:cTn id="315" fill="hold">
                            <p:stCondLst>
                              <p:cond delay="98500"/>
                            </p:stCondLst>
                            <p:childTnLst>
                              <p:par>
                                <p:cTn id="316" presetID="1" presetClass="entr" presetSubtype="0" fill="hold" grpId="0" nodeType="afterEffect">
                                  <p:stCondLst>
                                    <p:cond delay="0"/>
                                  </p:stCondLst>
                                  <p:childTnLst>
                                    <p:set>
                                      <p:cBhvr>
                                        <p:cTn id="317" dur="1" fill="hold">
                                          <p:stCondLst>
                                            <p:cond delay="999"/>
                                          </p:stCondLst>
                                        </p:cTn>
                                        <p:tgtEl>
                                          <p:spTgt spid="109"/>
                                        </p:tgtEl>
                                        <p:attrNameLst>
                                          <p:attrName>style.visibility</p:attrName>
                                        </p:attrNameLst>
                                      </p:cBhvr>
                                      <p:to>
                                        <p:strVal val="visible"/>
                                      </p:to>
                                    </p:set>
                                  </p:childTnLst>
                                </p:cTn>
                              </p:par>
                            </p:childTnLst>
                          </p:cTn>
                        </p:par>
                        <p:par>
                          <p:cTn id="318" fill="hold">
                            <p:stCondLst>
                              <p:cond delay="99500"/>
                            </p:stCondLst>
                            <p:childTnLst>
                              <p:par>
                                <p:cTn id="319" presetID="1" presetClass="entr" presetSubtype="0" fill="hold" grpId="0" nodeType="afterEffect">
                                  <p:stCondLst>
                                    <p:cond delay="0"/>
                                  </p:stCondLst>
                                  <p:childTnLst>
                                    <p:set>
                                      <p:cBhvr>
                                        <p:cTn id="320" dur="1" fill="hold">
                                          <p:stCondLst>
                                            <p:cond delay="999"/>
                                          </p:stCondLst>
                                        </p:cTn>
                                        <p:tgtEl>
                                          <p:spTgt spid="110"/>
                                        </p:tgtEl>
                                        <p:attrNameLst>
                                          <p:attrName>style.visibility</p:attrName>
                                        </p:attrNameLst>
                                      </p:cBhvr>
                                      <p:to>
                                        <p:strVal val="visible"/>
                                      </p:to>
                                    </p:set>
                                  </p:childTnLst>
                                </p:cTn>
                              </p:par>
                            </p:childTnLst>
                          </p:cTn>
                        </p:par>
                        <p:par>
                          <p:cTn id="321" fill="hold">
                            <p:stCondLst>
                              <p:cond delay="100500"/>
                            </p:stCondLst>
                            <p:childTnLst>
                              <p:par>
                                <p:cTn id="322" presetID="1" presetClass="entr" presetSubtype="0" fill="hold" grpId="0" nodeType="afterEffect">
                                  <p:stCondLst>
                                    <p:cond delay="0"/>
                                  </p:stCondLst>
                                  <p:childTnLst>
                                    <p:set>
                                      <p:cBhvr>
                                        <p:cTn id="323" dur="1" fill="hold">
                                          <p:stCondLst>
                                            <p:cond delay="999"/>
                                          </p:stCondLst>
                                        </p:cTn>
                                        <p:tgtEl>
                                          <p:spTgt spid="111"/>
                                        </p:tgtEl>
                                        <p:attrNameLst>
                                          <p:attrName>style.visibility</p:attrName>
                                        </p:attrNameLst>
                                      </p:cBhvr>
                                      <p:to>
                                        <p:strVal val="visible"/>
                                      </p:to>
                                    </p:set>
                                  </p:childTnLst>
                                </p:cTn>
                              </p:par>
                            </p:childTnLst>
                          </p:cTn>
                        </p:par>
                        <p:par>
                          <p:cTn id="324" fill="hold">
                            <p:stCondLst>
                              <p:cond delay="101500"/>
                            </p:stCondLst>
                            <p:childTnLst>
                              <p:par>
                                <p:cTn id="325" presetID="1" presetClass="entr" presetSubtype="0" fill="hold" grpId="0" nodeType="afterEffect">
                                  <p:stCondLst>
                                    <p:cond delay="0"/>
                                  </p:stCondLst>
                                  <p:childTnLst>
                                    <p:set>
                                      <p:cBhvr>
                                        <p:cTn id="326" dur="1" fill="hold">
                                          <p:stCondLst>
                                            <p:cond delay="999"/>
                                          </p:stCondLst>
                                        </p:cTn>
                                        <p:tgtEl>
                                          <p:spTgt spid="112"/>
                                        </p:tgtEl>
                                        <p:attrNameLst>
                                          <p:attrName>style.visibility</p:attrName>
                                        </p:attrNameLst>
                                      </p:cBhvr>
                                      <p:to>
                                        <p:strVal val="visible"/>
                                      </p:to>
                                    </p:set>
                                  </p:childTnLst>
                                </p:cTn>
                              </p:par>
                            </p:childTnLst>
                          </p:cTn>
                        </p:par>
                        <p:par>
                          <p:cTn id="327" fill="hold">
                            <p:stCondLst>
                              <p:cond delay="102500"/>
                            </p:stCondLst>
                            <p:childTnLst>
                              <p:par>
                                <p:cTn id="328" presetID="1" presetClass="entr" presetSubtype="0" fill="hold" grpId="0" nodeType="afterEffect">
                                  <p:stCondLst>
                                    <p:cond delay="0"/>
                                  </p:stCondLst>
                                  <p:childTnLst>
                                    <p:set>
                                      <p:cBhvr>
                                        <p:cTn id="329" dur="1" fill="hold">
                                          <p:stCondLst>
                                            <p:cond delay="999"/>
                                          </p:stCondLst>
                                        </p:cTn>
                                        <p:tgtEl>
                                          <p:spTgt spid="113"/>
                                        </p:tgtEl>
                                        <p:attrNameLst>
                                          <p:attrName>style.visibility</p:attrName>
                                        </p:attrNameLst>
                                      </p:cBhvr>
                                      <p:to>
                                        <p:strVal val="visible"/>
                                      </p:to>
                                    </p:set>
                                  </p:childTnLst>
                                </p:cTn>
                              </p:par>
                            </p:childTnLst>
                          </p:cTn>
                        </p:par>
                        <p:par>
                          <p:cTn id="330" fill="hold">
                            <p:stCondLst>
                              <p:cond delay="103500"/>
                            </p:stCondLst>
                            <p:childTnLst>
                              <p:par>
                                <p:cTn id="331" presetID="1" presetClass="entr" presetSubtype="0" fill="hold" grpId="0" nodeType="afterEffect">
                                  <p:stCondLst>
                                    <p:cond delay="0"/>
                                  </p:stCondLst>
                                  <p:childTnLst>
                                    <p:set>
                                      <p:cBhvr>
                                        <p:cTn id="332" dur="1" fill="hold">
                                          <p:stCondLst>
                                            <p:cond delay="999"/>
                                          </p:stCondLst>
                                        </p:cTn>
                                        <p:tgtEl>
                                          <p:spTgt spid="114"/>
                                        </p:tgtEl>
                                        <p:attrNameLst>
                                          <p:attrName>style.visibility</p:attrName>
                                        </p:attrNameLst>
                                      </p:cBhvr>
                                      <p:to>
                                        <p:strVal val="visible"/>
                                      </p:to>
                                    </p:set>
                                  </p:childTnLst>
                                </p:cTn>
                              </p:par>
                            </p:childTnLst>
                          </p:cTn>
                        </p:par>
                        <p:par>
                          <p:cTn id="333" fill="hold">
                            <p:stCondLst>
                              <p:cond delay="104500"/>
                            </p:stCondLst>
                            <p:childTnLst>
                              <p:par>
                                <p:cTn id="334" presetID="1" presetClass="entr" presetSubtype="0" fill="hold" grpId="0" nodeType="afterEffect">
                                  <p:stCondLst>
                                    <p:cond delay="0"/>
                                  </p:stCondLst>
                                  <p:childTnLst>
                                    <p:set>
                                      <p:cBhvr>
                                        <p:cTn id="335" dur="1" fill="hold">
                                          <p:stCondLst>
                                            <p:cond delay="999"/>
                                          </p:stCondLst>
                                        </p:cTn>
                                        <p:tgtEl>
                                          <p:spTgt spid="115"/>
                                        </p:tgtEl>
                                        <p:attrNameLst>
                                          <p:attrName>style.visibility</p:attrName>
                                        </p:attrNameLst>
                                      </p:cBhvr>
                                      <p:to>
                                        <p:strVal val="visible"/>
                                      </p:to>
                                    </p:set>
                                  </p:childTnLst>
                                </p:cTn>
                              </p:par>
                            </p:childTnLst>
                          </p:cTn>
                        </p:par>
                        <p:par>
                          <p:cTn id="336" fill="hold">
                            <p:stCondLst>
                              <p:cond delay="105500"/>
                            </p:stCondLst>
                            <p:childTnLst>
                              <p:par>
                                <p:cTn id="337" presetID="1" presetClass="entr" presetSubtype="0" fill="hold" grpId="0" nodeType="afterEffect">
                                  <p:stCondLst>
                                    <p:cond delay="0"/>
                                  </p:stCondLst>
                                  <p:childTnLst>
                                    <p:set>
                                      <p:cBhvr>
                                        <p:cTn id="338" dur="1" fill="hold">
                                          <p:stCondLst>
                                            <p:cond delay="999"/>
                                          </p:stCondLst>
                                        </p:cTn>
                                        <p:tgtEl>
                                          <p:spTgt spid="116"/>
                                        </p:tgtEl>
                                        <p:attrNameLst>
                                          <p:attrName>style.visibility</p:attrName>
                                        </p:attrNameLst>
                                      </p:cBhvr>
                                      <p:to>
                                        <p:strVal val="visible"/>
                                      </p:to>
                                    </p:set>
                                  </p:childTnLst>
                                </p:cTn>
                              </p:par>
                            </p:childTnLst>
                          </p:cTn>
                        </p:par>
                        <p:par>
                          <p:cTn id="339" fill="hold">
                            <p:stCondLst>
                              <p:cond delay="106500"/>
                            </p:stCondLst>
                            <p:childTnLst>
                              <p:par>
                                <p:cTn id="340" presetID="1" presetClass="entr" presetSubtype="0" fill="hold" grpId="0" nodeType="afterEffect">
                                  <p:stCondLst>
                                    <p:cond delay="0"/>
                                  </p:stCondLst>
                                  <p:childTnLst>
                                    <p:set>
                                      <p:cBhvr>
                                        <p:cTn id="341" dur="1" fill="hold">
                                          <p:stCondLst>
                                            <p:cond delay="999"/>
                                          </p:stCondLst>
                                        </p:cTn>
                                        <p:tgtEl>
                                          <p:spTgt spid="117"/>
                                        </p:tgtEl>
                                        <p:attrNameLst>
                                          <p:attrName>style.visibility</p:attrName>
                                        </p:attrNameLst>
                                      </p:cBhvr>
                                      <p:to>
                                        <p:strVal val="visible"/>
                                      </p:to>
                                    </p:set>
                                  </p:childTnLst>
                                </p:cTn>
                              </p:par>
                            </p:childTnLst>
                          </p:cTn>
                        </p:par>
                        <p:par>
                          <p:cTn id="342" fill="hold">
                            <p:stCondLst>
                              <p:cond delay="107500"/>
                            </p:stCondLst>
                            <p:childTnLst>
                              <p:par>
                                <p:cTn id="343" presetID="1" presetClass="entr" presetSubtype="0" fill="hold" grpId="0" nodeType="afterEffect">
                                  <p:stCondLst>
                                    <p:cond delay="0"/>
                                  </p:stCondLst>
                                  <p:childTnLst>
                                    <p:set>
                                      <p:cBhvr>
                                        <p:cTn id="344" dur="1" fill="hold">
                                          <p:stCondLst>
                                            <p:cond delay="999"/>
                                          </p:stCondLst>
                                        </p:cTn>
                                        <p:tgtEl>
                                          <p:spTgt spid="118"/>
                                        </p:tgtEl>
                                        <p:attrNameLst>
                                          <p:attrName>style.visibility</p:attrName>
                                        </p:attrNameLst>
                                      </p:cBhvr>
                                      <p:to>
                                        <p:strVal val="visible"/>
                                      </p:to>
                                    </p:set>
                                  </p:childTnLst>
                                </p:cTn>
                              </p:par>
                            </p:childTnLst>
                          </p:cTn>
                        </p:par>
                        <p:par>
                          <p:cTn id="345" fill="hold">
                            <p:stCondLst>
                              <p:cond delay="108500"/>
                            </p:stCondLst>
                            <p:childTnLst>
                              <p:par>
                                <p:cTn id="346" presetID="1" presetClass="entr" presetSubtype="0" fill="hold" grpId="0" nodeType="afterEffect">
                                  <p:stCondLst>
                                    <p:cond delay="0"/>
                                  </p:stCondLst>
                                  <p:childTnLst>
                                    <p:set>
                                      <p:cBhvr>
                                        <p:cTn id="347" dur="1" fill="hold">
                                          <p:stCondLst>
                                            <p:cond delay="999"/>
                                          </p:stCondLst>
                                        </p:cTn>
                                        <p:tgtEl>
                                          <p:spTgt spid="119"/>
                                        </p:tgtEl>
                                        <p:attrNameLst>
                                          <p:attrName>style.visibility</p:attrName>
                                        </p:attrNameLst>
                                      </p:cBhvr>
                                      <p:to>
                                        <p:strVal val="visible"/>
                                      </p:to>
                                    </p:set>
                                  </p:childTnLst>
                                </p:cTn>
                              </p:par>
                            </p:childTnLst>
                          </p:cTn>
                        </p:par>
                        <p:par>
                          <p:cTn id="348" fill="hold">
                            <p:stCondLst>
                              <p:cond delay="109500"/>
                            </p:stCondLst>
                            <p:childTnLst>
                              <p:par>
                                <p:cTn id="349" presetID="1" presetClass="entr" presetSubtype="0" fill="hold" grpId="0" nodeType="afterEffect">
                                  <p:stCondLst>
                                    <p:cond delay="0"/>
                                  </p:stCondLst>
                                  <p:childTnLst>
                                    <p:set>
                                      <p:cBhvr>
                                        <p:cTn id="350" dur="1" fill="hold">
                                          <p:stCondLst>
                                            <p:cond delay="999"/>
                                          </p:stCondLst>
                                        </p:cTn>
                                        <p:tgtEl>
                                          <p:spTgt spid="120"/>
                                        </p:tgtEl>
                                        <p:attrNameLst>
                                          <p:attrName>style.visibility</p:attrName>
                                        </p:attrNameLst>
                                      </p:cBhvr>
                                      <p:to>
                                        <p:strVal val="visible"/>
                                      </p:to>
                                    </p:set>
                                  </p:childTnLst>
                                </p:cTn>
                              </p:par>
                            </p:childTnLst>
                          </p:cTn>
                        </p:par>
                        <p:par>
                          <p:cTn id="351" fill="hold">
                            <p:stCondLst>
                              <p:cond delay="110500"/>
                            </p:stCondLst>
                            <p:childTnLst>
                              <p:par>
                                <p:cTn id="352" presetID="1" presetClass="entr" presetSubtype="0" fill="hold" grpId="0" nodeType="afterEffect">
                                  <p:stCondLst>
                                    <p:cond delay="0"/>
                                  </p:stCondLst>
                                  <p:childTnLst>
                                    <p:set>
                                      <p:cBhvr>
                                        <p:cTn id="353" dur="1" fill="hold">
                                          <p:stCondLst>
                                            <p:cond delay="999"/>
                                          </p:stCondLst>
                                        </p:cTn>
                                        <p:tgtEl>
                                          <p:spTgt spid="121"/>
                                        </p:tgtEl>
                                        <p:attrNameLst>
                                          <p:attrName>style.visibility</p:attrName>
                                        </p:attrNameLst>
                                      </p:cBhvr>
                                      <p:to>
                                        <p:strVal val="visible"/>
                                      </p:to>
                                    </p:set>
                                  </p:childTnLst>
                                </p:cTn>
                              </p:par>
                            </p:childTnLst>
                          </p:cTn>
                        </p:par>
                        <p:par>
                          <p:cTn id="354" fill="hold">
                            <p:stCondLst>
                              <p:cond delay="111500"/>
                            </p:stCondLst>
                            <p:childTnLst>
                              <p:par>
                                <p:cTn id="355" presetID="1" presetClass="entr" presetSubtype="0" fill="hold" grpId="0" nodeType="afterEffect">
                                  <p:stCondLst>
                                    <p:cond delay="0"/>
                                  </p:stCondLst>
                                  <p:childTnLst>
                                    <p:set>
                                      <p:cBhvr>
                                        <p:cTn id="356" dur="1" fill="hold">
                                          <p:stCondLst>
                                            <p:cond delay="999"/>
                                          </p:stCondLst>
                                        </p:cTn>
                                        <p:tgtEl>
                                          <p:spTgt spid="122"/>
                                        </p:tgtEl>
                                        <p:attrNameLst>
                                          <p:attrName>style.visibility</p:attrName>
                                        </p:attrNameLst>
                                      </p:cBhvr>
                                      <p:to>
                                        <p:strVal val="visible"/>
                                      </p:to>
                                    </p:set>
                                  </p:childTnLst>
                                </p:cTn>
                              </p:par>
                            </p:childTnLst>
                          </p:cTn>
                        </p:par>
                        <p:par>
                          <p:cTn id="357" fill="hold">
                            <p:stCondLst>
                              <p:cond delay="112500"/>
                            </p:stCondLst>
                            <p:childTnLst>
                              <p:par>
                                <p:cTn id="358" presetID="1" presetClass="entr" presetSubtype="0" fill="hold" grpId="0" nodeType="afterEffect">
                                  <p:stCondLst>
                                    <p:cond delay="0"/>
                                  </p:stCondLst>
                                  <p:childTnLst>
                                    <p:set>
                                      <p:cBhvr>
                                        <p:cTn id="359" dur="1" fill="hold">
                                          <p:stCondLst>
                                            <p:cond delay="999"/>
                                          </p:stCondLst>
                                        </p:cTn>
                                        <p:tgtEl>
                                          <p:spTgt spid="123"/>
                                        </p:tgtEl>
                                        <p:attrNameLst>
                                          <p:attrName>style.visibility</p:attrName>
                                        </p:attrNameLst>
                                      </p:cBhvr>
                                      <p:to>
                                        <p:strVal val="visible"/>
                                      </p:to>
                                    </p:set>
                                  </p:childTnLst>
                                </p:cTn>
                              </p:par>
                            </p:childTnLst>
                          </p:cTn>
                        </p:par>
                        <p:par>
                          <p:cTn id="360" fill="hold">
                            <p:stCondLst>
                              <p:cond delay="113500"/>
                            </p:stCondLst>
                            <p:childTnLst>
                              <p:par>
                                <p:cTn id="361" presetID="1" presetClass="entr" presetSubtype="0" fill="hold" grpId="0" nodeType="afterEffect">
                                  <p:stCondLst>
                                    <p:cond delay="0"/>
                                  </p:stCondLst>
                                  <p:childTnLst>
                                    <p:set>
                                      <p:cBhvr>
                                        <p:cTn id="362" dur="1" fill="hold">
                                          <p:stCondLst>
                                            <p:cond delay="999"/>
                                          </p:stCondLst>
                                        </p:cTn>
                                        <p:tgtEl>
                                          <p:spTgt spid="124"/>
                                        </p:tgtEl>
                                        <p:attrNameLst>
                                          <p:attrName>style.visibility</p:attrName>
                                        </p:attrNameLst>
                                      </p:cBhvr>
                                      <p:to>
                                        <p:strVal val="visible"/>
                                      </p:to>
                                    </p:set>
                                  </p:childTnLst>
                                </p:cTn>
                              </p:par>
                            </p:childTnLst>
                          </p:cTn>
                        </p:par>
                        <p:par>
                          <p:cTn id="363" fill="hold">
                            <p:stCondLst>
                              <p:cond delay="114500"/>
                            </p:stCondLst>
                            <p:childTnLst>
                              <p:par>
                                <p:cTn id="364" presetID="1" presetClass="entr" presetSubtype="0" fill="hold" grpId="0" nodeType="afterEffect">
                                  <p:stCondLst>
                                    <p:cond delay="0"/>
                                  </p:stCondLst>
                                  <p:childTnLst>
                                    <p:set>
                                      <p:cBhvr>
                                        <p:cTn id="365" dur="1" fill="hold">
                                          <p:stCondLst>
                                            <p:cond delay="999"/>
                                          </p:stCondLst>
                                        </p:cTn>
                                        <p:tgtEl>
                                          <p:spTgt spid="125"/>
                                        </p:tgtEl>
                                        <p:attrNameLst>
                                          <p:attrName>style.visibility</p:attrName>
                                        </p:attrNameLst>
                                      </p:cBhvr>
                                      <p:to>
                                        <p:strVal val="visible"/>
                                      </p:to>
                                    </p:set>
                                  </p:childTnLst>
                                </p:cTn>
                              </p:par>
                            </p:childTnLst>
                          </p:cTn>
                        </p:par>
                        <p:par>
                          <p:cTn id="366" fill="hold">
                            <p:stCondLst>
                              <p:cond delay="115500"/>
                            </p:stCondLst>
                            <p:childTnLst>
                              <p:par>
                                <p:cTn id="367" presetID="1" presetClass="entr" presetSubtype="0" fill="hold" grpId="0" nodeType="afterEffect">
                                  <p:stCondLst>
                                    <p:cond delay="0"/>
                                  </p:stCondLst>
                                  <p:childTnLst>
                                    <p:set>
                                      <p:cBhvr>
                                        <p:cTn id="368" dur="1" fill="hold">
                                          <p:stCondLst>
                                            <p:cond delay="999"/>
                                          </p:stCondLst>
                                        </p:cTn>
                                        <p:tgtEl>
                                          <p:spTgt spid="126"/>
                                        </p:tgtEl>
                                        <p:attrNameLst>
                                          <p:attrName>style.visibility</p:attrName>
                                        </p:attrNameLst>
                                      </p:cBhvr>
                                      <p:to>
                                        <p:strVal val="visible"/>
                                      </p:to>
                                    </p:set>
                                  </p:childTnLst>
                                </p:cTn>
                              </p:par>
                            </p:childTnLst>
                          </p:cTn>
                        </p:par>
                        <p:par>
                          <p:cTn id="369" fill="hold">
                            <p:stCondLst>
                              <p:cond delay="116500"/>
                            </p:stCondLst>
                            <p:childTnLst>
                              <p:par>
                                <p:cTn id="370" presetID="1" presetClass="entr" presetSubtype="0" fill="hold" grpId="0" nodeType="afterEffect">
                                  <p:stCondLst>
                                    <p:cond delay="0"/>
                                  </p:stCondLst>
                                  <p:childTnLst>
                                    <p:set>
                                      <p:cBhvr>
                                        <p:cTn id="371" dur="1" fill="hold">
                                          <p:stCondLst>
                                            <p:cond delay="999"/>
                                          </p:stCondLst>
                                        </p:cTn>
                                        <p:tgtEl>
                                          <p:spTgt spid="127"/>
                                        </p:tgtEl>
                                        <p:attrNameLst>
                                          <p:attrName>style.visibility</p:attrName>
                                        </p:attrNameLst>
                                      </p:cBhvr>
                                      <p:to>
                                        <p:strVal val="visible"/>
                                      </p:to>
                                    </p:set>
                                  </p:childTnLst>
                                </p:cTn>
                              </p:par>
                            </p:childTnLst>
                          </p:cTn>
                        </p:par>
                        <p:par>
                          <p:cTn id="372" fill="hold">
                            <p:stCondLst>
                              <p:cond delay="117500"/>
                            </p:stCondLst>
                            <p:childTnLst>
                              <p:par>
                                <p:cTn id="373" presetID="1" presetClass="entr" presetSubtype="0" fill="hold" grpId="0" nodeType="afterEffect">
                                  <p:stCondLst>
                                    <p:cond delay="0"/>
                                  </p:stCondLst>
                                  <p:childTnLst>
                                    <p:set>
                                      <p:cBhvr>
                                        <p:cTn id="374" dur="1" fill="hold">
                                          <p:stCondLst>
                                            <p:cond delay="999"/>
                                          </p:stCondLst>
                                        </p:cTn>
                                        <p:tgtEl>
                                          <p:spTgt spid="128"/>
                                        </p:tgtEl>
                                        <p:attrNameLst>
                                          <p:attrName>style.visibility</p:attrName>
                                        </p:attrNameLst>
                                      </p:cBhvr>
                                      <p:to>
                                        <p:strVal val="visible"/>
                                      </p:to>
                                    </p:set>
                                  </p:childTnLst>
                                </p:cTn>
                              </p:par>
                            </p:childTnLst>
                          </p:cTn>
                        </p:par>
                        <p:par>
                          <p:cTn id="375" fill="hold">
                            <p:stCondLst>
                              <p:cond delay="118500"/>
                            </p:stCondLst>
                            <p:childTnLst>
                              <p:par>
                                <p:cTn id="376" presetID="1" presetClass="entr" presetSubtype="0" fill="hold" grpId="0" nodeType="afterEffect">
                                  <p:stCondLst>
                                    <p:cond delay="0"/>
                                  </p:stCondLst>
                                  <p:childTnLst>
                                    <p:set>
                                      <p:cBhvr>
                                        <p:cTn id="377" dur="1" fill="hold">
                                          <p:stCondLst>
                                            <p:cond delay="999"/>
                                          </p:stCondLst>
                                        </p:cTn>
                                        <p:tgtEl>
                                          <p:spTgt spid="129"/>
                                        </p:tgtEl>
                                        <p:attrNameLst>
                                          <p:attrName>style.visibility</p:attrName>
                                        </p:attrNameLst>
                                      </p:cBhvr>
                                      <p:to>
                                        <p:strVal val="visible"/>
                                      </p:to>
                                    </p:set>
                                  </p:childTnLst>
                                </p:cTn>
                              </p:par>
                            </p:childTnLst>
                          </p:cTn>
                        </p:par>
                        <p:par>
                          <p:cTn id="378" fill="hold">
                            <p:stCondLst>
                              <p:cond delay="119500"/>
                            </p:stCondLst>
                            <p:childTnLst>
                              <p:par>
                                <p:cTn id="379" presetID="1" presetClass="entr" presetSubtype="0" fill="hold" grpId="0" nodeType="afterEffect">
                                  <p:stCondLst>
                                    <p:cond delay="0"/>
                                  </p:stCondLst>
                                  <p:childTnLst>
                                    <p:set>
                                      <p:cBhvr>
                                        <p:cTn id="380" dur="1" fill="hold">
                                          <p:stCondLst>
                                            <p:cond delay="999"/>
                                          </p:stCondLst>
                                        </p:cTn>
                                        <p:tgtEl>
                                          <p:spTgt spid="130"/>
                                        </p:tgtEl>
                                        <p:attrNameLst>
                                          <p:attrName>style.visibility</p:attrName>
                                        </p:attrNameLst>
                                      </p:cBhvr>
                                      <p:to>
                                        <p:strVal val="visible"/>
                                      </p:to>
                                    </p:set>
                                  </p:childTnLst>
                                </p:cTn>
                              </p:par>
                            </p:childTnLst>
                          </p:cTn>
                        </p:par>
                        <p:par>
                          <p:cTn id="381" fill="hold">
                            <p:stCondLst>
                              <p:cond delay="120500"/>
                            </p:stCondLst>
                            <p:childTnLst>
                              <p:par>
                                <p:cTn id="382" presetID="1" presetClass="entr" presetSubtype="0" fill="hold" grpId="0" nodeType="afterEffect">
                                  <p:stCondLst>
                                    <p:cond delay="0"/>
                                  </p:stCondLst>
                                  <p:childTnLst>
                                    <p:set>
                                      <p:cBhvr>
                                        <p:cTn id="383" dur="1" fill="hold">
                                          <p:stCondLst>
                                            <p:cond delay="999"/>
                                          </p:stCondLst>
                                        </p:cTn>
                                        <p:tgtEl>
                                          <p:spTgt spid="131"/>
                                        </p:tgtEl>
                                        <p:attrNameLst>
                                          <p:attrName>style.visibility</p:attrName>
                                        </p:attrNameLst>
                                      </p:cBhvr>
                                      <p:to>
                                        <p:strVal val="visible"/>
                                      </p:to>
                                    </p:set>
                                  </p:childTnLst>
                                </p:cTn>
                              </p:par>
                            </p:childTnLst>
                          </p:cTn>
                        </p:par>
                        <p:par>
                          <p:cTn id="384" fill="hold">
                            <p:stCondLst>
                              <p:cond delay="121500"/>
                            </p:stCondLst>
                            <p:childTnLst>
                              <p:par>
                                <p:cTn id="385" presetID="1" presetClass="entr" presetSubtype="0" fill="hold" grpId="0" nodeType="afterEffect">
                                  <p:stCondLst>
                                    <p:cond delay="0"/>
                                  </p:stCondLst>
                                  <p:childTnLst>
                                    <p:set>
                                      <p:cBhvr>
                                        <p:cTn id="386" dur="1" fill="hold">
                                          <p:stCondLst>
                                            <p:cond delay="999"/>
                                          </p:stCondLst>
                                        </p:cTn>
                                        <p:tgtEl>
                                          <p:spTgt spid="132"/>
                                        </p:tgtEl>
                                        <p:attrNameLst>
                                          <p:attrName>style.visibility</p:attrName>
                                        </p:attrNameLst>
                                      </p:cBhvr>
                                      <p:to>
                                        <p:strVal val="visible"/>
                                      </p:to>
                                    </p:set>
                                  </p:childTnLst>
                                </p:cTn>
                              </p:par>
                            </p:childTnLst>
                          </p:cTn>
                        </p:par>
                        <p:par>
                          <p:cTn id="387" fill="hold">
                            <p:stCondLst>
                              <p:cond delay="122500"/>
                            </p:stCondLst>
                            <p:childTnLst>
                              <p:par>
                                <p:cTn id="388" presetID="1" presetClass="entr" presetSubtype="0" fill="hold" grpId="0" nodeType="afterEffect">
                                  <p:stCondLst>
                                    <p:cond delay="0"/>
                                  </p:stCondLst>
                                  <p:childTnLst>
                                    <p:set>
                                      <p:cBhvr>
                                        <p:cTn id="389" dur="1" fill="hold">
                                          <p:stCondLst>
                                            <p:cond delay="999"/>
                                          </p:stCondLst>
                                        </p:cTn>
                                        <p:tgtEl>
                                          <p:spTgt spid="133"/>
                                        </p:tgtEl>
                                        <p:attrNameLst>
                                          <p:attrName>style.visibility</p:attrName>
                                        </p:attrNameLst>
                                      </p:cBhvr>
                                      <p:to>
                                        <p:strVal val="visible"/>
                                      </p:to>
                                    </p:set>
                                  </p:childTnLst>
                                </p:cTn>
                              </p:par>
                            </p:childTnLst>
                          </p:cTn>
                        </p:par>
                        <p:par>
                          <p:cTn id="390" fill="hold">
                            <p:stCondLst>
                              <p:cond delay="123500"/>
                            </p:stCondLst>
                            <p:childTnLst>
                              <p:par>
                                <p:cTn id="391" presetID="1" presetClass="entr" presetSubtype="0" fill="hold" grpId="0" nodeType="afterEffect">
                                  <p:stCondLst>
                                    <p:cond delay="0"/>
                                  </p:stCondLst>
                                  <p:childTnLst>
                                    <p:set>
                                      <p:cBhvr>
                                        <p:cTn id="392" dur="1" fill="hold">
                                          <p:stCondLst>
                                            <p:cond delay="999"/>
                                          </p:stCondLst>
                                        </p:cTn>
                                        <p:tgtEl>
                                          <p:spTgt spid="134"/>
                                        </p:tgtEl>
                                        <p:attrNameLst>
                                          <p:attrName>style.visibility</p:attrName>
                                        </p:attrNameLst>
                                      </p:cBhvr>
                                      <p:to>
                                        <p:strVal val="visible"/>
                                      </p:to>
                                    </p:set>
                                  </p:childTnLst>
                                </p:cTn>
                              </p:par>
                            </p:childTnLst>
                          </p:cTn>
                        </p:par>
                        <p:par>
                          <p:cTn id="393" fill="hold">
                            <p:stCondLst>
                              <p:cond delay="124500"/>
                            </p:stCondLst>
                            <p:childTnLst>
                              <p:par>
                                <p:cTn id="394" presetID="1" presetClass="entr" presetSubtype="0" fill="hold" grpId="0" nodeType="afterEffect">
                                  <p:stCondLst>
                                    <p:cond delay="0"/>
                                  </p:stCondLst>
                                  <p:childTnLst>
                                    <p:set>
                                      <p:cBhvr>
                                        <p:cTn id="395" dur="1" fill="hold">
                                          <p:stCondLst>
                                            <p:cond delay="999"/>
                                          </p:stCondLst>
                                        </p:cTn>
                                        <p:tgtEl>
                                          <p:spTgt spid="135"/>
                                        </p:tgtEl>
                                        <p:attrNameLst>
                                          <p:attrName>style.visibility</p:attrName>
                                        </p:attrNameLst>
                                      </p:cBhvr>
                                      <p:to>
                                        <p:strVal val="visible"/>
                                      </p:to>
                                    </p:set>
                                  </p:childTnLst>
                                </p:cTn>
                              </p:par>
                            </p:childTnLst>
                          </p:cTn>
                        </p:par>
                        <p:par>
                          <p:cTn id="396" fill="hold">
                            <p:stCondLst>
                              <p:cond delay="125500"/>
                            </p:stCondLst>
                            <p:childTnLst>
                              <p:par>
                                <p:cTn id="397" presetID="1" presetClass="entr" presetSubtype="0" fill="hold" grpId="0" nodeType="afterEffect">
                                  <p:stCondLst>
                                    <p:cond delay="0"/>
                                  </p:stCondLst>
                                  <p:childTnLst>
                                    <p:set>
                                      <p:cBhvr>
                                        <p:cTn id="398" dur="1" fill="hold">
                                          <p:stCondLst>
                                            <p:cond delay="999"/>
                                          </p:stCondLst>
                                        </p:cTn>
                                        <p:tgtEl>
                                          <p:spTgt spid="136"/>
                                        </p:tgtEl>
                                        <p:attrNameLst>
                                          <p:attrName>style.visibility</p:attrName>
                                        </p:attrNameLst>
                                      </p:cBhvr>
                                      <p:to>
                                        <p:strVal val="visible"/>
                                      </p:to>
                                    </p:set>
                                  </p:childTnLst>
                                </p:cTn>
                              </p:par>
                            </p:childTnLst>
                          </p:cTn>
                        </p:par>
                        <p:par>
                          <p:cTn id="399" fill="hold">
                            <p:stCondLst>
                              <p:cond delay="126500"/>
                            </p:stCondLst>
                            <p:childTnLst>
                              <p:par>
                                <p:cTn id="400" presetID="1" presetClass="entr" presetSubtype="0" fill="hold" grpId="0" nodeType="afterEffect">
                                  <p:stCondLst>
                                    <p:cond delay="0"/>
                                  </p:stCondLst>
                                  <p:childTnLst>
                                    <p:set>
                                      <p:cBhvr>
                                        <p:cTn id="401" dur="1" fill="hold">
                                          <p:stCondLst>
                                            <p:cond delay="999"/>
                                          </p:stCondLst>
                                        </p:cTn>
                                        <p:tgtEl>
                                          <p:spTgt spid="137"/>
                                        </p:tgtEl>
                                        <p:attrNameLst>
                                          <p:attrName>style.visibility</p:attrName>
                                        </p:attrNameLst>
                                      </p:cBhvr>
                                      <p:to>
                                        <p:strVal val="visible"/>
                                      </p:to>
                                    </p:set>
                                  </p:childTnLst>
                                </p:cTn>
                              </p:par>
                            </p:childTnLst>
                          </p:cTn>
                        </p:par>
                        <p:par>
                          <p:cTn id="402" fill="hold">
                            <p:stCondLst>
                              <p:cond delay="127500"/>
                            </p:stCondLst>
                            <p:childTnLst>
                              <p:par>
                                <p:cTn id="403" presetID="1" presetClass="entr" presetSubtype="0" fill="hold" grpId="0" nodeType="afterEffect">
                                  <p:stCondLst>
                                    <p:cond delay="0"/>
                                  </p:stCondLst>
                                  <p:childTnLst>
                                    <p:set>
                                      <p:cBhvr>
                                        <p:cTn id="404" dur="1" fill="hold">
                                          <p:stCondLst>
                                            <p:cond delay="999"/>
                                          </p:stCondLst>
                                        </p:cTn>
                                        <p:tgtEl>
                                          <p:spTgt spid="138"/>
                                        </p:tgtEl>
                                        <p:attrNameLst>
                                          <p:attrName>style.visibility</p:attrName>
                                        </p:attrNameLst>
                                      </p:cBhvr>
                                      <p:to>
                                        <p:strVal val="visible"/>
                                      </p:to>
                                    </p:set>
                                  </p:childTnLst>
                                </p:cTn>
                              </p:par>
                            </p:childTnLst>
                          </p:cTn>
                        </p:par>
                        <p:par>
                          <p:cTn id="405" fill="hold">
                            <p:stCondLst>
                              <p:cond delay="128500"/>
                            </p:stCondLst>
                            <p:childTnLst>
                              <p:par>
                                <p:cTn id="406" presetID="1" presetClass="entr" presetSubtype="0" fill="hold" grpId="0" nodeType="afterEffect">
                                  <p:stCondLst>
                                    <p:cond delay="0"/>
                                  </p:stCondLst>
                                  <p:childTnLst>
                                    <p:set>
                                      <p:cBhvr>
                                        <p:cTn id="407" dur="1" fill="hold">
                                          <p:stCondLst>
                                            <p:cond delay="999"/>
                                          </p:stCondLst>
                                        </p:cTn>
                                        <p:tgtEl>
                                          <p:spTgt spid="139"/>
                                        </p:tgtEl>
                                        <p:attrNameLst>
                                          <p:attrName>style.visibility</p:attrName>
                                        </p:attrNameLst>
                                      </p:cBhvr>
                                      <p:to>
                                        <p:strVal val="visible"/>
                                      </p:to>
                                    </p:set>
                                  </p:childTnLst>
                                </p:cTn>
                              </p:par>
                            </p:childTnLst>
                          </p:cTn>
                        </p:par>
                        <p:par>
                          <p:cTn id="408" fill="hold">
                            <p:stCondLst>
                              <p:cond delay="129500"/>
                            </p:stCondLst>
                            <p:childTnLst>
                              <p:par>
                                <p:cTn id="409" presetID="1" presetClass="entr" presetSubtype="0" fill="hold" grpId="0" nodeType="afterEffect">
                                  <p:stCondLst>
                                    <p:cond delay="0"/>
                                  </p:stCondLst>
                                  <p:childTnLst>
                                    <p:set>
                                      <p:cBhvr>
                                        <p:cTn id="410" dur="1" fill="hold">
                                          <p:stCondLst>
                                            <p:cond delay="999"/>
                                          </p:stCondLst>
                                        </p:cTn>
                                        <p:tgtEl>
                                          <p:spTgt spid="140"/>
                                        </p:tgtEl>
                                        <p:attrNameLst>
                                          <p:attrName>style.visibility</p:attrName>
                                        </p:attrNameLst>
                                      </p:cBhvr>
                                      <p:to>
                                        <p:strVal val="visible"/>
                                      </p:to>
                                    </p:set>
                                  </p:childTnLst>
                                </p:cTn>
                              </p:par>
                            </p:childTnLst>
                          </p:cTn>
                        </p:par>
                        <p:par>
                          <p:cTn id="411" fill="hold">
                            <p:stCondLst>
                              <p:cond delay="130500"/>
                            </p:stCondLst>
                            <p:childTnLst>
                              <p:par>
                                <p:cTn id="412" presetID="1" presetClass="entr" presetSubtype="0" fill="hold" grpId="0" nodeType="afterEffect">
                                  <p:stCondLst>
                                    <p:cond delay="0"/>
                                  </p:stCondLst>
                                  <p:childTnLst>
                                    <p:set>
                                      <p:cBhvr>
                                        <p:cTn id="413" dur="1" fill="hold">
                                          <p:stCondLst>
                                            <p:cond delay="999"/>
                                          </p:stCondLst>
                                        </p:cTn>
                                        <p:tgtEl>
                                          <p:spTgt spid="141"/>
                                        </p:tgtEl>
                                        <p:attrNameLst>
                                          <p:attrName>style.visibility</p:attrName>
                                        </p:attrNameLst>
                                      </p:cBhvr>
                                      <p:to>
                                        <p:strVal val="visible"/>
                                      </p:to>
                                    </p:set>
                                  </p:childTnLst>
                                </p:cTn>
                              </p:par>
                            </p:childTnLst>
                          </p:cTn>
                        </p:par>
                        <p:par>
                          <p:cTn id="414" fill="hold">
                            <p:stCondLst>
                              <p:cond delay="131500"/>
                            </p:stCondLst>
                            <p:childTnLst>
                              <p:par>
                                <p:cTn id="415" presetID="1" presetClass="entr" presetSubtype="0" fill="hold" grpId="0" nodeType="afterEffect">
                                  <p:stCondLst>
                                    <p:cond delay="0"/>
                                  </p:stCondLst>
                                  <p:childTnLst>
                                    <p:set>
                                      <p:cBhvr>
                                        <p:cTn id="416" dur="1" fill="hold">
                                          <p:stCondLst>
                                            <p:cond delay="999"/>
                                          </p:stCondLst>
                                        </p:cTn>
                                        <p:tgtEl>
                                          <p:spTgt spid="142"/>
                                        </p:tgtEl>
                                        <p:attrNameLst>
                                          <p:attrName>style.visibility</p:attrName>
                                        </p:attrNameLst>
                                      </p:cBhvr>
                                      <p:to>
                                        <p:strVal val="visible"/>
                                      </p:to>
                                    </p:set>
                                  </p:childTnLst>
                                </p:cTn>
                              </p:par>
                            </p:childTnLst>
                          </p:cTn>
                        </p:par>
                        <p:par>
                          <p:cTn id="417" fill="hold">
                            <p:stCondLst>
                              <p:cond delay="132500"/>
                            </p:stCondLst>
                            <p:childTnLst>
                              <p:par>
                                <p:cTn id="418" presetID="1" presetClass="entr" presetSubtype="0" fill="hold" grpId="0" nodeType="afterEffect">
                                  <p:stCondLst>
                                    <p:cond delay="0"/>
                                  </p:stCondLst>
                                  <p:childTnLst>
                                    <p:set>
                                      <p:cBhvr>
                                        <p:cTn id="419" dur="1" fill="hold">
                                          <p:stCondLst>
                                            <p:cond delay="999"/>
                                          </p:stCondLst>
                                        </p:cTn>
                                        <p:tgtEl>
                                          <p:spTgt spid="143"/>
                                        </p:tgtEl>
                                        <p:attrNameLst>
                                          <p:attrName>style.visibility</p:attrName>
                                        </p:attrNameLst>
                                      </p:cBhvr>
                                      <p:to>
                                        <p:strVal val="visible"/>
                                      </p:to>
                                    </p:set>
                                  </p:childTnLst>
                                </p:cTn>
                              </p:par>
                            </p:childTnLst>
                          </p:cTn>
                        </p:par>
                        <p:par>
                          <p:cTn id="420" fill="hold">
                            <p:stCondLst>
                              <p:cond delay="133500"/>
                            </p:stCondLst>
                            <p:childTnLst>
                              <p:par>
                                <p:cTn id="421" presetID="1" presetClass="entr" presetSubtype="0" fill="hold" grpId="0" nodeType="afterEffect">
                                  <p:stCondLst>
                                    <p:cond delay="0"/>
                                  </p:stCondLst>
                                  <p:childTnLst>
                                    <p:set>
                                      <p:cBhvr>
                                        <p:cTn id="422" dur="1" fill="hold">
                                          <p:stCondLst>
                                            <p:cond delay="999"/>
                                          </p:stCondLst>
                                        </p:cTn>
                                        <p:tgtEl>
                                          <p:spTgt spid="144"/>
                                        </p:tgtEl>
                                        <p:attrNameLst>
                                          <p:attrName>style.visibility</p:attrName>
                                        </p:attrNameLst>
                                      </p:cBhvr>
                                      <p:to>
                                        <p:strVal val="visible"/>
                                      </p:to>
                                    </p:set>
                                  </p:childTnLst>
                                </p:cTn>
                              </p:par>
                            </p:childTnLst>
                          </p:cTn>
                        </p:par>
                        <p:par>
                          <p:cTn id="423" fill="hold">
                            <p:stCondLst>
                              <p:cond delay="134500"/>
                            </p:stCondLst>
                            <p:childTnLst>
                              <p:par>
                                <p:cTn id="424" presetID="1" presetClass="entr" presetSubtype="0" fill="hold" grpId="0" nodeType="afterEffect">
                                  <p:stCondLst>
                                    <p:cond delay="0"/>
                                  </p:stCondLst>
                                  <p:childTnLst>
                                    <p:set>
                                      <p:cBhvr>
                                        <p:cTn id="425" dur="1" fill="hold">
                                          <p:stCondLst>
                                            <p:cond delay="999"/>
                                          </p:stCondLst>
                                        </p:cTn>
                                        <p:tgtEl>
                                          <p:spTgt spid="145"/>
                                        </p:tgtEl>
                                        <p:attrNameLst>
                                          <p:attrName>style.visibility</p:attrName>
                                        </p:attrNameLst>
                                      </p:cBhvr>
                                      <p:to>
                                        <p:strVal val="visible"/>
                                      </p:to>
                                    </p:set>
                                  </p:childTnLst>
                                </p:cTn>
                              </p:par>
                            </p:childTnLst>
                          </p:cTn>
                        </p:par>
                        <p:par>
                          <p:cTn id="426" fill="hold">
                            <p:stCondLst>
                              <p:cond delay="135500"/>
                            </p:stCondLst>
                            <p:childTnLst>
                              <p:par>
                                <p:cTn id="427" presetID="1" presetClass="entr" presetSubtype="0" fill="hold" grpId="0" nodeType="afterEffect">
                                  <p:stCondLst>
                                    <p:cond delay="0"/>
                                  </p:stCondLst>
                                  <p:childTnLst>
                                    <p:set>
                                      <p:cBhvr>
                                        <p:cTn id="428" dur="1" fill="hold">
                                          <p:stCondLst>
                                            <p:cond delay="999"/>
                                          </p:stCondLst>
                                        </p:cTn>
                                        <p:tgtEl>
                                          <p:spTgt spid="146"/>
                                        </p:tgtEl>
                                        <p:attrNameLst>
                                          <p:attrName>style.visibility</p:attrName>
                                        </p:attrNameLst>
                                      </p:cBhvr>
                                      <p:to>
                                        <p:strVal val="visible"/>
                                      </p:to>
                                    </p:set>
                                  </p:childTnLst>
                                </p:cTn>
                              </p:par>
                            </p:childTnLst>
                          </p:cTn>
                        </p:par>
                        <p:par>
                          <p:cTn id="429" fill="hold">
                            <p:stCondLst>
                              <p:cond delay="136500"/>
                            </p:stCondLst>
                            <p:childTnLst>
                              <p:par>
                                <p:cTn id="430" presetID="1" presetClass="entr" presetSubtype="0" fill="hold" grpId="0" nodeType="afterEffect">
                                  <p:stCondLst>
                                    <p:cond delay="0"/>
                                  </p:stCondLst>
                                  <p:childTnLst>
                                    <p:set>
                                      <p:cBhvr>
                                        <p:cTn id="431" dur="1" fill="hold">
                                          <p:stCondLst>
                                            <p:cond delay="999"/>
                                          </p:stCondLst>
                                        </p:cTn>
                                        <p:tgtEl>
                                          <p:spTgt spid="147"/>
                                        </p:tgtEl>
                                        <p:attrNameLst>
                                          <p:attrName>style.visibility</p:attrName>
                                        </p:attrNameLst>
                                      </p:cBhvr>
                                      <p:to>
                                        <p:strVal val="visible"/>
                                      </p:to>
                                    </p:set>
                                  </p:childTnLst>
                                </p:cTn>
                              </p:par>
                            </p:childTnLst>
                          </p:cTn>
                        </p:par>
                        <p:par>
                          <p:cTn id="432" fill="hold">
                            <p:stCondLst>
                              <p:cond delay="137500"/>
                            </p:stCondLst>
                            <p:childTnLst>
                              <p:par>
                                <p:cTn id="433" presetID="1" presetClass="entr" presetSubtype="0" fill="hold" grpId="0" nodeType="afterEffect">
                                  <p:stCondLst>
                                    <p:cond delay="0"/>
                                  </p:stCondLst>
                                  <p:childTnLst>
                                    <p:set>
                                      <p:cBhvr>
                                        <p:cTn id="434" dur="1" fill="hold">
                                          <p:stCondLst>
                                            <p:cond delay="999"/>
                                          </p:stCondLst>
                                        </p:cTn>
                                        <p:tgtEl>
                                          <p:spTgt spid="148"/>
                                        </p:tgtEl>
                                        <p:attrNameLst>
                                          <p:attrName>style.visibility</p:attrName>
                                        </p:attrNameLst>
                                      </p:cBhvr>
                                      <p:to>
                                        <p:strVal val="visible"/>
                                      </p:to>
                                    </p:set>
                                  </p:childTnLst>
                                </p:cTn>
                              </p:par>
                            </p:childTnLst>
                          </p:cTn>
                        </p:par>
                        <p:par>
                          <p:cTn id="435" fill="hold">
                            <p:stCondLst>
                              <p:cond delay="138500"/>
                            </p:stCondLst>
                            <p:childTnLst>
                              <p:par>
                                <p:cTn id="436" presetID="1" presetClass="entr" presetSubtype="0" fill="hold" grpId="0" nodeType="afterEffect">
                                  <p:stCondLst>
                                    <p:cond delay="0"/>
                                  </p:stCondLst>
                                  <p:childTnLst>
                                    <p:set>
                                      <p:cBhvr>
                                        <p:cTn id="437" dur="1" fill="hold">
                                          <p:stCondLst>
                                            <p:cond delay="999"/>
                                          </p:stCondLst>
                                        </p:cTn>
                                        <p:tgtEl>
                                          <p:spTgt spid="149"/>
                                        </p:tgtEl>
                                        <p:attrNameLst>
                                          <p:attrName>style.visibility</p:attrName>
                                        </p:attrNameLst>
                                      </p:cBhvr>
                                      <p:to>
                                        <p:strVal val="visible"/>
                                      </p:to>
                                    </p:set>
                                  </p:childTnLst>
                                </p:cTn>
                              </p:par>
                            </p:childTnLst>
                          </p:cTn>
                        </p:par>
                        <p:par>
                          <p:cTn id="438" fill="hold">
                            <p:stCondLst>
                              <p:cond delay="139500"/>
                            </p:stCondLst>
                            <p:childTnLst>
                              <p:par>
                                <p:cTn id="439" presetID="1" presetClass="entr" presetSubtype="0" fill="hold" grpId="0" nodeType="afterEffect">
                                  <p:stCondLst>
                                    <p:cond delay="0"/>
                                  </p:stCondLst>
                                  <p:childTnLst>
                                    <p:set>
                                      <p:cBhvr>
                                        <p:cTn id="440" dur="1" fill="hold">
                                          <p:stCondLst>
                                            <p:cond delay="999"/>
                                          </p:stCondLst>
                                        </p:cTn>
                                        <p:tgtEl>
                                          <p:spTgt spid="150"/>
                                        </p:tgtEl>
                                        <p:attrNameLst>
                                          <p:attrName>style.visibility</p:attrName>
                                        </p:attrNameLst>
                                      </p:cBhvr>
                                      <p:to>
                                        <p:strVal val="visible"/>
                                      </p:to>
                                    </p:set>
                                  </p:childTnLst>
                                </p:cTn>
                              </p:par>
                            </p:childTnLst>
                          </p:cTn>
                        </p:par>
                        <p:par>
                          <p:cTn id="441" fill="hold">
                            <p:stCondLst>
                              <p:cond delay="140500"/>
                            </p:stCondLst>
                            <p:childTnLst>
                              <p:par>
                                <p:cTn id="442" presetID="1" presetClass="entr" presetSubtype="0" fill="hold" grpId="0" nodeType="afterEffect">
                                  <p:stCondLst>
                                    <p:cond delay="0"/>
                                  </p:stCondLst>
                                  <p:childTnLst>
                                    <p:set>
                                      <p:cBhvr>
                                        <p:cTn id="443" dur="1" fill="hold">
                                          <p:stCondLst>
                                            <p:cond delay="999"/>
                                          </p:stCondLst>
                                        </p:cTn>
                                        <p:tgtEl>
                                          <p:spTgt spid="151"/>
                                        </p:tgtEl>
                                        <p:attrNameLst>
                                          <p:attrName>style.visibility</p:attrName>
                                        </p:attrNameLst>
                                      </p:cBhvr>
                                      <p:to>
                                        <p:strVal val="visible"/>
                                      </p:to>
                                    </p:set>
                                  </p:childTnLst>
                                </p:cTn>
                              </p:par>
                            </p:childTnLst>
                          </p:cTn>
                        </p:par>
                        <p:par>
                          <p:cTn id="444" fill="hold">
                            <p:stCondLst>
                              <p:cond delay="141500"/>
                            </p:stCondLst>
                            <p:childTnLst>
                              <p:par>
                                <p:cTn id="445" presetID="1" presetClass="entr" presetSubtype="0" fill="hold" grpId="0" nodeType="afterEffect">
                                  <p:stCondLst>
                                    <p:cond delay="0"/>
                                  </p:stCondLst>
                                  <p:childTnLst>
                                    <p:set>
                                      <p:cBhvr>
                                        <p:cTn id="446" dur="1" fill="hold">
                                          <p:stCondLst>
                                            <p:cond delay="999"/>
                                          </p:stCondLst>
                                        </p:cTn>
                                        <p:tgtEl>
                                          <p:spTgt spid="152"/>
                                        </p:tgtEl>
                                        <p:attrNameLst>
                                          <p:attrName>style.visibility</p:attrName>
                                        </p:attrNameLst>
                                      </p:cBhvr>
                                      <p:to>
                                        <p:strVal val="visible"/>
                                      </p:to>
                                    </p:set>
                                  </p:childTnLst>
                                </p:cTn>
                              </p:par>
                            </p:childTnLst>
                          </p:cTn>
                        </p:par>
                        <p:par>
                          <p:cTn id="447" fill="hold">
                            <p:stCondLst>
                              <p:cond delay="142500"/>
                            </p:stCondLst>
                            <p:childTnLst>
                              <p:par>
                                <p:cTn id="448" presetID="1" presetClass="entr" presetSubtype="0" fill="hold" grpId="0" nodeType="afterEffect">
                                  <p:stCondLst>
                                    <p:cond delay="0"/>
                                  </p:stCondLst>
                                  <p:childTnLst>
                                    <p:set>
                                      <p:cBhvr>
                                        <p:cTn id="449" dur="1" fill="hold">
                                          <p:stCondLst>
                                            <p:cond delay="999"/>
                                          </p:stCondLst>
                                        </p:cTn>
                                        <p:tgtEl>
                                          <p:spTgt spid="153"/>
                                        </p:tgtEl>
                                        <p:attrNameLst>
                                          <p:attrName>style.visibility</p:attrName>
                                        </p:attrNameLst>
                                      </p:cBhvr>
                                      <p:to>
                                        <p:strVal val="visible"/>
                                      </p:to>
                                    </p:set>
                                  </p:childTnLst>
                                </p:cTn>
                              </p:par>
                            </p:childTnLst>
                          </p:cTn>
                        </p:par>
                        <p:par>
                          <p:cTn id="450" fill="hold">
                            <p:stCondLst>
                              <p:cond delay="143500"/>
                            </p:stCondLst>
                            <p:childTnLst>
                              <p:par>
                                <p:cTn id="451" presetID="1" presetClass="entr" presetSubtype="0" fill="hold" grpId="0" nodeType="afterEffect">
                                  <p:stCondLst>
                                    <p:cond delay="0"/>
                                  </p:stCondLst>
                                  <p:childTnLst>
                                    <p:set>
                                      <p:cBhvr>
                                        <p:cTn id="452" dur="1" fill="hold">
                                          <p:stCondLst>
                                            <p:cond delay="999"/>
                                          </p:stCondLst>
                                        </p:cTn>
                                        <p:tgtEl>
                                          <p:spTgt spid="154"/>
                                        </p:tgtEl>
                                        <p:attrNameLst>
                                          <p:attrName>style.visibility</p:attrName>
                                        </p:attrNameLst>
                                      </p:cBhvr>
                                      <p:to>
                                        <p:strVal val="visible"/>
                                      </p:to>
                                    </p:set>
                                  </p:childTnLst>
                                </p:cTn>
                              </p:par>
                            </p:childTnLst>
                          </p:cTn>
                        </p:par>
                        <p:par>
                          <p:cTn id="453" fill="hold">
                            <p:stCondLst>
                              <p:cond delay="144500"/>
                            </p:stCondLst>
                            <p:childTnLst>
                              <p:par>
                                <p:cTn id="454" presetID="1" presetClass="entr" presetSubtype="0" fill="hold" grpId="0" nodeType="afterEffect">
                                  <p:stCondLst>
                                    <p:cond delay="0"/>
                                  </p:stCondLst>
                                  <p:childTnLst>
                                    <p:set>
                                      <p:cBhvr>
                                        <p:cTn id="455" dur="1" fill="hold">
                                          <p:stCondLst>
                                            <p:cond delay="999"/>
                                          </p:stCondLst>
                                        </p:cTn>
                                        <p:tgtEl>
                                          <p:spTgt spid="155"/>
                                        </p:tgtEl>
                                        <p:attrNameLst>
                                          <p:attrName>style.visibility</p:attrName>
                                        </p:attrNameLst>
                                      </p:cBhvr>
                                      <p:to>
                                        <p:strVal val="visible"/>
                                      </p:to>
                                    </p:set>
                                  </p:childTnLst>
                                </p:cTn>
                              </p:par>
                            </p:childTnLst>
                          </p:cTn>
                        </p:par>
                        <p:par>
                          <p:cTn id="456" fill="hold">
                            <p:stCondLst>
                              <p:cond delay="145500"/>
                            </p:stCondLst>
                            <p:childTnLst>
                              <p:par>
                                <p:cTn id="457" presetID="1" presetClass="entr" presetSubtype="0" fill="hold" grpId="0" nodeType="afterEffect">
                                  <p:stCondLst>
                                    <p:cond delay="0"/>
                                  </p:stCondLst>
                                  <p:childTnLst>
                                    <p:set>
                                      <p:cBhvr>
                                        <p:cTn id="458" dur="1" fill="hold">
                                          <p:stCondLst>
                                            <p:cond delay="999"/>
                                          </p:stCondLst>
                                        </p:cTn>
                                        <p:tgtEl>
                                          <p:spTgt spid="156"/>
                                        </p:tgtEl>
                                        <p:attrNameLst>
                                          <p:attrName>style.visibility</p:attrName>
                                        </p:attrNameLst>
                                      </p:cBhvr>
                                      <p:to>
                                        <p:strVal val="visible"/>
                                      </p:to>
                                    </p:set>
                                  </p:childTnLst>
                                </p:cTn>
                              </p:par>
                            </p:childTnLst>
                          </p:cTn>
                        </p:par>
                        <p:par>
                          <p:cTn id="459" fill="hold">
                            <p:stCondLst>
                              <p:cond delay="146500"/>
                            </p:stCondLst>
                            <p:childTnLst>
                              <p:par>
                                <p:cTn id="460" presetID="1" presetClass="entr" presetSubtype="0" fill="hold" grpId="0" nodeType="afterEffect">
                                  <p:stCondLst>
                                    <p:cond delay="0"/>
                                  </p:stCondLst>
                                  <p:childTnLst>
                                    <p:set>
                                      <p:cBhvr>
                                        <p:cTn id="461" dur="1" fill="hold">
                                          <p:stCondLst>
                                            <p:cond delay="999"/>
                                          </p:stCondLst>
                                        </p:cTn>
                                        <p:tgtEl>
                                          <p:spTgt spid="157"/>
                                        </p:tgtEl>
                                        <p:attrNameLst>
                                          <p:attrName>style.visibility</p:attrName>
                                        </p:attrNameLst>
                                      </p:cBhvr>
                                      <p:to>
                                        <p:strVal val="visible"/>
                                      </p:to>
                                    </p:set>
                                  </p:childTnLst>
                                </p:cTn>
                              </p:par>
                            </p:childTnLst>
                          </p:cTn>
                        </p:par>
                        <p:par>
                          <p:cTn id="462" fill="hold">
                            <p:stCondLst>
                              <p:cond delay="147500"/>
                            </p:stCondLst>
                            <p:childTnLst>
                              <p:par>
                                <p:cTn id="463" presetID="1" presetClass="entr" presetSubtype="0" fill="hold" grpId="0" nodeType="afterEffect">
                                  <p:stCondLst>
                                    <p:cond delay="0"/>
                                  </p:stCondLst>
                                  <p:childTnLst>
                                    <p:set>
                                      <p:cBhvr>
                                        <p:cTn id="464" dur="1" fill="hold">
                                          <p:stCondLst>
                                            <p:cond delay="999"/>
                                          </p:stCondLst>
                                        </p:cTn>
                                        <p:tgtEl>
                                          <p:spTgt spid="158"/>
                                        </p:tgtEl>
                                        <p:attrNameLst>
                                          <p:attrName>style.visibility</p:attrName>
                                        </p:attrNameLst>
                                      </p:cBhvr>
                                      <p:to>
                                        <p:strVal val="visible"/>
                                      </p:to>
                                    </p:set>
                                  </p:childTnLst>
                                </p:cTn>
                              </p:par>
                            </p:childTnLst>
                          </p:cTn>
                        </p:par>
                        <p:par>
                          <p:cTn id="465" fill="hold">
                            <p:stCondLst>
                              <p:cond delay="148500"/>
                            </p:stCondLst>
                            <p:childTnLst>
                              <p:par>
                                <p:cTn id="466" presetID="1" presetClass="entr" presetSubtype="0" fill="hold" grpId="0" nodeType="afterEffect">
                                  <p:stCondLst>
                                    <p:cond delay="0"/>
                                  </p:stCondLst>
                                  <p:childTnLst>
                                    <p:set>
                                      <p:cBhvr>
                                        <p:cTn id="467" dur="1" fill="hold">
                                          <p:stCondLst>
                                            <p:cond delay="999"/>
                                          </p:stCondLst>
                                        </p:cTn>
                                        <p:tgtEl>
                                          <p:spTgt spid="159"/>
                                        </p:tgtEl>
                                        <p:attrNameLst>
                                          <p:attrName>style.visibility</p:attrName>
                                        </p:attrNameLst>
                                      </p:cBhvr>
                                      <p:to>
                                        <p:strVal val="visible"/>
                                      </p:to>
                                    </p:set>
                                  </p:childTnLst>
                                </p:cTn>
                              </p:par>
                            </p:childTnLst>
                          </p:cTn>
                        </p:par>
                        <p:par>
                          <p:cTn id="468" fill="hold">
                            <p:stCondLst>
                              <p:cond delay="149500"/>
                            </p:stCondLst>
                            <p:childTnLst>
                              <p:par>
                                <p:cTn id="469" presetID="1" presetClass="entr" presetSubtype="0" fill="hold" grpId="0" nodeType="afterEffect">
                                  <p:stCondLst>
                                    <p:cond delay="0"/>
                                  </p:stCondLst>
                                  <p:childTnLst>
                                    <p:set>
                                      <p:cBhvr>
                                        <p:cTn id="470" dur="1" fill="hold">
                                          <p:stCondLst>
                                            <p:cond delay="999"/>
                                          </p:stCondLst>
                                        </p:cTn>
                                        <p:tgtEl>
                                          <p:spTgt spid="160"/>
                                        </p:tgtEl>
                                        <p:attrNameLst>
                                          <p:attrName>style.visibility</p:attrName>
                                        </p:attrNameLst>
                                      </p:cBhvr>
                                      <p:to>
                                        <p:strVal val="visible"/>
                                      </p:to>
                                    </p:set>
                                  </p:childTnLst>
                                </p:cTn>
                              </p:par>
                            </p:childTnLst>
                          </p:cTn>
                        </p:par>
                        <p:par>
                          <p:cTn id="471" fill="hold">
                            <p:stCondLst>
                              <p:cond delay="150500"/>
                            </p:stCondLst>
                            <p:childTnLst>
                              <p:par>
                                <p:cTn id="472" presetID="1" presetClass="entr" presetSubtype="0" fill="hold" grpId="0" nodeType="afterEffect">
                                  <p:stCondLst>
                                    <p:cond delay="0"/>
                                  </p:stCondLst>
                                  <p:childTnLst>
                                    <p:set>
                                      <p:cBhvr>
                                        <p:cTn id="473" dur="1" fill="hold">
                                          <p:stCondLst>
                                            <p:cond delay="999"/>
                                          </p:stCondLst>
                                        </p:cTn>
                                        <p:tgtEl>
                                          <p:spTgt spid="161"/>
                                        </p:tgtEl>
                                        <p:attrNameLst>
                                          <p:attrName>style.visibility</p:attrName>
                                        </p:attrNameLst>
                                      </p:cBhvr>
                                      <p:to>
                                        <p:strVal val="visible"/>
                                      </p:to>
                                    </p:set>
                                  </p:childTnLst>
                                </p:cTn>
                              </p:par>
                            </p:childTnLst>
                          </p:cTn>
                        </p:par>
                        <p:par>
                          <p:cTn id="474" fill="hold">
                            <p:stCondLst>
                              <p:cond delay="151500"/>
                            </p:stCondLst>
                            <p:childTnLst>
                              <p:par>
                                <p:cTn id="475" presetID="1" presetClass="entr" presetSubtype="0" fill="hold" grpId="0" nodeType="afterEffect">
                                  <p:stCondLst>
                                    <p:cond delay="0"/>
                                  </p:stCondLst>
                                  <p:childTnLst>
                                    <p:set>
                                      <p:cBhvr>
                                        <p:cTn id="476" dur="1" fill="hold">
                                          <p:stCondLst>
                                            <p:cond delay="999"/>
                                          </p:stCondLst>
                                        </p:cTn>
                                        <p:tgtEl>
                                          <p:spTgt spid="162"/>
                                        </p:tgtEl>
                                        <p:attrNameLst>
                                          <p:attrName>style.visibility</p:attrName>
                                        </p:attrNameLst>
                                      </p:cBhvr>
                                      <p:to>
                                        <p:strVal val="visible"/>
                                      </p:to>
                                    </p:set>
                                  </p:childTnLst>
                                </p:cTn>
                              </p:par>
                            </p:childTnLst>
                          </p:cTn>
                        </p:par>
                        <p:par>
                          <p:cTn id="477" fill="hold">
                            <p:stCondLst>
                              <p:cond delay="152500"/>
                            </p:stCondLst>
                            <p:childTnLst>
                              <p:par>
                                <p:cTn id="478" presetID="1" presetClass="entr" presetSubtype="0" fill="hold" grpId="0" nodeType="afterEffect">
                                  <p:stCondLst>
                                    <p:cond delay="0"/>
                                  </p:stCondLst>
                                  <p:childTnLst>
                                    <p:set>
                                      <p:cBhvr>
                                        <p:cTn id="479" dur="1" fill="hold">
                                          <p:stCondLst>
                                            <p:cond delay="999"/>
                                          </p:stCondLst>
                                        </p:cTn>
                                        <p:tgtEl>
                                          <p:spTgt spid="163"/>
                                        </p:tgtEl>
                                        <p:attrNameLst>
                                          <p:attrName>style.visibility</p:attrName>
                                        </p:attrNameLst>
                                      </p:cBhvr>
                                      <p:to>
                                        <p:strVal val="visible"/>
                                      </p:to>
                                    </p:set>
                                  </p:childTnLst>
                                </p:cTn>
                              </p:par>
                            </p:childTnLst>
                          </p:cTn>
                        </p:par>
                        <p:par>
                          <p:cTn id="480" fill="hold">
                            <p:stCondLst>
                              <p:cond delay="153500"/>
                            </p:stCondLst>
                            <p:childTnLst>
                              <p:par>
                                <p:cTn id="481" presetID="1" presetClass="entr" presetSubtype="0" fill="hold" grpId="0" nodeType="afterEffect">
                                  <p:stCondLst>
                                    <p:cond delay="0"/>
                                  </p:stCondLst>
                                  <p:childTnLst>
                                    <p:set>
                                      <p:cBhvr>
                                        <p:cTn id="482" dur="1" fill="hold">
                                          <p:stCondLst>
                                            <p:cond delay="999"/>
                                          </p:stCondLst>
                                        </p:cTn>
                                        <p:tgtEl>
                                          <p:spTgt spid="164"/>
                                        </p:tgtEl>
                                        <p:attrNameLst>
                                          <p:attrName>style.visibility</p:attrName>
                                        </p:attrNameLst>
                                      </p:cBhvr>
                                      <p:to>
                                        <p:strVal val="visible"/>
                                      </p:to>
                                    </p:set>
                                  </p:childTnLst>
                                </p:cTn>
                              </p:par>
                            </p:childTnLst>
                          </p:cTn>
                        </p:par>
                        <p:par>
                          <p:cTn id="483" fill="hold">
                            <p:stCondLst>
                              <p:cond delay="154500"/>
                            </p:stCondLst>
                            <p:childTnLst>
                              <p:par>
                                <p:cTn id="484" presetID="1" presetClass="entr" presetSubtype="0" fill="hold" grpId="0" nodeType="afterEffect">
                                  <p:stCondLst>
                                    <p:cond delay="0"/>
                                  </p:stCondLst>
                                  <p:childTnLst>
                                    <p:set>
                                      <p:cBhvr>
                                        <p:cTn id="485" dur="1" fill="hold">
                                          <p:stCondLst>
                                            <p:cond delay="999"/>
                                          </p:stCondLst>
                                        </p:cTn>
                                        <p:tgtEl>
                                          <p:spTgt spid="165"/>
                                        </p:tgtEl>
                                        <p:attrNameLst>
                                          <p:attrName>style.visibility</p:attrName>
                                        </p:attrNameLst>
                                      </p:cBhvr>
                                      <p:to>
                                        <p:strVal val="visible"/>
                                      </p:to>
                                    </p:set>
                                  </p:childTnLst>
                                </p:cTn>
                              </p:par>
                            </p:childTnLst>
                          </p:cTn>
                        </p:par>
                        <p:par>
                          <p:cTn id="486" fill="hold">
                            <p:stCondLst>
                              <p:cond delay="155500"/>
                            </p:stCondLst>
                            <p:childTnLst>
                              <p:par>
                                <p:cTn id="487" presetID="1" presetClass="entr" presetSubtype="0" fill="hold" grpId="0" nodeType="afterEffect">
                                  <p:stCondLst>
                                    <p:cond delay="0"/>
                                  </p:stCondLst>
                                  <p:childTnLst>
                                    <p:set>
                                      <p:cBhvr>
                                        <p:cTn id="488" dur="1" fill="hold">
                                          <p:stCondLst>
                                            <p:cond delay="999"/>
                                          </p:stCondLst>
                                        </p:cTn>
                                        <p:tgtEl>
                                          <p:spTgt spid="166"/>
                                        </p:tgtEl>
                                        <p:attrNameLst>
                                          <p:attrName>style.visibility</p:attrName>
                                        </p:attrNameLst>
                                      </p:cBhvr>
                                      <p:to>
                                        <p:strVal val="visible"/>
                                      </p:to>
                                    </p:set>
                                  </p:childTnLst>
                                </p:cTn>
                              </p:par>
                            </p:childTnLst>
                          </p:cTn>
                        </p:par>
                        <p:par>
                          <p:cTn id="489" fill="hold">
                            <p:stCondLst>
                              <p:cond delay="156500"/>
                            </p:stCondLst>
                            <p:childTnLst>
                              <p:par>
                                <p:cTn id="490" presetID="1" presetClass="entr" presetSubtype="0" fill="hold" grpId="0" nodeType="afterEffect">
                                  <p:stCondLst>
                                    <p:cond delay="0"/>
                                  </p:stCondLst>
                                  <p:childTnLst>
                                    <p:set>
                                      <p:cBhvr>
                                        <p:cTn id="491" dur="1" fill="hold">
                                          <p:stCondLst>
                                            <p:cond delay="999"/>
                                          </p:stCondLst>
                                        </p:cTn>
                                        <p:tgtEl>
                                          <p:spTgt spid="167"/>
                                        </p:tgtEl>
                                        <p:attrNameLst>
                                          <p:attrName>style.visibility</p:attrName>
                                        </p:attrNameLst>
                                      </p:cBhvr>
                                      <p:to>
                                        <p:strVal val="visible"/>
                                      </p:to>
                                    </p:set>
                                  </p:childTnLst>
                                </p:cTn>
                              </p:par>
                            </p:childTnLst>
                          </p:cTn>
                        </p:par>
                        <p:par>
                          <p:cTn id="492" fill="hold">
                            <p:stCondLst>
                              <p:cond delay="157500"/>
                            </p:stCondLst>
                            <p:childTnLst>
                              <p:par>
                                <p:cTn id="493" presetID="1" presetClass="entr" presetSubtype="0" fill="hold" grpId="0" nodeType="afterEffect">
                                  <p:stCondLst>
                                    <p:cond delay="0"/>
                                  </p:stCondLst>
                                  <p:childTnLst>
                                    <p:set>
                                      <p:cBhvr>
                                        <p:cTn id="494" dur="1" fill="hold">
                                          <p:stCondLst>
                                            <p:cond delay="999"/>
                                          </p:stCondLst>
                                        </p:cTn>
                                        <p:tgtEl>
                                          <p:spTgt spid="168"/>
                                        </p:tgtEl>
                                        <p:attrNameLst>
                                          <p:attrName>style.visibility</p:attrName>
                                        </p:attrNameLst>
                                      </p:cBhvr>
                                      <p:to>
                                        <p:strVal val="visible"/>
                                      </p:to>
                                    </p:set>
                                  </p:childTnLst>
                                </p:cTn>
                              </p:par>
                            </p:childTnLst>
                          </p:cTn>
                        </p:par>
                        <p:par>
                          <p:cTn id="495" fill="hold">
                            <p:stCondLst>
                              <p:cond delay="158500"/>
                            </p:stCondLst>
                            <p:childTnLst>
                              <p:par>
                                <p:cTn id="496" presetID="1" presetClass="entr" presetSubtype="0" fill="hold" grpId="0" nodeType="afterEffect">
                                  <p:stCondLst>
                                    <p:cond delay="0"/>
                                  </p:stCondLst>
                                  <p:childTnLst>
                                    <p:set>
                                      <p:cBhvr>
                                        <p:cTn id="497" dur="1" fill="hold">
                                          <p:stCondLst>
                                            <p:cond delay="999"/>
                                          </p:stCondLst>
                                        </p:cTn>
                                        <p:tgtEl>
                                          <p:spTgt spid="169"/>
                                        </p:tgtEl>
                                        <p:attrNameLst>
                                          <p:attrName>style.visibility</p:attrName>
                                        </p:attrNameLst>
                                      </p:cBhvr>
                                      <p:to>
                                        <p:strVal val="visible"/>
                                      </p:to>
                                    </p:set>
                                  </p:childTnLst>
                                </p:cTn>
                              </p:par>
                            </p:childTnLst>
                          </p:cTn>
                        </p:par>
                        <p:par>
                          <p:cTn id="498" fill="hold">
                            <p:stCondLst>
                              <p:cond delay="159500"/>
                            </p:stCondLst>
                            <p:childTnLst>
                              <p:par>
                                <p:cTn id="499" presetID="1" presetClass="entr" presetSubtype="0" fill="hold" grpId="0" nodeType="afterEffect">
                                  <p:stCondLst>
                                    <p:cond delay="0"/>
                                  </p:stCondLst>
                                  <p:childTnLst>
                                    <p:set>
                                      <p:cBhvr>
                                        <p:cTn id="500" dur="1" fill="hold">
                                          <p:stCondLst>
                                            <p:cond delay="999"/>
                                          </p:stCondLst>
                                        </p:cTn>
                                        <p:tgtEl>
                                          <p:spTgt spid="170"/>
                                        </p:tgtEl>
                                        <p:attrNameLst>
                                          <p:attrName>style.visibility</p:attrName>
                                        </p:attrNameLst>
                                      </p:cBhvr>
                                      <p:to>
                                        <p:strVal val="visible"/>
                                      </p:to>
                                    </p:set>
                                  </p:childTnLst>
                                </p:cTn>
                              </p:par>
                            </p:childTnLst>
                          </p:cTn>
                        </p:par>
                        <p:par>
                          <p:cTn id="501" fill="hold">
                            <p:stCondLst>
                              <p:cond delay="160500"/>
                            </p:stCondLst>
                            <p:childTnLst>
                              <p:par>
                                <p:cTn id="502" presetID="1" presetClass="entr" presetSubtype="0" fill="hold" grpId="0" nodeType="afterEffect">
                                  <p:stCondLst>
                                    <p:cond delay="0"/>
                                  </p:stCondLst>
                                  <p:childTnLst>
                                    <p:set>
                                      <p:cBhvr>
                                        <p:cTn id="503" dur="1" fill="hold">
                                          <p:stCondLst>
                                            <p:cond delay="999"/>
                                          </p:stCondLst>
                                        </p:cTn>
                                        <p:tgtEl>
                                          <p:spTgt spid="171"/>
                                        </p:tgtEl>
                                        <p:attrNameLst>
                                          <p:attrName>style.visibility</p:attrName>
                                        </p:attrNameLst>
                                      </p:cBhvr>
                                      <p:to>
                                        <p:strVal val="visible"/>
                                      </p:to>
                                    </p:set>
                                  </p:childTnLst>
                                </p:cTn>
                              </p:par>
                            </p:childTnLst>
                          </p:cTn>
                        </p:par>
                        <p:par>
                          <p:cTn id="504" fill="hold">
                            <p:stCondLst>
                              <p:cond delay="161500"/>
                            </p:stCondLst>
                            <p:childTnLst>
                              <p:par>
                                <p:cTn id="505" presetID="1" presetClass="entr" presetSubtype="0" fill="hold" grpId="0" nodeType="afterEffect">
                                  <p:stCondLst>
                                    <p:cond delay="0"/>
                                  </p:stCondLst>
                                  <p:childTnLst>
                                    <p:set>
                                      <p:cBhvr>
                                        <p:cTn id="506" dur="1" fill="hold">
                                          <p:stCondLst>
                                            <p:cond delay="999"/>
                                          </p:stCondLst>
                                        </p:cTn>
                                        <p:tgtEl>
                                          <p:spTgt spid="172"/>
                                        </p:tgtEl>
                                        <p:attrNameLst>
                                          <p:attrName>style.visibility</p:attrName>
                                        </p:attrNameLst>
                                      </p:cBhvr>
                                      <p:to>
                                        <p:strVal val="visible"/>
                                      </p:to>
                                    </p:set>
                                  </p:childTnLst>
                                </p:cTn>
                              </p:par>
                            </p:childTnLst>
                          </p:cTn>
                        </p:par>
                        <p:par>
                          <p:cTn id="507" fill="hold">
                            <p:stCondLst>
                              <p:cond delay="162500"/>
                            </p:stCondLst>
                            <p:childTnLst>
                              <p:par>
                                <p:cTn id="508" presetID="1" presetClass="entr" presetSubtype="0" fill="hold" grpId="0" nodeType="afterEffect">
                                  <p:stCondLst>
                                    <p:cond delay="0"/>
                                  </p:stCondLst>
                                  <p:childTnLst>
                                    <p:set>
                                      <p:cBhvr>
                                        <p:cTn id="509" dur="1" fill="hold">
                                          <p:stCondLst>
                                            <p:cond delay="999"/>
                                          </p:stCondLst>
                                        </p:cTn>
                                        <p:tgtEl>
                                          <p:spTgt spid="173"/>
                                        </p:tgtEl>
                                        <p:attrNameLst>
                                          <p:attrName>style.visibility</p:attrName>
                                        </p:attrNameLst>
                                      </p:cBhvr>
                                      <p:to>
                                        <p:strVal val="visible"/>
                                      </p:to>
                                    </p:set>
                                  </p:childTnLst>
                                </p:cTn>
                              </p:par>
                            </p:childTnLst>
                          </p:cTn>
                        </p:par>
                        <p:par>
                          <p:cTn id="510" fill="hold">
                            <p:stCondLst>
                              <p:cond delay="163500"/>
                            </p:stCondLst>
                            <p:childTnLst>
                              <p:par>
                                <p:cTn id="511" presetID="1" presetClass="entr" presetSubtype="0" fill="hold" grpId="0" nodeType="afterEffect">
                                  <p:stCondLst>
                                    <p:cond delay="0"/>
                                  </p:stCondLst>
                                  <p:childTnLst>
                                    <p:set>
                                      <p:cBhvr>
                                        <p:cTn id="512" dur="1" fill="hold">
                                          <p:stCondLst>
                                            <p:cond delay="999"/>
                                          </p:stCondLst>
                                        </p:cTn>
                                        <p:tgtEl>
                                          <p:spTgt spid="174"/>
                                        </p:tgtEl>
                                        <p:attrNameLst>
                                          <p:attrName>style.visibility</p:attrName>
                                        </p:attrNameLst>
                                      </p:cBhvr>
                                      <p:to>
                                        <p:strVal val="visible"/>
                                      </p:to>
                                    </p:set>
                                  </p:childTnLst>
                                </p:cTn>
                              </p:par>
                            </p:childTnLst>
                          </p:cTn>
                        </p:par>
                        <p:par>
                          <p:cTn id="513" fill="hold">
                            <p:stCondLst>
                              <p:cond delay="164500"/>
                            </p:stCondLst>
                            <p:childTnLst>
                              <p:par>
                                <p:cTn id="514" presetID="1" presetClass="entr" presetSubtype="0" fill="hold" grpId="0" nodeType="afterEffect">
                                  <p:stCondLst>
                                    <p:cond delay="0"/>
                                  </p:stCondLst>
                                  <p:childTnLst>
                                    <p:set>
                                      <p:cBhvr>
                                        <p:cTn id="515" dur="1" fill="hold">
                                          <p:stCondLst>
                                            <p:cond delay="999"/>
                                          </p:stCondLst>
                                        </p:cTn>
                                        <p:tgtEl>
                                          <p:spTgt spid="175"/>
                                        </p:tgtEl>
                                        <p:attrNameLst>
                                          <p:attrName>style.visibility</p:attrName>
                                        </p:attrNameLst>
                                      </p:cBhvr>
                                      <p:to>
                                        <p:strVal val="visible"/>
                                      </p:to>
                                    </p:set>
                                  </p:childTnLst>
                                </p:cTn>
                              </p:par>
                            </p:childTnLst>
                          </p:cTn>
                        </p:par>
                        <p:par>
                          <p:cTn id="516" fill="hold">
                            <p:stCondLst>
                              <p:cond delay="165500"/>
                            </p:stCondLst>
                            <p:childTnLst>
                              <p:par>
                                <p:cTn id="517" presetID="1" presetClass="entr" presetSubtype="0" fill="hold" grpId="0" nodeType="afterEffect">
                                  <p:stCondLst>
                                    <p:cond delay="0"/>
                                  </p:stCondLst>
                                  <p:childTnLst>
                                    <p:set>
                                      <p:cBhvr>
                                        <p:cTn id="518" dur="1" fill="hold">
                                          <p:stCondLst>
                                            <p:cond delay="999"/>
                                          </p:stCondLst>
                                        </p:cTn>
                                        <p:tgtEl>
                                          <p:spTgt spid="176"/>
                                        </p:tgtEl>
                                        <p:attrNameLst>
                                          <p:attrName>style.visibility</p:attrName>
                                        </p:attrNameLst>
                                      </p:cBhvr>
                                      <p:to>
                                        <p:strVal val="visible"/>
                                      </p:to>
                                    </p:set>
                                  </p:childTnLst>
                                </p:cTn>
                              </p:par>
                            </p:childTnLst>
                          </p:cTn>
                        </p:par>
                        <p:par>
                          <p:cTn id="519" fill="hold">
                            <p:stCondLst>
                              <p:cond delay="166500"/>
                            </p:stCondLst>
                            <p:childTnLst>
                              <p:par>
                                <p:cTn id="520" presetID="1" presetClass="entr" presetSubtype="0" fill="hold" grpId="0" nodeType="afterEffect">
                                  <p:stCondLst>
                                    <p:cond delay="0"/>
                                  </p:stCondLst>
                                  <p:childTnLst>
                                    <p:set>
                                      <p:cBhvr>
                                        <p:cTn id="521" dur="1" fill="hold">
                                          <p:stCondLst>
                                            <p:cond delay="999"/>
                                          </p:stCondLst>
                                        </p:cTn>
                                        <p:tgtEl>
                                          <p:spTgt spid="177"/>
                                        </p:tgtEl>
                                        <p:attrNameLst>
                                          <p:attrName>style.visibility</p:attrName>
                                        </p:attrNameLst>
                                      </p:cBhvr>
                                      <p:to>
                                        <p:strVal val="visible"/>
                                      </p:to>
                                    </p:set>
                                  </p:childTnLst>
                                </p:cTn>
                              </p:par>
                            </p:childTnLst>
                          </p:cTn>
                        </p:par>
                        <p:par>
                          <p:cTn id="522" fill="hold">
                            <p:stCondLst>
                              <p:cond delay="167500"/>
                            </p:stCondLst>
                            <p:childTnLst>
                              <p:par>
                                <p:cTn id="523" presetID="1" presetClass="entr" presetSubtype="0" fill="hold" grpId="0" nodeType="afterEffect">
                                  <p:stCondLst>
                                    <p:cond delay="0"/>
                                  </p:stCondLst>
                                  <p:childTnLst>
                                    <p:set>
                                      <p:cBhvr>
                                        <p:cTn id="524" dur="1" fill="hold">
                                          <p:stCondLst>
                                            <p:cond delay="999"/>
                                          </p:stCondLst>
                                        </p:cTn>
                                        <p:tgtEl>
                                          <p:spTgt spid="178"/>
                                        </p:tgtEl>
                                        <p:attrNameLst>
                                          <p:attrName>style.visibility</p:attrName>
                                        </p:attrNameLst>
                                      </p:cBhvr>
                                      <p:to>
                                        <p:strVal val="visible"/>
                                      </p:to>
                                    </p:set>
                                  </p:childTnLst>
                                </p:cTn>
                              </p:par>
                            </p:childTnLst>
                          </p:cTn>
                        </p:par>
                        <p:par>
                          <p:cTn id="525" fill="hold">
                            <p:stCondLst>
                              <p:cond delay="168500"/>
                            </p:stCondLst>
                            <p:childTnLst>
                              <p:par>
                                <p:cTn id="526" presetID="1" presetClass="entr" presetSubtype="0" fill="hold" grpId="0" nodeType="afterEffect">
                                  <p:stCondLst>
                                    <p:cond delay="0"/>
                                  </p:stCondLst>
                                  <p:childTnLst>
                                    <p:set>
                                      <p:cBhvr>
                                        <p:cTn id="527" dur="1" fill="hold">
                                          <p:stCondLst>
                                            <p:cond delay="999"/>
                                          </p:stCondLst>
                                        </p:cTn>
                                        <p:tgtEl>
                                          <p:spTgt spid="179"/>
                                        </p:tgtEl>
                                        <p:attrNameLst>
                                          <p:attrName>style.visibility</p:attrName>
                                        </p:attrNameLst>
                                      </p:cBhvr>
                                      <p:to>
                                        <p:strVal val="visible"/>
                                      </p:to>
                                    </p:set>
                                  </p:childTnLst>
                                </p:cTn>
                              </p:par>
                            </p:childTnLst>
                          </p:cTn>
                        </p:par>
                        <p:par>
                          <p:cTn id="528" fill="hold">
                            <p:stCondLst>
                              <p:cond delay="169500"/>
                            </p:stCondLst>
                            <p:childTnLst>
                              <p:par>
                                <p:cTn id="529" presetID="1" presetClass="entr" presetSubtype="0" fill="hold" grpId="0" nodeType="afterEffect">
                                  <p:stCondLst>
                                    <p:cond delay="0"/>
                                  </p:stCondLst>
                                  <p:childTnLst>
                                    <p:set>
                                      <p:cBhvr>
                                        <p:cTn id="530" dur="1" fill="hold">
                                          <p:stCondLst>
                                            <p:cond delay="999"/>
                                          </p:stCondLst>
                                        </p:cTn>
                                        <p:tgtEl>
                                          <p:spTgt spid="180"/>
                                        </p:tgtEl>
                                        <p:attrNameLst>
                                          <p:attrName>style.visibility</p:attrName>
                                        </p:attrNameLst>
                                      </p:cBhvr>
                                      <p:to>
                                        <p:strVal val="visible"/>
                                      </p:to>
                                    </p:set>
                                  </p:childTnLst>
                                </p:cTn>
                              </p:par>
                            </p:childTnLst>
                          </p:cTn>
                        </p:par>
                        <p:par>
                          <p:cTn id="531" fill="hold">
                            <p:stCondLst>
                              <p:cond delay="170500"/>
                            </p:stCondLst>
                            <p:childTnLst>
                              <p:par>
                                <p:cTn id="532" presetID="1" presetClass="entr" presetSubtype="0" fill="hold" grpId="0" nodeType="afterEffect">
                                  <p:stCondLst>
                                    <p:cond delay="0"/>
                                  </p:stCondLst>
                                  <p:childTnLst>
                                    <p:set>
                                      <p:cBhvr>
                                        <p:cTn id="533" dur="1" fill="hold">
                                          <p:stCondLst>
                                            <p:cond delay="999"/>
                                          </p:stCondLst>
                                        </p:cTn>
                                        <p:tgtEl>
                                          <p:spTgt spid="181"/>
                                        </p:tgtEl>
                                        <p:attrNameLst>
                                          <p:attrName>style.visibility</p:attrName>
                                        </p:attrNameLst>
                                      </p:cBhvr>
                                      <p:to>
                                        <p:strVal val="visible"/>
                                      </p:to>
                                    </p:set>
                                  </p:childTnLst>
                                </p:cTn>
                              </p:par>
                            </p:childTnLst>
                          </p:cTn>
                        </p:par>
                        <p:par>
                          <p:cTn id="534" fill="hold">
                            <p:stCondLst>
                              <p:cond delay="171500"/>
                            </p:stCondLst>
                            <p:childTnLst>
                              <p:par>
                                <p:cTn id="535" presetID="1" presetClass="entr" presetSubtype="0" fill="hold" grpId="0" nodeType="afterEffect">
                                  <p:stCondLst>
                                    <p:cond delay="0"/>
                                  </p:stCondLst>
                                  <p:childTnLst>
                                    <p:set>
                                      <p:cBhvr>
                                        <p:cTn id="536" dur="1" fill="hold">
                                          <p:stCondLst>
                                            <p:cond delay="999"/>
                                          </p:stCondLst>
                                        </p:cTn>
                                        <p:tgtEl>
                                          <p:spTgt spid="182"/>
                                        </p:tgtEl>
                                        <p:attrNameLst>
                                          <p:attrName>style.visibility</p:attrName>
                                        </p:attrNameLst>
                                      </p:cBhvr>
                                      <p:to>
                                        <p:strVal val="visible"/>
                                      </p:to>
                                    </p:set>
                                  </p:childTnLst>
                                </p:cTn>
                              </p:par>
                            </p:childTnLst>
                          </p:cTn>
                        </p:par>
                        <p:par>
                          <p:cTn id="537" fill="hold">
                            <p:stCondLst>
                              <p:cond delay="172500"/>
                            </p:stCondLst>
                            <p:childTnLst>
                              <p:par>
                                <p:cTn id="538" presetID="1" presetClass="entr" presetSubtype="0" fill="hold" grpId="0" nodeType="afterEffect">
                                  <p:stCondLst>
                                    <p:cond delay="0"/>
                                  </p:stCondLst>
                                  <p:childTnLst>
                                    <p:set>
                                      <p:cBhvr>
                                        <p:cTn id="539" dur="1" fill="hold">
                                          <p:stCondLst>
                                            <p:cond delay="999"/>
                                          </p:stCondLst>
                                        </p:cTn>
                                        <p:tgtEl>
                                          <p:spTgt spid="183"/>
                                        </p:tgtEl>
                                        <p:attrNameLst>
                                          <p:attrName>style.visibility</p:attrName>
                                        </p:attrNameLst>
                                      </p:cBhvr>
                                      <p:to>
                                        <p:strVal val="visible"/>
                                      </p:to>
                                    </p:set>
                                  </p:childTnLst>
                                </p:cTn>
                              </p:par>
                            </p:childTnLst>
                          </p:cTn>
                        </p:par>
                        <p:par>
                          <p:cTn id="540" fill="hold">
                            <p:stCondLst>
                              <p:cond delay="173500"/>
                            </p:stCondLst>
                            <p:childTnLst>
                              <p:par>
                                <p:cTn id="541" presetID="1" presetClass="entr" presetSubtype="0" fill="hold" grpId="0" nodeType="afterEffect">
                                  <p:stCondLst>
                                    <p:cond delay="0"/>
                                  </p:stCondLst>
                                  <p:childTnLst>
                                    <p:set>
                                      <p:cBhvr>
                                        <p:cTn id="542" dur="1" fill="hold">
                                          <p:stCondLst>
                                            <p:cond delay="999"/>
                                          </p:stCondLst>
                                        </p:cTn>
                                        <p:tgtEl>
                                          <p:spTgt spid="184"/>
                                        </p:tgtEl>
                                        <p:attrNameLst>
                                          <p:attrName>style.visibility</p:attrName>
                                        </p:attrNameLst>
                                      </p:cBhvr>
                                      <p:to>
                                        <p:strVal val="visible"/>
                                      </p:to>
                                    </p:set>
                                  </p:childTnLst>
                                </p:cTn>
                              </p:par>
                            </p:childTnLst>
                          </p:cTn>
                        </p:par>
                        <p:par>
                          <p:cTn id="543" fill="hold">
                            <p:stCondLst>
                              <p:cond delay="174500"/>
                            </p:stCondLst>
                            <p:childTnLst>
                              <p:par>
                                <p:cTn id="544" presetID="1" presetClass="entr" presetSubtype="0" fill="hold" grpId="0" nodeType="afterEffect">
                                  <p:stCondLst>
                                    <p:cond delay="0"/>
                                  </p:stCondLst>
                                  <p:childTnLst>
                                    <p:set>
                                      <p:cBhvr>
                                        <p:cTn id="545" dur="1" fill="hold">
                                          <p:stCondLst>
                                            <p:cond delay="999"/>
                                          </p:stCondLst>
                                        </p:cTn>
                                        <p:tgtEl>
                                          <p:spTgt spid="185"/>
                                        </p:tgtEl>
                                        <p:attrNameLst>
                                          <p:attrName>style.visibility</p:attrName>
                                        </p:attrNameLst>
                                      </p:cBhvr>
                                      <p:to>
                                        <p:strVal val="visible"/>
                                      </p:to>
                                    </p:set>
                                  </p:childTnLst>
                                </p:cTn>
                              </p:par>
                            </p:childTnLst>
                          </p:cTn>
                        </p:par>
                        <p:par>
                          <p:cTn id="546" fill="hold">
                            <p:stCondLst>
                              <p:cond delay="175500"/>
                            </p:stCondLst>
                            <p:childTnLst>
                              <p:par>
                                <p:cTn id="547" presetID="1" presetClass="entr" presetSubtype="0" fill="hold" grpId="0" nodeType="afterEffect">
                                  <p:stCondLst>
                                    <p:cond delay="0"/>
                                  </p:stCondLst>
                                  <p:childTnLst>
                                    <p:set>
                                      <p:cBhvr>
                                        <p:cTn id="548" dur="1" fill="hold">
                                          <p:stCondLst>
                                            <p:cond delay="999"/>
                                          </p:stCondLst>
                                        </p:cTn>
                                        <p:tgtEl>
                                          <p:spTgt spid="186"/>
                                        </p:tgtEl>
                                        <p:attrNameLst>
                                          <p:attrName>style.visibility</p:attrName>
                                        </p:attrNameLst>
                                      </p:cBhvr>
                                      <p:to>
                                        <p:strVal val="visible"/>
                                      </p:to>
                                    </p:set>
                                  </p:childTnLst>
                                </p:cTn>
                              </p:par>
                            </p:childTnLst>
                          </p:cTn>
                        </p:par>
                        <p:par>
                          <p:cTn id="549" fill="hold">
                            <p:stCondLst>
                              <p:cond delay="176500"/>
                            </p:stCondLst>
                            <p:childTnLst>
                              <p:par>
                                <p:cTn id="550" presetID="1" presetClass="entr" presetSubtype="0" fill="hold" grpId="0" nodeType="afterEffect">
                                  <p:stCondLst>
                                    <p:cond delay="0"/>
                                  </p:stCondLst>
                                  <p:childTnLst>
                                    <p:set>
                                      <p:cBhvr>
                                        <p:cTn id="551" dur="1" fill="hold">
                                          <p:stCondLst>
                                            <p:cond delay="999"/>
                                          </p:stCondLst>
                                        </p:cTn>
                                        <p:tgtEl>
                                          <p:spTgt spid="187"/>
                                        </p:tgtEl>
                                        <p:attrNameLst>
                                          <p:attrName>style.visibility</p:attrName>
                                        </p:attrNameLst>
                                      </p:cBhvr>
                                      <p:to>
                                        <p:strVal val="visible"/>
                                      </p:to>
                                    </p:set>
                                  </p:childTnLst>
                                </p:cTn>
                              </p:par>
                            </p:childTnLst>
                          </p:cTn>
                        </p:par>
                        <p:par>
                          <p:cTn id="552" fill="hold">
                            <p:stCondLst>
                              <p:cond delay="177500"/>
                            </p:stCondLst>
                            <p:childTnLst>
                              <p:par>
                                <p:cTn id="553" presetID="1" presetClass="entr" presetSubtype="0" fill="hold" grpId="0" nodeType="afterEffect">
                                  <p:stCondLst>
                                    <p:cond delay="0"/>
                                  </p:stCondLst>
                                  <p:childTnLst>
                                    <p:set>
                                      <p:cBhvr>
                                        <p:cTn id="554" dur="1" fill="hold">
                                          <p:stCondLst>
                                            <p:cond delay="999"/>
                                          </p:stCondLst>
                                        </p:cTn>
                                        <p:tgtEl>
                                          <p:spTgt spid="188"/>
                                        </p:tgtEl>
                                        <p:attrNameLst>
                                          <p:attrName>style.visibility</p:attrName>
                                        </p:attrNameLst>
                                      </p:cBhvr>
                                      <p:to>
                                        <p:strVal val="visible"/>
                                      </p:to>
                                    </p:set>
                                  </p:childTnLst>
                                </p:cTn>
                              </p:par>
                            </p:childTnLst>
                          </p:cTn>
                        </p:par>
                        <p:par>
                          <p:cTn id="555" fill="hold">
                            <p:stCondLst>
                              <p:cond delay="178500"/>
                            </p:stCondLst>
                            <p:childTnLst>
                              <p:par>
                                <p:cTn id="556" presetID="1" presetClass="entr" presetSubtype="0" fill="hold" grpId="0" nodeType="afterEffect">
                                  <p:stCondLst>
                                    <p:cond delay="0"/>
                                  </p:stCondLst>
                                  <p:childTnLst>
                                    <p:set>
                                      <p:cBhvr>
                                        <p:cTn id="557" dur="1" fill="hold">
                                          <p:stCondLst>
                                            <p:cond delay="999"/>
                                          </p:stCondLst>
                                        </p:cTn>
                                        <p:tgtEl>
                                          <p:spTgt spid="189"/>
                                        </p:tgtEl>
                                        <p:attrNameLst>
                                          <p:attrName>style.visibility</p:attrName>
                                        </p:attrNameLst>
                                      </p:cBhvr>
                                      <p:to>
                                        <p:strVal val="visible"/>
                                      </p:to>
                                    </p:set>
                                  </p:childTnLst>
                                </p:cTn>
                              </p:par>
                            </p:childTnLst>
                          </p:cTn>
                        </p:par>
                        <p:par>
                          <p:cTn id="558" fill="hold">
                            <p:stCondLst>
                              <p:cond delay="179500"/>
                            </p:stCondLst>
                            <p:childTnLst>
                              <p:par>
                                <p:cTn id="559" presetID="1" presetClass="entr" presetSubtype="0" fill="hold" grpId="0" nodeType="afterEffect">
                                  <p:stCondLst>
                                    <p:cond delay="0"/>
                                  </p:stCondLst>
                                  <p:childTnLst>
                                    <p:set>
                                      <p:cBhvr>
                                        <p:cTn id="560" dur="1" fill="hold">
                                          <p:stCondLst>
                                            <p:cond delay="999"/>
                                          </p:stCondLst>
                                        </p:cTn>
                                        <p:tgtEl>
                                          <p:spTgt spid="190"/>
                                        </p:tgtEl>
                                        <p:attrNameLst>
                                          <p:attrName>style.visibility</p:attrName>
                                        </p:attrNameLst>
                                      </p:cBhvr>
                                      <p:to>
                                        <p:strVal val="visible"/>
                                      </p:to>
                                    </p:set>
                                  </p:childTnLst>
                                </p:cTn>
                              </p:par>
                            </p:childTnLst>
                          </p:cTn>
                        </p:par>
                        <p:par>
                          <p:cTn id="561" fill="hold">
                            <p:stCondLst>
                              <p:cond delay="180500"/>
                            </p:stCondLst>
                            <p:childTnLst>
                              <p:par>
                                <p:cTn id="562" presetID="1" presetClass="entr" presetSubtype="0" fill="hold" grpId="0" nodeType="afterEffect">
                                  <p:stCondLst>
                                    <p:cond delay="0"/>
                                  </p:stCondLst>
                                  <p:childTnLst>
                                    <p:set>
                                      <p:cBhvr>
                                        <p:cTn id="563" dur="1" fill="hold">
                                          <p:stCondLst>
                                            <p:cond delay="999"/>
                                          </p:stCondLst>
                                        </p:cTn>
                                        <p:tgtEl>
                                          <p:spTgt spid="191"/>
                                        </p:tgtEl>
                                        <p:attrNameLst>
                                          <p:attrName>style.visibility</p:attrName>
                                        </p:attrNameLst>
                                      </p:cBhvr>
                                      <p:to>
                                        <p:strVal val="visible"/>
                                      </p:to>
                                    </p:set>
                                  </p:childTnLst>
                                </p:cTn>
                              </p:par>
                            </p:childTnLst>
                          </p:cTn>
                        </p:par>
                        <p:par>
                          <p:cTn id="564" fill="hold">
                            <p:stCondLst>
                              <p:cond delay="181500"/>
                            </p:stCondLst>
                            <p:childTnLst>
                              <p:par>
                                <p:cTn id="565" presetID="1" presetClass="entr" presetSubtype="0" fill="hold" grpId="0" nodeType="afterEffect">
                                  <p:stCondLst>
                                    <p:cond delay="0"/>
                                  </p:stCondLst>
                                  <p:childTnLst>
                                    <p:set>
                                      <p:cBhvr>
                                        <p:cTn id="566" dur="1" fill="hold">
                                          <p:stCondLst>
                                            <p:cond delay="999"/>
                                          </p:stCondLst>
                                        </p:cTn>
                                        <p:tgtEl>
                                          <p:spTgt spid="192"/>
                                        </p:tgtEl>
                                        <p:attrNameLst>
                                          <p:attrName>style.visibility</p:attrName>
                                        </p:attrNameLst>
                                      </p:cBhvr>
                                      <p:to>
                                        <p:strVal val="visible"/>
                                      </p:to>
                                    </p:set>
                                  </p:childTnLst>
                                  <p:subTnLst>
                                    <p:audio>
                                      <p:cMediaNode>
                                        <p:cTn display="0" masterRel="sameClick">
                                          <p:stCondLst>
                                            <p:cond evt="begin" delay="0">
                                              <p:tn val="565"/>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10"/>
                  </p:tgtEl>
                </p:cond>
              </p:nextCondLst>
            </p:seq>
          </p:childTnLst>
        </p:cTn>
      </p:par>
    </p:tnLst>
    <p:bldLst>
      <p:bldP spid="6" grpId="0"/>
      <p:bldP spid="8" grpId="0" uiExpand="1" build="allAtOnce"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Lst>
  </p:timing>
</p:sld>
</file>

<file path=ppt/theme/theme1.xml><?xml version="1.0" encoding="utf-8"?>
<a:theme xmlns:a="http://schemas.openxmlformats.org/drawingml/2006/main" name="Tropical Style Book Slideshow for Marketing by Slidesgo">
  <a:themeElements>
    <a:clrScheme name="Simple Light">
      <a:dk1>
        <a:srgbClr val="086245"/>
      </a:dk1>
      <a:lt1>
        <a:srgbClr val="F8B428"/>
      </a:lt1>
      <a:dk2>
        <a:srgbClr val="FBF7CA"/>
      </a:dk2>
      <a:lt2>
        <a:srgbClr val="FFFFFF"/>
      </a:lt2>
      <a:accent1>
        <a:srgbClr val="7F6000"/>
      </a:accent1>
      <a:accent2>
        <a:srgbClr val="F8B428"/>
      </a:accent2>
      <a:accent3>
        <a:srgbClr val="FFFFFF"/>
      </a:accent3>
      <a:accent4>
        <a:srgbClr val="FFFFFF"/>
      </a:accent4>
      <a:accent5>
        <a:srgbClr val="FFFFFF"/>
      </a:accent5>
      <a:accent6>
        <a:srgbClr val="FFFFFF"/>
      </a:accent6>
      <a:hlink>
        <a:srgbClr val="0862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TotalTime>
  <Words>3054</Words>
  <Application>Microsoft Office PowerPoint</Application>
  <PresentationFormat>On-screen Show (16:9)</PresentationFormat>
  <Paragraphs>484</Paragraphs>
  <Slides>20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Playfair Display ExtraBold</vt:lpstr>
      <vt:lpstr>Lato</vt:lpstr>
      <vt:lpstr>#9Slide03 Comfortaa Light</vt:lpstr>
      <vt:lpstr>Calibri</vt:lpstr>
      <vt:lpstr>TimesNewRomanPSMT</vt:lpstr>
      <vt:lpstr>Times New Roman</vt:lpstr>
      <vt:lpstr>Cambria Math</vt:lpstr>
      <vt:lpstr>Tropical Style Book Slideshow for Marketing by Slidesgo</vt:lpstr>
      <vt:lpstr>CHÀO MỪNG QUÝ THẦY CÔ VÀ CÁC EM ĐẾN VỚI TIẾT HỌC!</vt:lpstr>
      <vt:lpstr>PowerPoint Presentation</vt:lpstr>
      <vt:lpstr>NỘI DUNG</vt:lpstr>
      <vt:lpstr>PowerPoint Presentation</vt:lpstr>
      <vt:lpstr>PHÉP CỘNG PHÂN SỐ</vt:lpstr>
      <vt:lpstr>Bài toán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Tính chất của phép cộng phân số</vt:lpstr>
      <vt:lpstr>PowerPoint Presentation</vt:lpstr>
      <vt:lpstr>Trạm 1: Luyện tập 1. Tính:  </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Style Book Slideshow for Marketing</dc:title>
  <dc:creator>LaptopAZ.vn</dc:creator>
  <cp:lastModifiedBy>may4</cp:lastModifiedBy>
  <cp:revision>124</cp:revision>
  <dcterms:modified xsi:type="dcterms:W3CDTF">2024-05-07T01:26:00Z</dcterms:modified>
</cp:coreProperties>
</file>