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1" r:id="rId1"/>
  </p:sldMasterIdLst>
  <p:notesMasterIdLst>
    <p:notesMasterId r:id="rId35"/>
  </p:notesMasterIdLst>
  <p:sldIdLst>
    <p:sldId id="339" r:id="rId2"/>
    <p:sldId id="347" r:id="rId3"/>
    <p:sldId id="359" r:id="rId4"/>
    <p:sldId id="389" r:id="rId5"/>
    <p:sldId id="358" r:id="rId6"/>
    <p:sldId id="357" r:id="rId7"/>
    <p:sldId id="354" r:id="rId8"/>
    <p:sldId id="351" r:id="rId9"/>
    <p:sldId id="390" r:id="rId10"/>
    <p:sldId id="344" r:id="rId11"/>
    <p:sldId id="392" r:id="rId12"/>
    <p:sldId id="353" r:id="rId13"/>
    <p:sldId id="405" r:id="rId14"/>
    <p:sldId id="362" r:id="rId15"/>
    <p:sldId id="376" r:id="rId16"/>
    <p:sldId id="406" r:id="rId17"/>
    <p:sldId id="365" r:id="rId18"/>
    <p:sldId id="366" r:id="rId19"/>
    <p:sldId id="367" r:id="rId20"/>
    <p:sldId id="368" r:id="rId21"/>
    <p:sldId id="408" r:id="rId22"/>
    <p:sldId id="383" r:id="rId23"/>
    <p:sldId id="371" r:id="rId24"/>
    <p:sldId id="300" r:id="rId25"/>
    <p:sldId id="396" r:id="rId26"/>
    <p:sldId id="384" r:id="rId27"/>
    <p:sldId id="385" r:id="rId28"/>
    <p:sldId id="386" r:id="rId29"/>
    <p:sldId id="395" r:id="rId30"/>
    <p:sldId id="398" r:id="rId31"/>
    <p:sldId id="399" r:id="rId32"/>
    <p:sldId id="404" r:id="rId33"/>
    <p:sldId id="409" r:id="rId34"/>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4660"/>
  </p:normalViewPr>
  <p:slideViewPr>
    <p:cSldViewPr>
      <p:cViewPr varScale="1">
        <p:scale>
          <a:sx n="83" d="100"/>
          <a:sy n="83" d="100"/>
        </p:scale>
        <p:origin x="-802"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D4A99-8950-4B4D-8990-33456E2E8796}" type="doc">
      <dgm:prSet loTypeId="urn:microsoft.com/office/officeart/2008/layout/VerticalCurvedList" loCatId="list" qsTypeId="urn:microsoft.com/office/officeart/2005/8/quickstyle/3d7" qsCatId="3D" csTypeId="urn:microsoft.com/office/officeart/2005/8/colors/colorful5" csCatId="colorful" phldr="1"/>
      <dgm:spPr/>
      <dgm:t>
        <a:bodyPr/>
        <a:lstStyle/>
        <a:p>
          <a:endParaRPr lang="en-US"/>
        </a:p>
      </dgm:t>
    </dgm:pt>
    <dgm:pt modelId="{8652527D-407B-4FDA-9EAE-5B44F9A4BB12}">
      <dgm:prSet phldrT="[Text]" custT="1"/>
      <dgm:spPr/>
      <dgm:t>
        <a:bodyPr/>
        <a:lstStyle/>
        <a:p>
          <a:r>
            <a:rPr lang="en-US" sz="4000" b="1" dirty="0">
              <a:solidFill>
                <a:schemeClr val="tx1"/>
              </a:solidFill>
              <a:latin typeface="Times New Roman" pitchFamily="18" charset="0"/>
              <a:cs typeface="Times New Roman" pitchFamily="18" charset="0"/>
            </a:rPr>
            <a:t>2. </a:t>
          </a:r>
          <a:r>
            <a:rPr lang="en-US" sz="4000" b="1" dirty="0" err="1">
              <a:solidFill>
                <a:schemeClr val="tx1"/>
              </a:solidFill>
              <a:latin typeface="Times New Roman" pitchFamily="18" charset="0"/>
              <a:cs typeface="Times New Roman" pitchFamily="18" charset="0"/>
            </a:rPr>
            <a:t>Độ</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cao</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của</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âm</a:t>
          </a:r>
          <a:endParaRPr lang="en-US" sz="4000" b="1" dirty="0">
            <a:solidFill>
              <a:schemeClr val="tx1"/>
            </a:solidFill>
            <a:latin typeface="Times New Roman" pitchFamily="18" charset="0"/>
            <a:cs typeface="Times New Roman" pitchFamily="18" charset="0"/>
          </a:endParaRPr>
        </a:p>
      </dgm:t>
    </dgm:pt>
    <dgm:pt modelId="{574CA594-2170-4DE8-BAA8-FE495F96C4F2}" type="parTrans" cxnId="{AC1038F2-2A3A-4AB6-B700-991532C19F62}">
      <dgm:prSet/>
      <dgm:spPr/>
      <dgm:t>
        <a:bodyPr/>
        <a:lstStyle/>
        <a:p>
          <a:endParaRPr lang="en-US"/>
        </a:p>
      </dgm:t>
    </dgm:pt>
    <dgm:pt modelId="{5FF2A693-1597-4A20-822B-9EEF031B89DD}" type="sibTrans" cxnId="{AC1038F2-2A3A-4AB6-B700-991532C19F62}">
      <dgm:prSet/>
      <dgm:spPr/>
      <dgm:t>
        <a:bodyPr/>
        <a:lstStyle/>
        <a:p>
          <a:endParaRPr lang="en-US"/>
        </a:p>
      </dgm:t>
    </dgm:pt>
    <dgm:pt modelId="{C0B9A5E8-D4FE-4835-8D40-8A2E3F006747}">
      <dgm:prSet phldrT="[Text]" custT="1"/>
      <dgm:spPr/>
      <dgm:t>
        <a:bodyPr/>
        <a:lstStyle/>
        <a:p>
          <a:r>
            <a:rPr lang="en-US" sz="4000" b="1" dirty="0">
              <a:solidFill>
                <a:schemeClr val="tx1"/>
              </a:solidFill>
              <a:latin typeface="Times New Roman" pitchFamily="18" charset="0"/>
              <a:cs typeface="Times New Roman" pitchFamily="18" charset="0"/>
            </a:rPr>
            <a:t> 3. </a:t>
          </a:r>
          <a:r>
            <a:rPr lang="en-US" sz="4000" b="1" dirty="0" err="1">
              <a:solidFill>
                <a:schemeClr val="tx1"/>
              </a:solidFill>
              <a:latin typeface="Times New Roman" pitchFamily="18" charset="0"/>
              <a:cs typeface="Times New Roman" pitchFamily="18" charset="0"/>
            </a:rPr>
            <a:t>Luyện</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tập</a:t>
          </a:r>
          <a:endParaRPr lang="en-US" sz="4000" b="1" dirty="0">
            <a:solidFill>
              <a:schemeClr val="tx1"/>
            </a:solidFill>
            <a:latin typeface="Times New Roman" pitchFamily="18" charset="0"/>
            <a:cs typeface="Times New Roman" pitchFamily="18" charset="0"/>
          </a:endParaRPr>
        </a:p>
      </dgm:t>
    </dgm:pt>
    <dgm:pt modelId="{E112230F-8A00-43ED-A154-A46FA6E93B9D}" type="parTrans" cxnId="{3133B679-92DF-4854-BFC3-25314A7064D3}">
      <dgm:prSet/>
      <dgm:spPr/>
      <dgm:t>
        <a:bodyPr/>
        <a:lstStyle/>
        <a:p>
          <a:endParaRPr lang="en-US"/>
        </a:p>
      </dgm:t>
    </dgm:pt>
    <dgm:pt modelId="{264758C9-3A91-4643-A175-4C1D1A18001E}" type="sibTrans" cxnId="{3133B679-92DF-4854-BFC3-25314A7064D3}">
      <dgm:prSet/>
      <dgm:spPr/>
      <dgm:t>
        <a:bodyPr/>
        <a:lstStyle/>
        <a:p>
          <a:endParaRPr lang="en-US"/>
        </a:p>
      </dgm:t>
    </dgm:pt>
    <dgm:pt modelId="{F5F08916-36FA-42F8-A0B4-61C0F0A1F41F}">
      <dgm:prSet phldrT="[Text]" custT="1"/>
      <dgm:spPr/>
      <dgm:t>
        <a:bodyPr/>
        <a:lstStyle/>
        <a:p>
          <a:r>
            <a:rPr lang="en-US" sz="4000" b="1" dirty="0">
              <a:solidFill>
                <a:schemeClr val="tx1">
                  <a:lumMod val="95000"/>
                  <a:lumOff val="5000"/>
                </a:schemeClr>
              </a:solidFill>
              <a:latin typeface="Times New Roman" pitchFamily="18" charset="0"/>
              <a:cs typeface="Times New Roman" pitchFamily="18" charset="0"/>
            </a:rPr>
            <a:t> 1. </a:t>
          </a:r>
          <a:r>
            <a:rPr lang="en-US" sz="4000" b="1" dirty="0" err="1">
              <a:solidFill>
                <a:schemeClr val="tx1">
                  <a:lumMod val="95000"/>
                  <a:lumOff val="5000"/>
                </a:schemeClr>
              </a:solidFill>
              <a:latin typeface="Times New Roman" pitchFamily="18" charset="0"/>
              <a:cs typeface="Times New Roman" pitchFamily="18" charset="0"/>
            </a:rPr>
            <a:t>Độ</a:t>
          </a:r>
          <a:r>
            <a:rPr lang="en-US" sz="4000" b="1" dirty="0">
              <a:solidFill>
                <a:schemeClr val="tx1">
                  <a:lumMod val="95000"/>
                  <a:lumOff val="5000"/>
                </a:schemeClr>
              </a:solidFill>
              <a:latin typeface="Times New Roman" pitchFamily="18" charset="0"/>
              <a:cs typeface="Times New Roman" pitchFamily="18" charset="0"/>
            </a:rPr>
            <a:t> to </a:t>
          </a:r>
          <a:r>
            <a:rPr lang="en-US" sz="4000" b="1" dirty="0" err="1">
              <a:solidFill>
                <a:schemeClr val="tx1">
                  <a:lumMod val="95000"/>
                  <a:lumOff val="5000"/>
                </a:schemeClr>
              </a:solidFill>
              <a:latin typeface="Times New Roman" pitchFamily="18" charset="0"/>
              <a:cs typeface="Times New Roman" pitchFamily="18" charset="0"/>
            </a:rPr>
            <a:t>của</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âm</a:t>
          </a:r>
          <a:endParaRPr lang="en-US" sz="4000" b="1" dirty="0">
            <a:solidFill>
              <a:schemeClr val="tx1">
                <a:lumMod val="95000"/>
                <a:lumOff val="5000"/>
              </a:schemeClr>
            </a:solidFill>
            <a:latin typeface="Times New Roman" pitchFamily="18" charset="0"/>
            <a:cs typeface="Times New Roman" pitchFamily="18" charset="0"/>
          </a:endParaRPr>
        </a:p>
      </dgm:t>
    </dgm:pt>
    <dgm:pt modelId="{CC1E6ABD-65F7-4D6A-B28A-68209E047880}" type="sibTrans" cxnId="{1F502ECA-4647-48D8-9C84-98B16F80AF85}">
      <dgm:prSet/>
      <dgm:spPr/>
      <dgm:t>
        <a:bodyPr/>
        <a:lstStyle/>
        <a:p>
          <a:endParaRPr lang="en-US"/>
        </a:p>
      </dgm:t>
    </dgm:pt>
    <dgm:pt modelId="{77843815-62C8-4C58-B023-DE8F473E0EE8}" type="parTrans" cxnId="{1F502ECA-4647-48D8-9C84-98B16F80AF85}">
      <dgm:prSet/>
      <dgm:spPr/>
      <dgm:t>
        <a:bodyPr/>
        <a:lstStyle/>
        <a:p>
          <a:endParaRPr lang="en-US"/>
        </a:p>
      </dgm:t>
    </dgm:pt>
    <dgm:pt modelId="{4684449D-883C-4CC8-9DF3-5A1CFBC88563}" type="pres">
      <dgm:prSet presAssocID="{F12D4A99-8950-4B4D-8990-33456E2E8796}" presName="Name0" presStyleCnt="0">
        <dgm:presLayoutVars>
          <dgm:chMax val="7"/>
          <dgm:chPref val="7"/>
          <dgm:dir/>
        </dgm:presLayoutVars>
      </dgm:prSet>
      <dgm:spPr/>
      <dgm:t>
        <a:bodyPr/>
        <a:lstStyle/>
        <a:p>
          <a:endParaRPr lang="en-US"/>
        </a:p>
      </dgm:t>
    </dgm:pt>
    <dgm:pt modelId="{87A5EC07-7677-49CA-9C23-E2C8799BD6BB}" type="pres">
      <dgm:prSet presAssocID="{F12D4A99-8950-4B4D-8990-33456E2E8796}" presName="Name1" presStyleCnt="0"/>
      <dgm:spPr/>
    </dgm:pt>
    <dgm:pt modelId="{A7459A0E-3032-4DF3-A020-8882A3F8404C}" type="pres">
      <dgm:prSet presAssocID="{F12D4A99-8950-4B4D-8990-33456E2E8796}" presName="cycle" presStyleCnt="0"/>
      <dgm:spPr/>
    </dgm:pt>
    <dgm:pt modelId="{CF029DC6-E811-4CCA-A7B4-D5772F93BF0C}" type="pres">
      <dgm:prSet presAssocID="{F12D4A99-8950-4B4D-8990-33456E2E8796}" presName="srcNode" presStyleLbl="node1" presStyleIdx="0" presStyleCnt="3"/>
      <dgm:spPr/>
    </dgm:pt>
    <dgm:pt modelId="{A4ECB710-5DD2-49B4-8351-B2CDC397BEE1}" type="pres">
      <dgm:prSet presAssocID="{F12D4A99-8950-4B4D-8990-33456E2E8796}" presName="conn" presStyleLbl="parChTrans1D2" presStyleIdx="0" presStyleCnt="1"/>
      <dgm:spPr/>
      <dgm:t>
        <a:bodyPr/>
        <a:lstStyle/>
        <a:p>
          <a:endParaRPr lang="en-US"/>
        </a:p>
      </dgm:t>
    </dgm:pt>
    <dgm:pt modelId="{D07B75A6-ACF4-4BB0-A7ED-94FB2B5C8F46}" type="pres">
      <dgm:prSet presAssocID="{F12D4A99-8950-4B4D-8990-33456E2E8796}" presName="extraNode" presStyleLbl="node1" presStyleIdx="0" presStyleCnt="3"/>
      <dgm:spPr/>
    </dgm:pt>
    <dgm:pt modelId="{4BE39103-D32B-4333-94B5-3BA816686BF7}" type="pres">
      <dgm:prSet presAssocID="{F12D4A99-8950-4B4D-8990-33456E2E8796}" presName="dstNode" presStyleLbl="node1" presStyleIdx="0" presStyleCnt="3"/>
      <dgm:spPr/>
    </dgm:pt>
    <dgm:pt modelId="{A90F12B3-5C19-4552-9A67-078DAB709E9F}" type="pres">
      <dgm:prSet presAssocID="{F5F08916-36FA-42F8-A0B4-61C0F0A1F41F}" presName="text_1" presStyleLbl="node1" presStyleIdx="0" presStyleCnt="3" custLinFactNeighborX="76" custLinFactNeighborY="11772">
        <dgm:presLayoutVars>
          <dgm:bulletEnabled val="1"/>
        </dgm:presLayoutVars>
      </dgm:prSet>
      <dgm:spPr/>
      <dgm:t>
        <a:bodyPr/>
        <a:lstStyle/>
        <a:p>
          <a:endParaRPr lang="en-US"/>
        </a:p>
      </dgm:t>
    </dgm:pt>
    <dgm:pt modelId="{B0B3E59B-ADBF-44DA-80F4-66EF1C86C96C}" type="pres">
      <dgm:prSet presAssocID="{F5F08916-36FA-42F8-A0B4-61C0F0A1F41F}" presName="accent_1" presStyleCnt="0"/>
      <dgm:spPr/>
    </dgm:pt>
    <dgm:pt modelId="{7A187298-6C4F-4D3D-84AC-563B8791F683}" type="pres">
      <dgm:prSet presAssocID="{F5F08916-36FA-42F8-A0B4-61C0F0A1F41F}" presName="accentRepeatNode" presStyleLbl="solidFgAcc1" presStyleIdx="0" presStyleCnt="3" custLinFactNeighborX="7576" custLinFactNeighborY="17947"/>
      <dgm:spPr/>
    </dgm:pt>
    <dgm:pt modelId="{68FB5527-774C-4394-A962-9533F49463DF}" type="pres">
      <dgm:prSet presAssocID="{8652527D-407B-4FDA-9EAE-5B44F9A4BB12}" presName="text_2" presStyleLbl="node1" presStyleIdx="1" presStyleCnt="3">
        <dgm:presLayoutVars>
          <dgm:bulletEnabled val="1"/>
        </dgm:presLayoutVars>
      </dgm:prSet>
      <dgm:spPr/>
      <dgm:t>
        <a:bodyPr/>
        <a:lstStyle/>
        <a:p>
          <a:endParaRPr lang="en-US"/>
        </a:p>
      </dgm:t>
    </dgm:pt>
    <dgm:pt modelId="{087B508E-71F3-4C9E-9F6F-FA8590448AA6}" type="pres">
      <dgm:prSet presAssocID="{8652527D-407B-4FDA-9EAE-5B44F9A4BB12}" presName="accent_2" presStyleCnt="0"/>
      <dgm:spPr/>
    </dgm:pt>
    <dgm:pt modelId="{75037DBC-CA2E-4C52-90AE-70F11E71EF9C}" type="pres">
      <dgm:prSet presAssocID="{8652527D-407B-4FDA-9EAE-5B44F9A4BB12}" presName="accentRepeatNode" presStyleLbl="solidFgAcc1" presStyleIdx="1" presStyleCnt="3" custLinFactNeighborX="-5205" custLinFactNeighborY="3251"/>
      <dgm:spPr/>
    </dgm:pt>
    <dgm:pt modelId="{FE25F3BF-B4A1-4076-A1C4-D6E4711B5CCF}" type="pres">
      <dgm:prSet presAssocID="{C0B9A5E8-D4FE-4835-8D40-8A2E3F006747}" presName="text_3" presStyleLbl="node1" presStyleIdx="2" presStyleCnt="3" custLinFactNeighborX="76" custLinFactNeighborY="6406">
        <dgm:presLayoutVars>
          <dgm:bulletEnabled val="1"/>
        </dgm:presLayoutVars>
      </dgm:prSet>
      <dgm:spPr/>
      <dgm:t>
        <a:bodyPr/>
        <a:lstStyle/>
        <a:p>
          <a:endParaRPr lang="en-US"/>
        </a:p>
      </dgm:t>
    </dgm:pt>
    <dgm:pt modelId="{83A662B7-ADE0-4E7C-8BF3-4E54727CBE05}" type="pres">
      <dgm:prSet presAssocID="{C0B9A5E8-D4FE-4835-8D40-8A2E3F006747}" presName="accent_3" presStyleCnt="0"/>
      <dgm:spPr/>
    </dgm:pt>
    <dgm:pt modelId="{A79AB63C-E96B-4CCA-A70C-25B6E1E28447}" type="pres">
      <dgm:prSet presAssocID="{C0B9A5E8-D4FE-4835-8D40-8A2E3F006747}" presName="accentRepeatNode" presStyleLbl="solidFgAcc1" presStyleIdx="2" presStyleCnt="3"/>
      <dgm:spPr/>
    </dgm:pt>
  </dgm:ptLst>
  <dgm:cxnLst>
    <dgm:cxn modelId="{6B4ACEF1-8E65-4D37-9FC2-98CAA290ABCF}" type="presOf" srcId="{CC1E6ABD-65F7-4D6A-B28A-68209E047880}" destId="{A4ECB710-5DD2-49B4-8351-B2CDC397BEE1}" srcOrd="0" destOrd="0" presId="urn:microsoft.com/office/officeart/2008/layout/VerticalCurvedList"/>
    <dgm:cxn modelId="{B81C358A-0F03-49AB-A40E-EF40E1B042BC}" type="presOf" srcId="{8652527D-407B-4FDA-9EAE-5B44F9A4BB12}" destId="{68FB5527-774C-4394-A962-9533F49463DF}" srcOrd="0" destOrd="0" presId="urn:microsoft.com/office/officeart/2008/layout/VerticalCurvedList"/>
    <dgm:cxn modelId="{1F502ECA-4647-48D8-9C84-98B16F80AF85}" srcId="{F12D4A99-8950-4B4D-8990-33456E2E8796}" destId="{F5F08916-36FA-42F8-A0B4-61C0F0A1F41F}" srcOrd="0" destOrd="0" parTransId="{77843815-62C8-4C58-B023-DE8F473E0EE8}" sibTransId="{CC1E6ABD-65F7-4D6A-B28A-68209E047880}"/>
    <dgm:cxn modelId="{A959BDB8-5BDB-486A-8371-5DE21822615B}" type="presOf" srcId="{F12D4A99-8950-4B4D-8990-33456E2E8796}" destId="{4684449D-883C-4CC8-9DF3-5A1CFBC88563}" srcOrd="0" destOrd="0" presId="urn:microsoft.com/office/officeart/2008/layout/VerticalCurvedList"/>
    <dgm:cxn modelId="{AC1038F2-2A3A-4AB6-B700-991532C19F62}" srcId="{F12D4A99-8950-4B4D-8990-33456E2E8796}" destId="{8652527D-407B-4FDA-9EAE-5B44F9A4BB12}" srcOrd="1" destOrd="0" parTransId="{574CA594-2170-4DE8-BAA8-FE495F96C4F2}" sibTransId="{5FF2A693-1597-4A20-822B-9EEF031B89DD}"/>
    <dgm:cxn modelId="{24D63F3B-4F6E-4E1D-BB22-39443A2E63F3}" type="presOf" srcId="{F5F08916-36FA-42F8-A0B4-61C0F0A1F41F}" destId="{A90F12B3-5C19-4552-9A67-078DAB709E9F}" srcOrd="0" destOrd="0" presId="urn:microsoft.com/office/officeart/2008/layout/VerticalCurvedList"/>
    <dgm:cxn modelId="{AA01DD9D-F020-4D39-9A63-D3D58B60594E}" type="presOf" srcId="{C0B9A5E8-D4FE-4835-8D40-8A2E3F006747}" destId="{FE25F3BF-B4A1-4076-A1C4-D6E4711B5CCF}" srcOrd="0" destOrd="0" presId="urn:microsoft.com/office/officeart/2008/layout/VerticalCurvedList"/>
    <dgm:cxn modelId="{3133B679-92DF-4854-BFC3-25314A7064D3}" srcId="{F12D4A99-8950-4B4D-8990-33456E2E8796}" destId="{C0B9A5E8-D4FE-4835-8D40-8A2E3F006747}" srcOrd="2" destOrd="0" parTransId="{E112230F-8A00-43ED-A154-A46FA6E93B9D}" sibTransId="{264758C9-3A91-4643-A175-4C1D1A18001E}"/>
    <dgm:cxn modelId="{B71CFF71-B06C-4038-878A-A1F535BBA4A4}" type="presParOf" srcId="{4684449D-883C-4CC8-9DF3-5A1CFBC88563}" destId="{87A5EC07-7677-49CA-9C23-E2C8799BD6BB}" srcOrd="0" destOrd="0" presId="urn:microsoft.com/office/officeart/2008/layout/VerticalCurvedList"/>
    <dgm:cxn modelId="{3169BF0C-1397-4A49-AEAD-8C65651DF7F0}" type="presParOf" srcId="{87A5EC07-7677-49CA-9C23-E2C8799BD6BB}" destId="{A7459A0E-3032-4DF3-A020-8882A3F8404C}" srcOrd="0" destOrd="0" presId="urn:microsoft.com/office/officeart/2008/layout/VerticalCurvedList"/>
    <dgm:cxn modelId="{48E127A0-5F6A-4C88-A7A5-B152C202CE80}" type="presParOf" srcId="{A7459A0E-3032-4DF3-A020-8882A3F8404C}" destId="{CF029DC6-E811-4CCA-A7B4-D5772F93BF0C}" srcOrd="0" destOrd="0" presId="urn:microsoft.com/office/officeart/2008/layout/VerticalCurvedList"/>
    <dgm:cxn modelId="{783EDB67-57A1-4085-A199-AED575E0F78F}" type="presParOf" srcId="{A7459A0E-3032-4DF3-A020-8882A3F8404C}" destId="{A4ECB710-5DD2-49B4-8351-B2CDC397BEE1}" srcOrd="1" destOrd="0" presId="urn:microsoft.com/office/officeart/2008/layout/VerticalCurvedList"/>
    <dgm:cxn modelId="{D69DD89C-1917-4AB4-BC26-A94B665352CC}" type="presParOf" srcId="{A7459A0E-3032-4DF3-A020-8882A3F8404C}" destId="{D07B75A6-ACF4-4BB0-A7ED-94FB2B5C8F46}" srcOrd="2" destOrd="0" presId="urn:microsoft.com/office/officeart/2008/layout/VerticalCurvedList"/>
    <dgm:cxn modelId="{CCFA3F02-668B-4C81-BC9B-80F7ECBA1358}" type="presParOf" srcId="{A7459A0E-3032-4DF3-A020-8882A3F8404C}" destId="{4BE39103-D32B-4333-94B5-3BA816686BF7}" srcOrd="3" destOrd="0" presId="urn:microsoft.com/office/officeart/2008/layout/VerticalCurvedList"/>
    <dgm:cxn modelId="{B3278C51-FA80-48CA-9480-B9814DD8132B}" type="presParOf" srcId="{87A5EC07-7677-49CA-9C23-E2C8799BD6BB}" destId="{A90F12B3-5C19-4552-9A67-078DAB709E9F}" srcOrd="1" destOrd="0" presId="urn:microsoft.com/office/officeart/2008/layout/VerticalCurvedList"/>
    <dgm:cxn modelId="{F02D1BA3-0378-4D22-B9F1-CD04875818D2}" type="presParOf" srcId="{87A5EC07-7677-49CA-9C23-E2C8799BD6BB}" destId="{B0B3E59B-ADBF-44DA-80F4-66EF1C86C96C}" srcOrd="2" destOrd="0" presId="urn:microsoft.com/office/officeart/2008/layout/VerticalCurvedList"/>
    <dgm:cxn modelId="{1B0F71C5-C524-4A80-9A87-61083A7C3852}" type="presParOf" srcId="{B0B3E59B-ADBF-44DA-80F4-66EF1C86C96C}" destId="{7A187298-6C4F-4D3D-84AC-563B8791F683}" srcOrd="0" destOrd="0" presId="urn:microsoft.com/office/officeart/2008/layout/VerticalCurvedList"/>
    <dgm:cxn modelId="{AF75DA97-E548-4211-9CB4-67BC5FB27B9D}" type="presParOf" srcId="{87A5EC07-7677-49CA-9C23-E2C8799BD6BB}" destId="{68FB5527-774C-4394-A962-9533F49463DF}" srcOrd="3" destOrd="0" presId="urn:microsoft.com/office/officeart/2008/layout/VerticalCurvedList"/>
    <dgm:cxn modelId="{7F57BD53-E291-4F6B-B809-E1E790AB024A}" type="presParOf" srcId="{87A5EC07-7677-49CA-9C23-E2C8799BD6BB}" destId="{087B508E-71F3-4C9E-9F6F-FA8590448AA6}" srcOrd="4" destOrd="0" presId="urn:microsoft.com/office/officeart/2008/layout/VerticalCurvedList"/>
    <dgm:cxn modelId="{76EEE2DB-5A65-4120-9D54-663667E93B7A}" type="presParOf" srcId="{087B508E-71F3-4C9E-9F6F-FA8590448AA6}" destId="{75037DBC-CA2E-4C52-90AE-70F11E71EF9C}" srcOrd="0" destOrd="0" presId="urn:microsoft.com/office/officeart/2008/layout/VerticalCurvedList"/>
    <dgm:cxn modelId="{9C2E7665-C3BA-43F4-9173-FA826F16E8B4}" type="presParOf" srcId="{87A5EC07-7677-49CA-9C23-E2C8799BD6BB}" destId="{FE25F3BF-B4A1-4076-A1C4-D6E4711B5CCF}" srcOrd="5" destOrd="0" presId="urn:microsoft.com/office/officeart/2008/layout/VerticalCurvedList"/>
    <dgm:cxn modelId="{4C16565B-A736-48D5-AC09-C1E471CAB064}" type="presParOf" srcId="{87A5EC07-7677-49CA-9C23-E2C8799BD6BB}" destId="{83A662B7-ADE0-4E7C-8BF3-4E54727CBE05}" srcOrd="6" destOrd="0" presId="urn:microsoft.com/office/officeart/2008/layout/VerticalCurvedList"/>
    <dgm:cxn modelId="{DE1870EF-7A9D-4337-A639-F6F07AFB8556}" type="presParOf" srcId="{83A662B7-ADE0-4E7C-8BF3-4E54727CBE05}" destId="{A79AB63C-E96B-4CCA-A70C-25B6E1E2844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CB710-5DD2-49B4-8351-B2CDC397BEE1}">
      <dsp:nvSpPr>
        <dsp:cNvPr id="0" name=""/>
        <dsp:cNvSpPr/>
      </dsp:nvSpPr>
      <dsp:spPr>
        <a:xfrm>
          <a:off x="-5116967" y="-783865"/>
          <a:ext cx="6093694" cy="6093694"/>
        </a:xfrm>
        <a:prstGeom prst="blockArc">
          <a:avLst>
            <a:gd name="adj1" fmla="val 18900000"/>
            <a:gd name="adj2" fmla="val 2700000"/>
            <a:gd name="adj3" fmla="val 354"/>
          </a:avLst>
        </a:prstGeom>
        <a:noFill/>
        <a:ln w="12700" cap="flat" cmpd="sng" algn="ctr">
          <a:solidFill>
            <a:schemeClr val="accent6">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A90F12B3-5C19-4552-9A67-078DAB709E9F}">
      <dsp:nvSpPr>
        <dsp:cNvPr id="0" name=""/>
        <dsp:cNvSpPr/>
      </dsp:nvSpPr>
      <dsp:spPr>
        <a:xfrm>
          <a:off x="633933" y="559155"/>
          <a:ext cx="7538938" cy="905192"/>
        </a:xfrm>
        <a:prstGeom prst="rect">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18497" tIns="101600" rIns="101600" bIns="101600" numCol="1" spcCol="1270" anchor="ctr" anchorCtr="0">
          <a:noAutofit/>
        </a:bodyPr>
        <a:lstStyle/>
        <a:p>
          <a:pPr lvl="0" algn="l" defTabSz="1778000">
            <a:lnSpc>
              <a:spcPct val="90000"/>
            </a:lnSpc>
            <a:spcBef>
              <a:spcPct val="0"/>
            </a:spcBef>
            <a:spcAft>
              <a:spcPct val="35000"/>
            </a:spcAft>
          </a:pPr>
          <a:r>
            <a:rPr lang="en-US" sz="4000" b="1" kern="1200" dirty="0">
              <a:solidFill>
                <a:schemeClr val="tx1">
                  <a:lumMod val="95000"/>
                  <a:lumOff val="5000"/>
                </a:schemeClr>
              </a:solidFill>
              <a:latin typeface="Times New Roman" pitchFamily="18" charset="0"/>
              <a:cs typeface="Times New Roman" pitchFamily="18" charset="0"/>
            </a:rPr>
            <a:t> 1. </a:t>
          </a:r>
          <a:r>
            <a:rPr lang="en-US" sz="4000" b="1" kern="1200" dirty="0" err="1">
              <a:solidFill>
                <a:schemeClr val="tx1">
                  <a:lumMod val="95000"/>
                  <a:lumOff val="5000"/>
                </a:schemeClr>
              </a:solidFill>
              <a:latin typeface="Times New Roman" pitchFamily="18" charset="0"/>
              <a:cs typeface="Times New Roman" pitchFamily="18" charset="0"/>
            </a:rPr>
            <a:t>Độ</a:t>
          </a:r>
          <a:r>
            <a:rPr lang="en-US" sz="4000" b="1" kern="1200" dirty="0">
              <a:solidFill>
                <a:schemeClr val="tx1">
                  <a:lumMod val="95000"/>
                  <a:lumOff val="5000"/>
                </a:schemeClr>
              </a:solidFill>
              <a:latin typeface="Times New Roman" pitchFamily="18" charset="0"/>
              <a:cs typeface="Times New Roman" pitchFamily="18" charset="0"/>
            </a:rPr>
            <a:t> to </a:t>
          </a:r>
          <a:r>
            <a:rPr lang="en-US" sz="4000" b="1" kern="1200" dirty="0" err="1">
              <a:solidFill>
                <a:schemeClr val="tx1">
                  <a:lumMod val="95000"/>
                  <a:lumOff val="5000"/>
                </a:schemeClr>
              </a:solidFill>
              <a:latin typeface="Times New Roman" pitchFamily="18" charset="0"/>
              <a:cs typeface="Times New Roman" pitchFamily="18" charset="0"/>
            </a:rPr>
            <a:t>của</a:t>
          </a:r>
          <a:r>
            <a:rPr lang="en-US" sz="4000" b="1" kern="1200" dirty="0">
              <a:solidFill>
                <a:schemeClr val="tx1">
                  <a:lumMod val="95000"/>
                  <a:lumOff val="5000"/>
                </a:schemeClr>
              </a:solidFill>
              <a:latin typeface="Times New Roman" pitchFamily="18" charset="0"/>
              <a:cs typeface="Times New Roman" pitchFamily="18" charset="0"/>
            </a:rPr>
            <a:t> </a:t>
          </a:r>
          <a:r>
            <a:rPr lang="en-US" sz="4000" b="1" kern="1200" dirty="0" err="1">
              <a:solidFill>
                <a:schemeClr val="tx1">
                  <a:lumMod val="95000"/>
                  <a:lumOff val="5000"/>
                </a:schemeClr>
              </a:solidFill>
              <a:latin typeface="Times New Roman" pitchFamily="18" charset="0"/>
              <a:cs typeface="Times New Roman" pitchFamily="18" charset="0"/>
            </a:rPr>
            <a:t>âm</a:t>
          </a:r>
          <a:endParaRPr lang="en-US" sz="4000" b="1" kern="1200" dirty="0">
            <a:solidFill>
              <a:schemeClr val="tx1">
                <a:lumMod val="95000"/>
                <a:lumOff val="5000"/>
              </a:schemeClr>
            </a:solidFill>
            <a:latin typeface="Times New Roman" pitchFamily="18" charset="0"/>
            <a:cs typeface="Times New Roman" pitchFamily="18" charset="0"/>
          </a:endParaRPr>
        </a:p>
      </dsp:txBody>
      <dsp:txXfrm>
        <a:off x="633933" y="559155"/>
        <a:ext cx="7538938" cy="905192"/>
      </dsp:txXfrm>
    </dsp:sp>
    <dsp:sp modelId="{7A187298-6C4F-4D3D-84AC-563B8791F683}">
      <dsp:nvSpPr>
        <dsp:cNvPr id="0" name=""/>
        <dsp:cNvSpPr/>
      </dsp:nvSpPr>
      <dsp:spPr>
        <a:xfrm>
          <a:off x="148180" y="542515"/>
          <a:ext cx="1131490" cy="113149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8FB5527-774C-4394-A962-9533F49463DF}">
      <dsp:nvSpPr>
        <dsp:cNvPr id="0" name=""/>
        <dsp:cNvSpPr/>
      </dsp:nvSpPr>
      <dsp:spPr>
        <a:xfrm>
          <a:off x="957241" y="1810385"/>
          <a:ext cx="7209900" cy="905192"/>
        </a:xfrm>
        <a:prstGeom prst="rect">
          <a:avLst/>
        </a:prstGeom>
        <a:solidFill>
          <a:schemeClr val="accent5">
            <a:hueOff val="-3379271"/>
            <a:satOff val="-8710"/>
            <a:lumOff val="-5883"/>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18497" tIns="101600" rIns="101600" bIns="101600" numCol="1" spcCol="1270" anchor="ctr" anchorCtr="0">
          <a:noAutofit/>
        </a:bodyPr>
        <a:lstStyle/>
        <a:p>
          <a:pPr lvl="0" algn="l" defTabSz="1778000">
            <a:lnSpc>
              <a:spcPct val="90000"/>
            </a:lnSpc>
            <a:spcBef>
              <a:spcPct val="0"/>
            </a:spcBef>
            <a:spcAft>
              <a:spcPct val="35000"/>
            </a:spcAft>
          </a:pPr>
          <a:r>
            <a:rPr lang="en-US" sz="4000" b="1" kern="1200" dirty="0">
              <a:solidFill>
                <a:schemeClr val="tx1"/>
              </a:solidFill>
              <a:latin typeface="Times New Roman" pitchFamily="18" charset="0"/>
              <a:cs typeface="Times New Roman" pitchFamily="18" charset="0"/>
            </a:rPr>
            <a:t>2. </a:t>
          </a:r>
          <a:r>
            <a:rPr lang="en-US" sz="4000" b="1" kern="1200" dirty="0" err="1">
              <a:solidFill>
                <a:schemeClr val="tx1"/>
              </a:solidFill>
              <a:latin typeface="Times New Roman" pitchFamily="18" charset="0"/>
              <a:cs typeface="Times New Roman" pitchFamily="18" charset="0"/>
            </a:rPr>
            <a:t>Độ</a:t>
          </a:r>
          <a:r>
            <a:rPr lang="en-US" sz="4000" b="1" kern="1200" dirty="0">
              <a:solidFill>
                <a:schemeClr val="tx1"/>
              </a:solidFill>
              <a:latin typeface="Times New Roman" pitchFamily="18" charset="0"/>
              <a:cs typeface="Times New Roman" pitchFamily="18" charset="0"/>
            </a:rPr>
            <a:t> </a:t>
          </a:r>
          <a:r>
            <a:rPr lang="en-US" sz="4000" b="1" kern="1200" dirty="0" err="1">
              <a:solidFill>
                <a:schemeClr val="tx1"/>
              </a:solidFill>
              <a:latin typeface="Times New Roman" pitchFamily="18" charset="0"/>
              <a:cs typeface="Times New Roman" pitchFamily="18" charset="0"/>
            </a:rPr>
            <a:t>cao</a:t>
          </a:r>
          <a:r>
            <a:rPr lang="en-US" sz="4000" b="1" kern="1200" dirty="0">
              <a:solidFill>
                <a:schemeClr val="tx1"/>
              </a:solidFill>
              <a:latin typeface="Times New Roman" pitchFamily="18" charset="0"/>
              <a:cs typeface="Times New Roman" pitchFamily="18" charset="0"/>
            </a:rPr>
            <a:t> </a:t>
          </a:r>
          <a:r>
            <a:rPr lang="en-US" sz="4000" b="1" kern="1200" dirty="0" err="1">
              <a:solidFill>
                <a:schemeClr val="tx1"/>
              </a:solidFill>
              <a:latin typeface="Times New Roman" pitchFamily="18" charset="0"/>
              <a:cs typeface="Times New Roman" pitchFamily="18" charset="0"/>
            </a:rPr>
            <a:t>của</a:t>
          </a:r>
          <a:r>
            <a:rPr lang="en-US" sz="4000" b="1" kern="1200" dirty="0">
              <a:solidFill>
                <a:schemeClr val="tx1"/>
              </a:solidFill>
              <a:latin typeface="Times New Roman" pitchFamily="18" charset="0"/>
              <a:cs typeface="Times New Roman" pitchFamily="18" charset="0"/>
            </a:rPr>
            <a:t> </a:t>
          </a:r>
          <a:r>
            <a:rPr lang="en-US" sz="4000" b="1" kern="1200" dirty="0" err="1">
              <a:solidFill>
                <a:schemeClr val="tx1"/>
              </a:solidFill>
              <a:latin typeface="Times New Roman" pitchFamily="18" charset="0"/>
              <a:cs typeface="Times New Roman" pitchFamily="18" charset="0"/>
            </a:rPr>
            <a:t>âm</a:t>
          </a:r>
          <a:endParaRPr lang="en-US" sz="4000" b="1" kern="1200" dirty="0">
            <a:solidFill>
              <a:schemeClr val="tx1"/>
            </a:solidFill>
            <a:latin typeface="Times New Roman" pitchFamily="18" charset="0"/>
            <a:cs typeface="Times New Roman" pitchFamily="18" charset="0"/>
          </a:endParaRPr>
        </a:p>
      </dsp:txBody>
      <dsp:txXfrm>
        <a:off x="957241" y="1810385"/>
        <a:ext cx="7209900" cy="905192"/>
      </dsp:txXfrm>
    </dsp:sp>
    <dsp:sp modelId="{75037DBC-CA2E-4C52-90AE-70F11E71EF9C}">
      <dsp:nvSpPr>
        <dsp:cNvPr id="0" name=""/>
        <dsp:cNvSpPr/>
      </dsp:nvSpPr>
      <dsp:spPr>
        <a:xfrm>
          <a:off x="332601" y="1734020"/>
          <a:ext cx="1131490" cy="113149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FE25F3BF-B4A1-4076-A1C4-D6E4711B5CCF}">
      <dsp:nvSpPr>
        <dsp:cNvPr id="0" name=""/>
        <dsp:cNvSpPr/>
      </dsp:nvSpPr>
      <dsp:spPr>
        <a:xfrm>
          <a:off x="633933" y="3226160"/>
          <a:ext cx="7538938" cy="905192"/>
        </a:xfrm>
        <a:prstGeom prst="rect">
          <a:avLst/>
        </a:prstGeom>
        <a:solidFill>
          <a:schemeClr val="accent5">
            <a:hueOff val="-6758543"/>
            <a:satOff val="-17419"/>
            <a:lumOff val="-11765"/>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18497" tIns="101600" rIns="101600" bIns="101600" numCol="1" spcCol="1270" anchor="ctr" anchorCtr="0">
          <a:noAutofit/>
        </a:bodyPr>
        <a:lstStyle/>
        <a:p>
          <a:pPr lvl="0" algn="l" defTabSz="1778000">
            <a:lnSpc>
              <a:spcPct val="90000"/>
            </a:lnSpc>
            <a:spcBef>
              <a:spcPct val="0"/>
            </a:spcBef>
            <a:spcAft>
              <a:spcPct val="35000"/>
            </a:spcAft>
          </a:pPr>
          <a:r>
            <a:rPr lang="en-US" sz="4000" b="1" kern="1200" dirty="0">
              <a:solidFill>
                <a:schemeClr val="tx1"/>
              </a:solidFill>
              <a:latin typeface="Times New Roman" pitchFamily="18" charset="0"/>
              <a:cs typeface="Times New Roman" pitchFamily="18" charset="0"/>
            </a:rPr>
            <a:t> 3. </a:t>
          </a:r>
          <a:r>
            <a:rPr lang="en-US" sz="4000" b="1" kern="1200" dirty="0" err="1">
              <a:solidFill>
                <a:schemeClr val="tx1"/>
              </a:solidFill>
              <a:latin typeface="Times New Roman" pitchFamily="18" charset="0"/>
              <a:cs typeface="Times New Roman" pitchFamily="18" charset="0"/>
            </a:rPr>
            <a:t>Luyện</a:t>
          </a:r>
          <a:r>
            <a:rPr lang="en-US" sz="4000" b="1" kern="1200" dirty="0">
              <a:solidFill>
                <a:schemeClr val="tx1"/>
              </a:solidFill>
              <a:latin typeface="Times New Roman" pitchFamily="18" charset="0"/>
              <a:cs typeface="Times New Roman" pitchFamily="18" charset="0"/>
            </a:rPr>
            <a:t> </a:t>
          </a:r>
          <a:r>
            <a:rPr lang="en-US" sz="4000" b="1" kern="1200" dirty="0" err="1">
              <a:solidFill>
                <a:schemeClr val="tx1"/>
              </a:solidFill>
              <a:latin typeface="Times New Roman" pitchFamily="18" charset="0"/>
              <a:cs typeface="Times New Roman" pitchFamily="18" charset="0"/>
            </a:rPr>
            <a:t>tập</a:t>
          </a:r>
          <a:endParaRPr lang="en-US" sz="4000" b="1" kern="1200" dirty="0">
            <a:solidFill>
              <a:schemeClr val="tx1"/>
            </a:solidFill>
            <a:latin typeface="Times New Roman" pitchFamily="18" charset="0"/>
            <a:cs typeface="Times New Roman" pitchFamily="18" charset="0"/>
          </a:endParaRPr>
        </a:p>
      </dsp:txBody>
      <dsp:txXfrm>
        <a:off x="633933" y="3226160"/>
        <a:ext cx="7538938" cy="905192"/>
      </dsp:txXfrm>
    </dsp:sp>
    <dsp:sp modelId="{A79AB63C-E96B-4CCA-A70C-25B6E1E28447}">
      <dsp:nvSpPr>
        <dsp:cNvPr id="0" name=""/>
        <dsp:cNvSpPr/>
      </dsp:nvSpPr>
      <dsp:spPr>
        <a:xfrm>
          <a:off x="62458" y="3055025"/>
          <a:ext cx="1131490" cy="113149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171DFBF-65DA-423B-ADDC-B72DABA9BCD2}" type="datetimeFigureOut">
              <a:rPr lang="en-US" smtClean="0"/>
              <a:t>1/25/2024</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BE8AADCA-56F0-49D7-B6DD-6143C1B15C87}" type="slidenum">
              <a:rPr lang="en-US" smtClean="0"/>
              <a:t>‹#›</a:t>
            </a:fld>
            <a:endParaRPr lang="en-US"/>
          </a:p>
        </p:txBody>
      </p:sp>
    </p:spTree>
    <p:extLst>
      <p:ext uri="{BB962C8B-B14F-4D97-AF65-F5344CB8AC3E}">
        <p14:creationId xmlns:p14="http://schemas.microsoft.com/office/powerpoint/2010/main" val="274051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AADCA-56F0-49D7-B6DD-6143C1B15C87}" type="slidenum">
              <a:rPr lang="en-US" smtClean="0"/>
              <a:t>8</a:t>
            </a:fld>
            <a:endParaRPr lang="en-US"/>
          </a:p>
        </p:txBody>
      </p:sp>
    </p:spTree>
    <p:extLst>
      <p:ext uri="{BB962C8B-B14F-4D97-AF65-F5344CB8AC3E}">
        <p14:creationId xmlns:p14="http://schemas.microsoft.com/office/powerpoint/2010/main" val="68681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AADCA-56F0-49D7-B6DD-6143C1B15C87}" type="slidenum">
              <a:rPr lang="en-US" smtClean="0"/>
              <a:t>27</a:t>
            </a:fld>
            <a:endParaRPr lang="en-US"/>
          </a:p>
        </p:txBody>
      </p:sp>
    </p:spTree>
    <p:extLst>
      <p:ext uri="{BB962C8B-B14F-4D97-AF65-F5344CB8AC3E}">
        <p14:creationId xmlns:p14="http://schemas.microsoft.com/office/powerpoint/2010/main" val="871109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ACB9E1-4F5C-4BE7-AB3C-71F12B872989}"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364709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ACB9E1-4F5C-4BE7-AB3C-71F12B872989}"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663108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ACB9E1-4F5C-4BE7-AB3C-71F12B872989}"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317401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ACB9E1-4F5C-4BE7-AB3C-71F12B872989}"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349191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ACB9E1-4F5C-4BE7-AB3C-71F12B872989}"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290566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ACB9E1-4F5C-4BE7-AB3C-71F12B872989}"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1085750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ACB9E1-4F5C-4BE7-AB3C-71F12B872989}"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3507647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ACB9E1-4F5C-4BE7-AB3C-71F12B872989}"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3749694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ACB9E1-4F5C-4BE7-AB3C-71F12B872989}"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1612451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ACB9E1-4F5C-4BE7-AB3C-71F12B872989}"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3862232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ACB9E1-4F5C-4BE7-AB3C-71F12B872989}"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292288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CB9E1-4F5C-4BE7-AB3C-71F12B872989}" type="datetimeFigureOut">
              <a:rPr lang="en-US" smtClean="0"/>
              <a:t>1/25/2024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E01C0-710C-4CA4-97AB-B7FAB2681DEE}" type="slidenum">
              <a:rPr lang="en-US" smtClean="0"/>
              <a:t>‹#›</a:t>
            </a:fld>
            <a:endParaRPr lang="en-US"/>
          </a:p>
        </p:txBody>
      </p:sp>
    </p:spTree>
    <p:extLst>
      <p:ext uri="{BB962C8B-B14F-4D97-AF65-F5344CB8AC3E}">
        <p14:creationId xmlns:p14="http://schemas.microsoft.com/office/powerpoint/2010/main" val="36542595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diagramLayout" Target="../diagrams/layout1.xml"/><Relationship Id="rId7" Type="http://schemas.openxmlformats.org/officeDocument/2006/relationships/image" Target="../media/image21.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3.gif"/><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1.gif"/><Relationship Id="rId5" Type="http://schemas.openxmlformats.org/officeDocument/2006/relationships/audio" Target="../media/audio4.wav"/><Relationship Id="rId10" Type="http://schemas.openxmlformats.org/officeDocument/2006/relationships/image" Target="../media/image10.gif"/><Relationship Id="rId4" Type="http://schemas.openxmlformats.org/officeDocument/2006/relationships/audio" Target="../media/audio3.wav"/><Relationship Id="rId9" Type="http://schemas.openxmlformats.org/officeDocument/2006/relationships/image" Target="../media/image9.gif"/><Relationship Id="rId14" Type="http://schemas.openxmlformats.org/officeDocument/2006/relationships/image" Target="../media/image13.gi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3.gif"/><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1.gif"/><Relationship Id="rId5" Type="http://schemas.openxmlformats.org/officeDocument/2006/relationships/audio" Target="../media/audio4.wav"/><Relationship Id="rId10" Type="http://schemas.openxmlformats.org/officeDocument/2006/relationships/image" Target="../media/image10.gif"/><Relationship Id="rId4" Type="http://schemas.openxmlformats.org/officeDocument/2006/relationships/audio" Target="../media/audio3.wav"/><Relationship Id="rId9" Type="http://schemas.openxmlformats.org/officeDocument/2006/relationships/image" Target="../media/image9.gif"/><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gif"/><Relationship Id="rId3" Type="http://schemas.openxmlformats.org/officeDocument/2006/relationships/audio" Target="../media/audio3.wav"/><Relationship Id="rId7" Type="http://schemas.openxmlformats.org/officeDocument/2006/relationships/image" Target="../media/image2.gif"/><Relationship Id="rId12"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gif"/><Relationship Id="rId11" Type="http://schemas.openxmlformats.org/officeDocument/2006/relationships/image" Target="../media/image12.png"/><Relationship Id="rId5" Type="http://schemas.openxmlformats.org/officeDocument/2006/relationships/image" Target="../media/image8.gif"/><Relationship Id="rId10" Type="http://schemas.openxmlformats.org/officeDocument/2006/relationships/image" Target="../media/image11.gif"/><Relationship Id="rId4" Type="http://schemas.openxmlformats.org/officeDocument/2006/relationships/audio" Target="../media/audio4.wav"/><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11.gif"/><Relationship Id="rId12"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0.gif"/><Relationship Id="rId5" Type="http://schemas.openxmlformats.org/officeDocument/2006/relationships/image" Target="../media/image8.gif"/><Relationship Id="rId10" Type="http://schemas.openxmlformats.org/officeDocument/2006/relationships/image" Target="../media/image9.gif"/><Relationship Id="rId4" Type="http://schemas.openxmlformats.org/officeDocument/2006/relationships/audio" Target="../media/audio4.wav"/><Relationship Id="rId9" Type="http://schemas.openxmlformats.org/officeDocument/2006/relationships/image" Target="../media/image2.gif"/><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3.gif"/><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1.gif"/><Relationship Id="rId5" Type="http://schemas.openxmlformats.org/officeDocument/2006/relationships/audio" Target="../media/audio4.wav"/><Relationship Id="rId10" Type="http://schemas.openxmlformats.org/officeDocument/2006/relationships/image" Target="../media/image10.gif"/><Relationship Id="rId4" Type="http://schemas.openxmlformats.org/officeDocument/2006/relationships/audio" Target="../media/audio3.wav"/><Relationship Id="rId9" Type="http://schemas.openxmlformats.org/officeDocument/2006/relationships/image" Target="../media/image9.gif"/><Relationship Id="rId1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4" descr="EJ14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5"/>
          <p:cNvSpPr>
            <a:spLocks noChangeArrowheads="1" noChangeShapeType="1" noTextEdit="1"/>
          </p:cNvSpPr>
          <p:nvPr/>
        </p:nvSpPr>
        <p:spPr bwMode="auto">
          <a:xfrm>
            <a:off x="990600" y="1152861"/>
            <a:ext cx="7620000" cy="2286000"/>
          </a:xfrm>
          <a:prstGeom prst="rect">
            <a:avLst/>
          </a:prstGeom>
        </p:spPr>
        <p:txBody>
          <a:bodyPr wrap="none" fromWordArt="1">
            <a:prstTxWarp prst="textInflate">
              <a:avLst>
                <a:gd name="adj" fmla="val 13634"/>
              </a:avLst>
            </a:prstTxWarp>
          </a:bodyPr>
          <a:lstStyle/>
          <a:p>
            <a:pPr algn="ctr">
              <a:defRPr/>
            </a:pPr>
            <a:r>
              <a:rPr lang="en-US" sz="3600" b="1" kern="10">
                <a:ln w="19050">
                  <a:solidFill>
                    <a:srgbClr val="FF0000"/>
                  </a:solidFill>
                  <a:round/>
                </a:ln>
                <a:solidFill>
                  <a:srgbClr val="FF0000"/>
                </a:solidFill>
                <a:effectLst>
                  <a:outerShdw dist="107763" dir="8100000" algn="ctr" rotWithShape="0">
                    <a:srgbClr val="808080">
                      <a:alpha val="50000"/>
                    </a:srgbClr>
                  </a:outerShdw>
                </a:effectLst>
                <a:latin typeface="Times New Roman" pitchFamily="18" charset="0"/>
                <a:cs typeface="Times New Roman" pitchFamily="18" charset="0"/>
              </a:rPr>
              <a:t>CHÀO</a:t>
            </a:r>
            <a:r>
              <a:rPr lang="en-US" sz="3600" b="1" kern="10">
                <a:ln w="19050">
                  <a:solidFill>
                    <a:srgbClr val="FF0000"/>
                  </a:solidFill>
                  <a:round/>
                </a:ln>
                <a:solidFill>
                  <a:srgbClr val="0000FF"/>
                </a:solidFill>
                <a:effectLst>
                  <a:outerShdw dist="107763" dir="8100000" algn="ctr" rotWithShape="0">
                    <a:srgbClr val="808080">
                      <a:alpha val="50000"/>
                    </a:srgbClr>
                  </a:outerShdw>
                </a:effectLst>
                <a:latin typeface="Times New Roman" pitchFamily="18" charset="0"/>
                <a:cs typeface="Times New Roman" pitchFamily="18" charset="0"/>
              </a:rPr>
              <a:t> </a:t>
            </a:r>
            <a:r>
              <a:rPr lang="en-US" sz="3600" b="1" kern="10">
                <a:ln w="19050">
                  <a:solidFill>
                    <a:srgbClr val="FF0000"/>
                  </a:solidFill>
                  <a:round/>
                </a:ln>
                <a:solidFill>
                  <a:srgbClr val="FF0000"/>
                </a:solidFill>
                <a:effectLst>
                  <a:outerShdw dist="107763" dir="8100000" algn="ctr" rotWithShape="0">
                    <a:srgbClr val="808080">
                      <a:alpha val="50000"/>
                    </a:srgbClr>
                  </a:outerShdw>
                </a:effectLst>
                <a:latin typeface="Times New Roman" pitchFamily="18" charset="0"/>
                <a:cs typeface="Times New Roman" pitchFamily="18" charset="0"/>
              </a:rPr>
              <a:t>MỪNG QUÝ THẦY CÔ </a:t>
            </a:r>
          </a:p>
          <a:p>
            <a:pPr algn="ctr">
              <a:defRPr/>
            </a:pPr>
            <a:r>
              <a:rPr lang="en-US" sz="3600" b="1" kern="10">
                <a:ln w="19050">
                  <a:solidFill>
                    <a:srgbClr val="FF0000"/>
                  </a:solidFill>
                  <a:round/>
                </a:ln>
                <a:solidFill>
                  <a:srgbClr val="FF0000"/>
                </a:solidFill>
                <a:effectLst>
                  <a:outerShdw dist="107763" dir="8100000" algn="ctr" rotWithShape="0">
                    <a:srgbClr val="808080">
                      <a:alpha val="50000"/>
                    </a:srgbClr>
                  </a:outerShdw>
                </a:effectLst>
                <a:latin typeface="Times New Roman" pitchFamily="18" charset="0"/>
                <a:cs typeface="Times New Roman" pitchFamily="18" charset="0"/>
              </a:rPr>
              <a:t>VỀ DỰ GIỜ</a:t>
            </a:r>
          </a:p>
        </p:txBody>
      </p:sp>
      <p:sp>
        <p:nvSpPr>
          <p:cNvPr id="8" name="WordArt 5"/>
          <p:cNvSpPr>
            <a:spLocks noChangeArrowheads="1" noChangeShapeType="1" noTextEdit="1"/>
          </p:cNvSpPr>
          <p:nvPr/>
        </p:nvSpPr>
        <p:spPr bwMode="auto">
          <a:xfrm>
            <a:off x="1905000" y="3858616"/>
            <a:ext cx="5334000" cy="1305951"/>
          </a:xfrm>
          <a:prstGeom prst="rect">
            <a:avLst/>
          </a:prstGeom>
        </p:spPr>
        <p:txBody>
          <a:bodyPr wrap="none" fromWordArt="1">
            <a:prstTxWarp prst="textInflate">
              <a:avLst>
                <a:gd name="adj" fmla="val 13634"/>
              </a:avLst>
            </a:prstTxWarp>
          </a:bodyPr>
          <a:lstStyle/>
          <a:p>
            <a:pPr algn="ctr"/>
            <a:r>
              <a:rPr lang="en-US" altLang="en-US" sz="3600" b="1">
                <a:latin typeface="Times New Roman" pitchFamily="18" charset="0"/>
                <a:cs typeface="Times New Roman" pitchFamily="18" charset="0"/>
              </a:rPr>
              <a:t>MÔN : KHOA HỌC TỰ NHIÊN 7</a:t>
            </a:r>
          </a:p>
          <a:p>
            <a:pPr algn="ctr"/>
            <a:r>
              <a:rPr lang="en-US" altLang="en-US" sz="3600" b="1">
                <a:latin typeface="Times New Roman" pitchFamily="18" charset="0"/>
                <a:cs typeface="Times New Roman" pitchFamily="18" charset="0"/>
              </a:rPr>
              <a:t>GV: BÙI THỊ MAI</a:t>
            </a:r>
          </a:p>
          <a:p>
            <a:pPr algn="ctr"/>
            <a:r>
              <a:rPr lang="en-US" altLang="en-US" sz="3600" b="1">
                <a:latin typeface="Times New Roman" pitchFamily="18" charset="0"/>
                <a:cs typeface="Times New Roman" pitchFamily="18" charset="0"/>
              </a:rPr>
              <a:t>TRƯỜNG: THCS NGỌC LIỆP</a:t>
            </a:r>
          </a:p>
          <a:p>
            <a:pPr algn="ctr">
              <a:defRPr/>
            </a:pPr>
            <a:endParaRPr lang="en-US" sz="3600" b="1" kern="10">
              <a:ln w="19050">
                <a:solidFill>
                  <a:srgbClr val="FF0000"/>
                </a:solidFill>
                <a:round/>
              </a:ln>
              <a:solidFill>
                <a:srgbClr val="FF0000"/>
              </a:solidFill>
              <a:effectLst>
                <a:outerShdw dist="107763" dir="8100000" algn="ctr" rotWithShape="0">
                  <a:srgbClr val="808080">
                    <a:alpha val="5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2753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0" fill="hold"/>
                                        <p:tgtEl>
                                          <p:spTgt spid="7"/>
                                        </p:tgtEl>
                                        <p:attrNameLst>
                                          <p:attrName>style.color</p:attrName>
                                        </p:attrNameLst>
                                      </p:cBhvr>
                                      <p:by>
                                        <p:hsl h="7200000" s="0" l="0"/>
                                      </p:by>
                                    </p:animClr>
                                    <p:animClr clrSpc="hsl" dir="cw">
                                      <p:cBhvr>
                                        <p:cTn id="7" dur="5000" fill="hold"/>
                                        <p:tgtEl>
                                          <p:spTgt spid="7"/>
                                        </p:tgtEl>
                                        <p:attrNameLst>
                                          <p:attrName>fillcolor</p:attrName>
                                        </p:attrNameLst>
                                      </p:cBhvr>
                                      <p:by>
                                        <p:hsl h="7200000" s="0" l="0"/>
                                      </p:by>
                                    </p:animClr>
                                    <p:animClr clrSpc="hsl" dir="cw">
                                      <p:cBhvr>
                                        <p:cTn id="8" dur="5000" fill="hold"/>
                                        <p:tgtEl>
                                          <p:spTgt spid="7"/>
                                        </p:tgtEl>
                                        <p:attrNameLst>
                                          <p:attrName>stroke.color</p:attrName>
                                        </p:attrNameLst>
                                      </p:cBhvr>
                                      <p:by>
                                        <p:hsl h="7200000" s="0" l="0"/>
                                      </p:by>
                                    </p:animClr>
                                    <p:set>
                                      <p:cBhvr>
                                        <p:cTn id="9" dur="5000" fill="hold"/>
                                        <p:tgtEl>
                                          <p:spTgt spid="7"/>
                                        </p:tgtEl>
                                        <p:attrNameLst>
                                          <p:attrName>fill.type</p:attrName>
                                        </p:attrNameLst>
                                      </p:cBhvr>
                                      <p:to>
                                        <p:strVal val="solid"/>
                                      </p:to>
                                    </p:set>
                                  </p:childTnLst>
                                </p:cTn>
                              </p:par>
                              <p:par>
                                <p:cTn id="10" presetID="21" presetClass="emph" presetSubtype="0" repeatCount="indefinite" fill="hold" grpId="0" nodeType="withEffect">
                                  <p:stCondLst>
                                    <p:cond delay="0"/>
                                  </p:stCondLst>
                                  <p:childTnLst>
                                    <p:animClr clrSpc="hsl" dir="cw">
                                      <p:cBhvr override="childStyle">
                                        <p:cTn id="11" dur="5000" fill="hold"/>
                                        <p:tgtEl>
                                          <p:spTgt spid="8"/>
                                        </p:tgtEl>
                                        <p:attrNameLst>
                                          <p:attrName>style.color</p:attrName>
                                        </p:attrNameLst>
                                      </p:cBhvr>
                                      <p:by>
                                        <p:hsl h="7200000" s="0" l="0"/>
                                      </p:by>
                                    </p:animClr>
                                    <p:animClr clrSpc="hsl" dir="cw">
                                      <p:cBhvr>
                                        <p:cTn id="12" dur="5000" fill="hold"/>
                                        <p:tgtEl>
                                          <p:spTgt spid="8"/>
                                        </p:tgtEl>
                                        <p:attrNameLst>
                                          <p:attrName>fillcolor</p:attrName>
                                        </p:attrNameLst>
                                      </p:cBhvr>
                                      <p:by>
                                        <p:hsl h="7200000" s="0" l="0"/>
                                      </p:by>
                                    </p:animClr>
                                    <p:animClr clrSpc="hsl" dir="cw">
                                      <p:cBhvr>
                                        <p:cTn id="13" dur="5000" fill="hold"/>
                                        <p:tgtEl>
                                          <p:spTgt spid="8"/>
                                        </p:tgtEl>
                                        <p:attrNameLst>
                                          <p:attrName>stroke.color</p:attrName>
                                        </p:attrNameLst>
                                      </p:cBhvr>
                                      <p:by>
                                        <p:hsl h="7200000" s="0" l="0"/>
                                      </p:by>
                                    </p:animClr>
                                    <p:set>
                                      <p:cBhvr>
                                        <p:cTn id="14" dur="5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69AF307-4F28-32FA-75E1-E7AEEED773AA}"/>
              </a:ext>
            </a:extLst>
          </p:cNvPr>
          <p:cNvSpPr txBox="1"/>
          <p:nvPr/>
        </p:nvSpPr>
        <p:spPr>
          <a:xfrm>
            <a:off x="533400" y="459432"/>
            <a:ext cx="2590800" cy="1002519"/>
          </a:xfrm>
          <a:prstGeom prst="rect">
            <a:avLst/>
          </a:prstGeom>
          <a:noFill/>
        </p:spPr>
        <p:txBody>
          <a:bodyPr wrap="square" rtlCol="0">
            <a:spAutoFit/>
          </a:bodyPr>
          <a:lstStyle/>
          <a:p>
            <a:pPr algn="ctr">
              <a:lnSpc>
                <a:spcPct val="120000"/>
              </a:lnSpc>
            </a:pPr>
            <a:r>
              <a:rPr lang="vi-VN" sz="5400" b="1" dirty="0">
                <a:solidFill>
                  <a:srgbClr val="FF0000"/>
                </a:solidFill>
                <a:latin typeface="Times New Roman" pitchFamily="18" charset="0"/>
                <a:cs typeface="Times New Roman" pitchFamily="18" charset="0"/>
              </a:rPr>
              <a:t>BÀI 1</a:t>
            </a:r>
            <a:r>
              <a:rPr lang="en-US" sz="5400" b="1" dirty="0">
                <a:solidFill>
                  <a:srgbClr val="FF0000"/>
                </a:solidFill>
                <a:latin typeface="Times New Roman" pitchFamily="18" charset="0"/>
                <a:cs typeface="Times New Roman" pitchFamily="18" charset="0"/>
              </a:rPr>
              <a:t>3:</a:t>
            </a:r>
          </a:p>
        </p:txBody>
      </p:sp>
      <p:sp>
        <p:nvSpPr>
          <p:cNvPr id="5" name="TextBox 4">
            <a:extLst>
              <a:ext uri="{FF2B5EF4-FFF2-40B4-BE49-F238E27FC236}">
                <a16:creationId xmlns:a16="http://schemas.microsoft.com/office/drawing/2014/main" xmlns="" id="{6CE66A90-7A27-44B5-D80B-426BDCB91365}"/>
              </a:ext>
            </a:extLst>
          </p:cNvPr>
          <p:cNvSpPr txBox="1"/>
          <p:nvPr/>
        </p:nvSpPr>
        <p:spPr>
          <a:xfrm>
            <a:off x="3124200" y="459432"/>
            <a:ext cx="5638800" cy="1717393"/>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4400" b="1" dirty="0">
                <a:solidFill>
                  <a:srgbClr val="C00000"/>
                </a:solidFill>
                <a:latin typeface="Times New Roman" pitchFamily="18" charset="0"/>
                <a:cs typeface="Times New Roman" pitchFamily="18" charset="0"/>
              </a:rPr>
              <a:t>ĐỘ TO VÀ ĐỘ CAO </a:t>
            </a:r>
          </a:p>
          <a:p>
            <a:r>
              <a:rPr lang="en-US" sz="4400" b="1">
                <a:solidFill>
                  <a:srgbClr val="C00000"/>
                </a:solidFill>
                <a:latin typeface="Times New Roman" pitchFamily="18" charset="0"/>
                <a:cs typeface="Times New Roman" pitchFamily="18" charset="0"/>
              </a:rPr>
              <a:t>CỦA ÂM (3 TIẾT)</a:t>
            </a:r>
            <a:endParaRPr lang="en-US" sz="4400" b="1" dirty="0">
              <a:solidFill>
                <a:srgbClr val="C00000"/>
              </a:solidFill>
              <a:latin typeface="Times New Roman" pitchFamily="18" charset="0"/>
              <a:cs typeface="Times New Roman" pitchFamily="18" charset="0"/>
            </a:endParaRPr>
          </a:p>
        </p:txBody>
      </p:sp>
      <p:pic>
        <p:nvPicPr>
          <p:cNvPr id="6" name="Picture 5" descr="cai-thien-chat-luong-giao-duc-am-nhac_1598421870.jpg"/>
          <p:cNvPicPr>
            <a:picLocks noChangeAspect="1"/>
          </p:cNvPicPr>
          <p:nvPr/>
        </p:nvPicPr>
        <p:blipFill>
          <a:blip r:embed="rId2"/>
          <a:stretch>
            <a:fillRect/>
          </a:stretch>
        </p:blipFill>
        <p:spPr>
          <a:xfrm>
            <a:off x="152400" y="2869377"/>
            <a:ext cx="4061259" cy="3324294"/>
          </a:xfrm>
          <a:prstGeom prst="rect">
            <a:avLst/>
          </a:prstGeom>
        </p:spPr>
      </p:pic>
      <p:pic>
        <p:nvPicPr>
          <p:cNvPr id="7" name="Picture 6" descr="360_F_193695214_TKrZltSt3k0b6S9BkpzTx6AzENUJ8ndR.jpg"/>
          <p:cNvPicPr>
            <a:picLocks noChangeAspect="1"/>
          </p:cNvPicPr>
          <p:nvPr/>
        </p:nvPicPr>
        <p:blipFill>
          <a:blip r:embed="rId3"/>
          <a:stretch>
            <a:fillRect/>
          </a:stretch>
        </p:blipFill>
        <p:spPr>
          <a:xfrm>
            <a:off x="4648200" y="2869377"/>
            <a:ext cx="3974626" cy="3324294"/>
          </a:xfrm>
          <a:prstGeom prst="rect">
            <a:avLst/>
          </a:prstGeom>
        </p:spPr>
      </p:pic>
    </p:spTree>
    <p:extLst>
      <p:ext uri="{BB962C8B-B14F-4D97-AF65-F5344CB8AC3E}">
        <p14:creationId xmlns:p14="http://schemas.microsoft.com/office/powerpoint/2010/main" val="31614641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xmlns="" id="{3BC7C9A6-5440-0F7A-C022-5E63A07EF0EB}"/>
              </a:ext>
            </a:extLst>
          </p:cNvPr>
          <p:cNvGraphicFramePr>
            <a:graphicFrameLocks/>
          </p:cNvGraphicFramePr>
          <p:nvPr>
            <p:extLst>
              <p:ext uri="{D42A27DB-BD31-4B8C-83A1-F6EECF244321}">
                <p14:modId xmlns:p14="http://schemas.microsoft.com/office/powerpoint/2010/main" val="1247005914"/>
              </p:ext>
            </p:extLst>
          </p:nvPr>
        </p:nvGraphicFramePr>
        <p:xfrm>
          <a:off x="0" y="1549133"/>
          <a:ext cx="9099754" cy="5299035"/>
        </p:xfrm>
        <a:graphic>
          <a:graphicData uri="http://schemas.openxmlformats.org/drawingml/2006/table">
            <a:tbl>
              <a:tblPr firstRow="1">
                <a:tableStyleId>{5940675A-B579-460E-94D1-54222C63F5DA}</a:tableStyleId>
              </a:tblPr>
              <a:tblGrid>
                <a:gridCol w="1318149">
                  <a:extLst>
                    <a:ext uri="{9D8B030D-6E8A-4147-A177-3AD203B41FA5}">
                      <a16:colId xmlns:a16="http://schemas.microsoft.com/office/drawing/2014/main" xmlns="" val="208480402"/>
                    </a:ext>
                  </a:extLst>
                </a:gridCol>
                <a:gridCol w="1163091">
                  <a:extLst>
                    <a:ext uri="{9D8B030D-6E8A-4147-A177-3AD203B41FA5}">
                      <a16:colId xmlns:a16="http://schemas.microsoft.com/office/drawing/2014/main" xmlns="" val="3548610877"/>
                    </a:ext>
                  </a:extLst>
                </a:gridCol>
                <a:gridCol w="2438400">
                  <a:extLst>
                    <a:ext uri="{9D8B030D-6E8A-4147-A177-3AD203B41FA5}">
                      <a16:colId xmlns:a16="http://schemas.microsoft.com/office/drawing/2014/main" xmlns="" val="3665151431"/>
                    </a:ext>
                  </a:extLst>
                </a:gridCol>
                <a:gridCol w="1977683">
                  <a:extLst>
                    <a:ext uri="{9D8B030D-6E8A-4147-A177-3AD203B41FA5}">
                      <a16:colId xmlns:a16="http://schemas.microsoft.com/office/drawing/2014/main" xmlns="" val="1783060062"/>
                    </a:ext>
                  </a:extLst>
                </a:gridCol>
                <a:gridCol w="2202431">
                  <a:extLst>
                    <a:ext uri="{9D8B030D-6E8A-4147-A177-3AD203B41FA5}">
                      <a16:colId xmlns:a16="http://schemas.microsoft.com/office/drawing/2014/main" xmlns="" val="1643473876"/>
                    </a:ext>
                  </a:extLst>
                </a:gridCol>
              </a:tblGrid>
              <a:tr h="3617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b="1" dirty="0">
                          <a:effectLst/>
                          <a:latin typeface="Times New Roman" pitchFamily="18" charset="0"/>
                          <a:cs typeface="Times New Roman" pitchFamily="18" charset="0"/>
                        </a:rPr>
                        <a:t>Họ và tên </a:t>
                      </a:r>
                      <a:endParaRPr lang="en-US" sz="2000" b="1" dirty="0">
                        <a:solidFill>
                          <a:srgbClr val="000000"/>
                        </a:solidFill>
                        <a:effectLst/>
                        <a:latin typeface="Times New Roman" pitchFamily="18" charset="0"/>
                        <a:ea typeface="Calibri"/>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b="1" dirty="0">
                          <a:effectLst/>
                          <a:latin typeface="Times New Roman" pitchFamily="18" charset="0"/>
                          <a:cs typeface="Times New Roman" pitchFamily="18" charset="0"/>
                        </a:rPr>
                        <a:t>Tiêu chí </a:t>
                      </a:r>
                      <a:endParaRPr lang="en-US" sz="2000" b="1" dirty="0">
                        <a:solidFill>
                          <a:srgbClr val="000000"/>
                        </a:solidFill>
                        <a:effectLst/>
                        <a:latin typeface="Times New Roman" pitchFamily="18" charset="0"/>
                        <a:ea typeface="Calibri"/>
                        <a:cs typeface="Times New Roman" pitchFamily="18" charset="0"/>
                      </a:endParaRPr>
                    </a:p>
                  </a:txBody>
                  <a:tcPr/>
                </a:tc>
                <a:tc>
                  <a:txBody>
                    <a:bodyPr/>
                    <a:lstStyle/>
                    <a:p>
                      <a:pPr algn="ctr"/>
                      <a:r>
                        <a:rPr lang="vi-VN" sz="2000" b="1" dirty="0">
                          <a:effectLst/>
                          <a:latin typeface="Times New Roman" pitchFamily="18" charset="0"/>
                          <a:cs typeface="Times New Roman" pitchFamily="18" charset="0"/>
                        </a:rPr>
                        <a:t>Mức 3</a:t>
                      </a:r>
                      <a:endParaRPr lang="en-US"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b="1" dirty="0">
                          <a:effectLst/>
                          <a:latin typeface="Times New Roman" pitchFamily="18" charset="0"/>
                          <a:cs typeface="Times New Roman" pitchFamily="18" charset="0"/>
                        </a:rPr>
                        <a:t>Mức 2 </a:t>
                      </a:r>
                      <a:endParaRPr lang="en-US" sz="2000" b="1" dirty="0">
                        <a:solidFill>
                          <a:srgbClr val="000000"/>
                        </a:solidFill>
                        <a:effectLst/>
                        <a:latin typeface="Times New Roman" pitchFamily="18" charset="0"/>
                        <a:ea typeface="Calibri"/>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b="1" dirty="0">
                          <a:effectLst/>
                          <a:latin typeface="Times New Roman" pitchFamily="18" charset="0"/>
                          <a:cs typeface="Times New Roman" pitchFamily="18" charset="0"/>
                        </a:rPr>
                        <a:t>Mức 1 </a:t>
                      </a:r>
                      <a:endParaRPr lang="en-US" sz="2000" b="1" dirty="0">
                        <a:solidFill>
                          <a:srgbClr val="000000"/>
                        </a:solidFill>
                        <a:effectLst/>
                        <a:latin typeface="Times New Roman" pitchFamily="18" charset="0"/>
                        <a:ea typeface="Calibri"/>
                        <a:cs typeface="Times New Roman" pitchFamily="18" charset="0"/>
                      </a:endParaRPr>
                    </a:p>
                  </a:txBody>
                  <a:tcPr/>
                </a:tc>
                <a:extLst>
                  <a:ext uri="{0D108BD9-81ED-4DB2-BD59-A6C34878D82A}">
                    <a16:rowId xmlns:a16="http://schemas.microsoft.com/office/drawing/2014/main" xmlns="" val="3116927483"/>
                  </a:ext>
                </a:extLst>
              </a:tr>
              <a:tr h="1088270">
                <a:tc rowSpan="6">
                  <a:txBody>
                    <a:bodyPr/>
                    <a:lstStyle/>
                    <a:p>
                      <a:endParaRPr lang="en-US" sz="2000" dirty="0"/>
                    </a:p>
                    <a:p>
                      <a:endParaRPr lang="en-US" sz="2000" dirty="0"/>
                    </a:p>
                    <a:p>
                      <a:endParaRPr lang="en-US" sz="2000" dirty="0"/>
                    </a:p>
                    <a:p>
                      <a:endParaRPr lang="en-US" sz="2000" dirty="0"/>
                    </a:p>
                    <a:p>
                      <a:endParaRPr lang="en-US" sz="2000" dirty="0"/>
                    </a:p>
                    <a:p>
                      <a:r>
                        <a:rPr lang="en-US" sz="2000" dirty="0" smtClean="0"/>
                        <a:t>……………….</a:t>
                      </a:r>
                      <a:endParaRPr lang="en-US" sz="2000"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Mức độ tham gia hoạt động nhóm </a:t>
                      </a:r>
                      <a:endParaRPr lang="en-US" sz="2000" dirty="0">
                        <a:solidFill>
                          <a:srgbClr val="000000"/>
                        </a:solidFill>
                        <a:effectLst/>
                        <a:latin typeface="Times New Roman" pitchFamily="18" charset="0"/>
                        <a:ea typeface="Calibri"/>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Nhiệt tình, sôi nổi, tích cực </a:t>
                      </a:r>
                      <a:endParaRPr lang="en-US" sz="2000" dirty="0">
                        <a:solidFill>
                          <a:srgbClr val="000000"/>
                        </a:solidFill>
                        <a:effectLst/>
                        <a:latin typeface="Times New Roman" pitchFamily="18" charset="0"/>
                        <a:ea typeface="Calibri"/>
                        <a:cs typeface="Times New Roman" pitchFamily="18" charset="0"/>
                      </a:endParaRP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Có tham gia </a:t>
                      </a:r>
                      <a:endParaRPr lang="en-US" sz="2000" dirty="0">
                        <a:solidFill>
                          <a:srgbClr val="000000"/>
                        </a:solidFill>
                        <a:effectLst/>
                        <a:latin typeface="Times New Roman" pitchFamily="18" charset="0"/>
                        <a:ea typeface="Calibri"/>
                        <a:cs typeface="Times New Roman" pitchFamily="18" charset="0"/>
                      </a:endParaRP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Tham dự  nhưng  không  tập trung </a:t>
                      </a:r>
                      <a:endParaRPr lang="en-US" sz="2000" dirty="0">
                        <a:solidFill>
                          <a:srgbClr val="000000"/>
                        </a:solidFill>
                        <a:effectLst/>
                        <a:latin typeface="Times New Roman" pitchFamily="18" charset="0"/>
                        <a:ea typeface="Calibri"/>
                        <a:cs typeface="Times New Roman" pitchFamily="18" charset="0"/>
                      </a:endParaRPr>
                    </a:p>
                  </a:txBody>
                  <a:tcPr/>
                </a:tc>
                <a:extLst>
                  <a:ext uri="{0D108BD9-81ED-4DB2-BD59-A6C34878D82A}">
                    <a16:rowId xmlns:a16="http://schemas.microsoft.com/office/drawing/2014/main" xmlns="" val="3194619603"/>
                  </a:ext>
                </a:extLst>
              </a:tr>
              <a:tr h="361725">
                <a:tc vMerge="1">
                  <a:txBody>
                    <a:bodyPr/>
                    <a:lstStyle/>
                    <a:p>
                      <a:endParaRPr lang="en-US" dirty="0"/>
                    </a:p>
                  </a:txBody>
                  <a:tcPr/>
                </a:tc>
                <a:tc vMerge="1">
                  <a:txBody>
                    <a:bodyPr/>
                    <a:lstStyle/>
                    <a:p>
                      <a:endParaRPr lang="en-US" dirty="0"/>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xmlns="" val="2944569222"/>
                  </a:ext>
                </a:extLst>
              </a:tr>
              <a:tr h="944092">
                <a:tc vMerge="1">
                  <a:txBody>
                    <a:bodyPr/>
                    <a:lstStyle/>
                    <a:p>
                      <a:endParaRPr lang="en-US" dirty="0"/>
                    </a:p>
                  </a:txBody>
                  <a:tcPr/>
                </a:tc>
                <a:tc rowSpan="2">
                  <a:txBody>
                    <a:bodyPr/>
                    <a:lstStyle/>
                    <a:p>
                      <a:pPr marL="635" algn="ctr">
                        <a:lnSpc>
                          <a:spcPct val="107000"/>
                        </a:lnSpc>
                        <a:spcBef>
                          <a:spcPts val="600"/>
                        </a:spcBef>
                        <a:spcAft>
                          <a:spcPts val="235"/>
                        </a:spcAft>
                      </a:pPr>
                      <a:r>
                        <a:rPr lang="vi-VN" sz="2000" dirty="0">
                          <a:effectLst/>
                          <a:latin typeface="Times New Roman" pitchFamily="18" charset="0"/>
                          <a:cs typeface="Times New Roman" pitchFamily="18" charset="0"/>
                        </a:rPr>
                        <a:t>Đóng góp ý </a:t>
                      </a:r>
                      <a:endParaRPr lang="en-US" sz="2000" dirty="0">
                        <a:effectLst/>
                        <a:latin typeface="Times New Roman" pitchFamily="18" charset="0"/>
                        <a:cs typeface="Times New Roman" pitchFamily="18" charset="0"/>
                      </a:endParaRPr>
                    </a:p>
                    <a:p>
                      <a:pPr marL="635" algn="ctr">
                        <a:lnSpc>
                          <a:spcPct val="107000"/>
                        </a:lnSpc>
                        <a:spcBef>
                          <a:spcPts val="600"/>
                        </a:spcBef>
                        <a:spcAft>
                          <a:spcPts val="0"/>
                        </a:spcAft>
                      </a:pPr>
                      <a:r>
                        <a:rPr lang="vi-VN" sz="2000" dirty="0">
                          <a:effectLst/>
                          <a:latin typeface="Times New Roman" pitchFamily="18" charset="0"/>
                          <a:cs typeface="Times New Roman" pitchFamily="18" charset="0"/>
                        </a:rPr>
                        <a:t>kiến </a:t>
                      </a:r>
                      <a:endParaRPr lang="en-US" sz="2000" dirty="0">
                        <a:solidFill>
                          <a:srgbClr val="000000"/>
                        </a:solidFill>
                        <a:effectLst/>
                        <a:latin typeface="Times New Roman" pitchFamily="18" charset="0"/>
                        <a:ea typeface="Calibri"/>
                        <a:cs typeface="Times New Roman" pitchFamily="18" charset="0"/>
                      </a:endParaRPr>
                    </a:p>
                    <a:p>
                      <a:pPr algn="ct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Có nhiều ý kiến và ý tưởng  </a:t>
                      </a:r>
                      <a:endParaRPr lang="en-US" sz="2000" dirty="0">
                        <a:solidFill>
                          <a:srgbClr val="000000"/>
                        </a:solidFill>
                        <a:effectLst/>
                        <a:latin typeface="Times New Roman" pitchFamily="18" charset="0"/>
                        <a:ea typeface="Calibri"/>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Có ý kiến  </a:t>
                      </a:r>
                      <a:endParaRPr lang="en-US" sz="2000" dirty="0">
                        <a:solidFill>
                          <a:srgbClr val="000000"/>
                        </a:solidFill>
                        <a:effectLst/>
                        <a:latin typeface="Times New Roman" pitchFamily="18" charset="0"/>
                        <a:ea typeface="Calibri"/>
                        <a:cs typeface="Times New Roman" pitchFamily="18" charset="0"/>
                      </a:endParaRP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Chỉ  nghe ý  kiến </a:t>
                      </a:r>
                      <a:endParaRPr lang="en-US" sz="2000" dirty="0">
                        <a:solidFill>
                          <a:srgbClr val="000000"/>
                        </a:solidFill>
                        <a:effectLst/>
                        <a:latin typeface="Times New Roman" pitchFamily="18" charset="0"/>
                        <a:ea typeface="Calibri"/>
                        <a:cs typeface="Times New Roman" pitchFamily="18" charset="0"/>
                      </a:endParaRPr>
                    </a:p>
                    <a:p>
                      <a:endParaRPr lang="en-US" sz="2000" dirty="0"/>
                    </a:p>
                  </a:txBody>
                  <a:tcPr/>
                </a:tc>
                <a:extLst>
                  <a:ext uri="{0D108BD9-81ED-4DB2-BD59-A6C34878D82A}">
                    <a16:rowId xmlns:a16="http://schemas.microsoft.com/office/drawing/2014/main" xmlns="" val="3789655851"/>
                  </a:ext>
                </a:extLst>
              </a:tr>
              <a:tr h="363128">
                <a:tc vMerge="1">
                  <a:txBody>
                    <a:bodyPr/>
                    <a:lstStyle/>
                    <a:p>
                      <a:endParaRPr lang="en-US" dirty="0"/>
                    </a:p>
                  </a:txBody>
                  <a:tcPr/>
                </a:tc>
                <a:tc vMerge="1">
                  <a:txBody>
                    <a:bodyPr/>
                    <a:lstStyle/>
                    <a:p>
                      <a:endParaRPr lang="en-US"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xmlns="" val="3088932653"/>
                  </a:ext>
                </a:extLst>
              </a:tr>
              <a:tr h="1301088">
                <a:tc vMerge="1">
                  <a:txBody>
                    <a:bodyPr/>
                    <a:lstStyle/>
                    <a:p>
                      <a:endParaRPr lang="en-US"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Tiếp thu, trao đổi ý kiến </a:t>
                      </a:r>
                      <a:endParaRPr lang="en-US" sz="2000" dirty="0">
                        <a:solidFill>
                          <a:srgbClr val="000000"/>
                        </a:solidFill>
                        <a:effectLst/>
                        <a:latin typeface="Times New Roman" pitchFamily="18" charset="0"/>
                        <a:ea typeface="Calibri"/>
                        <a:cs typeface="Times New Roman" pitchFamily="18" charset="0"/>
                      </a:endParaRPr>
                    </a:p>
                    <a:p>
                      <a:pPr algn="ct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Lắng nghe ý kiến của các thành viên khác, phản hồi và tiếp thu ý kiến hiệu quả </a:t>
                      </a:r>
                      <a:endParaRPr lang="en-US" sz="2000" dirty="0">
                        <a:solidFill>
                          <a:srgbClr val="000000"/>
                        </a:solidFill>
                        <a:effectLst/>
                        <a:latin typeface="Times New Roman" pitchFamily="18" charset="0"/>
                        <a:ea typeface="Calibri"/>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Có lắng nghe, phản hổi </a:t>
                      </a:r>
                      <a:endParaRPr lang="en-US" sz="2000" dirty="0">
                        <a:solidFill>
                          <a:srgbClr val="000000"/>
                        </a:solidFill>
                        <a:effectLst/>
                        <a:latin typeface="Times New Roman" pitchFamily="18" charset="0"/>
                        <a:ea typeface="Calibri"/>
                        <a:cs typeface="Times New Roman" pitchFamily="18" charset="0"/>
                      </a:endParaRP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effectLst/>
                          <a:latin typeface="Times New Roman" pitchFamily="18" charset="0"/>
                          <a:cs typeface="Times New Roman" pitchFamily="18" charset="0"/>
                        </a:rPr>
                        <a:t>Chỉ  nghe ý  kiến </a:t>
                      </a:r>
                      <a:endParaRPr lang="en-US" sz="2000" dirty="0">
                        <a:solidFill>
                          <a:srgbClr val="000000"/>
                        </a:solidFill>
                        <a:effectLst/>
                        <a:latin typeface="Times New Roman" pitchFamily="18" charset="0"/>
                        <a:ea typeface="Calibri"/>
                        <a:cs typeface="Times New Roman" pitchFamily="18" charset="0"/>
                      </a:endParaRPr>
                    </a:p>
                    <a:p>
                      <a:endParaRPr lang="en-US" sz="2000" dirty="0"/>
                    </a:p>
                  </a:txBody>
                  <a:tcPr/>
                </a:tc>
                <a:extLst>
                  <a:ext uri="{0D108BD9-81ED-4DB2-BD59-A6C34878D82A}">
                    <a16:rowId xmlns:a16="http://schemas.microsoft.com/office/drawing/2014/main" xmlns="" val="2631381893"/>
                  </a:ext>
                </a:extLst>
              </a:tr>
              <a:tr h="500467">
                <a:tc vMerge="1">
                  <a:txBody>
                    <a:bodyPr/>
                    <a:lstStyle/>
                    <a:p>
                      <a:endParaRPr lang="en-US" dirty="0"/>
                    </a:p>
                  </a:txBody>
                  <a:tcPr/>
                </a:tc>
                <a:tc vMerge="1">
                  <a:txBody>
                    <a:bodyPr/>
                    <a:lstStyle/>
                    <a:p>
                      <a:endParaRPr lang="en-US" dirty="0"/>
                    </a:p>
                  </a:txBody>
                  <a:tcPr/>
                </a:tc>
                <a:tc>
                  <a:txBody>
                    <a:bodyPr/>
                    <a:lstStyle/>
                    <a:p>
                      <a:endParaRPr lang="en-US" sz="200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xmlns="" val="3020252581"/>
                  </a:ext>
                </a:extLst>
              </a:tr>
            </a:tbl>
          </a:graphicData>
        </a:graphic>
      </p:graphicFrame>
      <p:sp>
        <p:nvSpPr>
          <p:cNvPr id="6" name="TextBox 5">
            <a:extLst>
              <a:ext uri="{FF2B5EF4-FFF2-40B4-BE49-F238E27FC236}">
                <a16:creationId xmlns:a16="http://schemas.microsoft.com/office/drawing/2014/main" xmlns="" id="{3C61F08F-C67A-BAB0-36B5-BFA5B2CDBEA0}"/>
              </a:ext>
            </a:extLst>
          </p:cNvPr>
          <p:cNvSpPr txBox="1"/>
          <p:nvPr/>
        </p:nvSpPr>
        <p:spPr>
          <a:xfrm>
            <a:off x="1219200" y="0"/>
            <a:ext cx="7543800" cy="1815882"/>
          </a:xfrm>
          <a:prstGeom prst="rect">
            <a:avLst/>
          </a:prstGeom>
          <a:noFill/>
        </p:spPr>
        <p:txBody>
          <a:bodyPr wrap="square">
            <a:spAutoFit/>
          </a:bodyPr>
          <a:lstStyle/>
          <a:p>
            <a:pPr algn="ctr"/>
            <a:r>
              <a:rPr lang="en-US" sz="2400" b="1" dirty="0" err="1">
                <a:latin typeface="Times New Roman" pitchFamily="18" charset="0"/>
                <a:cs typeface="Times New Roman" pitchFamily="18" charset="0"/>
              </a:rPr>
              <a:t>Phiếu</a:t>
            </a:r>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Đánh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(HS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a:t>
            </a:r>
          </a:p>
          <a:p>
            <a:r>
              <a:rPr lang="en-US" sz="2200" b="1" dirty="0" err="1">
                <a:latin typeface="Times New Roman" pitchFamily="18" charset="0"/>
                <a:cs typeface="Times New Roman" pitchFamily="18" charset="0"/>
              </a:rPr>
              <a:t>Mức</a:t>
            </a:r>
            <a:r>
              <a:rPr lang="en-US" sz="2200" b="1" dirty="0">
                <a:latin typeface="Times New Roman" pitchFamily="18" charset="0"/>
                <a:cs typeface="Times New Roman" pitchFamily="18" charset="0"/>
              </a:rPr>
              <a:t> 3: </a:t>
            </a:r>
            <a:r>
              <a:rPr lang="en-US" sz="2200" b="1" dirty="0" smtClean="0">
                <a:latin typeface="Times New Roman" pitchFamily="18" charset="0"/>
                <a:cs typeface="Times New Roman" pitchFamily="18" charset="0"/>
              </a:rPr>
              <a:t>10</a:t>
            </a:r>
            <a:r>
              <a:rPr lang="en-US" sz="2200" b="1" dirty="0" smtClean="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endParaRPr lang="en-US" sz="2200" b="1" dirty="0">
              <a:latin typeface="Times New Roman" pitchFamily="18" charset="0"/>
              <a:cs typeface="Times New Roman" pitchFamily="18" charset="0"/>
            </a:endParaRPr>
          </a:p>
          <a:p>
            <a:r>
              <a:rPr lang="en-US" sz="2200" b="1" dirty="0" err="1">
                <a:latin typeface="Times New Roman" pitchFamily="18" charset="0"/>
                <a:cs typeface="Times New Roman" pitchFamily="18" charset="0"/>
              </a:rPr>
              <a:t>Mức</a:t>
            </a:r>
            <a:r>
              <a:rPr lang="en-US" sz="2200" b="1" dirty="0">
                <a:latin typeface="Times New Roman" pitchFamily="18" charset="0"/>
                <a:cs typeface="Times New Roman" pitchFamily="18" charset="0"/>
              </a:rPr>
              <a:t> 2: </a:t>
            </a:r>
            <a:r>
              <a:rPr lang="en-US" sz="2200" b="1" dirty="0" smtClean="0">
                <a:latin typeface="Times New Roman" pitchFamily="18" charset="0"/>
                <a:cs typeface="Times New Roman" pitchFamily="18" charset="0"/>
              </a:rPr>
              <a:t>8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Tổng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…../30 </a:t>
            </a:r>
            <a:r>
              <a:rPr lang="en-US" sz="2200" b="1" dirty="0" err="1">
                <a:latin typeface="Times New Roman" pitchFamily="18" charset="0"/>
                <a:cs typeface="Times New Roman" pitchFamily="18" charset="0"/>
              </a:rPr>
              <a:t>điểm</a:t>
            </a:r>
            <a:endParaRPr lang="en-US" sz="2200" b="1" dirty="0">
              <a:latin typeface="Times New Roman" pitchFamily="18" charset="0"/>
              <a:cs typeface="Times New Roman" pitchFamily="18" charset="0"/>
            </a:endParaRPr>
          </a:p>
          <a:p>
            <a:r>
              <a:rPr lang="en-US" sz="2200" b="1" dirty="0" err="1">
                <a:latin typeface="Times New Roman" pitchFamily="18" charset="0"/>
                <a:cs typeface="Times New Roman" pitchFamily="18" charset="0"/>
              </a:rPr>
              <a:t>Mức</a:t>
            </a:r>
            <a:r>
              <a:rPr lang="en-US" sz="2200" b="1" dirty="0">
                <a:latin typeface="Times New Roman" pitchFamily="18" charset="0"/>
                <a:cs typeface="Times New Roman" pitchFamily="18" charset="0"/>
              </a:rPr>
              <a:t> 1: 5 </a:t>
            </a:r>
            <a:r>
              <a:rPr lang="en-US" sz="2200" b="1" dirty="0" err="1">
                <a:latin typeface="Times New Roman" pitchFamily="18" charset="0"/>
                <a:cs typeface="Times New Roman" pitchFamily="18" charset="0"/>
              </a:rPr>
              <a:t>điểm</a:t>
            </a:r>
            <a:endParaRPr lang="en-US" sz="2200" b="1" dirty="0">
              <a:latin typeface="Times New Roman" pitchFamily="18" charset="0"/>
              <a:cs typeface="Times New Roman" pitchFamily="18" charset="0"/>
            </a:endParaRPr>
          </a:p>
          <a:p>
            <a:endParaRPr lang="en-US" sz="2200" dirty="0"/>
          </a:p>
        </p:txBody>
      </p:sp>
    </p:spTree>
    <p:extLst>
      <p:ext uri="{BB962C8B-B14F-4D97-AF65-F5344CB8AC3E}">
        <p14:creationId xmlns:p14="http://schemas.microsoft.com/office/powerpoint/2010/main" val="519108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extLst>
              <p:ext uri="{D42A27DB-BD31-4B8C-83A1-F6EECF244321}">
                <p14:modId xmlns:p14="http://schemas.microsoft.com/office/powerpoint/2010/main" val="2086035921"/>
              </p:ext>
            </p:extLst>
          </p:nvPr>
        </p:nvGraphicFramePr>
        <p:xfrm>
          <a:off x="457200" y="157444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utoShape 4" descr="Fw5"/>
          <p:cNvSpPr>
            <a:spLocks noChangeArrowheads="1"/>
          </p:cNvSpPr>
          <p:nvPr/>
        </p:nvSpPr>
        <p:spPr bwMode="auto">
          <a:xfrm>
            <a:off x="1259631" y="188639"/>
            <a:ext cx="6676724" cy="1324249"/>
          </a:xfrm>
          <a:prstGeom prst="octagon">
            <a:avLst>
              <a:gd name="adj" fmla="val 29287"/>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5000" b="1">
                <a:solidFill>
                  <a:schemeClr val="bg1"/>
                </a:solidFill>
                <a:latin typeface="Times New Roman" pitchFamily="18" charset="0"/>
                <a:cs typeface="Times New Roman" pitchFamily="18" charset="0"/>
              </a:rPr>
              <a:t>NỘI DUNG </a:t>
            </a:r>
            <a:endParaRPr lang="en-US" sz="5000" b="1" dirty="0">
              <a:solidFill>
                <a:srgbClr val="CCFF33"/>
              </a:solidFill>
              <a:latin typeface="VNI-Times" pitchFamily="2" charset="0"/>
            </a:endParaRPr>
          </a:p>
        </p:txBody>
      </p:sp>
      <p:pic>
        <p:nvPicPr>
          <p:cNvPr id="7" name="Picture 12"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39425">
            <a:off x="8305800" y="6096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12808">
            <a:off x="7571582" y="2944018"/>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293813"/>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39425">
            <a:off x="762000" y="6019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12808">
            <a:off x="6961982" y="1420018"/>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807677">
            <a:off x="8266113" y="5145087"/>
            <a:ext cx="6873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XLIGHT~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7200" y="6583363"/>
            <a:ext cx="7978775" cy="2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Animation 4 PPT (139)"/>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979" y="-60176"/>
            <a:ext cx="533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nimation 4 PPT (139)"/>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30038" y="-79932"/>
            <a:ext cx="533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1718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noGrp="1" noChangeArrowheads="1"/>
          </p:cNvSpPr>
          <p:nvPr>
            <p:ph type="title"/>
          </p:nvPr>
        </p:nvSpPr>
        <p:spPr bwMode="auto">
          <a:xfrm>
            <a:off x="659755" y="363030"/>
            <a:ext cx="7886700" cy="1325563"/>
          </a:xfrm>
          <a:prstGeom prst="rect">
            <a:avLst/>
          </a:prstGeom>
          <a:noFill/>
          <a:ln w="9525">
            <a:noFill/>
            <a:miter lim="800000"/>
            <a:headEnd/>
            <a:tailEnd/>
          </a:ln>
          <a:effectLst/>
        </p:spPr>
        <p:txBody>
          <a:bodyPr wrap="square">
            <a:spAutoFit/>
          </a:bodyPr>
          <a:lstStyle/>
          <a:p>
            <a:pPr eaLnBrk="1" hangingPunct="1">
              <a:spcBef>
                <a:spcPct val="50000"/>
              </a:spcBef>
              <a:defRPr/>
            </a:pPr>
            <a:r>
              <a:rPr lang="en-US" altLang="en-US" sz="2800" b="1" i="1" u="sng" dirty="0">
                <a:latin typeface="Times New Roman" pitchFamily="18" charset="0"/>
                <a:cs typeface="Times New Roman" pitchFamily="18" charset="0"/>
              </a:rPr>
              <a:t>* Tìm hiểu về biên độ dao động</a:t>
            </a:r>
            <a:r>
              <a:rPr lang="en-US" altLang="en-US" sz="2800" b="1" i="1" dirty="0">
                <a:latin typeface="Times New Roman" pitchFamily="18" charset="0"/>
                <a:cs typeface="Times New Roman" pitchFamily="18" charset="0"/>
              </a:rPr>
              <a:t>:</a:t>
            </a:r>
          </a:p>
        </p:txBody>
      </p:sp>
      <p:sp>
        <p:nvSpPr>
          <p:cNvPr id="6" name="AutoShape 5"/>
          <p:cNvSpPr>
            <a:spLocks/>
          </p:cNvSpPr>
          <p:nvPr/>
        </p:nvSpPr>
        <p:spPr bwMode="gray">
          <a:xfrm rot="4611158">
            <a:off x="4131614" y="4358522"/>
            <a:ext cx="317108" cy="1167813"/>
          </a:xfrm>
          <a:prstGeom prst="rightBrace">
            <a:avLst>
              <a:gd name="adj1" fmla="val 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altLang="en-US" sz="2394"/>
          </a:p>
        </p:txBody>
      </p:sp>
      <p:sp>
        <p:nvSpPr>
          <p:cNvPr id="9" name="Line 10"/>
          <p:cNvSpPr>
            <a:spLocks noChangeShapeType="1"/>
          </p:cNvSpPr>
          <p:nvPr/>
        </p:nvSpPr>
        <p:spPr bwMode="gray">
          <a:xfrm>
            <a:off x="3673443" y="1777704"/>
            <a:ext cx="974757" cy="2539228"/>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394"/>
          </a:p>
        </p:txBody>
      </p:sp>
      <p:sp>
        <p:nvSpPr>
          <p:cNvPr id="12" name="Text Box 22"/>
          <p:cNvSpPr txBox="1">
            <a:spLocks noChangeArrowheads="1"/>
          </p:cNvSpPr>
          <p:nvPr/>
        </p:nvSpPr>
        <p:spPr bwMode="auto">
          <a:xfrm>
            <a:off x="3271968" y="4824758"/>
            <a:ext cx="51443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defRPr/>
            </a:pPr>
            <a:r>
              <a:rPr lang="en-US" altLang="en-US" sz="2500" dirty="0"/>
              <a:t> A</a:t>
            </a:r>
          </a:p>
        </p:txBody>
      </p:sp>
      <p:grpSp>
        <p:nvGrpSpPr>
          <p:cNvPr id="13" name="Group 36"/>
          <p:cNvGrpSpPr>
            <a:grpSpLocks/>
          </p:cNvGrpSpPr>
          <p:nvPr/>
        </p:nvGrpSpPr>
        <p:grpSpPr bwMode="auto">
          <a:xfrm>
            <a:off x="2976765" y="1688593"/>
            <a:ext cx="1393357" cy="3202762"/>
            <a:chOff x="882650" y="417513"/>
            <a:chExt cx="762000" cy="3165138"/>
          </a:xfrm>
        </p:grpSpPr>
        <p:sp>
          <p:nvSpPr>
            <p:cNvPr id="14" name="Rectangle 6" descr="Light upward diagonal"/>
            <p:cNvSpPr>
              <a:spLocks noChangeArrowheads="1"/>
            </p:cNvSpPr>
            <p:nvPr/>
          </p:nvSpPr>
          <p:spPr bwMode="gray">
            <a:xfrm>
              <a:off x="882650" y="417513"/>
              <a:ext cx="762000" cy="76332"/>
            </a:xfrm>
            <a:prstGeom prst="rect">
              <a:avLst/>
            </a:prstGeom>
            <a:pattFill prst="ltUpDiag">
              <a:fgClr>
                <a:srgbClr val="000000"/>
              </a:fgClr>
              <a:bgClr>
                <a:schemeClr val="bg1"/>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altLang="en-US" sz="2394"/>
            </a:p>
          </p:txBody>
        </p:sp>
        <p:sp>
          <p:nvSpPr>
            <p:cNvPr id="15" name="Line 8"/>
            <p:cNvSpPr>
              <a:spLocks noChangeShapeType="1"/>
            </p:cNvSpPr>
            <p:nvPr/>
          </p:nvSpPr>
          <p:spPr bwMode="gray">
            <a:xfrm>
              <a:off x="1249478" y="493845"/>
              <a:ext cx="0" cy="2819523"/>
            </a:xfrm>
            <a:prstGeom prst="line">
              <a:avLst/>
            </a:prstGeom>
            <a:noFill/>
            <a:ln w="12700">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pPr>
                <a:defRPr/>
              </a:pPr>
              <a:endParaRPr lang="en-US" sz="2394"/>
            </a:p>
          </p:txBody>
        </p:sp>
        <p:cxnSp>
          <p:nvCxnSpPr>
            <p:cNvPr id="16" name="Straight Connector 15"/>
            <p:cNvCxnSpPr/>
            <p:nvPr/>
          </p:nvCxnSpPr>
          <p:spPr bwMode="auto">
            <a:xfrm>
              <a:off x="882650" y="493845"/>
              <a:ext cx="762000" cy="1591"/>
            </a:xfrm>
            <a:prstGeom prst="line">
              <a:avLst/>
            </a:prstGeom>
          </p:spPr>
          <p:style>
            <a:lnRef idx="3">
              <a:schemeClr val="dk1"/>
            </a:lnRef>
            <a:fillRef idx="0">
              <a:schemeClr val="dk1"/>
            </a:fillRef>
            <a:effectRef idx="2">
              <a:schemeClr val="dk1"/>
            </a:effectRef>
            <a:fontRef idx="minor">
              <a:schemeClr val="tx1"/>
            </a:fontRef>
          </p:style>
        </p:cxnSp>
        <p:sp>
          <p:nvSpPr>
            <p:cNvPr id="17" name="Oval 11"/>
            <p:cNvSpPr>
              <a:spLocks noChangeArrowheads="1"/>
            </p:cNvSpPr>
            <p:nvPr/>
          </p:nvSpPr>
          <p:spPr bwMode="gray">
            <a:xfrm>
              <a:off x="1105864" y="3179628"/>
              <a:ext cx="287228" cy="403023"/>
            </a:xfrm>
            <a:prstGeom prst="ellipse">
              <a:avLst/>
            </a:prstGeom>
            <a:solidFill>
              <a:schemeClr val="accent5">
                <a:lumMod val="75000"/>
              </a:schemeClr>
            </a:solidFill>
            <a:ln w="9525" algn="ctr">
              <a:solidFill>
                <a:schemeClr val="tx1"/>
              </a:solidFill>
              <a:prstDash val="solid"/>
              <a:round/>
              <a:headEnd/>
              <a:tailEnd/>
            </a:ln>
          </p:spPr>
          <p:txBody>
            <a:bodyPr wrap="none" anchor="ctr"/>
            <a:lstStyle/>
            <a:p>
              <a:pPr>
                <a:defRPr/>
              </a:pPr>
              <a:endParaRPr lang="en-US" sz="2394"/>
            </a:p>
          </p:txBody>
        </p:sp>
      </p:grpSp>
      <p:sp>
        <p:nvSpPr>
          <p:cNvPr id="18" name="Text Box 22"/>
          <p:cNvSpPr txBox="1">
            <a:spLocks noChangeArrowheads="1"/>
          </p:cNvSpPr>
          <p:nvPr/>
        </p:nvSpPr>
        <p:spPr bwMode="auto">
          <a:xfrm>
            <a:off x="4817382" y="4540969"/>
            <a:ext cx="51443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defRPr/>
            </a:pPr>
            <a:r>
              <a:rPr lang="en-US" altLang="en-US" sz="2500" dirty="0"/>
              <a:t> B</a:t>
            </a:r>
          </a:p>
        </p:txBody>
      </p:sp>
      <p:sp>
        <p:nvSpPr>
          <p:cNvPr id="19" name="Rounded Rectangular Callout 17"/>
          <p:cNvSpPr/>
          <p:nvPr/>
        </p:nvSpPr>
        <p:spPr bwMode="auto">
          <a:xfrm>
            <a:off x="5780854" y="4872875"/>
            <a:ext cx="2549849" cy="477949"/>
          </a:xfrm>
          <a:prstGeom prst="wedgeRoundRectCallout">
            <a:avLst>
              <a:gd name="adj1" fmla="val -102886"/>
              <a:gd name="adj2" fmla="val 8576"/>
              <a:gd name="adj3" fmla="val 16667"/>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just">
              <a:defRPr/>
            </a:pPr>
            <a:r>
              <a:rPr lang="en-US" sz="2400" b="1" dirty="0" err="1">
                <a:latin typeface="Times New Roman" pitchFamily="18" charset="0"/>
                <a:cs typeface="Times New Roman" pitchFamily="18" charset="0"/>
              </a:rPr>
              <a:t>Độ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lệch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lớn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nhất</a:t>
            </a:r>
            <a:endParaRPr lang="en-US" sz="2400" b="1" dirty="0">
              <a:latin typeface="Times New Roman" pitchFamily="18" charset="0"/>
              <a:cs typeface="Times New Roman" pitchFamily="18" charset="0"/>
            </a:endParaRPr>
          </a:p>
        </p:txBody>
      </p:sp>
      <p:sp>
        <p:nvSpPr>
          <p:cNvPr id="24" name="Oval 11"/>
          <p:cNvSpPr>
            <a:spLocks noChangeArrowheads="1"/>
          </p:cNvSpPr>
          <p:nvPr/>
        </p:nvSpPr>
        <p:spPr bwMode="gray">
          <a:xfrm>
            <a:off x="4530525" y="4239693"/>
            <a:ext cx="525212" cy="407814"/>
          </a:xfrm>
          <a:prstGeom prst="ellipse">
            <a:avLst/>
          </a:prstGeom>
          <a:solidFill>
            <a:schemeClr val="accent5">
              <a:lumMod val="75000"/>
            </a:schemeClr>
          </a:solidFill>
          <a:ln w="9525" algn="ctr">
            <a:solidFill>
              <a:schemeClr val="tx1"/>
            </a:solidFill>
            <a:prstDash val="solid"/>
            <a:round/>
            <a:headEnd/>
            <a:tailEnd/>
          </a:ln>
        </p:spPr>
        <p:txBody>
          <a:bodyPr wrap="none" anchor="ctr"/>
          <a:lstStyle/>
          <a:p>
            <a:pPr>
              <a:defRPr/>
            </a:pPr>
            <a:endParaRPr lang="en-US" sz="2394"/>
          </a:p>
        </p:txBody>
      </p:sp>
    </p:spTree>
    <p:extLst>
      <p:ext uri="{BB962C8B-B14F-4D97-AF65-F5344CB8AC3E}">
        <p14:creationId xmlns:p14="http://schemas.microsoft.com/office/powerpoint/2010/main" val="76537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1"/>
          <p:cNvSpPr txBox="1">
            <a:spLocks noChangeArrowheads="1"/>
          </p:cNvSpPr>
          <p:nvPr/>
        </p:nvSpPr>
        <p:spPr bwMode="auto">
          <a:xfrm>
            <a:off x="97910" y="11475"/>
            <a:ext cx="5235380" cy="523220"/>
          </a:xfrm>
          <a:prstGeom prst="rect">
            <a:avLst/>
          </a:prstGeom>
          <a:noFill/>
          <a:ln w="9525">
            <a:noFill/>
            <a:miter lim="800000"/>
            <a:headEnd/>
            <a:tailEnd/>
          </a:ln>
          <a:effectLst/>
        </p:spPr>
        <p:txBody>
          <a:bodyPr wrap="square">
            <a:spAutoFit/>
          </a:bodyPr>
          <a:lstStyle/>
          <a:p>
            <a:pPr eaLnBrk="1" hangingPunct="1">
              <a:spcBef>
                <a:spcPct val="50000"/>
              </a:spcBef>
              <a:defRPr/>
            </a:pPr>
            <a:r>
              <a:rPr lang="en-US" altLang="en-US" sz="2800" b="1" i="1" u="sng" dirty="0">
                <a:latin typeface="Times New Roman" pitchFamily="18" charset="0"/>
                <a:cs typeface="Times New Roman" pitchFamily="18" charset="0"/>
              </a:rPr>
              <a:t>* Tìm hiểu về biên độ dao động</a:t>
            </a:r>
            <a:r>
              <a:rPr lang="en-US" altLang="en-US" sz="2800" b="1" i="1" dirty="0">
                <a:latin typeface="Times New Roman" pitchFamily="18" charset="0"/>
                <a:cs typeface="Times New Roman" pitchFamily="18" charset="0"/>
              </a:rPr>
              <a:t>:</a:t>
            </a:r>
          </a:p>
        </p:txBody>
      </p:sp>
      <p:sp>
        <p:nvSpPr>
          <p:cNvPr id="24" name="Arc 23"/>
          <p:cNvSpPr>
            <a:spLocks noChangeArrowheads="1"/>
          </p:cNvSpPr>
          <p:nvPr/>
        </p:nvSpPr>
        <p:spPr bwMode="auto">
          <a:xfrm rot="5569835" flipH="1">
            <a:off x="2003179" y="1321826"/>
            <a:ext cx="798909" cy="2570967"/>
          </a:xfrm>
          <a:custGeom>
            <a:avLst/>
            <a:gdLst>
              <a:gd name="T0" fmla="*/ 701008 w 1143000"/>
              <a:gd name="T1" fmla="*/ 86802 h 3733800"/>
              <a:gd name="T2" fmla="*/ 533400 w 1143000"/>
              <a:gd name="T3" fmla="*/ 1713706 h 3733800"/>
              <a:gd name="T4" fmla="*/ 1066070 w 1143000"/>
              <a:gd name="T5" fmla="*/ 1803349 h 3733800"/>
              <a:gd name="T6" fmla="*/ 11796480 60000 65536"/>
              <a:gd name="T7" fmla="*/ 11796480 60000 65536"/>
              <a:gd name="T8" fmla="*/ 5898240 60000 65536"/>
              <a:gd name="T9" fmla="*/ 751080 w 1143000"/>
              <a:gd name="T10" fmla="*/ 94562 h 3733800"/>
              <a:gd name="T11" fmla="*/ 1143000 w 1143000"/>
              <a:gd name="T12" fmla="*/ 1964556 h 3733800"/>
            </a:gdLst>
            <a:ahLst/>
            <a:cxnLst>
              <a:cxn ang="T6">
                <a:pos x="T0" y="T1"/>
              </a:cxn>
              <a:cxn ang="T7">
                <a:pos x="T2" y="T3"/>
              </a:cxn>
              <a:cxn ang="T8">
                <a:pos x="T4" y="T5"/>
              </a:cxn>
            </a:cxnLst>
            <a:rect l="T9" t="T10" r="T11" b="T12"/>
            <a:pathLst>
              <a:path w="1143000" h="3733800" stroke="0">
                <a:moveTo>
                  <a:pt x="751080" y="94561"/>
                </a:moveTo>
                <a:lnTo>
                  <a:pt x="751079" y="94561"/>
                </a:lnTo>
                <a:cubicBezTo>
                  <a:pt x="985032" y="347519"/>
                  <a:pt x="1143000" y="1061879"/>
                  <a:pt x="1143000" y="1866900"/>
                </a:cubicBezTo>
                <a:cubicBezTo>
                  <a:pt x="1143000" y="1899469"/>
                  <a:pt x="1142739" y="1932033"/>
                  <a:pt x="1142217" y="1964557"/>
                </a:cubicBezTo>
                <a:lnTo>
                  <a:pt x="571500" y="1866900"/>
                </a:lnTo>
                <a:close/>
              </a:path>
              <a:path w="1143000" h="3733800" fill="none">
                <a:moveTo>
                  <a:pt x="751080" y="94561"/>
                </a:moveTo>
                <a:lnTo>
                  <a:pt x="751079" y="94561"/>
                </a:lnTo>
                <a:cubicBezTo>
                  <a:pt x="985032" y="347519"/>
                  <a:pt x="1143000" y="1061879"/>
                  <a:pt x="1143000" y="1866900"/>
                </a:cubicBezTo>
                <a:cubicBezTo>
                  <a:pt x="1143000" y="1899469"/>
                  <a:pt x="1142739" y="1932033"/>
                  <a:pt x="1142217" y="1964557"/>
                </a:cubicBezTo>
              </a:path>
            </a:pathLst>
          </a:custGeom>
          <a:solidFill>
            <a:schemeClr val="bg1"/>
          </a:solidFill>
          <a:ln w="57150" algn="ctr">
            <a:solidFill>
              <a:schemeClr val="tx1"/>
            </a:solidFill>
            <a:prstDash val="sysDot"/>
            <a:round/>
            <a:headEnd/>
            <a:tailEnd/>
          </a:ln>
        </p:spPr>
        <p:txBody>
          <a:bodyPr rot="10800000" vert="eaVert"/>
          <a:lstStyle/>
          <a:p>
            <a:pPr>
              <a:defRPr/>
            </a:pPr>
            <a:endParaRPr lang="en-US" sz="2394"/>
          </a:p>
        </p:txBody>
      </p:sp>
      <p:sp>
        <p:nvSpPr>
          <p:cNvPr id="25" name="Arc 23"/>
          <p:cNvSpPr>
            <a:spLocks noChangeArrowheads="1"/>
          </p:cNvSpPr>
          <p:nvPr/>
        </p:nvSpPr>
        <p:spPr bwMode="auto">
          <a:xfrm rot="5139068">
            <a:off x="1966844" y="265750"/>
            <a:ext cx="854869" cy="2801328"/>
          </a:xfrm>
          <a:custGeom>
            <a:avLst/>
            <a:gdLst>
              <a:gd name="T0" fmla="*/ 751080 w 1143000"/>
              <a:gd name="T1" fmla="*/ 94561 h 3733800"/>
              <a:gd name="T2" fmla="*/ 571500 w 1143000"/>
              <a:gd name="T3" fmla="*/ 1866900 h 3733800"/>
              <a:gd name="T4" fmla="*/ 1142218 w 1143000"/>
              <a:gd name="T5" fmla="*/ 1964557 h 3733800"/>
              <a:gd name="T6" fmla="*/ 11796480 60000 65536"/>
              <a:gd name="T7" fmla="*/ 11796480 60000 65536"/>
              <a:gd name="T8" fmla="*/ 5898240 60000 65536"/>
              <a:gd name="T9" fmla="*/ 751080 w 1143000"/>
              <a:gd name="T10" fmla="*/ 94561 h 3733800"/>
              <a:gd name="T11" fmla="*/ 1143000 w 1143000"/>
              <a:gd name="T12" fmla="*/ 1964557 h 3733800"/>
            </a:gdLst>
            <a:ahLst/>
            <a:cxnLst>
              <a:cxn ang="T6">
                <a:pos x="T0" y="T1"/>
              </a:cxn>
              <a:cxn ang="T7">
                <a:pos x="T2" y="T3"/>
              </a:cxn>
              <a:cxn ang="T8">
                <a:pos x="T4" y="T5"/>
              </a:cxn>
            </a:cxnLst>
            <a:rect l="T9" t="T10" r="T11" b="T12"/>
            <a:pathLst>
              <a:path w="1143000" h="3733800" stroke="0">
                <a:moveTo>
                  <a:pt x="751080" y="94561"/>
                </a:moveTo>
                <a:lnTo>
                  <a:pt x="751079" y="94561"/>
                </a:lnTo>
                <a:cubicBezTo>
                  <a:pt x="985032" y="347519"/>
                  <a:pt x="1143000" y="1061879"/>
                  <a:pt x="1143000" y="1866900"/>
                </a:cubicBezTo>
                <a:cubicBezTo>
                  <a:pt x="1143000" y="1899469"/>
                  <a:pt x="1142739" y="1932033"/>
                  <a:pt x="1142217" y="1964557"/>
                </a:cubicBezTo>
                <a:lnTo>
                  <a:pt x="571500" y="1866900"/>
                </a:lnTo>
                <a:close/>
              </a:path>
              <a:path w="1143000" h="3733800" fill="none">
                <a:moveTo>
                  <a:pt x="751080" y="94561"/>
                </a:moveTo>
                <a:lnTo>
                  <a:pt x="751079" y="94561"/>
                </a:lnTo>
                <a:cubicBezTo>
                  <a:pt x="985032" y="347519"/>
                  <a:pt x="1143000" y="1061879"/>
                  <a:pt x="1143000" y="1866900"/>
                </a:cubicBezTo>
                <a:cubicBezTo>
                  <a:pt x="1143000" y="1899469"/>
                  <a:pt x="1142739" y="1932033"/>
                  <a:pt x="1142217" y="1964557"/>
                </a:cubicBezTo>
              </a:path>
            </a:pathLst>
          </a:custGeom>
          <a:solidFill>
            <a:schemeClr val="bg1"/>
          </a:solidFill>
          <a:ln w="57150" algn="ctr">
            <a:solidFill>
              <a:schemeClr val="tx1"/>
            </a:solidFill>
            <a:prstDash val="sysDot"/>
            <a:round/>
            <a:headEnd/>
            <a:tailEnd/>
          </a:ln>
        </p:spPr>
        <p:txBody>
          <a:bodyPr rot="10800000" vert="eaVert"/>
          <a:lstStyle/>
          <a:p>
            <a:pPr>
              <a:defRPr/>
            </a:pPr>
            <a:endParaRPr lang="en-US" sz="2394"/>
          </a:p>
        </p:txBody>
      </p:sp>
      <p:cxnSp>
        <p:nvCxnSpPr>
          <p:cNvPr id="26" name="Straight Connector 24"/>
          <p:cNvCxnSpPr>
            <a:cxnSpLocks noChangeShapeType="1"/>
          </p:cNvCxnSpPr>
          <p:nvPr/>
        </p:nvCxnSpPr>
        <p:spPr bwMode="auto">
          <a:xfrm flipV="1">
            <a:off x="1447518" y="2132852"/>
            <a:ext cx="921972" cy="2381"/>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7" name="Rectangle 26"/>
          <p:cNvSpPr/>
          <p:nvPr/>
        </p:nvSpPr>
        <p:spPr bwMode="auto">
          <a:xfrm>
            <a:off x="1422729" y="2144861"/>
            <a:ext cx="971550" cy="194780"/>
          </a:xfrm>
          <a:prstGeom prst="rect">
            <a:avLst/>
          </a:prstGeom>
          <a:solidFill>
            <a:schemeClr val="accent2">
              <a:lumMod val="60000"/>
              <a:lumOff val="40000"/>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a:defRPr/>
            </a:pPr>
            <a:endParaRPr lang="en-US" sz="2394">
              <a:solidFill>
                <a:schemeClr val="tx1"/>
              </a:solidFill>
              <a:latin typeface="Times New Roman" panose="02020603050405020304" pitchFamily="18" charset="0"/>
            </a:endParaRPr>
          </a:p>
        </p:txBody>
      </p:sp>
      <p:cxnSp>
        <p:nvCxnSpPr>
          <p:cNvPr id="28" name="Straight Connector 27"/>
          <p:cNvCxnSpPr>
            <a:cxnSpLocks noChangeShapeType="1"/>
          </p:cNvCxnSpPr>
          <p:nvPr/>
        </p:nvCxnSpPr>
        <p:spPr bwMode="auto">
          <a:xfrm>
            <a:off x="3737541" y="1666414"/>
            <a:ext cx="1943145" cy="119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9" name="Straight Arrow Connector 28"/>
          <p:cNvCxnSpPr>
            <a:cxnSpLocks noChangeShapeType="1"/>
          </p:cNvCxnSpPr>
          <p:nvPr/>
        </p:nvCxnSpPr>
        <p:spPr bwMode="auto">
          <a:xfrm>
            <a:off x="5333290" y="1649086"/>
            <a:ext cx="5256" cy="507024"/>
          </a:xfrm>
          <a:prstGeom prst="straightConnector1">
            <a:avLst/>
          </a:prstGeom>
          <a:noFill/>
          <a:ln w="28575" algn="ctr">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a:off x="2367689" y="2138611"/>
            <a:ext cx="3326630" cy="3181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31" name="TextBox 30"/>
          <p:cNvSpPr txBox="1">
            <a:spLocks noChangeArrowheads="1"/>
          </p:cNvSpPr>
          <p:nvPr/>
        </p:nvSpPr>
        <p:spPr bwMode="auto">
          <a:xfrm>
            <a:off x="3423162" y="1133998"/>
            <a:ext cx="2570967" cy="461665"/>
          </a:xfrm>
          <a:prstGeom prst="rect">
            <a:avLst/>
          </a:prstGeom>
          <a:noFill/>
          <a:ln w="9525">
            <a:noFill/>
            <a:miter lim="800000"/>
            <a:headEnd/>
            <a:tailEnd/>
          </a:ln>
        </p:spPr>
        <p:txBody>
          <a:bodyPr>
            <a:spAutoFit/>
          </a:bodyPr>
          <a:lstStyle/>
          <a:p>
            <a:pPr>
              <a:defRPr/>
            </a:pPr>
            <a:r>
              <a:rPr lang="en-US" sz="2400" b="1" dirty="0" err="1">
                <a:latin typeface="Times New Roman" pitchFamily="18" charset="0"/>
                <a:cs typeface="Times New Roman" pitchFamily="18" charset="0"/>
              </a:rPr>
              <a:t>Vị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cao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nhất</a:t>
            </a:r>
            <a:endParaRPr lang="en-US" sz="2400" b="1" dirty="0">
              <a:latin typeface="Times New Roman" pitchFamily="18" charset="0"/>
              <a:cs typeface="Times New Roman" pitchFamily="18" charset="0"/>
            </a:endParaRPr>
          </a:p>
        </p:txBody>
      </p:sp>
      <p:sp>
        <p:nvSpPr>
          <p:cNvPr id="32" name="TextBox 31"/>
          <p:cNvSpPr txBox="1">
            <a:spLocks noChangeArrowheads="1"/>
          </p:cNvSpPr>
          <p:nvPr/>
        </p:nvSpPr>
        <p:spPr bwMode="auto">
          <a:xfrm>
            <a:off x="4132458" y="2172955"/>
            <a:ext cx="2877942" cy="461665"/>
          </a:xfrm>
          <a:prstGeom prst="rect">
            <a:avLst/>
          </a:prstGeom>
          <a:noFill/>
          <a:ln w="9525">
            <a:noFill/>
            <a:miter lim="800000"/>
            <a:headEnd/>
            <a:tailEnd/>
          </a:ln>
        </p:spPr>
        <p:txBody>
          <a:bodyPr wrap="square">
            <a:spAutoFit/>
          </a:bodyPr>
          <a:lstStyle/>
          <a:p>
            <a:pPr>
              <a:defRPr/>
            </a:pPr>
            <a:r>
              <a:rPr lang="en-US" sz="2400" b="1" dirty="0" err="1">
                <a:latin typeface="Times New Roman" pitchFamily="18" charset="0"/>
                <a:cs typeface="Times New Roman" pitchFamily="18" charset="0"/>
              </a:rPr>
              <a:t>Vị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endParaRPr lang="en-US" sz="2400" b="1" dirty="0">
              <a:latin typeface="Times New Roman" pitchFamily="18" charset="0"/>
              <a:cs typeface="Times New Roman" pitchFamily="18" charset="0"/>
            </a:endParaRPr>
          </a:p>
        </p:txBody>
      </p:sp>
      <p:sp>
        <p:nvSpPr>
          <p:cNvPr id="33" name="Rounded Rectangular Callout 17"/>
          <p:cNvSpPr/>
          <p:nvPr/>
        </p:nvSpPr>
        <p:spPr bwMode="auto">
          <a:xfrm rot="484224">
            <a:off x="6198168" y="1477794"/>
            <a:ext cx="2549849" cy="475510"/>
          </a:xfrm>
          <a:prstGeom prst="wedgeRoundRectCallout">
            <a:avLst>
              <a:gd name="adj1" fmla="val -77376"/>
              <a:gd name="adj2" fmla="val 109983"/>
              <a:gd name="adj3" fmla="val 16667"/>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just">
              <a:defRPr/>
            </a:pPr>
            <a:r>
              <a:rPr lang="en-US" sz="2400" b="1" dirty="0" err="1">
                <a:latin typeface="Times New Roman" pitchFamily="18" charset="0"/>
                <a:cs typeface="Times New Roman" pitchFamily="18" charset="0"/>
              </a:rPr>
              <a:t>Độ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lệch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lớn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nhất</a:t>
            </a:r>
            <a:endParaRPr lang="en-US" sz="2400" b="1" dirty="0">
              <a:latin typeface="Times New Roman" pitchFamily="18" charset="0"/>
              <a:cs typeface="Times New Roman" pitchFamily="18" charset="0"/>
            </a:endParaRPr>
          </a:p>
        </p:txBody>
      </p:sp>
      <p:cxnSp>
        <p:nvCxnSpPr>
          <p:cNvPr id="34" name="Straight Connector 33"/>
          <p:cNvCxnSpPr>
            <a:cxnSpLocks noChangeShapeType="1"/>
          </p:cNvCxnSpPr>
          <p:nvPr/>
        </p:nvCxnSpPr>
        <p:spPr bwMode="auto">
          <a:xfrm>
            <a:off x="2369490" y="2129936"/>
            <a:ext cx="1371421" cy="2381"/>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nvGrpSpPr>
          <p:cNvPr id="40" name="Group 2"/>
          <p:cNvGrpSpPr>
            <a:grpSpLocks/>
          </p:cNvGrpSpPr>
          <p:nvPr/>
        </p:nvGrpSpPr>
        <p:grpSpPr bwMode="auto">
          <a:xfrm>
            <a:off x="3248399" y="3216259"/>
            <a:ext cx="5870677" cy="2021933"/>
            <a:chOff x="1152" y="1284"/>
            <a:chExt cx="3864" cy="1860"/>
          </a:xfrm>
        </p:grpSpPr>
        <p:sp>
          <p:nvSpPr>
            <p:cNvPr id="41" name="AutoShape 3"/>
            <p:cNvSpPr>
              <a:spLocks noChangeArrowheads="1"/>
            </p:cNvSpPr>
            <p:nvPr/>
          </p:nvSpPr>
          <p:spPr bwMode="auto">
            <a:xfrm>
              <a:off x="4836" y="1752"/>
              <a:ext cx="144" cy="192"/>
            </a:xfrm>
            <a:prstGeom prst="can">
              <a:avLst>
                <a:gd name="adj" fmla="val 29167"/>
              </a:avLst>
            </a:prstGeom>
            <a:solidFill>
              <a:schemeClr val="accent1"/>
            </a:solidFill>
            <a:ln w="9525">
              <a:solidFill>
                <a:schemeClr val="tx1"/>
              </a:solidFill>
              <a:round/>
              <a:headEnd/>
              <a:tailEnd/>
            </a:ln>
          </p:spPr>
          <p:txBody>
            <a:bodyPr wrap="none" anchor="ctr"/>
            <a:lstStyle/>
            <a:p>
              <a:pPr eaLnBrk="1" hangingPunct="1">
                <a:spcBef>
                  <a:spcPct val="50000"/>
                </a:spcBef>
                <a:buFont typeface="Wingdings" pitchFamily="2" charset="2"/>
                <a:buNone/>
              </a:pPr>
              <a:endParaRPr lang="vi-VN" altLang="vi-VN" sz="1200"/>
            </a:p>
          </p:txBody>
        </p:sp>
        <p:sp>
          <p:nvSpPr>
            <p:cNvPr id="42" name="AutoShape 4"/>
            <p:cNvSpPr>
              <a:spLocks noChangeArrowheads="1"/>
            </p:cNvSpPr>
            <p:nvPr/>
          </p:nvSpPr>
          <p:spPr bwMode="auto">
            <a:xfrm>
              <a:off x="3096" y="2952"/>
              <a:ext cx="144" cy="192"/>
            </a:xfrm>
            <a:prstGeom prst="can">
              <a:avLst>
                <a:gd name="adj" fmla="val 29167"/>
              </a:avLst>
            </a:prstGeom>
            <a:solidFill>
              <a:schemeClr val="accent1"/>
            </a:solidFill>
            <a:ln w="9525">
              <a:solidFill>
                <a:schemeClr val="tx1"/>
              </a:solidFill>
              <a:round/>
              <a:headEnd/>
              <a:tailEnd/>
            </a:ln>
          </p:spPr>
          <p:txBody>
            <a:bodyPr wrap="none" anchor="ctr"/>
            <a:lstStyle/>
            <a:p>
              <a:pPr eaLnBrk="1" hangingPunct="1">
                <a:spcBef>
                  <a:spcPct val="50000"/>
                </a:spcBef>
                <a:buFont typeface="Wingdings" pitchFamily="2" charset="2"/>
                <a:buNone/>
              </a:pPr>
              <a:endParaRPr lang="vi-VN" altLang="vi-VN" sz="1200"/>
            </a:p>
          </p:txBody>
        </p:sp>
        <p:sp>
          <p:nvSpPr>
            <p:cNvPr id="43" name="AutoShape 5"/>
            <p:cNvSpPr>
              <a:spLocks noChangeArrowheads="1"/>
            </p:cNvSpPr>
            <p:nvPr/>
          </p:nvSpPr>
          <p:spPr bwMode="auto">
            <a:xfrm>
              <a:off x="1248" y="2376"/>
              <a:ext cx="144" cy="192"/>
            </a:xfrm>
            <a:prstGeom prst="can">
              <a:avLst>
                <a:gd name="adj" fmla="val 29167"/>
              </a:avLst>
            </a:prstGeom>
            <a:solidFill>
              <a:schemeClr val="accent1"/>
            </a:solidFill>
            <a:ln w="9525">
              <a:solidFill>
                <a:schemeClr val="tx1"/>
              </a:solidFill>
              <a:round/>
              <a:headEnd/>
              <a:tailEnd/>
            </a:ln>
          </p:spPr>
          <p:txBody>
            <a:bodyPr wrap="none" anchor="ctr"/>
            <a:lstStyle/>
            <a:p>
              <a:pPr eaLnBrk="1" hangingPunct="1">
                <a:spcBef>
                  <a:spcPct val="50000"/>
                </a:spcBef>
                <a:buFont typeface="Wingdings" pitchFamily="2" charset="2"/>
                <a:buNone/>
              </a:pPr>
              <a:endParaRPr lang="vi-VN" altLang="vi-VN" sz="1200"/>
            </a:p>
          </p:txBody>
        </p:sp>
        <p:sp>
          <p:nvSpPr>
            <p:cNvPr id="44" name="Freeform 6"/>
            <p:cNvSpPr>
              <a:spLocks/>
            </p:cNvSpPr>
            <p:nvPr/>
          </p:nvSpPr>
          <p:spPr bwMode="auto">
            <a:xfrm>
              <a:off x="1152" y="1284"/>
              <a:ext cx="3864" cy="1788"/>
            </a:xfrm>
            <a:custGeom>
              <a:avLst/>
              <a:gdLst>
                <a:gd name="T0" fmla="*/ 12 w 3864"/>
                <a:gd name="T1" fmla="*/ 1140 h 1788"/>
                <a:gd name="T2" fmla="*/ 1968 w 3864"/>
                <a:gd name="T3" fmla="*/ 0 h 1788"/>
                <a:gd name="T4" fmla="*/ 3864 w 3864"/>
                <a:gd name="T5" fmla="*/ 492 h 1788"/>
                <a:gd name="T6" fmla="*/ 2028 w 3864"/>
                <a:gd name="T7" fmla="*/ 1788 h 1788"/>
                <a:gd name="T8" fmla="*/ 0 w 3864"/>
                <a:gd name="T9" fmla="*/ 1140 h 1788"/>
                <a:gd name="T10" fmla="*/ 12 w 3864"/>
                <a:gd name="T11" fmla="*/ 1140 h 17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4" h="1788">
                  <a:moveTo>
                    <a:pt x="12" y="1140"/>
                  </a:moveTo>
                  <a:lnTo>
                    <a:pt x="1968" y="0"/>
                  </a:lnTo>
                  <a:lnTo>
                    <a:pt x="3864" y="492"/>
                  </a:lnTo>
                  <a:lnTo>
                    <a:pt x="2028" y="1788"/>
                  </a:lnTo>
                  <a:lnTo>
                    <a:pt x="0" y="1140"/>
                  </a:lnTo>
                  <a:lnTo>
                    <a:pt x="12" y="1140"/>
                  </a:lnTo>
                  <a:close/>
                </a:path>
              </a:pathLst>
            </a:custGeom>
            <a:gradFill rotWithShape="1">
              <a:gsLst>
                <a:gs pos="0">
                  <a:srgbClr val="FFCC99"/>
                </a:gs>
                <a:gs pos="100000">
                  <a:srgbClr val="FFFFFF"/>
                </a:gs>
              </a:gsLst>
              <a:lin ang="2700000" scaled="1"/>
            </a:gradFill>
            <a:ln w="9525">
              <a:solidFill>
                <a:schemeClr val="tx1"/>
              </a:solidFill>
              <a:round/>
              <a:headEnd/>
              <a:tailEnd/>
            </a:ln>
            <a:effectLst>
              <a:outerShdw dist="35921" dir="2700000" algn="ctr" rotWithShape="0">
                <a:schemeClr val="bg2">
                  <a:alpha val="50000"/>
                </a:schemeClr>
              </a:outerShdw>
            </a:effectLst>
          </p:spPr>
          <p:txBody>
            <a:bodyPr/>
            <a:lstStyle/>
            <a:p>
              <a:endParaRPr lang="en-US" sz="1200"/>
            </a:p>
          </p:txBody>
        </p:sp>
      </p:grpSp>
      <p:sp>
        <p:nvSpPr>
          <p:cNvPr id="45" name="AutoShape 7"/>
          <p:cNvSpPr>
            <a:spLocks noChangeArrowheads="1"/>
          </p:cNvSpPr>
          <p:nvPr/>
        </p:nvSpPr>
        <p:spPr bwMode="auto">
          <a:xfrm rot="5185146">
            <a:off x="5287981" y="3465081"/>
            <a:ext cx="877457" cy="1592449"/>
          </a:xfrm>
          <a:prstGeom prst="parallelogram">
            <a:avLst>
              <a:gd name="adj" fmla="val 57148"/>
            </a:avLst>
          </a:prstGeom>
          <a:gradFill rotWithShape="1">
            <a:gsLst>
              <a:gs pos="0">
                <a:schemeClr val="bg2">
                  <a:gamma/>
                  <a:tint val="0"/>
                  <a:invGamma/>
                </a:schemeClr>
              </a:gs>
              <a:gs pos="100000">
                <a:schemeClr val="bg2"/>
              </a:gs>
            </a:gsLst>
            <a:lin ang="5400000" scaled="1"/>
          </a:gradFill>
          <a:ln w="9525">
            <a:solidFill>
              <a:schemeClr val="tx1"/>
            </a:solidFill>
            <a:miter lim="800000"/>
            <a:headEnd/>
            <a:tailEnd/>
          </a:ln>
          <a:effectLst/>
        </p:spPr>
        <p:txBody>
          <a:bodyPr wrap="none" anchor="ctr"/>
          <a:lstStyle/>
          <a:p>
            <a:pPr eaLnBrk="1" hangingPunct="1">
              <a:spcBef>
                <a:spcPct val="50000"/>
              </a:spcBef>
              <a:buFont typeface="Wingdings" panose="05000000000000000000" pitchFamily="2" charset="2"/>
              <a:buNone/>
              <a:defRPr/>
            </a:pPr>
            <a:endParaRPr lang="en-US"/>
          </a:p>
        </p:txBody>
      </p:sp>
      <p:sp>
        <p:nvSpPr>
          <p:cNvPr id="46" name="AutoShape 8"/>
          <p:cNvSpPr>
            <a:spLocks noChangeArrowheads="1"/>
          </p:cNvSpPr>
          <p:nvPr/>
        </p:nvSpPr>
        <p:spPr bwMode="auto">
          <a:xfrm rot="5061440">
            <a:off x="5230153" y="3465596"/>
            <a:ext cx="1005450" cy="1565201"/>
          </a:xfrm>
          <a:prstGeom prst="parallelogram">
            <a:avLst>
              <a:gd name="adj" fmla="val 55037"/>
            </a:avLst>
          </a:prstGeom>
          <a:noFill/>
          <a:ln w="9525">
            <a:solidFill>
              <a:schemeClr val="tx1"/>
            </a:solidFill>
            <a:miter lim="800000"/>
            <a:headEnd/>
            <a:tailEnd/>
          </a:ln>
        </p:spPr>
        <p:txBody>
          <a:bodyPr wrap="none" anchor="ctr"/>
          <a:lstStyle/>
          <a:p>
            <a:pPr eaLnBrk="1" hangingPunct="1">
              <a:spcBef>
                <a:spcPct val="50000"/>
              </a:spcBef>
              <a:buFont typeface="Wingdings" pitchFamily="2" charset="2"/>
              <a:buNone/>
            </a:pPr>
            <a:endParaRPr lang="vi-VN" altLang="vi-VN"/>
          </a:p>
        </p:txBody>
      </p:sp>
      <p:sp>
        <p:nvSpPr>
          <p:cNvPr id="47" name="Freeform 9"/>
          <p:cNvSpPr>
            <a:spLocks/>
          </p:cNvSpPr>
          <p:nvPr/>
        </p:nvSpPr>
        <p:spPr bwMode="auto">
          <a:xfrm rot="197949">
            <a:off x="5003500" y="3442322"/>
            <a:ext cx="3151414" cy="744497"/>
          </a:xfrm>
          <a:custGeom>
            <a:avLst/>
            <a:gdLst>
              <a:gd name="T0" fmla="*/ 0 w 2184"/>
              <a:gd name="T1" fmla="*/ 2147483646 h 960"/>
              <a:gd name="T2" fmla="*/ 2147483646 w 2184"/>
              <a:gd name="T3" fmla="*/ 0 h 960"/>
              <a:gd name="T4" fmla="*/ 2147483646 w 2184"/>
              <a:gd name="T5" fmla="*/ 2147483646 h 960"/>
              <a:gd name="T6" fmla="*/ 2147483646 w 2184"/>
              <a:gd name="T7" fmla="*/ 2147483646 h 960"/>
              <a:gd name="T8" fmla="*/ 0 60000 65536"/>
              <a:gd name="T9" fmla="*/ 0 60000 65536"/>
              <a:gd name="T10" fmla="*/ 0 60000 65536"/>
              <a:gd name="T11" fmla="*/ 0 60000 65536"/>
              <a:gd name="T12" fmla="*/ 0 w 2184"/>
              <a:gd name="T13" fmla="*/ 0 h 960"/>
              <a:gd name="T14" fmla="*/ 2184 w 2184"/>
              <a:gd name="T15" fmla="*/ 960 h 960"/>
            </a:gdLst>
            <a:ahLst/>
            <a:cxnLst>
              <a:cxn ang="T8">
                <a:pos x="T0" y="T1"/>
              </a:cxn>
              <a:cxn ang="T9">
                <a:pos x="T2" y="T3"/>
              </a:cxn>
              <a:cxn ang="T10">
                <a:pos x="T4" y="T5"/>
              </a:cxn>
              <a:cxn ang="T11">
                <a:pos x="T6" y="T7"/>
              </a:cxn>
            </a:cxnLst>
            <a:rect l="T12" t="T13" r="T14" b="T15"/>
            <a:pathLst>
              <a:path w="2184" h="960">
                <a:moveTo>
                  <a:pt x="0" y="612"/>
                </a:moveTo>
                <a:lnTo>
                  <a:pt x="1032" y="0"/>
                </a:lnTo>
                <a:lnTo>
                  <a:pt x="2184" y="288"/>
                </a:lnTo>
                <a:lnTo>
                  <a:pt x="1176" y="960"/>
                </a:lnTo>
              </a:path>
            </a:pathLst>
          </a:custGeom>
          <a:gradFill rotWithShape="1">
            <a:gsLst>
              <a:gs pos="0">
                <a:srgbClr val="CCFFCC">
                  <a:alpha val="70000"/>
                </a:srgbClr>
              </a:gs>
              <a:gs pos="100000">
                <a:srgbClr val="FFFFFF"/>
              </a:gs>
            </a:gsLst>
            <a:lin ang="5400000" scaled="1"/>
          </a:gradFill>
          <a:ln w="9525">
            <a:solidFill>
              <a:schemeClr val="tx1"/>
            </a:solidFill>
            <a:round/>
            <a:headEnd/>
            <a:tailEnd/>
          </a:ln>
        </p:spPr>
        <p:txBody>
          <a:bodyPr/>
          <a:lstStyle/>
          <a:p>
            <a:endParaRPr lang="en-US"/>
          </a:p>
        </p:txBody>
      </p:sp>
      <p:sp>
        <p:nvSpPr>
          <p:cNvPr id="48" name="Freeform 10"/>
          <p:cNvSpPr>
            <a:spLocks/>
          </p:cNvSpPr>
          <p:nvPr/>
        </p:nvSpPr>
        <p:spPr bwMode="auto">
          <a:xfrm rot="321942">
            <a:off x="6604545" y="3663207"/>
            <a:ext cx="1522370" cy="1000147"/>
          </a:xfrm>
          <a:custGeom>
            <a:avLst/>
            <a:gdLst>
              <a:gd name="T0" fmla="*/ 2147483646 w 996"/>
              <a:gd name="T1" fmla="*/ 0 h 1020"/>
              <a:gd name="T2" fmla="*/ 2147483646 w 996"/>
              <a:gd name="T3" fmla="*/ 2147483646 h 1020"/>
              <a:gd name="T4" fmla="*/ 0 w 996"/>
              <a:gd name="T5" fmla="*/ 2147483646 h 1020"/>
              <a:gd name="T6" fmla="*/ 0 60000 65536"/>
              <a:gd name="T7" fmla="*/ 0 60000 65536"/>
              <a:gd name="T8" fmla="*/ 0 60000 65536"/>
              <a:gd name="T9" fmla="*/ 0 w 996"/>
              <a:gd name="T10" fmla="*/ 0 h 1020"/>
              <a:gd name="T11" fmla="*/ 996 w 996"/>
              <a:gd name="T12" fmla="*/ 1020 h 1020"/>
            </a:gdLst>
            <a:ahLst/>
            <a:cxnLst>
              <a:cxn ang="T6">
                <a:pos x="T0" y="T1"/>
              </a:cxn>
              <a:cxn ang="T7">
                <a:pos x="T2" y="T3"/>
              </a:cxn>
              <a:cxn ang="T8">
                <a:pos x="T4" y="T5"/>
              </a:cxn>
            </a:cxnLst>
            <a:rect l="T9" t="T10" r="T11" b="T12"/>
            <a:pathLst>
              <a:path w="996" h="1020">
                <a:moveTo>
                  <a:pt x="996" y="0"/>
                </a:moveTo>
                <a:lnTo>
                  <a:pt x="996" y="336"/>
                </a:lnTo>
                <a:lnTo>
                  <a:pt x="0" y="1020"/>
                </a:lnTo>
              </a:path>
            </a:pathLst>
          </a:custGeom>
          <a:noFill/>
          <a:ln w="9525">
            <a:solidFill>
              <a:schemeClr val="tx1"/>
            </a:solidFill>
            <a:round/>
            <a:headEnd/>
            <a:tailEnd/>
          </a:ln>
        </p:spPr>
        <p:txBody>
          <a:bodyPr/>
          <a:lstStyle/>
          <a:p>
            <a:endParaRPr lang="en-US"/>
          </a:p>
        </p:txBody>
      </p:sp>
      <p:sp>
        <p:nvSpPr>
          <p:cNvPr id="49" name="Freeform 12"/>
          <p:cNvSpPr>
            <a:spLocks/>
          </p:cNvSpPr>
          <p:nvPr/>
        </p:nvSpPr>
        <p:spPr bwMode="auto">
          <a:xfrm>
            <a:off x="4612878" y="3862840"/>
            <a:ext cx="1449217" cy="912813"/>
          </a:xfrm>
          <a:custGeom>
            <a:avLst/>
            <a:gdLst>
              <a:gd name="T0" fmla="*/ 0 w 684"/>
              <a:gd name="T1" fmla="*/ 2147483646 h 575"/>
              <a:gd name="T2" fmla="*/ 2147483646 w 684"/>
              <a:gd name="T3" fmla="*/ 2147483646 h 575"/>
              <a:gd name="T4" fmla="*/ 2147483646 w 684"/>
              <a:gd name="T5" fmla="*/ 2147483646 h 575"/>
              <a:gd name="T6" fmla="*/ 2147483646 w 684"/>
              <a:gd name="T7" fmla="*/ 2147483646 h 575"/>
              <a:gd name="T8" fmla="*/ 2147483646 w 684"/>
              <a:gd name="T9" fmla="*/ 2147483646 h 575"/>
              <a:gd name="T10" fmla="*/ 2147483646 w 684"/>
              <a:gd name="T11" fmla="*/ 2147483646 h 575"/>
              <a:gd name="T12" fmla="*/ 2147483646 w 684"/>
              <a:gd name="T13" fmla="*/ 2147483646 h 575"/>
              <a:gd name="T14" fmla="*/ 2147483646 w 684"/>
              <a:gd name="T15" fmla="*/ 2147483646 h 575"/>
              <a:gd name="T16" fmla="*/ 2147483646 w 684"/>
              <a:gd name="T17" fmla="*/ 2147483646 h 575"/>
              <a:gd name="T18" fmla="*/ 2147483646 w 684"/>
              <a:gd name="T19" fmla="*/ 2147483646 h 575"/>
              <a:gd name="T20" fmla="*/ 2147483646 w 684"/>
              <a:gd name="T21" fmla="*/ 2147483646 h 575"/>
              <a:gd name="T22" fmla="*/ 2147483646 w 684"/>
              <a:gd name="T23" fmla="*/ 0 h 575"/>
              <a:gd name="T24" fmla="*/ 2147483646 w 684"/>
              <a:gd name="T25" fmla="*/ 2147483646 h 575"/>
              <a:gd name="T26" fmla="*/ 2147483646 w 684"/>
              <a:gd name="T27" fmla="*/ 2147483646 h 575"/>
              <a:gd name="T28" fmla="*/ 2147483646 w 684"/>
              <a:gd name="T29" fmla="*/ 2147483646 h 575"/>
              <a:gd name="T30" fmla="*/ 2147483646 w 684"/>
              <a:gd name="T31" fmla="*/ 2147483646 h 5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4"/>
              <a:gd name="T49" fmla="*/ 0 h 575"/>
              <a:gd name="T50" fmla="*/ 684 w 684"/>
              <a:gd name="T51" fmla="*/ 575 h 5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4" h="575">
                <a:moveTo>
                  <a:pt x="0" y="180"/>
                </a:moveTo>
                <a:lnTo>
                  <a:pt x="64" y="547"/>
                </a:lnTo>
                <a:lnTo>
                  <a:pt x="192" y="575"/>
                </a:lnTo>
                <a:lnTo>
                  <a:pt x="232" y="520"/>
                </a:lnTo>
                <a:lnTo>
                  <a:pt x="280" y="456"/>
                </a:lnTo>
                <a:lnTo>
                  <a:pt x="312" y="407"/>
                </a:lnTo>
                <a:lnTo>
                  <a:pt x="372" y="336"/>
                </a:lnTo>
                <a:lnTo>
                  <a:pt x="440" y="264"/>
                </a:lnTo>
                <a:lnTo>
                  <a:pt x="480" y="216"/>
                </a:lnTo>
                <a:lnTo>
                  <a:pt x="528" y="160"/>
                </a:lnTo>
                <a:lnTo>
                  <a:pt x="568" y="120"/>
                </a:lnTo>
                <a:lnTo>
                  <a:pt x="684" y="0"/>
                </a:lnTo>
                <a:lnTo>
                  <a:pt x="540" y="72"/>
                </a:lnTo>
                <a:lnTo>
                  <a:pt x="468" y="120"/>
                </a:lnTo>
                <a:lnTo>
                  <a:pt x="372" y="156"/>
                </a:lnTo>
                <a:lnTo>
                  <a:pt x="240" y="180"/>
                </a:lnTo>
              </a:path>
            </a:pathLst>
          </a:custGeom>
          <a:solidFill>
            <a:srgbClr val="CFCFCF"/>
          </a:solidFill>
          <a:ln w="9525">
            <a:noFill/>
            <a:round/>
            <a:headEnd/>
            <a:tailEnd/>
          </a:ln>
        </p:spPr>
        <p:txBody>
          <a:bodyPr/>
          <a:lstStyle/>
          <a:p>
            <a:endParaRPr lang="en-US"/>
          </a:p>
        </p:txBody>
      </p:sp>
      <p:sp>
        <p:nvSpPr>
          <p:cNvPr id="50" name="Freeform 13"/>
          <p:cNvSpPr>
            <a:spLocks/>
          </p:cNvSpPr>
          <p:nvPr/>
        </p:nvSpPr>
        <p:spPr bwMode="auto">
          <a:xfrm>
            <a:off x="4703065" y="3069757"/>
            <a:ext cx="3162033" cy="1135447"/>
          </a:xfrm>
          <a:custGeom>
            <a:avLst/>
            <a:gdLst>
              <a:gd name="T0" fmla="*/ 0 w 1472"/>
              <a:gd name="T1" fmla="*/ 2147483646 h 848"/>
              <a:gd name="T2" fmla="*/ 2147483646 w 1472"/>
              <a:gd name="T3" fmla="*/ 2147483646 h 848"/>
              <a:gd name="T4" fmla="*/ 2147483646 w 1472"/>
              <a:gd name="T5" fmla="*/ 2147483646 h 848"/>
              <a:gd name="T6" fmla="*/ 2147483646 w 1472"/>
              <a:gd name="T7" fmla="*/ 2147483646 h 848"/>
              <a:gd name="T8" fmla="*/ 2147483646 w 1472"/>
              <a:gd name="T9" fmla="*/ 2147483646 h 848"/>
              <a:gd name="T10" fmla="*/ 2147483646 w 1472"/>
              <a:gd name="T11" fmla="*/ 2147483646 h 848"/>
              <a:gd name="T12" fmla="*/ 2147483646 w 1472"/>
              <a:gd name="T13" fmla="*/ 2147483646 h 848"/>
              <a:gd name="T14" fmla="*/ 2147483646 w 1472"/>
              <a:gd name="T15" fmla="*/ 0 h 848"/>
              <a:gd name="T16" fmla="*/ 2147483646 w 1472"/>
              <a:gd name="T17" fmla="*/ 2147483646 h 848"/>
              <a:gd name="T18" fmla="*/ 2147483646 w 1472"/>
              <a:gd name="T19" fmla="*/ 2147483646 h 848"/>
              <a:gd name="T20" fmla="*/ 2147483646 w 1472"/>
              <a:gd name="T21" fmla="*/ 2147483646 h 848"/>
              <a:gd name="T22" fmla="*/ 2147483646 w 1472"/>
              <a:gd name="T23" fmla="*/ 2147483646 h 848"/>
              <a:gd name="T24" fmla="*/ 2147483646 w 1472"/>
              <a:gd name="T25" fmla="*/ 2147483646 h 848"/>
              <a:gd name="T26" fmla="*/ 2147483646 w 1472"/>
              <a:gd name="T27" fmla="*/ 2147483646 h 848"/>
              <a:gd name="T28" fmla="*/ 2147483646 w 1472"/>
              <a:gd name="T29" fmla="*/ 2147483646 h 848"/>
              <a:gd name="T30" fmla="*/ 0 w 1472"/>
              <a:gd name="T31" fmla="*/ 2147483646 h 8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72"/>
              <a:gd name="T49" fmla="*/ 0 h 848"/>
              <a:gd name="T50" fmla="*/ 1472 w 1472"/>
              <a:gd name="T51" fmla="*/ 848 h 8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72" h="848">
                <a:moveTo>
                  <a:pt x="0" y="792"/>
                </a:moveTo>
                <a:lnTo>
                  <a:pt x="68" y="780"/>
                </a:lnTo>
                <a:lnTo>
                  <a:pt x="164" y="756"/>
                </a:lnTo>
                <a:lnTo>
                  <a:pt x="260" y="732"/>
                </a:lnTo>
                <a:lnTo>
                  <a:pt x="356" y="696"/>
                </a:lnTo>
                <a:lnTo>
                  <a:pt x="464" y="648"/>
                </a:lnTo>
                <a:lnTo>
                  <a:pt x="584" y="564"/>
                </a:lnTo>
                <a:lnTo>
                  <a:pt x="1352" y="0"/>
                </a:lnTo>
                <a:lnTo>
                  <a:pt x="1472" y="32"/>
                </a:lnTo>
                <a:lnTo>
                  <a:pt x="688" y="616"/>
                </a:lnTo>
                <a:lnTo>
                  <a:pt x="560" y="708"/>
                </a:lnTo>
                <a:lnTo>
                  <a:pt x="488" y="744"/>
                </a:lnTo>
                <a:lnTo>
                  <a:pt x="392" y="792"/>
                </a:lnTo>
                <a:lnTo>
                  <a:pt x="240" y="840"/>
                </a:lnTo>
                <a:lnTo>
                  <a:pt x="144" y="848"/>
                </a:lnTo>
                <a:lnTo>
                  <a:pt x="0" y="792"/>
                </a:lnTo>
                <a:close/>
              </a:path>
            </a:pathLst>
          </a:custGeom>
          <a:solidFill>
            <a:srgbClr val="D7D7D7"/>
          </a:solidFill>
          <a:ln w="9525">
            <a:noFill/>
            <a:round/>
            <a:headEnd/>
            <a:tailEnd/>
          </a:ln>
        </p:spPr>
        <p:txBody>
          <a:bodyPr/>
          <a:lstStyle/>
          <a:p>
            <a:endParaRPr lang="en-US"/>
          </a:p>
        </p:txBody>
      </p:sp>
      <p:sp>
        <p:nvSpPr>
          <p:cNvPr id="51" name="Line 14"/>
          <p:cNvSpPr>
            <a:spLocks noChangeShapeType="1"/>
          </p:cNvSpPr>
          <p:nvPr/>
        </p:nvSpPr>
        <p:spPr bwMode="auto">
          <a:xfrm>
            <a:off x="7460647" y="4300208"/>
            <a:ext cx="101600" cy="457200"/>
          </a:xfrm>
          <a:prstGeom prst="line">
            <a:avLst/>
          </a:prstGeom>
          <a:noFill/>
          <a:ln w="9525">
            <a:solidFill>
              <a:srgbClr val="DBDBDB"/>
            </a:solidFill>
            <a:round/>
            <a:headEnd/>
            <a:tailEnd/>
          </a:ln>
        </p:spPr>
        <p:txBody>
          <a:bodyPr/>
          <a:lstStyle/>
          <a:p>
            <a:endParaRPr lang="en-US"/>
          </a:p>
        </p:txBody>
      </p:sp>
      <p:sp>
        <p:nvSpPr>
          <p:cNvPr id="52" name="Freeform 15"/>
          <p:cNvSpPr>
            <a:spLocks/>
          </p:cNvSpPr>
          <p:nvPr/>
        </p:nvSpPr>
        <p:spPr bwMode="auto">
          <a:xfrm>
            <a:off x="4635608" y="3069756"/>
            <a:ext cx="3229490" cy="1483739"/>
          </a:xfrm>
          <a:custGeom>
            <a:avLst/>
            <a:gdLst>
              <a:gd name="T0" fmla="*/ 2147483646 w 1506"/>
              <a:gd name="T1" fmla="*/ 0 h 1101"/>
              <a:gd name="T2" fmla="*/ 2147483646 w 1506"/>
              <a:gd name="T3" fmla="*/ 2147483646 h 1101"/>
              <a:gd name="T4" fmla="*/ 2147483646 w 1506"/>
              <a:gd name="T5" fmla="*/ 2147483646 h 1101"/>
              <a:gd name="T6" fmla="*/ 0 w 1506"/>
              <a:gd name="T7" fmla="*/ 2147483646 h 1101"/>
              <a:gd name="T8" fmla="*/ 2147483646 w 1506"/>
              <a:gd name="T9" fmla="*/ 0 h 1101"/>
              <a:gd name="T10" fmla="*/ 0 60000 65536"/>
              <a:gd name="T11" fmla="*/ 0 60000 65536"/>
              <a:gd name="T12" fmla="*/ 0 60000 65536"/>
              <a:gd name="T13" fmla="*/ 0 60000 65536"/>
              <a:gd name="T14" fmla="*/ 0 60000 65536"/>
              <a:gd name="T15" fmla="*/ 0 w 1506"/>
              <a:gd name="T16" fmla="*/ 0 h 1101"/>
              <a:gd name="T17" fmla="*/ 1506 w 1506"/>
              <a:gd name="T18" fmla="*/ 1101 h 1101"/>
            </a:gdLst>
            <a:ahLst/>
            <a:cxnLst>
              <a:cxn ang="T10">
                <a:pos x="T0" y="T1"/>
              </a:cxn>
              <a:cxn ang="T11">
                <a:pos x="T2" y="T3"/>
              </a:cxn>
              <a:cxn ang="T12">
                <a:pos x="T4" y="T5"/>
              </a:cxn>
              <a:cxn ang="T13">
                <a:pos x="T6" y="T7"/>
              </a:cxn>
              <a:cxn ang="T14">
                <a:pos x="T8" y="T9"/>
              </a:cxn>
            </a:cxnLst>
            <a:rect l="T15" t="T16" r="T17" b="T18"/>
            <a:pathLst>
              <a:path w="1506" h="1101">
                <a:moveTo>
                  <a:pt x="1404" y="0"/>
                </a:moveTo>
                <a:lnTo>
                  <a:pt x="1506" y="36"/>
                </a:lnTo>
                <a:lnTo>
                  <a:pt x="121" y="1101"/>
                </a:lnTo>
                <a:lnTo>
                  <a:pt x="0" y="1081"/>
                </a:lnTo>
                <a:lnTo>
                  <a:pt x="1404" y="0"/>
                </a:lnTo>
                <a:close/>
              </a:path>
            </a:pathLst>
          </a:custGeom>
          <a:solidFill>
            <a:srgbClr val="CFCFCF"/>
          </a:solidFill>
          <a:ln w="9525">
            <a:solidFill>
              <a:srgbClr val="C0C0C0"/>
            </a:solidFill>
            <a:round/>
            <a:headEnd/>
            <a:tailEnd/>
          </a:ln>
        </p:spPr>
        <p:txBody>
          <a:bodyPr/>
          <a:lstStyle/>
          <a:p>
            <a:endParaRPr lang="en-US"/>
          </a:p>
        </p:txBody>
      </p:sp>
      <p:grpSp>
        <p:nvGrpSpPr>
          <p:cNvPr id="53" name="Group 16"/>
          <p:cNvGrpSpPr>
            <a:grpSpLocks/>
          </p:cNvGrpSpPr>
          <p:nvPr/>
        </p:nvGrpSpPr>
        <p:grpSpPr bwMode="auto">
          <a:xfrm rot="-3261460">
            <a:off x="3809813" y="4588618"/>
            <a:ext cx="1195388" cy="609600"/>
            <a:chOff x="957" y="1034"/>
            <a:chExt cx="837" cy="409"/>
          </a:xfrm>
        </p:grpSpPr>
        <p:sp>
          <p:nvSpPr>
            <p:cNvPr id="54" name="Freeform 17"/>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round/>
              <a:headEnd/>
              <a:tailEnd/>
            </a:ln>
          </p:spPr>
          <p:txBody>
            <a:bodyPr/>
            <a:lstStyle/>
            <a:p>
              <a:endParaRPr lang="en-US"/>
            </a:p>
          </p:txBody>
        </p:sp>
        <p:sp>
          <p:nvSpPr>
            <p:cNvPr id="55" name="Freeform 18"/>
            <p:cNvSpPr>
              <a:spLocks/>
            </p:cNvSpPr>
            <p:nvPr/>
          </p:nvSpPr>
          <p:spPr bwMode="auto">
            <a:xfrm rot="2180584" flipH="1">
              <a:off x="1590" y="1083"/>
              <a:ext cx="111" cy="53"/>
            </a:xfrm>
            <a:custGeom>
              <a:avLst/>
              <a:gdLst>
                <a:gd name="T0" fmla="*/ 0 w 138"/>
                <a:gd name="T1" fmla="*/ 0 h 66"/>
                <a:gd name="T2" fmla="*/ 23 w 138"/>
                <a:gd name="T3" fmla="*/ 9 h 66"/>
                <a:gd name="T4" fmla="*/ 47 w 138"/>
                <a:gd name="T5" fmla="*/ 22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round/>
              <a:headEnd/>
              <a:tailEnd/>
            </a:ln>
          </p:spPr>
          <p:txBody>
            <a:bodyPr/>
            <a:lstStyle/>
            <a:p>
              <a:endParaRPr lang="en-US"/>
            </a:p>
          </p:txBody>
        </p:sp>
        <p:sp>
          <p:nvSpPr>
            <p:cNvPr id="56" name="Freeform 19"/>
            <p:cNvSpPr>
              <a:spLocks/>
            </p:cNvSpPr>
            <p:nvPr/>
          </p:nvSpPr>
          <p:spPr bwMode="auto">
            <a:xfrm rot="3423405" flipH="1">
              <a:off x="1629" y="1374"/>
              <a:ext cx="16" cy="54"/>
            </a:xfrm>
            <a:custGeom>
              <a:avLst/>
              <a:gdLst>
                <a:gd name="T0" fmla="*/ 0 w 70"/>
                <a:gd name="T1" fmla="*/ 0 h 169"/>
                <a:gd name="T2" fmla="*/ 0 w 70"/>
                <a:gd name="T3" fmla="*/ 0 h 169"/>
                <a:gd name="T4" fmla="*/ 0 w 70"/>
                <a:gd name="T5" fmla="*/ 0 h 169"/>
                <a:gd name="T6" fmla="*/ 0 w 70"/>
                <a:gd name="T7" fmla="*/ 0 h 169"/>
                <a:gd name="T8" fmla="*/ 0 w 70"/>
                <a:gd name="T9" fmla="*/ 0 h 169"/>
                <a:gd name="T10" fmla="*/ 0 w 70"/>
                <a:gd name="T11" fmla="*/ 1 h 169"/>
                <a:gd name="T12" fmla="*/ 0 w 70"/>
                <a:gd name="T13" fmla="*/ 1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p:spPr>
          <p:txBody>
            <a:bodyPr/>
            <a:lstStyle/>
            <a:p>
              <a:endParaRPr lang="en-US"/>
            </a:p>
          </p:txBody>
        </p:sp>
        <p:sp>
          <p:nvSpPr>
            <p:cNvPr id="57" name="Freeform 20"/>
            <p:cNvSpPr>
              <a:spLocks/>
            </p:cNvSpPr>
            <p:nvPr/>
          </p:nvSpPr>
          <p:spPr bwMode="auto">
            <a:xfrm rot="3012925" flipH="1">
              <a:off x="1676" y="1190"/>
              <a:ext cx="13" cy="33"/>
            </a:xfrm>
            <a:custGeom>
              <a:avLst/>
              <a:gdLst>
                <a:gd name="T0" fmla="*/ 0 w 50"/>
                <a:gd name="T1" fmla="*/ 0 h 93"/>
                <a:gd name="T2" fmla="*/ 0 w 50"/>
                <a:gd name="T3" fmla="*/ 0 h 93"/>
                <a:gd name="T4" fmla="*/ 0 w 50"/>
                <a:gd name="T5" fmla="*/ 0 h 93"/>
                <a:gd name="T6" fmla="*/ 0 w 50"/>
                <a:gd name="T7" fmla="*/ 0 h 93"/>
                <a:gd name="T8" fmla="*/ 0 w 50"/>
                <a:gd name="T9" fmla="*/ 0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p:spPr>
          <p:txBody>
            <a:bodyPr/>
            <a:lstStyle/>
            <a:p>
              <a:endParaRPr lang="en-US"/>
            </a:p>
          </p:txBody>
        </p:sp>
        <p:sp>
          <p:nvSpPr>
            <p:cNvPr id="58" name="Freeform 21"/>
            <p:cNvSpPr>
              <a:spLocks/>
            </p:cNvSpPr>
            <p:nvPr/>
          </p:nvSpPr>
          <p:spPr bwMode="auto">
            <a:xfrm rot="3892858" flipH="1">
              <a:off x="1736" y="1271"/>
              <a:ext cx="10" cy="25"/>
            </a:xfrm>
            <a:custGeom>
              <a:avLst/>
              <a:gdLst>
                <a:gd name="T0" fmla="*/ 0 w 19"/>
                <a:gd name="T1" fmla="*/ 0 h 43"/>
                <a:gd name="T2" fmla="*/ 0 w 19"/>
                <a:gd name="T3" fmla="*/ 1 h 43"/>
                <a:gd name="T4" fmla="*/ 1 w 19"/>
                <a:gd name="T5" fmla="*/ 2 h 43"/>
                <a:gd name="T6" fmla="*/ 1 w 19"/>
                <a:gd name="T7" fmla="*/ 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round/>
              <a:headEnd/>
              <a:tailEnd/>
            </a:ln>
          </p:spPr>
          <p:txBody>
            <a:bodyPr/>
            <a:lstStyle/>
            <a:p>
              <a:endParaRPr lang="en-US"/>
            </a:p>
          </p:txBody>
        </p:sp>
        <p:grpSp>
          <p:nvGrpSpPr>
            <p:cNvPr id="59" name="Group 22"/>
            <p:cNvGrpSpPr>
              <a:grpSpLocks/>
            </p:cNvGrpSpPr>
            <p:nvPr/>
          </p:nvGrpSpPr>
          <p:grpSpPr bwMode="auto">
            <a:xfrm rot="11405476" flipH="1">
              <a:off x="957" y="1115"/>
              <a:ext cx="261" cy="307"/>
              <a:chOff x="2457" y="2549"/>
              <a:chExt cx="557" cy="547"/>
            </a:xfrm>
          </p:grpSpPr>
          <p:sp>
            <p:nvSpPr>
              <p:cNvPr id="62" name="Freeform 23"/>
              <p:cNvSpPr>
                <a:spLocks/>
              </p:cNvSpPr>
              <p:nvPr/>
            </p:nvSpPr>
            <p:spPr bwMode="auto">
              <a:xfrm>
                <a:off x="2457" y="2549"/>
                <a:ext cx="557" cy="547"/>
              </a:xfrm>
              <a:custGeom>
                <a:avLst/>
                <a:gdLst>
                  <a:gd name="T0" fmla="*/ 35 w 1112"/>
                  <a:gd name="T1" fmla="*/ 5 h 1094"/>
                  <a:gd name="T2" fmla="*/ 34 w 1112"/>
                  <a:gd name="T3" fmla="*/ 9 h 1094"/>
                  <a:gd name="T4" fmla="*/ 32 w 1112"/>
                  <a:gd name="T5" fmla="*/ 12 h 1094"/>
                  <a:gd name="T6" fmla="*/ 31 w 1112"/>
                  <a:gd name="T7" fmla="*/ 15 h 1094"/>
                  <a:gd name="T8" fmla="*/ 30 w 1112"/>
                  <a:gd name="T9" fmla="*/ 19 h 1094"/>
                  <a:gd name="T10" fmla="*/ 29 w 1112"/>
                  <a:gd name="T11" fmla="*/ 22 h 1094"/>
                  <a:gd name="T12" fmla="*/ 29 w 1112"/>
                  <a:gd name="T13" fmla="*/ 26 h 1094"/>
                  <a:gd name="T14" fmla="*/ 29 w 1112"/>
                  <a:gd name="T15" fmla="*/ 29 h 1094"/>
                  <a:gd name="T16" fmla="*/ 29 w 1112"/>
                  <a:gd name="T17" fmla="*/ 32 h 1094"/>
                  <a:gd name="T18" fmla="*/ 29 w 1112"/>
                  <a:gd name="T19" fmla="*/ 33 h 1094"/>
                  <a:gd name="T20" fmla="*/ 8 w 1112"/>
                  <a:gd name="T21" fmla="*/ 35 h 1094"/>
                  <a:gd name="T22" fmla="*/ 5 w 1112"/>
                  <a:gd name="T23" fmla="*/ 14 h 1094"/>
                  <a:gd name="T24" fmla="*/ 1 w 1112"/>
                  <a:gd name="T25" fmla="*/ 3 h 1094"/>
                  <a:gd name="T26" fmla="*/ 0 w 1112"/>
                  <a:gd name="T27" fmla="*/ 0 h 1094"/>
                  <a:gd name="T28" fmla="*/ 14 w 1112"/>
                  <a:gd name="T29" fmla="*/ 3 h 1094"/>
                  <a:gd name="T30" fmla="*/ 24 w 1112"/>
                  <a:gd name="T31" fmla="*/ 4 h 1094"/>
                  <a:gd name="T32" fmla="*/ 31 w 1112"/>
                  <a:gd name="T33" fmla="*/ 4 h 1094"/>
                  <a:gd name="T34" fmla="*/ 35 w 1112"/>
                  <a:gd name="T35" fmla="*/ 5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63" name="Oval 24"/>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p>
                <a:pPr eaLnBrk="1" hangingPunct="1">
                  <a:spcBef>
                    <a:spcPct val="50000"/>
                  </a:spcBef>
                  <a:buFont typeface="Wingdings" pitchFamily="2" charset="2"/>
                  <a:buNone/>
                </a:pPr>
                <a:endParaRPr lang="vi-VN" altLang="vi-VN"/>
              </a:p>
            </p:txBody>
          </p:sp>
        </p:grpSp>
        <p:sp>
          <p:nvSpPr>
            <p:cNvPr id="60" name="Freeform 25"/>
            <p:cNvSpPr>
              <a:spLocks/>
            </p:cNvSpPr>
            <p:nvPr/>
          </p:nvSpPr>
          <p:spPr bwMode="auto">
            <a:xfrm rot="8068401" flipH="1">
              <a:off x="1546" y="1379"/>
              <a:ext cx="15" cy="10"/>
            </a:xfrm>
            <a:custGeom>
              <a:avLst/>
              <a:gdLst>
                <a:gd name="T0" fmla="*/ 0 w 55"/>
                <a:gd name="T1" fmla="*/ 0 h 33"/>
                <a:gd name="T2" fmla="*/ 0 w 55"/>
                <a:gd name="T3" fmla="*/ 0 h 33"/>
                <a:gd name="T4" fmla="*/ 0 w 55"/>
                <a:gd name="T5" fmla="*/ 0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p:spPr>
          <p:txBody>
            <a:bodyPr/>
            <a:lstStyle/>
            <a:p>
              <a:endParaRPr lang="en-US"/>
            </a:p>
          </p:txBody>
        </p:sp>
        <p:sp>
          <p:nvSpPr>
            <p:cNvPr id="61" name="Freeform 26"/>
            <p:cNvSpPr>
              <a:spLocks/>
            </p:cNvSpPr>
            <p:nvPr/>
          </p:nvSpPr>
          <p:spPr bwMode="auto">
            <a:xfrm rot="2668401" flipH="1">
              <a:off x="1554" y="1050"/>
              <a:ext cx="51" cy="32"/>
            </a:xfrm>
            <a:custGeom>
              <a:avLst/>
              <a:gdLst>
                <a:gd name="T0" fmla="*/ 0 w 53"/>
                <a:gd name="T1" fmla="*/ 0 h 34"/>
                <a:gd name="T2" fmla="*/ 13 w 53"/>
                <a:gd name="T3" fmla="*/ 8 h 34"/>
                <a:gd name="T4" fmla="*/ 43 w 53"/>
                <a:gd name="T5" fmla="*/ 2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round/>
              <a:headEnd/>
              <a:tailEnd/>
            </a:ln>
          </p:spPr>
          <p:txBody>
            <a:bodyPr/>
            <a:lstStyle/>
            <a:p>
              <a:endParaRPr lang="en-US"/>
            </a:p>
          </p:txBody>
        </p:sp>
      </p:grpSp>
      <p:grpSp>
        <p:nvGrpSpPr>
          <p:cNvPr id="64" name="Group 27"/>
          <p:cNvGrpSpPr>
            <a:grpSpLocks/>
          </p:cNvGrpSpPr>
          <p:nvPr/>
        </p:nvGrpSpPr>
        <p:grpSpPr bwMode="auto">
          <a:xfrm rot="20636027" flipH="1">
            <a:off x="6291838" y="3224434"/>
            <a:ext cx="1655233" cy="533400"/>
            <a:chOff x="957" y="1034"/>
            <a:chExt cx="837" cy="409"/>
          </a:xfrm>
        </p:grpSpPr>
        <p:sp>
          <p:nvSpPr>
            <p:cNvPr id="65" name="Freeform 28"/>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round/>
              <a:headEnd/>
              <a:tailEnd/>
            </a:ln>
          </p:spPr>
          <p:txBody>
            <a:bodyPr/>
            <a:lstStyle/>
            <a:p>
              <a:endParaRPr lang="en-US"/>
            </a:p>
          </p:txBody>
        </p:sp>
        <p:sp>
          <p:nvSpPr>
            <p:cNvPr id="66" name="Freeform 29"/>
            <p:cNvSpPr>
              <a:spLocks/>
            </p:cNvSpPr>
            <p:nvPr/>
          </p:nvSpPr>
          <p:spPr bwMode="auto">
            <a:xfrm rot="2180584" flipH="1">
              <a:off x="1590" y="1083"/>
              <a:ext cx="111" cy="53"/>
            </a:xfrm>
            <a:custGeom>
              <a:avLst/>
              <a:gdLst>
                <a:gd name="T0" fmla="*/ 0 w 138"/>
                <a:gd name="T1" fmla="*/ 0 h 66"/>
                <a:gd name="T2" fmla="*/ 23 w 138"/>
                <a:gd name="T3" fmla="*/ 9 h 66"/>
                <a:gd name="T4" fmla="*/ 47 w 138"/>
                <a:gd name="T5" fmla="*/ 22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round/>
              <a:headEnd/>
              <a:tailEnd/>
            </a:ln>
          </p:spPr>
          <p:txBody>
            <a:bodyPr/>
            <a:lstStyle/>
            <a:p>
              <a:endParaRPr lang="en-US"/>
            </a:p>
          </p:txBody>
        </p:sp>
        <p:sp>
          <p:nvSpPr>
            <p:cNvPr id="67" name="Freeform 30"/>
            <p:cNvSpPr>
              <a:spLocks/>
            </p:cNvSpPr>
            <p:nvPr/>
          </p:nvSpPr>
          <p:spPr bwMode="auto">
            <a:xfrm rot="3423405" flipH="1">
              <a:off x="1629" y="1374"/>
              <a:ext cx="16" cy="54"/>
            </a:xfrm>
            <a:custGeom>
              <a:avLst/>
              <a:gdLst>
                <a:gd name="T0" fmla="*/ 0 w 70"/>
                <a:gd name="T1" fmla="*/ 0 h 169"/>
                <a:gd name="T2" fmla="*/ 0 w 70"/>
                <a:gd name="T3" fmla="*/ 0 h 169"/>
                <a:gd name="T4" fmla="*/ 0 w 70"/>
                <a:gd name="T5" fmla="*/ 0 h 169"/>
                <a:gd name="T6" fmla="*/ 0 w 70"/>
                <a:gd name="T7" fmla="*/ 0 h 169"/>
                <a:gd name="T8" fmla="*/ 0 w 70"/>
                <a:gd name="T9" fmla="*/ 0 h 169"/>
                <a:gd name="T10" fmla="*/ 0 w 70"/>
                <a:gd name="T11" fmla="*/ 1 h 169"/>
                <a:gd name="T12" fmla="*/ 0 w 70"/>
                <a:gd name="T13" fmla="*/ 1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p:spPr>
          <p:txBody>
            <a:bodyPr/>
            <a:lstStyle/>
            <a:p>
              <a:endParaRPr lang="en-US"/>
            </a:p>
          </p:txBody>
        </p:sp>
        <p:sp>
          <p:nvSpPr>
            <p:cNvPr id="68" name="Freeform 31"/>
            <p:cNvSpPr>
              <a:spLocks/>
            </p:cNvSpPr>
            <p:nvPr/>
          </p:nvSpPr>
          <p:spPr bwMode="auto">
            <a:xfrm rot="3012925" flipH="1">
              <a:off x="1676" y="1190"/>
              <a:ext cx="13" cy="33"/>
            </a:xfrm>
            <a:custGeom>
              <a:avLst/>
              <a:gdLst>
                <a:gd name="T0" fmla="*/ 0 w 50"/>
                <a:gd name="T1" fmla="*/ 0 h 93"/>
                <a:gd name="T2" fmla="*/ 0 w 50"/>
                <a:gd name="T3" fmla="*/ 0 h 93"/>
                <a:gd name="T4" fmla="*/ 0 w 50"/>
                <a:gd name="T5" fmla="*/ 0 h 93"/>
                <a:gd name="T6" fmla="*/ 0 w 50"/>
                <a:gd name="T7" fmla="*/ 0 h 93"/>
                <a:gd name="T8" fmla="*/ 0 w 50"/>
                <a:gd name="T9" fmla="*/ 0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p:spPr>
          <p:txBody>
            <a:bodyPr/>
            <a:lstStyle/>
            <a:p>
              <a:endParaRPr lang="en-US"/>
            </a:p>
          </p:txBody>
        </p:sp>
        <p:sp>
          <p:nvSpPr>
            <p:cNvPr id="69" name="Freeform 32"/>
            <p:cNvSpPr>
              <a:spLocks/>
            </p:cNvSpPr>
            <p:nvPr/>
          </p:nvSpPr>
          <p:spPr bwMode="auto">
            <a:xfrm rot="3892858" flipH="1">
              <a:off x="1736" y="1271"/>
              <a:ext cx="10" cy="25"/>
            </a:xfrm>
            <a:custGeom>
              <a:avLst/>
              <a:gdLst>
                <a:gd name="T0" fmla="*/ 0 w 19"/>
                <a:gd name="T1" fmla="*/ 0 h 43"/>
                <a:gd name="T2" fmla="*/ 0 w 19"/>
                <a:gd name="T3" fmla="*/ 1 h 43"/>
                <a:gd name="T4" fmla="*/ 1 w 19"/>
                <a:gd name="T5" fmla="*/ 2 h 43"/>
                <a:gd name="T6" fmla="*/ 1 w 19"/>
                <a:gd name="T7" fmla="*/ 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round/>
              <a:headEnd/>
              <a:tailEnd/>
            </a:ln>
          </p:spPr>
          <p:txBody>
            <a:bodyPr/>
            <a:lstStyle/>
            <a:p>
              <a:endParaRPr lang="en-US"/>
            </a:p>
          </p:txBody>
        </p:sp>
        <p:grpSp>
          <p:nvGrpSpPr>
            <p:cNvPr id="70" name="Group 33"/>
            <p:cNvGrpSpPr>
              <a:grpSpLocks/>
            </p:cNvGrpSpPr>
            <p:nvPr/>
          </p:nvGrpSpPr>
          <p:grpSpPr bwMode="auto">
            <a:xfrm rot="11405476" flipH="1">
              <a:off x="957" y="1115"/>
              <a:ext cx="261" cy="307"/>
              <a:chOff x="2457" y="2549"/>
              <a:chExt cx="557" cy="547"/>
            </a:xfrm>
          </p:grpSpPr>
          <p:sp>
            <p:nvSpPr>
              <p:cNvPr id="73" name="Freeform 34"/>
              <p:cNvSpPr>
                <a:spLocks/>
              </p:cNvSpPr>
              <p:nvPr/>
            </p:nvSpPr>
            <p:spPr bwMode="auto">
              <a:xfrm>
                <a:off x="2457" y="2549"/>
                <a:ext cx="557" cy="547"/>
              </a:xfrm>
              <a:custGeom>
                <a:avLst/>
                <a:gdLst>
                  <a:gd name="T0" fmla="*/ 35 w 1112"/>
                  <a:gd name="T1" fmla="*/ 5 h 1094"/>
                  <a:gd name="T2" fmla="*/ 34 w 1112"/>
                  <a:gd name="T3" fmla="*/ 9 h 1094"/>
                  <a:gd name="T4" fmla="*/ 32 w 1112"/>
                  <a:gd name="T5" fmla="*/ 12 h 1094"/>
                  <a:gd name="T6" fmla="*/ 31 w 1112"/>
                  <a:gd name="T7" fmla="*/ 15 h 1094"/>
                  <a:gd name="T8" fmla="*/ 30 w 1112"/>
                  <a:gd name="T9" fmla="*/ 19 h 1094"/>
                  <a:gd name="T10" fmla="*/ 29 w 1112"/>
                  <a:gd name="T11" fmla="*/ 22 h 1094"/>
                  <a:gd name="T12" fmla="*/ 29 w 1112"/>
                  <a:gd name="T13" fmla="*/ 26 h 1094"/>
                  <a:gd name="T14" fmla="*/ 29 w 1112"/>
                  <a:gd name="T15" fmla="*/ 29 h 1094"/>
                  <a:gd name="T16" fmla="*/ 29 w 1112"/>
                  <a:gd name="T17" fmla="*/ 32 h 1094"/>
                  <a:gd name="T18" fmla="*/ 29 w 1112"/>
                  <a:gd name="T19" fmla="*/ 33 h 1094"/>
                  <a:gd name="T20" fmla="*/ 8 w 1112"/>
                  <a:gd name="T21" fmla="*/ 35 h 1094"/>
                  <a:gd name="T22" fmla="*/ 5 w 1112"/>
                  <a:gd name="T23" fmla="*/ 14 h 1094"/>
                  <a:gd name="T24" fmla="*/ 1 w 1112"/>
                  <a:gd name="T25" fmla="*/ 3 h 1094"/>
                  <a:gd name="T26" fmla="*/ 0 w 1112"/>
                  <a:gd name="T27" fmla="*/ 0 h 1094"/>
                  <a:gd name="T28" fmla="*/ 14 w 1112"/>
                  <a:gd name="T29" fmla="*/ 3 h 1094"/>
                  <a:gd name="T30" fmla="*/ 24 w 1112"/>
                  <a:gd name="T31" fmla="*/ 4 h 1094"/>
                  <a:gd name="T32" fmla="*/ 31 w 1112"/>
                  <a:gd name="T33" fmla="*/ 4 h 1094"/>
                  <a:gd name="T34" fmla="*/ 35 w 1112"/>
                  <a:gd name="T35" fmla="*/ 5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74" name="Oval 35"/>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p>
                <a:pPr eaLnBrk="1" hangingPunct="1">
                  <a:spcBef>
                    <a:spcPct val="50000"/>
                  </a:spcBef>
                  <a:buFont typeface="Wingdings" pitchFamily="2" charset="2"/>
                  <a:buNone/>
                </a:pPr>
                <a:endParaRPr lang="vi-VN" altLang="vi-VN"/>
              </a:p>
            </p:txBody>
          </p:sp>
        </p:grpSp>
        <p:sp>
          <p:nvSpPr>
            <p:cNvPr id="71" name="Freeform 36"/>
            <p:cNvSpPr>
              <a:spLocks/>
            </p:cNvSpPr>
            <p:nvPr/>
          </p:nvSpPr>
          <p:spPr bwMode="auto">
            <a:xfrm rot="8068401" flipH="1">
              <a:off x="1546" y="1379"/>
              <a:ext cx="15" cy="10"/>
            </a:xfrm>
            <a:custGeom>
              <a:avLst/>
              <a:gdLst>
                <a:gd name="T0" fmla="*/ 0 w 55"/>
                <a:gd name="T1" fmla="*/ 0 h 33"/>
                <a:gd name="T2" fmla="*/ 0 w 55"/>
                <a:gd name="T3" fmla="*/ 0 h 33"/>
                <a:gd name="T4" fmla="*/ 0 w 55"/>
                <a:gd name="T5" fmla="*/ 0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p:spPr>
          <p:txBody>
            <a:bodyPr/>
            <a:lstStyle/>
            <a:p>
              <a:endParaRPr lang="en-US"/>
            </a:p>
          </p:txBody>
        </p:sp>
        <p:sp>
          <p:nvSpPr>
            <p:cNvPr id="72" name="Freeform 37"/>
            <p:cNvSpPr>
              <a:spLocks/>
            </p:cNvSpPr>
            <p:nvPr/>
          </p:nvSpPr>
          <p:spPr bwMode="auto">
            <a:xfrm rot="2668401" flipH="1">
              <a:off x="1554" y="1050"/>
              <a:ext cx="51" cy="32"/>
            </a:xfrm>
            <a:custGeom>
              <a:avLst/>
              <a:gdLst>
                <a:gd name="T0" fmla="*/ 0 w 53"/>
                <a:gd name="T1" fmla="*/ 0 h 34"/>
                <a:gd name="T2" fmla="*/ 13 w 53"/>
                <a:gd name="T3" fmla="*/ 8 h 34"/>
                <a:gd name="T4" fmla="*/ 43 w 53"/>
                <a:gd name="T5" fmla="*/ 2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33424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1000"/>
                                  </p:stCondLst>
                                  <p:childTnLst>
                                    <p:animMotion origin="layout" path="M -3.33333E-6 4.07407E-6 L -3.33333E-6 0.2574 " pathEditMode="relative" rAng="0" ptsTypes="AA">
                                      <p:cBhvr>
                                        <p:cTn id="6" dur="500" fill="hold"/>
                                        <p:tgtEl>
                                          <p:spTgt spid="53"/>
                                        </p:tgtEl>
                                        <p:attrNameLst>
                                          <p:attrName>ppt_x</p:attrName>
                                          <p:attrName>ppt_y</p:attrName>
                                        </p:attrNameLst>
                                      </p:cBhvr>
                                      <p:rCtr x="0" y="129"/>
                                    </p:animMotion>
                                  </p:childTnLst>
                                </p:cTn>
                              </p:par>
                            </p:childTnLst>
                          </p:cTn>
                        </p:par>
                        <p:par>
                          <p:cTn id="7" fill="hold">
                            <p:stCondLst>
                              <p:cond delay="1500"/>
                            </p:stCondLst>
                            <p:childTnLst>
                              <p:par>
                                <p:cTn id="8" presetID="10" presetClass="exit" presetSubtype="0" fill="hold" grpId="0" nodeType="afterEffect">
                                  <p:stCondLst>
                                    <p:cond delay="0"/>
                                  </p:stCondLst>
                                  <p:childTnLst>
                                    <p:animEffect transition="out" filter="fade">
                                      <p:cBhvr>
                                        <p:cTn id="9" dur="500"/>
                                        <p:tgtEl>
                                          <p:spTgt spid="52"/>
                                        </p:tgtEl>
                                      </p:cBhvr>
                                    </p:animEffect>
                                    <p:set>
                                      <p:cBhvr>
                                        <p:cTn id="10" dur="1" fill="hold">
                                          <p:stCondLst>
                                            <p:cond delay="499"/>
                                          </p:stCondLst>
                                        </p:cTn>
                                        <p:tgtEl>
                                          <p:spTgt spid="5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2000"/>
                                        <p:tgtEl>
                                          <p:spTgt spid="53"/>
                                        </p:tgtEl>
                                      </p:cBhvr>
                                    </p:animEffect>
                                    <p:set>
                                      <p:cBhvr>
                                        <p:cTn id="23" dur="1" fill="hold">
                                          <p:stCondLst>
                                            <p:cond delay="1999"/>
                                          </p:stCondLst>
                                        </p:cTn>
                                        <p:tgtEl>
                                          <p:spTgt spid="53"/>
                                        </p:tgtEl>
                                        <p:attrNameLst>
                                          <p:attrName>style.visibility</p:attrName>
                                        </p:attrNameLst>
                                      </p:cBhvr>
                                      <p:to>
                                        <p:strVal val="hidden"/>
                                      </p:to>
                                    </p:set>
                                  </p:childTnLst>
                                </p:cTn>
                              </p:par>
                              <p:par>
                                <p:cTn id="24" presetID="35" presetClass="emph" presetSubtype="0" repeatCount="indefinite" fill="hold" grpId="1" nodeType="withEffect">
                                  <p:stCondLst>
                                    <p:cond delay="0"/>
                                  </p:stCondLst>
                                  <p:childTnLst>
                                    <p:anim calcmode="discrete" valueType="str">
                                      <p:cBhvr>
                                        <p:cTn id="25" dur="100" fill="hold"/>
                                        <p:tgtEl>
                                          <p:spTgt spid="49"/>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49"/>
                                        </p:tgtEl>
                                        <p:attrNameLst>
                                          <p:attrName>ppt_c</p:attrName>
                                        </p:attrNameLst>
                                      </p:cBhvr>
                                      <p:to>
                                        <a:srgbClr val="CFCFCF"/>
                                      </p:to>
                                    </p:animClr>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arn(inVertical)">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arn(inVertical)">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barn(inVertical)">
                                      <p:cBhvr>
                                        <p:cTn id="8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31" grpId="0"/>
      <p:bldP spid="32" grpId="0"/>
      <p:bldP spid="33" grpId="0" animBg="1"/>
      <p:bldP spid="49" grpId="0" animBg="1"/>
      <p:bldP spid="49" grpId="1" animBg="1"/>
      <p:bldP spid="50" grpId="0" animBg="1"/>
      <p:bldP spid="51"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0550" y="457200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latin typeface="Times New Roman" panose="02020603050405020304" pitchFamily="18" charset="0"/>
                <a:cs typeface="Times New Roman" panose="02020603050405020304" pitchFamily="18" charset="0"/>
              </a:rPr>
              <a:t>Hình 13.2: Đồ thị dao động âm hiển thị trên màn hình dao động kí.</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9342" y="1447800"/>
            <a:ext cx="7467600" cy="3171825"/>
          </a:xfrm>
          <a:prstGeom prst="rect">
            <a:avLst/>
          </a:prstGeom>
        </p:spPr>
      </p:pic>
    </p:spTree>
    <p:extLst>
      <p:ext uri="{BB962C8B-B14F-4D97-AF65-F5344CB8AC3E}">
        <p14:creationId xmlns:p14="http://schemas.microsoft.com/office/powerpoint/2010/main" val="3149037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p:cNvSpPr>
          <p:nvPr/>
        </p:nvSpPr>
        <p:spPr bwMode="gray">
          <a:xfrm rot="4611158">
            <a:off x="1212800" y="4713768"/>
            <a:ext cx="286679" cy="913066"/>
          </a:xfrm>
          <a:prstGeom prst="rightBrace">
            <a:avLst>
              <a:gd name="adj1" fmla="val 0"/>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altLang="en-US"/>
          </a:p>
        </p:txBody>
      </p:sp>
      <p:grpSp>
        <p:nvGrpSpPr>
          <p:cNvPr id="7" name="Group 37"/>
          <p:cNvGrpSpPr>
            <a:grpSpLocks/>
          </p:cNvGrpSpPr>
          <p:nvPr/>
        </p:nvGrpSpPr>
        <p:grpSpPr bwMode="auto">
          <a:xfrm>
            <a:off x="817396" y="2616594"/>
            <a:ext cx="1123055" cy="2286071"/>
            <a:chOff x="1263650" y="493713"/>
            <a:chExt cx="1383109" cy="2895367"/>
          </a:xfrm>
        </p:grpSpPr>
        <p:sp>
          <p:nvSpPr>
            <p:cNvPr id="8" name="Line 10"/>
            <p:cNvSpPr>
              <a:spLocks noChangeShapeType="1"/>
            </p:cNvSpPr>
            <p:nvPr/>
          </p:nvSpPr>
          <p:spPr bwMode="gray">
            <a:xfrm>
              <a:off x="1263650" y="493713"/>
              <a:ext cx="1066277" cy="2589464"/>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394"/>
            </a:p>
          </p:txBody>
        </p:sp>
        <p:sp>
          <p:nvSpPr>
            <p:cNvPr id="9" name="Oval 11"/>
            <p:cNvSpPr>
              <a:spLocks noChangeArrowheads="1"/>
            </p:cNvSpPr>
            <p:nvPr/>
          </p:nvSpPr>
          <p:spPr bwMode="gray">
            <a:xfrm>
              <a:off x="2221798" y="3072164"/>
              <a:ext cx="424961" cy="316916"/>
            </a:xfrm>
            <a:prstGeom prst="ellipse">
              <a:avLst/>
            </a:prstGeom>
            <a:solidFill>
              <a:schemeClr val="accent5">
                <a:lumMod val="75000"/>
              </a:schemeClr>
            </a:solidFill>
            <a:ln w="9525" algn="ctr">
              <a:solidFill>
                <a:schemeClr val="tx1"/>
              </a:solidFill>
              <a:prstDash val="solid"/>
              <a:round/>
              <a:headEnd/>
              <a:tailEnd/>
            </a:ln>
          </p:spPr>
          <p:txBody>
            <a:bodyPr wrap="none" anchor="ctr"/>
            <a:lstStyle/>
            <a:p>
              <a:pPr>
                <a:defRPr/>
              </a:pPr>
              <a:endParaRPr lang="en-US" sz="2394"/>
            </a:p>
          </p:txBody>
        </p:sp>
      </p:grpSp>
      <p:sp>
        <p:nvSpPr>
          <p:cNvPr id="11" name="Text Box 22"/>
          <p:cNvSpPr txBox="1">
            <a:spLocks noChangeArrowheads="1"/>
          </p:cNvSpPr>
          <p:nvPr/>
        </p:nvSpPr>
        <p:spPr bwMode="auto">
          <a:xfrm>
            <a:off x="330849" y="5043080"/>
            <a:ext cx="51443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defRPr/>
            </a:pPr>
            <a:r>
              <a:rPr lang="en-US" altLang="en-US" sz="2500" dirty="0"/>
              <a:t> </a:t>
            </a:r>
            <a:r>
              <a:rPr lang="en-US" altLang="en-US" sz="2500" dirty="0" smtClean="0"/>
              <a:t>A</a:t>
            </a:r>
            <a:endParaRPr lang="en-US" altLang="en-US" sz="2500" dirty="0"/>
          </a:p>
        </p:txBody>
      </p:sp>
      <p:grpSp>
        <p:nvGrpSpPr>
          <p:cNvPr id="12" name="Group 36"/>
          <p:cNvGrpSpPr>
            <a:grpSpLocks/>
          </p:cNvGrpSpPr>
          <p:nvPr/>
        </p:nvGrpSpPr>
        <p:grpSpPr bwMode="auto">
          <a:xfrm>
            <a:off x="374215" y="2553925"/>
            <a:ext cx="872817" cy="2595563"/>
            <a:chOff x="882650" y="417513"/>
            <a:chExt cx="762000" cy="3161427"/>
          </a:xfrm>
        </p:grpSpPr>
        <p:sp>
          <p:nvSpPr>
            <p:cNvPr id="13" name="Rectangle 6" descr="Light upward diagonal"/>
            <p:cNvSpPr>
              <a:spLocks noChangeArrowheads="1"/>
            </p:cNvSpPr>
            <p:nvPr/>
          </p:nvSpPr>
          <p:spPr bwMode="gray">
            <a:xfrm>
              <a:off x="882650" y="417513"/>
              <a:ext cx="762000" cy="76332"/>
            </a:xfrm>
            <a:prstGeom prst="rect">
              <a:avLst/>
            </a:prstGeom>
            <a:pattFill prst="ltUpDiag">
              <a:fgClr>
                <a:srgbClr val="000000"/>
              </a:fgClr>
              <a:bgClr>
                <a:schemeClr val="bg1"/>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altLang="en-US" sz="2394"/>
            </a:p>
          </p:txBody>
        </p:sp>
        <p:sp>
          <p:nvSpPr>
            <p:cNvPr id="14" name="Line 8"/>
            <p:cNvSpPr>
              <a:spLocks noChangeShapeType="1"/>
            </p:cNvSpPr>
            <p:nvPr/>
          </p:nvSpPr>
          <p:spPr bwMode="gray">
            <a:xfrm>
              <a:off x="1264495" y="493845"/>
              <a:ext cx="0" cy="2819523"/>
            </a:xfrm>
            <a:prstGeom prst="line">
              <a:avLst/>
            </a:prstGeom>
            <a:noFill/>
            <a:ln w="12700">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pPr>
                <a:defRPr/>
              </a:pPr>
              <a:endParaRPr lang="en-US" sz="2394"/>
            </a:p>
          </p:txBody>
        </p:sp>
        <p:cxnSp>
          <p:nvCxnSpPr>
            <p:cNvPr id="15" name="Straight Connector 14"/>
            <p:cNvCxnSpPr/>
            <p:nvPr/>
          </p:nvCxnSpPr>
          <p:spPr bwMode="auto">
            <a:xfrm>
              <a:off x="882650" y="493845"/>
              <a:ext cx="762000" cy="1591"/>
            </a:xfrm>
            <a:prstGeom prst="line">
              <a:avLst/>
            </a:prstGeom>
          </p:spPr>
          <p:style>
            <a:lnRef idx="3">
              <a:schemeClr val="dk1"/>
            </a:lnRef>
            <a:fillRef idx="0">
              <a:schemeClr val="dk1"/>
            </a:fillRef>
            <a:effectRef idx="2">
              <a:schemeClr val="dk1"/>
            </a:effectRef>
            <a:fontRef idx="minor">
              <a:schemeClr val="tx1"/>
            </a:fontRef>
          </p:style>
        </p:cxnSp>
        <p:sp>
          <p:nvSpPr>
            <p:cNvPr id="16" name="Oval 11"/>
            <p:cNvSpPr>
              <a:spLocks noChangeArrowheads="1"/>
            </p:cNvSpPr>
            <p:nvPr/>
          </p:nvSpPr>
          <p:spPr bwMode="gray">
            <a:xfrm>
              <a:off x="1125949" y="3262480"/>
              <a:ext cx="287228" cy="316460"/>
            </a:xfrm>
            <a:prstGeom prst="ellipse">
              <a:avLst/>
            </a:prstGeom>
            <a:solidFill>
              <a:schemeClr val="accent5">
                <a:lumMod val="75000"/>
              </a:schemeClr>
            </a:solidFill>
            <a:ln w="9525" algn="ctr">
              <a:solidFill>
                <a:schemeClr val="tx1"/>
              </a:solidFill>
              <a:prstDash val="solid"/>
              <a:round/>
              <a:headEnd/>
              <a:tailEnd/>
            </a:ln>
          </p:spPr>
          <p:txBody>
            <a:bodyPr wrap="none" anchor="ctr"/>
            <a:lstStyle/>
            <a:p>
              <a:pPr>
                <a:defRPr/>
              </a:pPr>
              <a:endParaRPr lang="en-US" sz="2394"/>
            </a:p>
          </p:txBody>
        </p:sp>
      </p:grpSp>
      <p:sp>
        <p:nvSpPr>
          <p:cNvPr id="17" name="Text Box 22"/>
          <p:cNvSpPr txBox="1">
            <a:spLocks noChangeArrowheads="1"/>
          </p:cNvSpPr>
          <p:nvPr/>
        </p:nvSpPr>
        <p:spPr bwMode="auto">
          <a:xfrm>
            <a:off x="1853257" y="4661115"/>
            <a:ext cx="51443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defRPr/>
            </a:pPr>
            <a:r>
              <a:rPr lang="en-US" altLang="en-US" sz="2500" dirty="0"/>
              <a:t> B</a:t>
            </a:r>
          </a:p>
        </p:txBody>
      </p:sp>
      <p:sp>
        <p:nvSpPr>
          <p:cNvPr id="18" name="Text Box 21"/>
          <p:cNvSpPr txBox="1">
            <a:spLocks noChangeArrowheads="1"/>
          </p:cNvSpPr>
          <p:nvPr/>
        </p:nvSpPr>
        <p:spPr bwMode="auto">
          <a:xfrm>
            <a:off x="97910" y="11475"/>
            <a:ext cx="5235380" cy="523220"/>
          </a:xfrm>
          <a:prstGeom prst="rect">
            <a:avLst/>
          </a:prstGeom>
          <a:noFill/>
          <a:ln w="9525">
            <a:noFill/>
            <a:miter lim="800000"/>
            <a:headEnd/>
            <a:tailEnd/>
          </a:ln>
          <a:effectLst/>
        </p:spPr>
        <p:txBody>
          <a:bodyPr wrap="square">
            <a:spAutoFit/>
          </a:bodyPr>
          <a:lstStyle/>
          <a:p>
            <a:pPr eaLnBrk="1" hangingPunct="1">
              <a:spcBef>
                <a:spcPct val="50000"/>
              </a:spcBef>
              <a:defRPr/>
            </a:pPr>
            <a:r>
              <a:rPr lang="en-US" altLang="en-US" sz="2800" b="1" i="1" u="sng" dirty="0">
                <a:latin typeface="Times New Roman" pitchFamily="18" charset="0"/>
                <a:cs typeface="Times New Roman" pitchFamily="18" charset="0"/>
              </a:rPr>
              <a:t>* Tìm hiểu về biên độ dao động</a:t>
            </a:r>
            <a:r>
              <a:rPr lang="en-US" altLang="en-US" sz="2800" b="1" i="1" dirty="0">
                <a:latin typeface="Times New Roman" pitchFamily="18" charset="0"/>
                <a:cs typeface="Times New Roman" pitchFamily="18" charset="0"/>
              </a:rPr>
              <a:t>:</a:t>
            </a:r>
          </a:p>
        </p:txBody>
      </p:sp>
      <p:sp>
        <p:nvSpPr>
          <p:cNvPr id="19" name="Rounded Rectangular Callout 18"/>
          <p:cNvSpPr/>
          <p:nvPr/>
        </p:nvSpPr>
        <p:spPr bwMode="auto">
          <a:xfrm>
            <a:off x="6335769" y="403891"/>
            <a:ext cx="2216593" cy="375507"/>
          </a:xfrm>
          <a:prstGeom prst="wedgeRoundRectCallout">
            <a:avLst>
              <a:gd name="adj1" fmla="val 1028"/>
              <a:gd name="adj2" fmla="val 173228"/>
              <a:gd name="adj3" fmla="val 16667"/>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spcBef>
                <a:spcPct val="50000"/>
              </a:spcBef>
              <a:defRPr/>
            </a:pPr>
            <a:r>
              <a:rPr lang="en-US" altLang="en-US" sz="2000" b="1" i="1" dirty="0">
                <a:solidFill>
                  <a:srgbClr val="FF0000"/>
                </a:solidFill>
                <a:latin typeface="Times New Roman" panose="02020603050405020304" pitchFamily="18" charset="0"/>
                <a:cs typeface="Times New Roman" panose="02020603050405020304" pitchFamily="18" charset="0"/>
              </a:rPr>
              <a:t>Biên độ dao động</a:t>
            </a:r>
          </a:p>
        </p:txBody>
      </p:sp>
      <p:sp>
        <p:nvSpPr>
          <p:cNvPr id="20" name="Arc 23"/>
          <p:cNvSpPr>
            <a:spLocks noChangeArrowheads="1"/>
          </p:cNvSpPr>
          <p:nvPr/>
        </p:nvSpPr>
        <p:spPr bwMode="auto">
          <a:xfrm rot="5569835" flipH="1">
            <a:off x="2025137" y="1038368"/>
            <a:ext cx="798909" cy="2570967"/>
          </a:xfrm>
          <a:custGeom>
            <a:avLst/>
            <a:gdLst>
              <a:gd name="T0" fmla="*/ 701008 w 1143000"/>
              <a:gd name="T1" fmla="*/ 86802 h 3733800"/>
              <a:gd name="T2" fmla="*/ 533400 w 1143000"/>
              <a:gd name="T3" fmla="*/ 1713706 h 3733800"/>
              <a:gd name="T4" fmla="*/ 1066070 w 1143000"/>
              <a:gd name="T5" fmla="*/ 1803349 h 3733800"/>
              <a:gd name="T6" fmla="*/ 11796480 60000 65536"/>
              <a:gd name="T7" fmla="*/ 11796480 60000 65536"/>
              <a:gd name="T8" fmla="*/ 5898240 60000 65536"/>
              <a:gd name="T9" fmla="*/ 751080 w 1143000"/>
              <a:gd name="T10" fmla="*/ 94562 h 3733800"/>
              <a:gd name="T11" fmla="*/ 1143000 w 1143000"/>
              <a:gd name="T12" fmla="*/ 1964556 h 3733800"/>
            </a:gdLst>
            <a:ahLst/>
            <a:cxnLst>
              <a:cxn ang="T6">
                <a:pos x="T0" y="T1"/>
              </a:cxn>
              <a:cxn ang="T7">
                <a:pos x="T2" y="T3"/>
              </a:cxn>
              <a:cxn ang="T8">
                <a:pos x="T4" y="T5"/>
              </a:cxn>
            </a:cxnLst>
            <a:rect l="T9" t="T10" r="T11" b="T12"/>
            <a:pathLst>
              <a:path w="1143000" h="3733800" stroke="0">
                <a:moveTo>
                  <a:pt x="751080" y="94561"/>
                </a:moveTo>
                <a:lnTo>
                  <a:pt x="751079" y="94561"/>
                </a:lnTo>
                <a:cubicBezTo>
                  <a:pt x="985032" y="347519"/>
                  <a:pt x="1143000" y="1061879"/>
                  <a:pt x="1143000" y="1866900"/>
                </a:cubicBezTo>
                <a:cubicBezTo>
                  <a:pt x="1143000" y="1899469"/>
                  <a:pt x="1142739" y="1932033"/>
                  <a:pt x="1142217" y="1964557"/>
                </a:cubicBezTo>
                <a:lnTo>
                  <a:pt x="571500" y="1866900"/>
                </a:lnTo>
                <a:close/>
              </a:path>
              <a:path w="1143000" h="3733800" fill="none">
                <a:moveTo>
                  <a:pt x="751080" y="94561"/>
                </a:moveTo>
                <a:lnTo>
                  <a:pt x="751079" y="94561"/>
                </a:lnTo>
                <a:cubicBezTo>
                  <a:pt x="985032" y="347519"/>
                  <a:pt x="1143000" y="1061879"/>
                  <a:pt x="1143000" y="1866900"/>
                </a:cubicBezTo>
                <a:cubicBezTo>
                  <a:pt x="1143000" y="1899469"/>
                  <a:pt x="1142739" y="1932033"/>
                  <a:pt x="1142217" y="1964557"/>
                </a:cubicBezTo>
              </a:path>
            </a:pathLst>
          </a:custGeom>
          <a:solidFill>
            <a:schemeClr val="bg1"/>
          </a:solidFill>
          <a:ln w="57150" algn="ctr">
            <a:solidFill>
              <a:schemeClr val="tx1"/>
            </a:solidFill>
            <a:prstDash val="sysDot"/>
            <a:round/>
            <a:headEnd/>
            <a:tailEnd/>
          </a:ln>
        </p:spPr>
        <p:txBody>
          <a:bodyPr rot="10800000" vert="eaVert"/>
          <a:lstStyle/>
          <a:p>
            <a:pPr>
              <a:defRPr/>
            </a:pPr>
            <a:endParaRPr lang="en-US" sz="2394"/>
          </a:p>
        </p:txBody>
      </p:sp>
      <p:sp>
        <p:nvSpPr>
          <p:cNvPr id="21" name="Arc 23"/>
          <p:cNvSpPr>
            <a:spLocks noChangeArrowheads="1"/>
          </p:cNvSpPr>
          <p:nvPr/>
        </p:nvSpPr>
        <p:spPr bwMode="auto">
          <a:xfrm rot="5139068">
            <a:off x="1994011" y="-5587"/>
            <a:ext cx="854869" cy="2801328"/>
          </a:xfrm>
          <a:custGeom>
            <a:avLst/>
            <a:gdLst>
              <a:gd name="T0" fmla="*/ 751080 w 1143000"/>
              <a:gd name="T1" fmla="*/ 94561 h 3733800"/>
              <a:gd name="T2" fmla="*/ 571500 w 1143000"/>
              <a:gd name="T3" fmla="*/ 1866900 h 3733800"/>
              <a:gd name="T4" fmla="*/ 1142218 w 1143000"/>
              <a:gd name="T5" fmla="*/ 1964557 h 3733800"/>
              <a:gd name="T6" fmla="*/ 11796480 60000 65536"/>
              <a:gd name="T7" fmla="*/ 11796480 60000 65536"/>
              <a:gd name="T8" fmla="*/ 5898240 60000 65536"/>
              <a:gd name="T9" fmla="*/ 751080 w 1143000"/>
              <a:gd name="T10" fmla="*/ 94561 h 3733800"/>
              <a:gd name="T11" fmla="*/ 1143000 w 1143000"/>
              <a:gd name="T12" fmla="*/ 1964557 h 3733800"/>
            </a:gdLst>
            <a:ahLst/>
            <a:cxnLst>
              <a:cxn ang="T6">
                <a:pos x="T0" y="T1"/>
              </a:cxn>
              <a:cxn ang="T7">
                <a:pos x="T2" y="T3"/>
              </a:cxn>
              <a:cxn ang="T8">
                <a:pos x="T4" y="T5"/>
              </a:cxn>
            </a:cxnLst>
            <a:rect l="T9" t="T10" r="T11" b="T12"/>
            <a:pathLst>
              <a:path w="1143000" h="3733800" stroke="0">
                <a:moveTo>
                  <a:pt x="751080" y="94561"/>
                </a:moveTo>
                <a:lnTo>
                  <a:pt x="751079" y="94561"/>
                </a:lnTo>
                <a:cubicBezTo>
                  <a:pt x="985032" y="347519"/>
                  <a:pt x="1143000" y="1061879"/>
                  <a:pt x="1143000" y="1866900"/>
                </a:cubicBezTo>
                <a:cubicBezTo>
                  <a:pt x="1143000" y="1899469"/>
                  <a:pt x="1142739" y="1932033"/>
                  <a:pt x="1142217" y="1964557"/>
                </a:cubicBezTo>
                <a:lnTo>
                  <a:pt x="571500" y="1866900"/>
                </a:lnTo>
                <a:close/>
              </a:path>
              <a:path w="1143000" h="3733800" fill="none">
                <a:moveTo>
                  <a:pt x="751080" y="94561"/>
                </a:moveTo>
                <a:lnTo>
                  <a:pt x="751079" y="94561"/>
                </a:lnTo>
                <a:cubicBezTo>
                  <a:pt x="985032" y="347519"/>
                  <a:pt x="1143000" y="1061879"/>
                  <a:pt x="1143000" y="1866900"/>
                </a:cubicBezTo>
                <a:cubicBezTo>
                  <a:pt x="1143000" y="1899469"/>
                  <a:pt x="1142739" y="1932033"/>
                  <a:pt x="1142217" y="1964557"/>
                </a:cubicBezTo>
              </a:path>
            </a:pathLst>
          </a:custGeom>
          <a:solidFill>
            <a:schemeClr val="bg1"/>
          </a:solidFill>
          <a:ln w="57150" algn="ctr">
            <a:solidFill>
              <a:schemeClr val="tx1"/>
            </a:solidFill>
            <a:prstDash val="sysDot"/>
            <a:round/>
            <a:headEnd/>
            <a:tailEnd/>
          </a:ln>
        </p:spPr>
        <p:txBody>
          <a:bodyPr rot="10800000" vert="eaVert"/>
          <a:lstStyle/>
          <a:p>
            <a:pPr>
              <a:defRPr/>
            </a:pPr>
            <a:endParaRPr lang="en-US" sz="2394"/>
          </a:p>
        </p:txBody>
      </p:sp>
      <p:cxnSp>
        <p:nvCxnSpPr>
          <p:cNvPr id="22" name="Straight Connector 24"/>
          <p:cNvCxnSpPr>
            <a:cxnSpLocks noChangeShapeType="1"/>
          </p:cNvCxnSpPr>
          <p:nvPr/>
        </p:nvCxnSpPr>
        <p:spPr bwMode="auto">
          <a:xfrm flipV="1">
            <a:off x="1428870" y="1865773"/>
            <a:ext cx="921972" cy="2381"/>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3" name="Rectangle 22"/>
          <p:cNvSpPr/>
          <p:nvPr/>
        </p:nvSpPr>
        <p:spPr bwMode="auto">
          <a:xfrm>
            <a:off x="1431443" y="1907927"/>
            <a:ext cx="971550" cy="194780"/>
          </a:xfrm>
          <a:prstGeom prst="rect">
            <a:avLst/>
          </a:prstGeom>
          <a:solidFill>
            <a:schemeClr val="accent2">
              <a:lumMod val="60000"/>
              <a:lumOff val="40000"/>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a:defRPr/>
            </a:pPr>
            <a:endParaRPr lang="en-US" sz="2394">
              <a:solidFill>
                <a:schemeClr val="tx1"/>
              </a:solidFill>
              <a:latin typeface="Times New Roman" panose="02020603050405020304" pitchFamily="18" charset="0"/>
            </a:endParaRPr>
          </a:p>
        </p:txBody>
      </p:sp>
      <p:cxnSp>
        <p:nvCxnSpPr>
          <p:cNvPr id="24" name="Straight Connector 23"/>
          <p:cNvCxnSpPr>
            <a:cxnSpLocks noChangeShapeType="1"/>
          </p:cNvCxnSpPr>
          <p:nvPr/>
        </p:nvCxnSpPr>
        <p:spPr bwMode="auto">
          <a:xfrm>
            <a:off x="3737072" y="1421925"/>
            <a:ext cx="1943145" cy="119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5" name="Straight Arrow Connector 24"/>
          <p:cNvCxnSpPr>
            <a:cxnSpLocks noChangeShapeType="1"/>
          </p:cNvCxnSpPr>
          <p:nvPr/>
        </p:nvCxnSpPr>
        <p:spPr bwMode="auto">
          <a:xfrm>
            <a:off x="5333290" y="1411124"/>
            <a:ext cx="5256" cy="507024"/>
          </a:xfrm>
          <a:prstGeom prst="straightConnector1">
            <a:avLst/>
          </a:prstGeom>
          <a:noFill/>
          <a:ln w="28575" algn="ctr">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cxnSp>
        <p:nvCxnSpPr>
          <p:cNvPr id="26" name="Straight Connector 25"/>
          <p:cNvCxnSpPr>
            <a:cxnSpLocks noChangeShapeType="1"/>
          </p:cNvCxnSpPr>
          <p:nvPr/>
        </p:nvCxnSpPr>
        <p:spPr bwMode="auto">
          <a:xfrm>
            <a:off x="2417213" y="1882458"/>
            <a:ext cx="3326630" cy="3181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7" name="TextBox 26"/>
          <p:cNvSpPr txBox="1">
            <a:spLocks noChangeArrowheads="1"/>
          </p:cNvSpPr>
          <p:nvPr/>
        </p:nvSpPr>
        <p:spPr bwMode="auto">
          <a:xfrm>
            <a:off x="3937731" y="972450"/>
            <a:ext cx="2570967" cy="400110"/>
          </a:xfrm>
          <a:prstGeom prst="rect">
            <a:avLst/>
          </a:prstGeom>
          <a:noFill/>
          <a:ln w="9525">
            <a:noFill/>
            <a:miter lim="800000"/>
            <a:headEnd/>
            <a:tailEnd/>
          </a:ln>
        </p:spPr>
        <p:txBody>
          <a:bodyPr>
            <a:spAutoFit/>
          </a:bodyPr>
          <a:lstStyle/>
          <a:p>
            <a:pPr>
              <a:defRPr/>
            </a:pPr>
            <a:r>
              <a:rPr lang="en-US" sz="2000" b="1" dirty="0" err="1">
                <a:latin typeface="Times New Roman" pitchFamily="18" charset="0"/>
                <a:cs typeface="Times New Roman" pitchFamily="18" charset="0"/>
              </a:rPr>
              <a:t>Vị</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nhất</a:t>
            </a:r>
            <a:endParaRPr lang="en-US" sz="2000" b="1" dirty="0">
              <a:latin typeface="Times New Roman" pitchFamily="18" charset="0"/>
              <a:cs typeface="Times New Roman" pitchFamily="18" charset="0"/>
            </a:endParaRPr>
          </a:p>
        </p:txBody>
      </p:sp>
      <p:sp>
        <p:nvSpPr>
          <p:cNvPr id="28" name="TextBox 27"/>
          <p:cNvSpPr txBox="1">
            <a:spLocks noChangeArrowheads="1"/>
          </p:cNvSpPr>
          <p:nvPr/>
        </p:nvSpPr>
        <p:spPr bwMode="auto">
          <a:xfrm>
            <a:off x="4001769" y="1918148"/>
            <a:ext cx="2877942" cy="400110"/>
          </a:xfrm>
          <a:prstGeom prst="rect">
            <a:avLst/>
          </a:prstGeom>
          <a:noFill/>
          <a:ln w="9525">
            <a:noFill/>
            <a:miter lim="800000"/>
            <a:headEnd/>
            <a:tailEnd/>
          </a:ln>
        </p:spPr>
        <p:txBody>
          <a:bodyPr wrap="square">
            <a:spAutoFit/>
          </a:bodyPr>
          <a:lstStyle/>
          <a:p>
            <a:pPr>
              <a:defRPr/>
            </a:pPr>
            <a:r>
              <a:rPr lang="en-US" sz="2000" b="1" dirty="0" err="1">
                <a:latin typeface="Times New Roman" pitchFamily="18" charset="0"/>
                <a:cs typeface="Times New Roman" pitchFamily="18" charset="0"/>
              </a:rPr>
              <a:t>Vị</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bằng</a:t>
            </a:r>
            <a:endParaRPr lang="en-US" sz="2000" b="1" dirty="0">
              <a:latin typeface="Times New Roman" pitchFamily="18" charset="0"/>
              <a:cs typeface="Times New Roman" pitchFamily="18" charset="0"/>
            </a:endParaRPr>
          </a:p>
        </p:txBody>
      </p:sp>
      <p:sp>
        <p:nvSpPr>
          <p:cNvPr id="29" name="Rounded Rectangular Callout 17"/>
          <p:cNvSpPr/>
          <p:nvPr/>
        </p:nvSpPr>
        <p:spPr bwMode="auto">
          <a:xfrm>
            <a:off x="6216932" y="1274558"/>
            <a:ext cx="2454269" cy="454606"/>
          </a:xfrm>
          <a:prstGeom prst="wedgeRoundRectCallout">
            <a:avLst>
              <a:gd name="adj1" fmla="val -82033"/>
              <a:gd name="adj2" fmla="val 34555"/>
              <a:gd name="adj3" fmla="val 16667"/>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just">
              <a:defRPr/>
            </a:pPr>
            <a:r>
              <a:rPr lang="en-US" sz="2000" b="1" dirty="0" smtClean="0">
                <a:latin typeface="Times New Roman" pitchFamily="18" charset="0"/>
                <a:cs typeface="Times New Roman" pitchFamily="18" charset="0"/>
              </a:rPr>
              <a:t>Độ lệch lớn nhất</a:t>
            </a:r>
            <a:endParaRPr lang="en-US" sz="2000" b="1" dirty="0">
              <a:latin typeface="Times New Roman" pitchFamily="18" charset="0"/>
              <a:cs typeface="Times New Roman" pitchFamily="18" charset="0"/>
            </a:endParaRPr>
          </a:p>
        </p:txBody>
      </p:sp>
      <p:cxnSp>
        <p:nvCxnSpPr>
          <p:cNvPr id="30" name="Straight Connector 29"/>
          <p:cNvCxnSpPr>
            <a:cxnSpLocks noChangeShapeType="1"/>
          </p:cNvCxnSpPr>
          <p:nvPr/>
        </p:nvCxnSpPr>
        <p:spPr bwMode="auto">
          <a:xfrm>
            <a:off x="2347031" y="1864582"/>
            <a:ext cx="1371421" cy="2381"/>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pic>
        <p:nvPicPr>
          <p:cNvPr id="66" name="Picture 65"/>
          <p:cNvPicPr>
            <a:picLocks noChangeAspect="1"/>
          </p:cNvPicPr>
          <p:nvPr/>
        </p:nvPicPr>
        <p:blipFill>
          <a:blip r:embed="rId2"/>
          <a:stretch>
            <a:fillRect/>
          </a:stretch>
        </p:blipFill>
        <p:spPr>
          <a:xfrm>
            <a:off x="4327856" y="4361414"/>
            <a:ext cx="4343345" cy="1843706"/>
          </a:xfrm>
          <a:prstGeom prst="rect">
            <a:avLst/>
          </a:prstGeom>
        </p:spPr>
      </p:pic>
      <p:sp>
        <p:nvSpPr>
          <p:cNvPr id="67" name="Rectangle 66"/>
          <p:cNvSpPr/>
          <p:nvPr/>
        </p:nvSpPr>
        <p:spPr>
          <a:xfrm>
            <a:off x="4197211" y="6199100"/>
            <a:ext cx="4572000" cy="646331"/>
          </a:xfrm>
          <a:prstGeom prst="rect">
            <a:avLst/>
          </a:prstGeom>
        </p:spPr>
        <p:txBody>
          <a:bodyPr>
            <a:spAutoFit/>
          </a:bodyPr>
          <a:lstStyle/>
          <a:p>
            <a:pPr algn="ctr"/>
            <a:r>
              <a:rPr lang="en-US" dirty="0">
                <a:latin typeface="Times New Roman" panose="02020603050405020304" pitchFamily="18" charset="0"/>
                <a:cs typeface="Times New Roman" panose="02020603050405020304" pitchFamily="18" charset="0"/>
              </a:rPr>
              <a:t>Đồ thị dao động âm hiển thị trên màn hình dao động kí.</a:t>
            </a:r>
          </a:p>
        </p:txBody>
      </p:sp>
      <p:cxnSp>
        <p:nvCxnSpPr>
          <p:cNvPr id="71" name="Straight Arrow Connector 70"/>
          <p:cNvCxnSpPr>
            <a:cxnSpLocks noChangeShapeType="1"/>
          </p:cNvCxnSpPr>
          <p:nvPr/>
        </p:nvCxnSpPr>
        <p:spPr bwMode="auto">
          <a:xfrm flipH="1">
            <a:off x="6464931" y="4434531"/>
            <a:ext cx="18280" cy="847076"/>
          </a:xfrm>
          <a:prstGeom prst="straightConnector1">
            <a:avLst/>
          </a:prstGeom>
          <a:noFill/>
          <a:ln w="28575" algn="ctr">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cxnSp>
        <p:nvCxnSpPr>
          <p:cNvPr id="78" name="Straight Connector 77"/>
          <p:cNvCxnSpPr/>
          <p:nvPr/>
        </p:nvCxnSpPr>
        <p:spPr>
          <a:xfrm flipH="1" flipV="1">
            <a:off x="5808199" y="4011480"/>
            <a:ext cx="653636" cy="412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5291317" y="3743434"/>
            <a:ext cx="671979" cy="369332"/>
          </a:xfrm>
          <a:prstGeom prst="rect">
            <a:avLst/>
          </a:prstGeom>
        </p:spPr>
        <p:txBody>
          <a:bodyPr wrap="none">
            <a:spAutoFit/>
          </a:bodyPr>
          <a:lstStyle/>
          <a:p>
            <a:pPr algn="just">
              <a:defRPr/>
            </a:pPr>
            <a:r>
              <a:rPr lang="en-US" b="1" dirty="0" smtClean="0">
                <a:latin typeface="Times New Roman" pitchFamily="18" charset="0"/>
                <a:cs typeface="Times New Roman" pitchFamily="18" charset="0"/>
              </a:rPr>
              <a:t>Đỉnh</a:t>
            </a:r>
            <a:endParaRPr lang="en-US" b="1" dirty="0">
              <a:latin typeface="Times New Roman" pitchFamily="18" charset="0"/>
              <a:cs typeface="Times New Roman" pitchFamily="18" charset="0"/>
            </a:endParaRPr>
          </a:p>
        </p:txBody>
      </p:sp>
      <p:sp>
        <p:nvSpPr>
          <p:cNvPr id="90" name="Rounded Rectangular Callout 17"/>
          <p:cNvSpPr/>
          <p:nvPr/>
        </p:nvSpPr>
        <p:spPr bwMode="auto">
          <a:xfrm>
            <a:off x="1496275" y="5476500"/>
            <a:ext cx="2035664" cy="405932"/>
          </a:xfrm>
          <a:prstGeom prst="wedgeRoundRectCallout">
            <a:avLst>
              <a:gd name="adj1" fmla="val -55254"/>
              <a:gd name="adj2" fmla="val -93236"/>
              <a:gd name="adj3" fmla="val 16667"/>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just">
              <a:defRPr/>
            </a:pPr>
            <a:r>
              <a:rPr lang="en-US" sz="2000" b="1" dirty="0" smtClean="0">
                <a:latin typeface="Times New Roman" pitchFamily="18" charset="0"/>
                <a:cs typeface="Times New Roman" pitchFamily="18" charset="0"/>
              </a:rPr>
              <a:t>Độ lệch lớn nhất</a:t>
            </a:r>
            <a:endParaRPr lang="en-US" sz="2000" b="1" dirty="0">
              <a:latin typeface="Times New Roman" pitchFamily="18" charset="0"/>
              <a:cs typeface="Times New Roman" pitchFamily="18" charset="0"/>
            </a:endParaRPr>
          </a:p>
        </p:txBody>
      </p:sp>
      <p:sp>
        <p:nvSpPr>
          <p:cNvPr id="91" name="Rounded Rectangular Callout 90"/>
          <p:cNvSpPr/>
          <p:nvPr/>
        </p:nvSpPr>
        <p:spPr bwMode="auto">
          <a:xfrm>
            <a:off x="1428870" y="6322164"/>
            <a:ext cx="2216593" cy="400202"/>
          </a:xfrm>
          <a:prstGeom prst="wedgeRoundRectCallout">
            <a:avLst>
              <a:gd name="adj1" fmla="val -14839"/>
              <a:gd name="adj2" fmla="val -158824"/>
              <a:gd name="adj3" fmla="val 16667"/>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spcBef>
                <a:spcPct val="50000"/>
              </a:spcBef>
              <a:defRPr/>
            </a:pPr>
            <a:r>
              <a:rPr lang="en-US" altLang="en-US" sz="2000" b="1" i="1" dirty="0">
                <a:solidFill>
                  <a:srgbClr val="FF0000"/>
                </a:solidFill>
                <a:latin typeface="Times New Roman" panose="02020603050405020304" pitchFamily="18" charset="0"/>
                <a:cs typeface="Times New Roman" panose="02020603050405020304" pitchFamily="18" charset="0"/>
              </a:rPr>
              <a:t>Biên độ dao động</a:t>
            </a:r>
          </a:p>
        </p:txBody>
      </p:sp>
      <p:sp>
        <p:nvSpPr>
          <p:cNvPr id="92" name="Rounded Rectangular Callout 91"/>
          <p:cNvSpPr/>
          <p:nvPr/>
        </p:nvSpPr>
        <p:spPr bwMode="auto">
          <a:xfrm>
            <a:off x="6964063" y="2869714"/>
            <a:ext cx="2162352" cy="375507"/>
          </a:xfrm>
          <a:prstGeom prst="wedgeRoundRectCallout">
            <a:avLst>
              <a:gd name="adj1" fmla="val 8962"/>
              <a:gd name="adj2" fmla="val 182593"/>
              <a:gd name="adj3" fmla="val 16667"/>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spcBef>
                <a:spcPct val="50000"/>
              </a:spcBef>
              <a:defRPr/>
            </a:pPr>
            <a:r>
              <a:rPr lang="en-US" altLang="en-US" sz="2000" b="1" i="1" dirty="0">
                <a:solidFill>
                  <a:srgbClr val="FF0000"/>
                </a:solidFill>
                <a:latin typeface="Times New Roman" panose="02020603050405020304" pitchFamily="18" charset="0"/>
                <a:cs typeface="Times New Roman" panose="02020603050405020304" pitchFamily="18" charset="0"/>
              </a:rPr>
              <a:t>Biên độ dao động</a:t>
            </a:r>
          </a:p>
        </p:txBody>
      </p:sp>
      <p:sp>
        <p:nvSpPr>
          <p:cNvPr id="94" name="Rounded Rectangular Callout 17"/>
          <p:cNvSpPr/>
          <p:nvPr/>
        </p:nvSpPr>
        <p:spPr bwMode="auto">
          <a:xfrm>
            <a:off x="6978717" y="3742850"/>
            <a:ext cx="2165283" cy="336047"/>
          </a:xfrm>
          <a:prstGeom prst="wedgeRoundRectCallout">
            <a:avLst>
              <a:gd name="adj1" fmla="val -71299"/>
              <a:gd name="adj2" fmla="val 242099"/>
              <a:gd name="adj3" fmla="val 16667"/>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just">
              <a:defRPr/>
            </a:pPr>
            <a:r>
              <a:rPr lang="en-US" sz="2000" b="1" dirty="0" smtClean="0">
                <a:latin typeface="Times New Roman" pitchFamily="18" charset="0"/>
                <a:cs typeface="Times New Roman" pitchFamily="18" charset="0"/>
              </a:rPr>
              <a:t>Độ lệch lớn nhất</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5032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barn(inVertical)">
                                      <p:cBhvr>
                                        <p:cTn id="1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1" grpId="0" animBg="1"/>
      <p:bldP spid="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bwMode="auto">
          <a:xfrm>
            <a:off x="398318" y="381000"/>
            <a:ext cx="822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US" altLang="en-US" sz="2800" b="1" dirty="0">
                <a:solidFill>
                  <a:srgbClr val="000000"/>
                </a:solidFill>
                <a:latin typeface="Times New Roman" panose="02020603050405020304" pitchFamily="18" charset="0"/>
                <a:cs typeface="Times New Roman" panose="02020603050405020304" pitchFamily="18" charset="0"/>
              </a:rPr>
              <a:t>* Tìm hiểu mối quan hệ giữa độ to của âm với biên độ âm </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lgn="ctr">
              <a:buNone/>
            </a:pPr>
            <a:r>
              <a:rPr lang="en-US" b="1" dirty="0">
                <a:latin typeface="Times New Roman" pitchFamily="18" charset="0"/>
                <a:cs typeface="Times New Roman" pitchFamily="18" charset="0"/>
              </a:rPr>
              <a:t>Chia </a:t>
            </a:r>
            <a:r>
              <a:rPr lang="en-US" b="1" dirty="0" err="1">
                <a:latin typeface="Times New Roman" pitchFamily="18" charset="0"/>
                <a:cs typeface="Times New Roman" pitchFamily="18" charset="0"/>
              </a:rPr>
              <a:t>lớp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thành</a:t>
            </a:r>
            <a:r>
              <a:rPr lang="en-US" b="1" dirty="0">
                <a:latin typeface="Times New Roman" pitchFamily="18" charset="0"/>
                <a:cs typeface="Times New Roman" pitchFamily="18" charset="0"/>
              </a:rPr>
              <a:t> 4 </a:t>
            </a:r>
            <a:r>
              <a:rPr lang="en-US" b="1" dirty="0" err="1">
                <a:latin typeface="Times New Roman" pitchFamily="18" charset="0"/>
                <a:cs typeface="Times New Roman" pitchFamily="18" charset="0"/>
              </a:rPr>
              <a:t>nhóm</a:t>
            </a:r>
            <a:endParaRPr lang="en-US" b="1" dirty="0">
              <a:latin typeface="Times New Roman" pitchFamily="18" charset="0"/>
              <a:cs typeface="Times New Roman" pitchFamily="18" charset="0"/>
            </a:endParaRPr>
          </a:p>
          <a:p>
            <a:pPr marL="0" indent="0" algn="ctr">
              <a:buNone/>
            </a:pPr>
            <a:endParaRPr lang="en-US" dirty="0">
              <a:latin typeface="Times New Roman" pitchFamily="18" charset="0"/>
              <a:cs typeface="Times New Roman" pitchFamily="18" charset="0"/>
            </a:endParaRPr>
          </a:p>
        </p:txBody>
      </p:sp>
      <p:sp>
        <p:nvSpPr>
          <p:cNvPr id="2" name="Rectangle 1"/>
          <p:cNvSpPr/>
          <p:nvPr/>
        </p:nvSpPr>
        <p:spPr>
          <a:xfrm>
            <a:off x="2322648" y="2374054"/>
            <a:ext cx="4572000" cy="461665"/>
          </a:xfrm>
          <a:prstGeom prst="rect">
            <a:avLst/>
          </a:prstGeom>
        </p:spPr>
        <p:txBody>
          <a:bodyPr>
            <a:spAutoFit/>
          </a:bodyPr>
          <a:lstStyle/>
          <a:p>
            <a:pPr algn="ctr"/>
            <a:r>
              <a:rPr lang="en-US" sz="2400" b="1" dirty="0">
                <a:solidFill>
                  <a:srgbClr val="FF0000"/>
                </a:solidFill>
                <a:latin typeface="Times New Roman" pitchFamily="18" charset="0"/>
                <a:cs typeface="Times New Roman" pitchFamily="18" charset="0"/>
              </a:rPr>
              <a:t>TN1: </a:t>
            </a:r>
            <a:r>
              <a:rPr lang="en-US" sz="2400" b="1" dirty="0" err="1">
                <a:latin typeface="Times New Roman" pitchFamily="18" charset="0"/>
                <a:cs typeface="Times New Roman" pitchFamily="18" charset="0"/>
              </a:rPr>
              <a:t>Gảy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thép</a:t>
            </a:r>
            <a:endParaRPr lang="en-US" sz="2400" b="1" dirty="0">
              <a:latin typeface="Times New Roman" pitchFamily="18" charset="0"/>
              <a:cs typeface="Times New Roman" pitchFamily="18" charset="0"/>
            </a:endParaRPr>
          </a:p>
        </p:txBody>
      </p:sp>
      <p:sp>
        <p:nvSpPr>
          <p:cNvPr id="5" name="Rectangle 4"/>
          <p:cNvSpPr/>
          <p:nvPr/>
        </p:nvSpPr>
        <p:spPr>
          <a:xfrm>
            <a:off x="2322648" y="2986095"/>
            <a:ext cx="4378036" cy="461665"/>
          </a:xfrm>
          <a:prstGeom prst="rect">
            <a:avLst/>
          </a:prstGeom>
        </p:spPr>
        <p:txBody>
          <a:bodyPr wrap="square">
            <a:spAutoFit/>
          </a:bodyPr>
          <a:lstStyle/>
          <a:p>
            <a:pPr algn="ctr">
              <a:defRPr/>
            </a:pPr>
            <a:r>
              <a:rPr lang="en-US" sz="2400" b="1" dirty="0">
                <a:solidFill>
                  <a:srgbClr val="FF0000"/>
                </a:solidFill>
                <a:latin typeface="Times New Roman" pitchFamily="18" charset="0"/>
                <a:cs typeface="Times New Roman" pitchFamily="18" charset="0"/>
              </a:rPr>
              <a:t>TN2: </a:t>
            </a:r>
            <a:r>
              <a:rPr lang="en-US" sz="2400" b="1" dirty="0">
                <a:latin typeface="Times New Roman" pitchFamily="18" charset="0"/>
                <a:cs typeface="Times New Roman" pitchFamily="18" charset="0"/>
              </a:rPr>
              <a:t>Gảy dây chun</a:t>
            </a:r>
          </a:p>
        </p:txBody>
      </p:sp>
      <p:sp>
        <p:nvSpPr>
          <p:cNvPr id="6" name="Rectangle 5"/>
          <p:cNvSpPr/>
          <p:nvPr/>
        </p:nvSpPr>
        <p:spPr>
          <a:xfrm>
            <a:off x="2327564" y="3627153"/>
            <a:ext cx="5063836" cy="461665"/>
          </a:xfrm>
          <a:prstGeom prst="rect">
            <a:avLst/>
          </a:prstGeom>
        </p:spPr>
        <p:txBody>
          <a:bodyPr wrap="square">
            <a:spAutoFit/>
          </a:bodyPr>
          <a:lstStyle/>
          <a:p>
            <a:pPr algn="ctr">
              <a:defRPr/>
            </a:pPr>
            <a:r>
              <a:rPr lang="en-US" sz="2400" b="1" dirty="0">
                <a:solidFill>
                  <a:srgbClr val="FF0000"/>
                </a:solidFill>
                <a:latin typeface="Times New Roman" pitchFamily="18" charset="0"/>
                <a:cs typeface="Times New Roman" pitchFamily="18" charset="0"/>
              </a:rPr>
              <a:t>TN3: </a:t>
            </a:r>
            <a:r>
              <a:rPr lang="en-US" sz="2400" b="1" dirty="0">
                <a:latin typeface="Times New Roman" pitchFamily="18" charset="0"/>
                <a:cs typeface="Times New Roman" pitchFamily="18" charset="0"/>
              </a:rPr>
              <a:t>Kéo mặt cốc cao su</a:t>
            </a:r>
          </a:p>
        </p:txBody>
      </p:sp>
      <p:sp>
        <p:nvSpPr>
          <p:cNvPr id="7" name="Rectangle 6"/>
          <p:cNvSpPr/>
          <p:nvPr/>
        </p:nvSpPr>
        <p:spPr>
          <a:xfrm>
            <a:off x="2057400" y="4307477"/>
            <a:ext cx="4648200" cy="461665"/>
          </a:xfrm>
          <a:prstGeom prst="rect">
            <a:avLst/>
          </a:prstGeom>
        </p:spPr>
        <p:txBody>
          <a:bodyPr wrap="square">
            <a:spAutoFit/>
          </a:bodyPr>
          <a:lstStyle/>
          <a:p>
            <a:pPr algn="ctr">
              <a:defRPr/>
            </a:pPr>
            <a:r>
              <a:rPr lang="en-US" sz="2400" b="1" dirty="0">
                <a:solidFill>
                  <a:srgbClr val="FF0000"/>
                </a:solidFill>
                <a:latin typeface="Times New Roman" pitchFamily="18" charset="0"/>
                <a:cs typeface="Times New Roman" pitchFamily="18" charset="0"/>
              </a:rPr>
              <a:t>TN4: </a:t>
            </a:r>
            <a:r>
              <a:rPr lang="en-US" sz="2400" b="1" dirty="0">
                <a:latin typeface="Times New Roman" pitchFamily="18" charset="0"/>
                <a:cs typeface="Times New Roman" pitchFamily="18" charset="0"/>
              </a:rPr>
              <a:t>Gõ âm thoa</a:t>
            </a:r>
          </a:p>
        </p:txBody>
      </p:sp>
      <p:sp>
        <p:nvSpPr>
          <p:cNvPr id="8" name="Rectangle 7"/>
          <p:cNvSpPr/>
          <p:nvPr/>
        </p:nvSpPr>
        <p:spPr>
          <a:xfrm>
            <a:off x="685800" y="5410200"/>
            <a:ext cx="7696200" cy="830997"/>
          </a:xfrm>
          <a:prstGeom prst="rect">
            <a:avLst/>
          </a:prstGeom>
        </p:spPr>
        <p:txBody>
          <a:bodyPr wrap="square">
            <a:spAutoFit/>
          </a:bodyPr>
          <a:lstStyle/>
          <a:p>
            <a:pPr algn="ctr">
              <a:defRPr/>
            </a:pPr>
            <a:r>
              <a:rPr lang="en-US" sz="2400" b="1" dirty="0">
                <a:latin typeface="Times New Roman" pitchFamily="18" charset="0"/>
                <a:cs typeface="Times New Roman" pitchFamily="18" charset="0"/>
              </a:rPr>
              <a:t>Mục đích thí nghiệm: Tạo âm to âm nhỏ và tìm mối liên hệ giữa độ to của âm với biên độ âm.</a:t>
            </a:r>
          </a:p>
        </p:txBody>
      </p:sp>
      <p:sp>
        <p:nvSpPr>
          <p:cNvPr id="9" name="Right Arrow 8"/>
          <p:cNvSpPr/>
          <p:nvPr/>
        </p:nvSpPr>
        <p:spPr>
          <a:xfrm>
            <a:off x="398318" y="5545350"/>
            <a:ext cx="381000" cy="28034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62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523989590"/>
              </p:ext>
            </p:extLst>
          </p:nvPr>
        </p:nvGraphicFramePr>
        <p:xfrm>
          <a:off x="0" y="1"/>
          <a:ext cx="9144000" cy="6886071"/>
        </p:xfrm>
        <a:graphic>
          <a:graphicData uri="http://schemas.openxmlformats.org/drawingml/2006/table">
            <a:tbl>
              <a:tblPr firstRow="1" bandRow="1">
                <a:tableStyleId>{5940675A-B579-460E-94D1-54222C63F5DA}</a:tableStyleId>
              </a:tblPr>
              <a:tblGrid>
                <a:gridCol w="1295400">
                  <a:extLst>
                    <a:ext uri="{9D8B030D-6E8A-4147-A177-3AD203B41FA5}">
                      <a16:colId xmlns:a16="http://schemas.microsoft.com/office/drawing/2014/main" xmlns="" val="20000"/>
                    </a:ext>
                  </a:extLst>
                </a:gridCol>
                <a:gridCol w="1542394">
                  <a:extLst>
                    <a:ext uri="{9D8B030D-6E8A-4147-A177-3AD203B41FA5}">
                      <a16:colId xmlns:a16="http://schemas.microsoft.com/office/drawing/2014/main" xmlns="" val="20001"/>
                    </a:ext>
                  </a:extLst>
                </a:gridCol>
                <a:gridCol w="6306206">
                  <a:extLst>
                    <a:ext uri="{9D8B030D-6E8A-4147-A177-3AD203B41FA5}">
                      <a16:colId xmlns:a16="http://schemas.microsoft.com/office/drawing/2014/main" xmlns="" val="20002"/>
                    </a:ext>
                  </a:extLst>
                </a:gridCol>
              </a:tblGrid>
              <a:tr h="835481">
                <a:tc>
                  <a:txBody>
                    <a:bodyPr/>
                    <a:lstStyle/>
                    <a:p>
                      <a:pPr algn="ctr"/>
                      <a:r>
                        <a:rPr lang="en-US" sz="2400" b="1" dirty="0">
                          <a:solidFill>
                            <a:srgbClr val="FF0000"/>
                          </a:solidFill>
                          <a:latin typeface="Times New Roman" pitchFamily="18" charset="0"/>
                          <a:cs typeface="Times New Roman" pitchFamily="18" charset="0"/>
                        </a:rPr>
                        <a:t>TN</a:t>
                      </a:r>
                    </a:p>
                  </a:txBody>
                  <a:tcPr/>
                </a:tc>
                <a:tc>
                  <a:txBody>
                    <a:bodyPr/>
                    <a:lstStyle/>
                    <a:p>
                      <a:pPr algn="ctr"/>
                      <a:r>
                        <a:rPr lang="en-US" sz="2400" b="1" dirty="0">
                          <a:solidFill>
                            <a:srgbClr val="FF0000"/>
                          </a:solidFill>
                          <a:latin typeface="Times New Roman" panose="02020603050405020304" pitchFamily="18" charset="0"/>
                          <a:cs typeface="Times New Roman" panose="02020603050405020304" pitchFamily="18" charset="0"/>
                        </a:rPr>
                        <a:t>Dụng</a:t>
                      </a:r>
                      <a:r>
                        <a:rPr lang="en-US" sz="2400" b="1" baseline="0" dirty="0">
                          <a:solidFill>
                            <a:srgbClr val="FF0000"/>
                          </a:solidFill>
                          <a:latin typeface="Times New Roman" panose="02020603050405020304" pitchFamily="18" charset="0"/>
                          <a:cs typeface="Times New Roman" panose="02020603050405020304" pitchFamily="18" charset="0"/>
                        </a:rPr>
                        <a:t> cụ</a:t>
                      </a:r>
                      <a:endParaRPr lang="en-US" sz="2400" b="1" dirty="0">
                        <a:solidFill>
                          <a:srgbClr val="FF0000"/>
                        </a:solidFill>
                        <a:latin typeface="Times New Roman" pitchFamily="18" charset="0"/>
                        <a:cs typeface="Times New Roman" pitchFamily="18" charset="0"/>
                      </a:endParaRPr>
                    </a:p>
                  </a:txBody>
                  <a:tcPr/>
                </a:tc>
                <a:tc>
                  <a:txBody>
                    <a:bodyPr/>
                    <a:lstStyle/>
                    <a:p>
                      <a:pPr algn="ctr"/>
                      <a:r>
                        <a:rPr lang="en-US" sz="2400" b="1" dirty="0">
                          <a:solidFill>
                            <a:srgbClr val="FF0000"/>
                          </a:solidFill>
                          <a:latin typeface="Times New Roman" panose="02020603050405020304" pitchFamily="18" charset="0"/>
                          <a:cs typeface="Times New Roman" panose="02020603050405020304" pitchFamily="18" charset="0"/>
                        </a:rPr>
                        <a:t>Cách</a:t>
                      </a:r>
                      <a:r>
                        <a:rPr lang="en-US" sz="2400" b="1" baseline="0" dirty="0">
                          <a:solidFill>
                            <a:srgbClr val="FF0000"/>
                          </a:solidFill>
                          <a:latin typeface="Times New Roman" panose="02020603050405020304" pitchFamily="18" charset="0"/>
                          <a:cs typeface="Times New Roman" panose="02020603050405020304" pitchFamily="18" charset="0"/>
                        </a:rPr>
                        <a:t> tiến hành</a:t>
                      </a:r>
                      <a:endParaRPr lang="en-US" sz="2400" b="1"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1545123">
                <a:tc>
                  <a:txBody>
                    <a:bodyPr/>
                    <a:lstStyle/>
                    <a:p>
                      <a:pPr algn="ctr"/>
                      <a:r>
                        <a:rPr lang="en-US" sz="2400" b="1" dirty="0">
                          <a:solidFill>
                            <a:srgbClr val="FF0000"/>
                          </a:solidFill>
                          <a:latin typeface="Times New Roman" panose="02020603050405020304" pitchFamily="18" charset="0"/>
                          <a:cs typeface="Times New Roman" panose="02020603050405020304" pitchFamily="18" charset="0"/>
                        </a:rPr>
                        <a:t>TN1:</a:t>
                      </a:r>
                    </a:p>
                    <a:p>
                      <a:pPr algn="ctr"/>
                      <a:r>
                        <a:rPr lang="en-US" sz="2400" b="1" dirty="0" err="1">
                          <a:latin typeface="Times New Roman" panose="02020603050405020304" pitchFamily="18" charset="0"/>
                          <a:cs typeface="Times New Roman" panose="02020603050405020304" pitchFamily="18" charset="0"/>
                        </a:rPr>
                        <a:t>Gảy</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thước</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thép</a:t>
                      </a:r>
                      <a:endParaRPr lang="en-US" sz="2400" b="1" dirty="0">
                        <a:latin typeface="Times New Roman" pitchFamily="18" charset="0"/>
                        <a:cs typeface="Times New Roman"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thép</a:t>
                      </a:r>
                      <a:endParaRPr lang="en-US" sz="2400" b="1" dirty="0">
                        <a:latin typeface="Times New Roman" pitchFamily="18" charset="0"/>
                        <a:cs typeface="Times New Roman" pitchFamily="18" charset="0"/>
                      </a:endParaRPr>
                    </a:p>
                  </a:txBody>
                  <a:tcPr/>
                </a:tc>
                <a:tc>
                  <a:txBody>
                    <a:bodyPr/>
                    <a:lstStyle/>
                    <a:p>
                      <a:pPr algn="l"/>
                      <a:r>
                        <a:rPr lang="en-US" sz="2400">
                          <a:latin typeface="Times New Roman" panose="02020603050405020304" pitchFamily="18" charset="0"/>
                          <a:cs typeface="Times New Roman" panose="02020603050405020304" pitchFamily="18" charset="0"/>
                        </a:rPr>
                        <a:t>Dùng</a:t>
                      </a:r>
                      <a:r>
                        <a:rPr lang="en-US" sz="2400" baseline="0">
                          <a:latin typeface="Times New Roman" panose="02020603050405020304" pitchFamily="18" charset="0"/>
                          <a:cs typeface="Times New Roman" panose="02020603050405020304" pitchFamily="18" charset="0"/>
                        </a:rPr>
                        <a:t> tay giữ chặt 1 đầu thức trên mặt bàn ,đầu còn lại để tự do.</a:t>
                      </a:r>
                    </a:p>
                    <a:p>
                      <a:pPr algn="l"/>
                      <a:r>
                        <a:rPr lang="en-US" sz="2400" baseline="0">
                          <a:latin typeface="Times New Roman" panose="02020603050405020304" pitchFamily="18" charset="0"/>
                          <a:cs typeface="Times New Roman" panose="02020603050405020304" pitchFamily="18" charset="0"/>
                        </a:rPr>
                        <a:t>- Dùng tay gảy nhẹ đầu tự do của thước</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a:latin typeface="Times New Roman" panose="02020603050405020304" pitchFamily="18" charset="0"/>
                          <a:cs typeface="Times New Roman" panose="02020603050405020304" pitchFamily="18" charset="0"/>
                        </a:rPr>
                        <a:t>- Dùng tay gảy mạnh đầu tự do của thước</a:t>
                      </a:r>
                      <a:endParaRPr lang="en-US" sz="2400" b="1">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15451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anose="02020603050405020304" pitchFamily="18" charset="0"/>
                          <a:cs typeface="Times New Roman" panose="02020603050405020304" pitchFamily="18" charset="0"/>
                        </a:rPr>
                        <a:t>TN2:</a:t>
                      </a:r>
                    </a:p>
                    <a:p>
                      <a:pPr algn="ctr"/>
                      <a:r>
                        <a:rPr lang="en-US" sz="2400" b="1" dirty="0" err="1">
                          <a:latin typeface="Times New Roman" panose="02020603050405020304" pitchFamily="18" charset="0"/>
                          <a:cs typeface="Times New Roman" panose="02020603050405020304" pitchFamily="18" charset="0"/>
                        </a:rPr>
                        <a:t>Gảy</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dây</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chun</a:t>
                      </a:r>
                      <a:endParaRPr lang="en-US" sz="2400" b="1" dirty="0">
                        <a:latin typeface="Times New Roman" pitchFamily="18" charset="0"/>
                        <a:cs typeface="Times New Roman"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Hộp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nhựa</a:t>
                      </a:r>
                      <a:r>
                        <a:rPr lang="en-US" sz="2400" baseline="0" dirty="0">
                          <a:latin typeface="Times New Roman" panose="02020603050405020304" pitchFamily="18" charset="0"/>
                          <a:cs typeface="Times New Roman" panose="02020603050405020304" pitchFamily="18" charset="0"/>
                        </a:rPr>
                        <a:t> ko </a:t>
                      </a:r>
                      <a:r>
                        <a:rPr lang="en-US" sz="2400" baseline="0" dirty="0" err="1">
                          <a:latin typeface="Times New Roman" panose="02020603050405020304" pitchFamily="18" charset="0"/>
                          <a:cs typeface="Times New Roman" panose="02020603050405020304" pitchFamily="18" charset="0"/>
                        </a:rPr>
                        <a:t>nắp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dây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chun</a:t>
                      </a:r>
                      <a:endParaRPr lang="en-US" sz="2400" b="1" dirty="0">
                        <a:latin typeface="Times New Roman" pitchFamily="18" charset="0"/>
                        <a:cs typeface="Times New Roman"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Căng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dây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chun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hộp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nhựa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sao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dây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chun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xúc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mặt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hộp</a:t>
                      </a:r>
                      <a:r>
                        <a:rPr lang="en-US" sz="2400" baseline="0" dirty="0">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Dùng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tay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gảy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nhẹ</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dây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chun</a:t>
                      </a:r>
                      <a:r>
                        <a:rPr lang="en-US" sz="2400" baseline="0"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Dùng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tay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gảy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mạnh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dây</a:t>
                      </a:r>
                      <a:r>
                        <a:rPr lang="en-US" sz="2400" baseline="0" dirty="0">
                          <a:latin typeface="Times New Roman" panose="02020603050405020304" pitchFamily="18" charset="0"/>
                          <a:cs typeface="Times New Roman" panose="02020603050405020304" pitchFamily="18" charset="0"/>
                        </a:rPr>
                        <a:t> chu</a:t>
                      </a:r>
                      <a:endParaRPr lang="en-US" sz="2400" b="1" baseline="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15451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anose="02020603050405020304" pitchFamily="18" charset="0"/>
                          <a:cs typeface="Times New Roman" panose="02020603050405020304" pitchFamily="18" charset="0"/>
                        </a:rPr>
                        <a:t>TN3</a:t>
                      </a:r>
                    </a:p>
                    <a:p>
                      <a:pPr algn="ctr"/>
                      <a:r>
                        <a:rPr lang="en-US" sz="2400" b="1" dirty="0" err="1">
                          <a:latin typeface="Times New Roman" panose="02020603050405020304" pitchFamily="18" charset="0"/>
                          <a:cs typeface="Times New Roman" panose="02020603050405020304" pitchFamily="18" charset="0"/>
                        </a:rPr>
                        <a:t>Kéo</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mặt</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cốc</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cao</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su</a:t>
                      </a:r>
                      <a:endParaRPr lang="en-US" sz="2400" b="1" dirty="0">
                        <a:latin typeface="Times New Roman" pitchFamily="18" charset="0"/>
                        <a:cs typeface="Times New Roman"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Cốc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nhựa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gắn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nắp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cao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mỏng</a:t>
                      </a:r>
                      <a:endParaRPr lang="en-US" sz="2400" b="1"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tay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kéo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nhẹ</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mặt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cao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su</a:t>
                      </a:r>
                      <a:r>
                        <a:rPr lang="en-US" sz="2400" baseline="0"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tay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kéo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nhẹ</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mặt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cao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su</a:t>
                      </a:r>
                      <a:endParaRPr lang="en-US" sz="2400" dirty="0">
                        <a:latin typeface="Times New Roman" panose="02020603050405020304" pitchFamily="18" charset="0"/>
                        <a:cs typeface="Times New Roman" panose="02020603050405020304" pitchFamily="18" charset="0"/>
                      </a:endParaRPr>
                    </a:p>
                    <a:p>
                      <a:pPr algn="l"/>
                      <a:endParaRPr lang="en-US" sz="2400" b="1"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13871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anose="02020603050405020304" pitchFamily="18" charset="0"/>
                          <a:cs typeface="Times New Roman" panose="02020603050405020304" pitchFamily="18" charset="0"/>
                        </a:rPr>
                        <a:t>TN4</a:t>
                      </a:r>
                    </a:p>
                    <a:p>
                      <a:pPr algn="ctr"/>
                      <a:r>
                        <a:rPr lang="en-US" sz="2400" b="1" dirty="0" err="1">
                          <a:latin typeface="Times New Roman" panose="02020603050405020304" pitchFamily="18" charset="0"/>
                          <a:cs typeface="Times New Roman" panose="02020603050405020304" pitchFamily="18" charset="0"/>
                        </a:rPr>
                        <a:t>Gõ</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âm</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thoa</a:t>
                      </a:r>
                      <a:endParaRPr lang="en-US" sz="2400" b="1" dirty="0">
                        <a:latin typeface="Times New Roman" pitchFamily="18" charset="0"/>
                        <a:cs typeface="Times New Roman"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Âm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thoa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búa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cao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su</a:t>
                      </a:r>
                      <a:endParaRPr lang="en-US" sz="2400" b="1" dirty="0">
                        <a:latin typeface="Times New Roman" pitchFamily="18" charset="0"/>
                        <a:cs typeface="Times New Roman" pitchFamily="18" charset="0"/>
                      </a:endParaRPr>
                    </a:p>
                  </a:txBody>
                  <a:tcPr/>
                </a:tc>
                <a:tc>
                  <a:txBody>
                    <a:bodyPr/>
                    <a:lstStyle/>
                    <a:p>
                      <a:pPr algn="l"/>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búa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cao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gõ</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nhẹ</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nhánh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âm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thoa</a:t>
                      </a:r>
                      <a:endParaRPr lang="en-US" sz="2400" baseline="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búa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cao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gõ</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nhẹ</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nhánh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âm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thoa</a:t>
                      </a:r>
                      <a:endParaRPr lang="en-US" sz="2400" dirty="0">
                        <a:latin typeface="Times New Roman" panose="02020603050405020304" pitchFamily="18" charset="0"/>
                        <a:cs typeface="Times New Roman" panose="02020603050405020304" pitchFamily="18" charset="0"/>
                      </a:endParaRPr>
                    </a:p>
                    <a:p>
                      <a:pPr algn="l"/>
                      <a:endParaRPr lang="en-US" sz="2400" b="1"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3155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20543002"/>
              </p:ext>
            </p:extLst>
          </p:nvPr>
        </p:nvGraphicFramePr>
        <p:xfrm>
          <a:off x="152400" y="685800"/>
          <a:ext cx="8534400" cy="5638800"/>
        </p:xfrm>
        <a:graphic>
          <a:graphicData uri="http://schemas.openxmlformats.org/drawingml/2006/table">
            <a:tbl>
              <a:tblPr firstRow="1" bandRow="1">
                <a:tableStyleId>{69012ECD-51FC-41F1-AA8D-1B2483CD663E}</a:tableStyleId>
              </a:tblPr>
              <a:tblGrid>
                <a:gridCol w="1800837">
                  <a:extLst>
                    <a:ext uri="{9D8B030D-6E8A-4147-A177-3AD203B41FA5}">
                      <a16:colId xmlns:a16="http://schemas.microsoft.com/office/drawing/2014/main" xmlns="" val="20000"/>
                    </a:ext>
                  </a:extLst>
                </a:gridCol>
                <a:gridCol w="1612923">
                  <a:extLst>
                    <a:ext uri="{9D8B030D-6E8A-4147-A177-3AD203B41FA5}">
                      <a16:colId xmlns:a16="http://schemas.microsoft.com/office/drawing/2014/main" xmlns="" val="20001"/>
                    </a:ext>
                  </a:extLst>
                </a:gridCol>
                <a:gridCol w="1706880">
                  <a:extLst>
                    <a:ext uri="{9D8B030D-6E8A-4147-A177-3AD203B41FA5}">
                      <a16:colId xmlns:a16="http://schemas.microsoft.com/office/drawing/2014/main" xmlns="" val="20002"/>
                    </a:ext>
                  </a:extLst>
                </a:gridCol>
                <a:gridCol w="1706880">
                  <a:extLst>
                    <a:ext uri="{9D8B030D-6E8A-4147-A177-3AD203B41FA5}">
                      <a16:colId xmlns:a16="http://schemas.microsoft.com/office/drawing/2014/main" xmlns="" val="20003"/>
                    </a:ext>
                  </a:extLst>
                </a:gridCol>
                <a:gridCol w="1706880">
                  <a:extLst>
                    <a:ext uri="{9D8B030D-6E8A-4147-A177-3AD203B41FA5}">
                      <a16:colId xmlns:a16="http://schemas.microsoft.com/office/drawing/2014/main" xmlns="" val="20004"/>
                    </a:ext>
                  </a:extLst>
                </a:gridCol>
              </a:tblGrid>
              <a:tr h="1021080">
                <a:tc>
                  <a:txBody>
                    <a:bodyPr/>
                    <a:lstStyle/>
                    <a:p>
                      <a:pPr algn="ctr"/>
                      <a:endParaRPr lang="en-US" sz="2400" b="1" dirty="0">
                        <a:solidFill>
                          <a:schemeClr val="tx1"/>
                        </a:solidFill>
                        <a:latin typeface="Times New Roman" panose="02020603050405020304" pitchFamily="18" charset="0"/>
                        <a:cs typeface="Times New Roman" panose="02020603050405020304" pitchFamily="18" charset="0"/>
                      </a:endParaRPr>
                    </a:p>
                    <a:p>
                      <a:pPr algn="ct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a:t>
                      </a:r>
                      <a:r>
                        <a:rPr lang="en-US" sz="2400" b="1" dirty="0" err="1">
                          <a:solidFill>
                            <a:schemeClr val="tx1"/>
                          </a:solidFill>
                          <a:latin typeface="Times New Roman" panose="02020603050405020304" pitchFamily="18" charset="0"/>
                          <a:cs typeface="Times New Roman" panose="02020603050405020304" pitchFamily="18" charset="0"/>
                        </a:rPr>
                        <a:t>Vòng</a:t>
                      </a:r>
                      <a:endParaRPr lang="en-US" sz="2400" b="1" dirty="0">
                        <a:solidFill>
                          <a:schemeClr val="tx1"/>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en-US" sz="2400" b="1" dirty="0">
                        <a:solidFill>
                          <a:schemeClr val="tx1"/>
                        </a:solidFill>
                        <a:latin typeface="Times New Roman" panose="02020603050405020304" pitchFamily="18" charset="0"/>
                        <a:cs typeface="Times New Roman" panose="02020603050405020304" pitchFamily="18" charset="0"/>
                      </a:endParaRPr>
                    </a:p>
                    <a:p>
                      <a:pPr algn="ctr"/>
                      <a:r>
                        <a:rPr lang="en-US" sz="2400" b="1" dirty="0" err="1">
                          <a:solidFill>
                            <a:schemeClr val="tx1"/>
                          </a:solidFill>
                          <a:latin typeface="Times New Roman" panose="02020603050405020304" pitchFamily="18" charset="0"/>
                          <a:cs typeface="Times New Roman" panose="02020603050405020304" pitchFamily="18" charset="0"/>
                        </a:rPr>
                        <a:t>Vòng</a:t>
                      </a:r>
                      <a:r>
                        <a:rPr lang="en-US" sz="2400" b="1" baseline="0" dirty="0">
                          <a:solidFill>
                            <a:schemeClr val="tx1"/>
                          </a:solidFill>
                          <a:latin typeface="Times New Roman" panose="02020603050405020304" pitchFamily="18" charset="0"/>
                          <a:cs typeface="Times New Roman" panose="02020603050405020304" pitchFamily="18" charset="0"/>
                        </a:rPr>
                        <a:t>  1</a:t>
                      </a:r>
                    </a:p>
                    <a:p>
                      <a:pPr algn="ctr"/>
                      <a:r>
                        <a:rPr lang="en-US" sz="2400" b="1" baseline="0" dirty="0">
                          <a:solidFill>
                            <a:schemeClr val="tx1"/>
                          </a:solidFill>
                          <a:latin typeface="Times New Roman" panose="02020603050405020304" pitchFamily="18" charset="0"/>
                          <a:cs typeface="Times New Roman" panose="02020603050405020304" pitchFamily="18" charset="0"/>
                        </a:rPr>
                        <a:t>(2 </a:t>
                      </a:r>
                      <a:r>
                        <a:rPr lang="en-US" sz="2400" b="1" baseline="0" dirty="0" err="1">
                          <a:solidFill>
                            <a:schemeClr val="tx1"/>
                          </a:solidFill>
                          <a:latin typeface="Times New Roman" panose="02020603050405020304" pitchFamily="18" charset="0"/>
                          <a:cs typeface="Times New Roman" panose="02020603050405020304" pitchFamily="18" charset="0"/>
                        </a:rPr>
                        <a:t>phút</a:t>
                      </a:r>
                      <a:r>
                        <a:rPr lang="en-US" sz="2400" b="1" baseline="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Vòng</a:t>
                      </a:r>
                      <a:r>
                        <a:rPr lang="en-US" sz="2400" b="1" baseline="0" dirty="0">
                          <a:solidFill>
                            <a:schemeClr val="tx1"/>
                          </a:solidFill>
                          <a:latin typeface="Times New Roman" panose="02020603050405020304" pitchFamily="18" charset="0"/>
                          <a:cs typeface="Times New Roman" panose="02020603050405020304" pitchFamily="18" charset="0"/>
                        </a:rPr>
                        <a:t>  2</a:t>
                      </a:r>
                      <a:endParaRPr lang="en-US" sz="2400" b="1"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baseline="0" dirty="0">
                          <a:solidFill>
                            <a:schemeClr val="tx1"/>
                          </a:solidFill>
                          <a:latin typeface="Times New Roman" panose="02020603050405020304" pitchFamily="18" charset="0"/>
                          <a:cs typeface="Times New Roman" panose="02020603050405020304" pitchFamily="18" charset="0"/>
                        </a:rPr>
                        <a:t>(2 </a:t>
                      </a:r>
                      <a:r>
                        <a:rPr lang="en-US" sz="2400" b="1" baseline="0" dirty="0" err="1">
                          <a:solidFill>
                            <a:schemeClr val="tx1"/>
                          </a:solidFill>
                          <a:latin typeface="Times New Roman" panose="02020603050405020304" pitchFamily="18" charset="0"/>
                          <a:cs typeface="Times New Roman" panose="02020603050405020304" pitchFamily="18" charset="0"/>
                        </a:rPr>
                        <a:t>phút</a:t>
                      </a:r>
                      <a:r>
                        <a:rPr lang="en-US" sz="2400" b="1" baseline="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p>
                      <a:pPr algn="ct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Vòng</a:t>
                      </a:r>
                      <a:r>
                        <a:rPr lang="en-US" sz="2400" b="1" baseline="0" dirty="0">
                          <a:solidFill>
                            <a:schemeClr val="tx1"/>
                          </a:solidFill>
                          <a:latin typeface="Times New Roman" panose="02020603050405020304" pitchFamily="18" charset="0"/>
                          <a:cs typeface="Times New Roman" panose="02020603050405020304" pitchFamily="18" charset="0"/>
                        </a:rPr>
                        <a:t>  3</a:t>
                      </a:r>
                      <a:endParaRPr lang="en-US" sz="2400" b="1"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baseline="0" dirty="0">
                          <a:solidFill>
                            <a:schemeClr val="tx1"/>
                          </a:solidFill>
                          <a:latin typeface="Times New Roman" panose="02020603050405020304" pitchFamily="18" charset="0"/>
                          <a:cs typeface="Times New Roman" panose="02020603050405020304" pitchFamily="18" charset="0"/>
                        </a:rPr>
                        <a:t>(2 </a:t>
                      </a:r>
                      <a:r>
                        <a:rPr lang="en-US" sz="2400" b="1" baseline="0" dirty="0" err="1">
                          <a:solidFill>
                            <a:schemeClr val="tx1"/>
                          </a:solidFill>
                          <a:latin typeface="Times New Roman" panose="02020603050405020304" pitchFamily="18" charset="0"/>
                          <a:cs typeface="Times New Roman" panose="02020603050405020304" pitchFamily="18" charset="0"/>
                        </a:rPr>
                        <a:t>phút</a:t>
                      </a:r>
                      <a:r>
                        <a:rPr lang="en-US" sz="2400" b="1" baseline="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p>
                      <a:pPr algn="ct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Vòng</a:t>
                      </a:r>
                      <a:r>
                        <a:rPr lang="en-US" sz="2400" b="1" baseline="0" dirty="0">
                          <a:solidFill>
                            <a:schemeClr val="tx1"/>
                          </a:solidFill>
                          <a:latin typeface="Times New Roman" panose="02020603050405020304" pitchFamily="18" charset="0"/>
                          <a:cs typeface="Times New Roman" panose="02020603050405020304" pitchFamily="18" charset="0"/>
                        </a:rPr>
                        <a:t>  4</a:t>
                      </a:r>
                      <a:endParaRPr lang="en-US" sz="2400" b="1"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baseline="0" dirty="0">
                          <a:solidFill>
                            <a:schemeClr val="tx1"/>
                          </a:solidFill>
                          <a:latin typeface="Times New Roman" panose="02020603050405020304" pitchFamily="18" charset="0"/>
                          <a:cs typeface="Times New Roman" panose="02020603050405020304" pitchFamily="18" charset="0"/>
                        </a:rPr>
                        <a:t>(2 </a:t>
                      </a:r>
                      <a:r>
                        <a:rPr lang="en-US" sz="2400" b="1" baseline="0" dirty="0" err="1">
                          <a:solidFill>
                            <a:schemeClr val="tx1"/>
                          </a:solidFill>
                          <a:latin typeface="Times New Roman" panose="02020603050405020304" pitchFamily="18" charset="0"/>
                          <a:cs typeface="Times New Roman" panose="02020603050405020304" pitchFamily="18" charset="0"/>
                        </a:rPr>
                        <a:t>phút</a:t>
                      </a:r>
                      <a:r>
                        <a:rPr lang="en-US" sz="2400" b="1" baseline="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p>
                      <a:pPr algn="ct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1021080">
                <a:tc>
                  <a:txBody>
                    <a:bodyPr/>
                    <a:lstStyle/>
                    <a:p>
                      <a:pPr algn="ctr"/>
                      <a:r>
                        <a:rPr lang="en-US" sz="2400" b="1" u="sng" dirty="0" err="1">
                          <a:latin typeface="Times New Roman" panose="02020603050405020304" pitchFamily="18" charset="0"/>
                          <a:cs typeface="Times New Roman" panose="02020603050405020304" pitchFamily="18" charset="0"/>
                        </a:rPr>
                        <a:t>Nhóm</a:t>
                      </a:r>
                      <a:r>
                        <a:rPr lang="en-US" sz="2400" b="1" u="sng" baseline="0" dirty="0">
                          <a:latin typeface="Times New Roman" panose="02020603050405020304" pitchFamily="18" charset="0"/>
                          <a:cs typeface="Times New Roman" panose="02020603050405020304" pitchFamily="18" charset="0"/>
                        </a:rPr>
                        <a:t> 1</a:t>
                      </a:r>
                      <a:endParaRPr lang="en-US" sz="2400" b="1" u="sng" dirty="0">
                        <a:solidFill>
                          <a:schemeClr val="tx1">
                            <a:lumMod val="95000"/>
                            <a:lumOff val="5000"/>
                          </a:schemeClr>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b="1" dirty="0">
                          <a:latin typeface="Times New Roman" panose="02020603050405020304" pitchFamily="18" charset="0"/>
                          <a:cs typeface="Times New Roman" panose="02020603050405020304" pitchFamily="18" charset="0"/>
                        </a:rPr>
                        <a:t>TN 1</a:t>
                      </a: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TN 2</a:t>
                      </a: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TN 3</a:t>
                      </a:r>
                    </a:p>
                    <a:p>
                      <a:pPr algn="ctr"/>
                      <a:endParaRPr lang="en-US" sz="2400" b="1">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TN 4</a:t>
                      </a:r>
                    </a:p>
                    <a:p>
                      <a:pPr algn="ctr"/>
                      <a:endParaRPr lang="en-US" sz="2400" b="1">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21080">
                <a:tc>
                  <a:txBody>
                    <a:bodyPr/>
                    <a:lstStyle/>
                    <a:p>
                      <a:pPr algn="ctr"/>
                      <a:r>
                        <a:rPr lang="en-US" sz="2400" b="1" u="sng" dirty="0" err="1">
                          <a:latin typeface="Times New Roman" panose="02020603050405020304" pitchFamily="18" charset="0"/>
                          <a:cs typeface="Times New Roman" panose="02020603050405020304" pitchFamily="18" charset="0"/>
                        </a:rPr>
                        <a:t>Nhóm</a:t>
                      </a:r>
                      <a:r>
                        <a:rPr lang="en-US" sz="2400" b="1" u="sng" baseline="0" dirty="0">
                          <a:latin typeface="Times New Roman" panose="02020603050405020304" pitchFamily="18" charset="0"/>
                          <a:cs typeface="Times New Roman" panose="02020603050405020304" pitchFamily="18" charset="0"/>
                        </a:rPr>
                        <a:t> 2</a:t>
                      </a:r>
                      <a:endParaRPr lang="en-US" sz="2400" b="1" u="sng" dirty="0">
                        <a:latin typeface="Times New Roman" panose="02020603050405020304" pitchFamily="18" charset="0"/>
                        <a:cs typeface="Times New Roman" panose="02020603050405020304" pitchFamily="18" charset="0"/>
                      </a:endParaRP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TN 2</a:t>
                      </a: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TN 3</a:t>
                      </a: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TN 4</a:t>
                      </a: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TN 1</a:t>
                      </a:r>
                    </a:p>
                    <a:p>
                      <a:pPr algn="ctr"/>
                      <a:endParaRPr lang="en-US" sz="2400" b="1">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021080">
                <a:tc>
                  <a:txBody>
                    <a:bodyPr/>
                    <a:lstStyle/>
                    <a:p>
                      <a:pPr algn="ctr"/>
                      <a:r>
                        <a:rPr lang="en-US" sz="2400" b="1" u="sng" dirty="0" err="1">
                          <a:latin typeface="Times New Roman" panose="02020603050405020304" pitchFamily="18" charset="0"/>
                          <a:cs typeface="Times New Roman" panose="02020603050405020304" pitchFamily="18" charset="0"/>
                        </a:rPr>
                        <a:t>Nhóm</a:t>
                      </a:r>
                      <a:r>
                        <a:rPr lang="en-US" sz="2400" b="1" u="sng" baseline="0" dirty="0">
                          <a:latin typeface="Times New Roman" panose="02020603050405020304" pitchFamily="18" charset="0"/>
                          <a:cs typeface="Times New Roman" panose="02020603050405020304" pitchFamily="18" charset="0"/>
                        </a:rPr>
                        <a:t> 3</a:t>
                      </a:r>
                      <a:endParaRPr lang="en-US" sz="2400" b="1" u="sng" dirty="0">
                        <a:solidFill>
                          <a:schemeClr val="tx1">
                            <a:lumMod val="95000"/>
                            <a:lumOff val="5000"/>
                          </a:schemeClr>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b="1" dirty="0">
                          <a:latin typeface="Times New Roman" panose="02020603050405020304" pitchFamily="18" charset="0"/>
                          <a:cs typeface="Times New Roman" panose="02020603050405020304" pitchFamily="18" charset="0"/>
                        </a:rPr>
                        <a:t>TN</a:t>
                      </a:r>
                      <a:r>
                        <a:rPr lang="en-US" sz="2400" b="1" baseline="0" dirty="0">
                          <a:latin typeface="Times New Roman" panose="02020603050405020304" pitchFamily="18" charset="0"/>
                          <a:cs typeface="Times New Roman" panose="02020603050405020304" pitchFamily="18" charset="0"/>
                        </a:rPr>
                        <a:t> 3</a:t>
                      </a: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TN 4</a:t>
                      </a: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TN 1</a:t>
                      </a: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TN 2</a:t>
                      </a: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021080">
                <a:tc>
                  <a:txBody>
                    <a:bodyPr/>
                    <a:lstStyle/>
                    <a:p>
                      <a:pPr algn="ctr"/>
                      <a:r>
                        <a:rPr lang="en-US" sz="2400" b="1" u="sng" dirty="0" err="1">
                          <a:latin typeface="Times New Roman" panose="02020603050405020304" pitchFamily="18" charset="0"/>
                          <a:cs typeface="Times New Roman" panose="02020603050405020304" pitchFamily="18" charset="0"/>
                        </a:rPr>
                        <a:t>Nhóm</a:t>
                      </a:r>
                      <a:r>
                        <a:rPr lang="en-US" sz="2400" b="1" u="sng" baseline="0" dirty="0">
                          <a:latin typeface="Times New Roman" panose="02020603050405020304" pitchFamily="18" charset="0"/>
                          <a:cs typeface="Times New Roman" panose="02020603050405020304" pitchFamily="18" charset="0"/>
                        </a:rPr>
                        <a:t> 4</a:t>
                      </a:r>
                      <a:endParaRPr lang="en-US" sz="2400" b="1" u="sng" dirty="0">
                        <a:latin typeface="Times New Roman" panose="02020603050405020304" pitchFamily="18" charset="0"/>
                        <a:cs typeface="Times New Roman" panose="02020603050405020304" pitchFamily="18" charset="0"/>
                      </a:endParaRP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TN 4</a:t>
                      </a: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TN 1</a:t>
                      </a:r>
                    </a:p>
                    <a:p>
                      <a:pPr algn="ctr"/>
                      <a:endParaRPr lang="en-US" sz="2400" b="1">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TN 2</a:t>
                      </a:r>
                    </a:p>
                    <a:p>
                      <a:pPr algn="ctr"/>
                      <a:endParaRPr lang="en-US" sz="2400" b="1">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TN 3</a:t>
                      </a:r>
                    </a:p>
                    <a:p>
                      <a:pPr algn="ctr"/>
                      <a:endParaRPr lang="en-US" sz="2400" b="1" dirty="0">
                        <a:solidFill>
                          <a:schemeClr val="tx1">
                            <a:lumMod val="95000"/>
                            <a:lumOff val="5000"/>
                          </a:schemeClr>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3537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325" y="0"/>
            <a:ext cx="2709863"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796397" y="713085"/>
            <a:ext cx="5545109" cy="1107996"/>
          </a:xfrm>
          <a:prstGeom prst="rect">
            <a:avLst/>
          </a:prstGeom>
          <a:noFill/>
        </p:spPr>
        <p:txBody>
          <a:bodyPr wrap="none">
            <a:spAutoFit/>
          </a:bodyPr>
          <a:lstStyle/>
          <a:p>
            <a:pPr algn="ctr">
              <a:defRPr/>
            </a:pPr>
            <a:r>
              <a:rPr lang="en-US" sz="66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Arial" charset="0"/>
              </a:rPr>
              <a:t>NHỔ CÀ RỐT</a:t>
            </a:r>
          </a:p>
        </p:txBody>
      </p:sp>
      <p:pic>
        <p:nvPicPr>
          <p:cNvPr id="6"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8700" y="2841625"/>
            <a:ext cx="11969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851025"/>
            <a:ext cx="2039938"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70363" y="3201988"/>
            <a:ext cx="148590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4611">
            <a:off x="7340599" y="5209664"/>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4611">
            <a:off x="5178427" y="5209664"/>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4611">
            <a:off x="2913344" y="5240144"/>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4611">
            <a:off x="752692" y="5209664"/>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19137" y="5876732"/>
            <a:ext cx="7678738" cy="8239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a:solidFill>
                  <a:srgbClr val="002060"/>
                </a:solidFill>
                <a:latin typeface="Times New Roman" panose="02020603050405020304" pitchFamily="18" charset="0"/>
                <a:cs typeface="Times New Roman" panose="02020603050405020304" pitchFamily="18" charset="0"/>
              </a:rPr>
              <a:t>  </a:t>
            </a:r>
          </a:p>
        </p:txBody>
      </p:sp>
      <p:pic>
        <p:nvPicPr>
          <p:cNvPr id="14" name="0ABA25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7788275" y="36306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93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914400" y="-76200"/>
            <a:ext cx="7696200" cy="671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Times New Roman" pitchFamily="18" charset="0"/>
                <a:cs typeface="Times New Roman" pitchFamily="18" charset="0"/>
              </a:rPr>
              <a:t>Phiếu học tập </a:t>
            </a:r>
            <a:endParaRPr lang="en-US" sz="2800" b="1" dirty="0">
              <a:latin typeface="Times New Roman" pitchFamily="18" charset="0"/>
              <a:cs typeface="Times New Roman" pitchFamily="18" charset="0"/>
            </a:endParaRPr>
          </a:p>
        </p:txBody>
      </p:sp>
      <p:sp>
        <p:nvSpPr>
          <p:cNvPr id="11" name="Subtitle 5"/>
          <p:cNvSpPr txBox="1">
            <a:spLocks/>
          </p:cNvSpPr>
          <p:nvPr/>
        </p:nvSpPr>
        <p:spPr>
          <a:xfrm>
            <a:off x="533400" y="5070764"/>
            <a:ext cx="82296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err="1">
                <a:latin typeface="Times New Roman" panose="02020603050405020304" pitchFamily="18" charset="0"/>
                <a:cs typeface="Times New Roman" panose="02020603050405020304" pitchFamily="18" charset="0"/>
              </a:rPr>
              <a:t>K</a:t>
            </a:r>
            <a:r>
              <a:rPr lang="en-US" sz="2400" b="1" dirty="0" err="1" smtClean="0">
                <a:latin typeface="Times New Roman" panose="02020603050405020304" pitchFamily="18" charset="0"/>
                <a:cs typeface="Times New Roman" panose="02020603050405020304" pitchFamily="18" charset="0"/>
              </a:rPr>
              <a:t>ết</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itchFamily="18" charset="0"/>
                <a:cs typeface="Times New Roman" pitchFamily="18" charset="0"/>
              </a:rPr>
              <a:t>- Âm nghe được càng ........ khi biên độ âm càng ........</a:t>
            </a:r>
          </a:p>
          <a:p>
            <a:pPr marL="0" indent="0">
              <a:buNone/>
            </a:pPr>
            <a:r>
              <a:rPr lang="en-US" sz="2400" dirty="0">
                <a:latin typeface="Times New Roman" pitchFamily="18" charset="0"/>
                <a:cs typeface="Times New Roman" pitchFamily="18" charset="0"/>
              </a:rPr>
              <a:t>- Âm nghe được càng ........ khi biên độ âm càng .. ....</a:t>
            </a:r>
          </a:p>
          <a:p>
            <a:endParaRPr lang="en-US" sz="2400" dirty="0">
              <a:latin typeface="Times New Roman" pitchFamily="18" charset="0"/>
              <a:cs typeface="Times New Roman" pitchFamily="18" charset="0"/>
            </a:endParaRPr>
          </a:p>
        </p:txBody>
      </p:sp>
      <p:graphicFrame>
        <p:nvGraphicFramePr>
          <p:cNvPr id="12" name="Content Placeholder 4"/>
          <p:cNvGraphicFramePr>
            <a:graphicFrameLocks/>
          </p:cNvGraphicFramePr>
          <p:nvPr>
            <p:extLst>
              <p:ext uri="{D42A27DB-BD31-4B8C-83A1-F6EECF244321}">
                <p14:modId xmlns:p14="http://schemas.microsoft.com/office/powerpoint/2010/main" val="2248734795"/>
              </p:ext>
            </p:extLst>
          </p:nvPr>
        </p:nvGraphicFramePr>
        <p:xfrm>
          <a:off x="152400" y="533400"/>
          <a:ext cx="8839200" cy="4434362"/>
        </p:xfrm>
        <a:graphic>
          <a:graphicData uri="http://schemas.openxmlformats.org/drawingml/2006/table">
            <a:tbl>
              <a:tblPr firstRow="1" bandRow="1">
                <a:tableStyleId>{BC89EF96-8CEA-46FF-86C4-4CE0E7609802}</a:tableStyleId>
              </a:tblPr>
              <a:tblGrid>
                <a:gridCol w="2636253">
                  <a:extLst>
                    <a:ext uri="{9D8B030D-6E8A-4147-A177-3AD203B41FA5}">
                      <a16:colId xmlns:a16="http://schemas.microsoft.com/office/drawing/2014/main" xmlns="" val="20000"/>
                    </a:ext>
                  </a:extLst>
                </a:gridCol>
                <a:gridCol w="852905">
                  <a:extLst>
                    <a:ext uri="{9D8B030D-6E8A-4147-A177-3AD203B41FA5}">
                      <a16:colId xmlns:a16="http://schemas.microsoft.com/office/drawing/2014/main" xmlns="" val="20001"/>
                    </a:ext>
                  </a:extLst>
                </a:gridCol>
                <a:gridCol w="3158721">
                  <a:extLst>
                    <a:ext uri="{9D8B030D-6E8A-4147-A177-3AD203B41FA5}">
                      <a16:colId xmlns:a16="http://schemas.microsoft.com/office/drawing/2014/main" xmlns="" val="20002"/>
                    </a:ext>
                  </a:extLst>
                </a:gridCol>
                <a:gridCol w="2191321">
                  <a:extLst>
                    <a:ext uri="{9D8B030D-6E8A-4147-A177-3AD203B41FA5}">
                      <a16:colId xmlns:a16="http://schemas.microsoft.com/office/drawing/2014/main" xmlns="" val="20003"/>
                    </a:ext>
                  </a:extLst>
                </a:gridCol>
              </a:tblGrid>
              <a:tr h="762000">
                <a:tc gridSpan="2">
                  <a:txBody>
                    <a:bodyPr/>
                    <a:lstStyle/>
                    <a:p>
                      <a:pPr algn="ctr"/>
                      <a:r>
                        <a:rPr lang="en-US" dirty="0">
                          <a:latin typeface="Times New Roman" panose="02020603050405020304" pitchFamily="18" charset="0"/>
                          <a:cs typeface="Times New Roman" panose="02020603050405020304" pitchFamily="18" charset="0"/>
                        </a:rPr>
                        <a:t>TN</a:t>
                      </a:r>
                      <a:endParaRPr lang="en-US" b="1" dirty="0">
                        <a:latin typeface="Times New Roman" pitchFamily="18" charset="0"/>
                        <a:cs typeface="Times New Roman" pitchFamily="18" charset="0"/>
                      </a:endParaRPr>
                    </a:p>
                  </a:txBody>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cs typeface="Times New Roman" panose="02020603050405020304" pitchFamily="18" charset="0"/>
                        </a:rPr>
                        <a:t>Biên độ dao động của</a:t>
                      </a:r>
                      <a:r>
                        <a:rPr lang="en-US" sz="1800" baseline="0">
                          <a:effectLst/>
                          <a:latin typeface="Times New Roman" panose="02020603050405020304" pitchFamily="18" charset="0"/>
                          <a:cs typeface="Times New Roman" panose="02020603050405020304" pitchFamily="18" charset="0"/>
                        </a:rPr>
                        <a:t> vật</a:t>
                      </a:r>
                      <a:r>
                        <a:rPr lang="en-US" sz="1800">
                          <a:effectLst/>
                          <a:latin typeface="Times New Roman" panose="02020603050405020304" pitchFamily="18" charset="0"/>
                          <a:cs typeface="Times New Roman" panose="02020603050405020304"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cs typeface="Times New Roman" panose="02020603050405020304" pitchFamily="18" charset="0"/>
                        </a:rPr>
                        <a:t>( lớn / nhỏ )</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cs typeface="Times New Roman" panose="02020603050405020304" pitchFamily="18" charset="0"/>
                        </a:rPr>
                        <a: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ra</a:t>
                      </a:r>
                      <a:r>
                        <a:rPr lang="en-US" sz="1800" dirty="0">
                          <a:effectLst/>
                          <a:latin typeface="Times New Roman" panose="02020603050405020304" pitchFamily="18" charset="0"/>
                          <a:cs typeface="Times New Roman" panose="02020603050405020304"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 to/ </a:t>
                      </a:r>
                      <a:r>
                        <a:rPr lang="en-US" sz="1800" dirty="0" err="1">
                          <a:effectLst/>
                          <a:latin typeface="Times New Roman" panose="02020603050405020304" pitchFamily="18" charset="0"/>
                          <a:cs typeface="Times New Roman" panose="02020603050405020304" pitchFamily="18" charset="0"/>
                        </a:rPr>
                        <a:t>nhỏ</a:t>
                      </a:r>
                      <a:r>
                        <a:rPr lang="en-US" sz="1800" dirty="0">
                          <a:effectLst/>
                          <a:latin typeface="Times New Roman" panose="02020603050405020304" pitchFamily="18" charset="0"/>
                          <a:cs typeface="Times New Roman" panose="02020603050405020304" pitchFamily="18" charset="0"/>
                        </a:rPr>
                        <a:t> )</a:t>
                      </a:r>
                    </a:p>
                    <a:p>
                      <a:pPr algn="ctr"/>
                      <a:endParaRPr lang="en-US"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422192">
                <a:tc rowSpan="2">
                  <a:txBody>
                    <a:bodyPr/>
                    <a:lstStyle/>
                    <a:p>
                      <a:pPr algn="l"/>
                      <a:r>
                        <a:rPr lang="en-US" sz="1600" b="1" u="sng" dirty="0">
                          <a:latin typeface="Times New Roman" panose="02020603050405020304" pitchFamily="18" charset="0"/>
                          <a:cs typeface="Times New Roman" panose="02020603050405020304" pitchFamily="18" charset="0"/>
                        </a:rPr>
                        <a:t>TN1:</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Gảy</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thước</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thép</a:t>
                      </a:r>
                      <a:endParaRPr lang="en-US" sz="1600" b="1" dirty="0">
                        <a:latin typeface="Times New Roman" pitchFamily="18" charset="0"/>
                        <a:cs typeface="Times New Roman" pitchFamily="18" charset="0"/>
                      </a:endParaRPr>
                    </a:p>
                  </a:txBody>
                  <a:tcPr/>
                </a:tc>
                <a:tc>
                  <a:txBody>
                    <a:bodyPr/>
                    <a:lstStyle/>
                    <a:p>
                      <a:pPr algn="l"/>
                      <a:r>
                        <a:rPr lang="en-US" sz="1600" b="1" dirty="0">
                          <a:latin typeface="Times New Roman" pitchFamily="18" charset="0"/>
                          <a:cs typeface="Times New Roman" pitchFamily="18" charset="0"/>
                        </a:rPr>
                        <a:t>Nhẹ</a:t>
                      </a:r>
                    </a:p>
                  </a:txBody>
                  <a:tcPr/>
                </a:tc>
                <a:tc>
                  <a:txBody>
                    <a:bodyPr/>
                    <a:lstStyle/>
                    <a:p>
                      <a:pPr algn="ctr"/>
                      <a:endParaRPr lang="en-US" dirty="0">
                        <a:solidFill>
                          <a:srgbClr val="FF0000"/>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422192">
                <a:tc vMerge="1">
                  <a:txBody>
                    <a:bodyPr/>
                    <a:lstStyle/>
                    <a:p>
                      <a:endParaRPr lang="en-US"/>
                    </a:p>
                  </a:txBody>
                  <a:tcPr/>
                </a:tc>
                <a:tc>
                  <a:txBody>
                    <a:bodyPr/>
                    <a:lstStyle/>
                    <a:p>
                      <a:pPr algn="l"/>
                      <a:r>
                        <a:rPr lang="en-US" sz="1600" b="1" dirty="0">
                          <a:latin typeface="Times New Roman" pitchFamily="18" charset="0"/>
                          <a:cs typeface="Times New Roman" pitchFamily="18" charset="0"/>
                        </a:rPr>
                        <a:t>Mạnh</a:t>
                      </a:r>
                    </a:p>
                  </a:txBody>
                  <a:tcPr/>
                </a:tc>
                <a:tc>
                  <a:txBody>
                    <a:bodyPr/>
                    <a:lstStyle/>
                    <a:p>
                      <a:pPr algn="ctr"/>
                      <a:endParaRPr lang="en-US" dirty="0">
                        <a:solidFill>
                          <a:srgbClr val="FF0000"/>
                        </a:solidFill>
                        <a:latin typeface="Times New Roman" pitchFamily="18" charset="0"/>
                        <a:cs typeface="Times New Roman" pitchFamily="18" charset="0"/>
                      </a:endParaRPr>
                    </a:p>
                  </a:txBody>
                  <a:tcPr/>
                </a:tc>
                <a:tc>
                  <a:txBody>
                    <a:bodyPr/>
                    <a:lstStyle/>
                    <a:p>
                      <a:pPr algn="ctr"/>
                      <a:endParaRPr lang="en-US">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42219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Times New Roman" panose="02020603050405020304" pitchFamily="18" charset="0"/>
                          <a:cs typeface="Times New Roman" panose="02020603050405020304" pitchFamily="18" charset="0"/>
                        </a:rPr>
                        <a:t>TN2:</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Gảy</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dây</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chun</a:t>
                      </a:r>
                      <a:endParaRPr lang="en-US" sz="1600" b="1" dirty="0">
                        <a:latin typeface="Times New Roman" pitchFamily="18" charset="0"/>
                        <a:cs typeface="Times New Roman" pitchFamily="18" charset="0"/>
                      </a:endParaRPr>
                    </a:p>
                    <a:p>
                      <a:pPr algn="l"/>
                      <a:endParaRPr lang="en-US" sz="1600" b="1" dirty="0">
                        <a:latin typeface="Times New Roman" pitchFamily="18" charset="0"/>
                        <a:cs typeface="Times New Roman" pitchFamily="18" charset="0"/>
                      </a:endParaRPr>
                    </a:p>
                  </a:txBody>
                  <a:tcPr/>
                </a:tc>
                <a:tc>
                  <a:txBody>
                    <a:bodyPr/>
                    <a:lstStyle/>
                    <a:p>
                      <a:pPr algn="l"/>
                      <a:r>
                        <a:rPr lang="en-US" sz="1600" b="1" dirty="0">
                          <a:latin typeface="Times New Roman" panose="02020603050405020304" pitchFamily="18" charset="0"/>
                          <a:cs typeface="Times New Roman" panose="02020603050405020304" pitchFamily="18" charset="0"/>
                        </a:rPr>
                        <a:t>Nhẹ</a:t>
                      </a:r>
                      <a:r>
                        <a:rPr lang="en-US" sz="1600" b="1" baseline="0" dirty="0">
                          <a:latin typeface="Times New Roman" panose="02020603050405020304" pitchFamily="18" charset="0"/>
                          <a:cs typeface="Times New Roman" panose="02020603050405020304" pitchFamily="18" charset="0"/>
                        </a:rPr>
                        <a:t> </a:t>
                      </a:r>
                      <a:endParaRPr lang="en-US" sz="1600" b="1"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493405">
                <a:tc vMerge="1">
                  <a:txBody>
                    <a:bodyPr/>
                    <a:lstStyle/>
                    <a:p>
                      <a:endParaRPr lang="en-US"/>
                    </a:p>
                  </a:txBody>
                  <a:tcPr/>
                </a:tc>
                <a:tc>
                  <a:txBody>
                    <a:bodyPr/>
                    <a:lstStyle/>
                    <a:p>
                      <a:pPr algn="l"/>
                      <a:r>
                        <a:rPr lang="en-US" sz="1600" b="1">
                          <a:latin typeface="Times New Roman" pitchFamily="18" charset="0"/>
                          <a:cs typeface="Times New Roman" pitchFamily="18" charset="0"/>
                        </a:rPr>
                        <a:t>Mạnh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r h="42219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Times New Roman" panose="02020603050405020304" pitchFamily="18" charset="0"/>
                          <a:cs typeface="Times New Roman" panose="02020603050405020304" pitchFamily="18" charset="0"/>
                        </a:rPr>
                        <a:t>TN3:</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Kéo</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mặt</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cốc</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cao</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su</a:t>
                      </a:r>
                      <a:endParaRPr lang="en-US" sz="1600" b="1" dirty="0">
                        <a:latin typeface="Times New Roman" pitchFamily="18" charset="0"/>
                        <a:cs typeface="Times New Roman" pitchFamily="18" charset="0"/>
                      </a:endParaRPr>
                    </a:p>
                    <a:p>
                      <a:pPr algn="l"/>
                      <a:endParaRPr lang="en-US" sz="1600" b="1" dirty="0">
                        <a:latin typeface="Times New Roman" pitchFamily="18" charset="0"/>
                        <a:cs typeface="Times New Roman" pitchFamily="18" charset="0"/>
                      </a:endParaRPr>
                    </a:p>
                  </a:txBody>
                  <a:tcPr/>
                </a:tc>
                <a:tc>
                  <a:txBody>
                    <a:bodyPr/>
                    <a:lstStyle/>
                    <a:p>
                      <a:pPr algn="l"/>
                      <a:r>
                        <a:rPr lang="en-US" sz="1600" b="1" dirty="0">
                          <a:latin typeface="Times New Roman" panose="02020603050405020304" pitchFamily="18" charset="0"/>
                          <a:cs typeface="Times New Roman" panose="02020603050405020304" pitchFamily="18" charset="0"/>
                        </a:rPr>
                        <a:t>Nhẹ</a:t>
                      </a:r>
                      <a:r>
                        <a:rPr lang="en-US" sz="1600" b="1" baseline="0" dirty="0">
                          <a:latin typeface="Times New Roman" panose="02020603050405020304" pitchFamily="18" charset="0"/>
                          <a:cs typeface="Times New Roman" panose="02020603050405020304" pitchFamily="18" charset="0"/>
                        </a:rPr>
                        <a:t> </a:t>
                      </a:r>
                      <a:endParaRPr lang="en-US" sz="1600" b="1"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5"/>
                  </a:ext>
                </a:extLst>
              </a:tr>
              <a:tr h="493405">
                <a:tc vMerge="1">
                  <a:txBody>
                    <a:bodyPr/>
                    <a:lstStyle/>
                    <a:p>
                      <a:endParaRPr lang="en-US"/>
                    </a:p>
                  </a:txBody>
                  <a:tcPr/>
                </a:tc>
                <a:tc>
                  <a:txBody>
                    <a:bodyPr/>
                    <a:lstStyle/>
                    <a:p>
                      <a:pPr algn="l"/>
                      <a:r>
                        <a:rPr lang="en-US" sz="1600" b="1" dirty="0">
                          <a:latin typeface="Times New Roman" panose="02020603050405020304" pitchFamily="18" charset="0"/>
                          <a:cs typeface="Times New Roman" panose="02020603050405020304" pitchFamily="18" charset="0"/>
                        </a:rPr>
                        <a:t>Mạnh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6"/>
                  </a:ext>
                </a:extLst>
              </a:tr>
              <a:tr h="42219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Times New Roman" panose="02020603050405020304" pitchFamily="18" charset="0"/>
                          <a:cs typeface="Times New Roman" panose="02020603050405020304" pitchFamily="18" charset="0"/>
                        </a:rPr>
                        <a:t>TN4:</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Gõ</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âm</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thoa</a:t>
                      </a:r>
                      <a:endParaRPr lang="en-US" sz="1600" b="1" dirty="0">
                        <a:latin typeface="Times New Roman" pitchFamily="18" charset="0"/>
                        <a:cs typeface="Times New Roman" pitchFamily="18" charset="0"/>
                      </a:endParaRPr>
                    </a:p>
                    <a:p>
                      <a:pPr algn="l"/>
                      <a:endParaRPr lang="en-US" sz="1600" b="1" dirty="0">
                        <a:latin typeface="Times New Roman" pitchFamily="18" charset="0"/>
                        <a:cs typeface="Times New Roman" pitchFamily="18" charset="0"/>
                      </a:endParaRPr>
                    </a:p>
                  </a:txBody>
                  <a:tcPr/>
                </a:tc>
                <a:tc>
                  <a:txBody>
                    <a:bodyPr/>
                    <a:lstStyle/>
                    <a:p>
                      <a:pPr algn="l"/>
                      <a:r>
                        <a:rPr lang="en-US" sz="1600" b="1" dirty="0">
                          <a:latin typeface="Times New Roman" pitchFamily="18" charset="0"/>
                          <a:cs typeface="Times New Roman" pitchFamily="18" charset="0"/>
                        </a:rPr>
                        <a:t>Nhẹ</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7"/>
                  </a:ext>
                </a:extLst>
              </a:tr>
              <a:tr h="422192">
                <a:tc vMerge="1">
                  <a:txBody>
                    <a:bodyPr/>
                    <a:lstStyle/>
                    <a:p>
                      <a:endParaRPr lang="en-US"/>
                    </a:p>
                  </a:txBody>
                  <a:tcPr/>
                </a:tc>
                <a:tc>
                  <a:txBody>
                    <a:bodyPr/>
                    <a:lstStyle/>
                    <a:p>
                      <a:pPr algn="l"/>
                      <a:r>
                        <a:rPr lang="en-US" sz="1600" b="1" dirty="0">
                          <a:latin typeface="Times New Roman" pitchFamily="18" charset="0"/>
                          <a:cs typeface="Times New Roman" pitchFamily="18" charset="0"/>
                        </a:rPr>
                        <a:t>Mạnh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6431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additive="base">
                                        <p:cTn id="2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 calcmode="lin" valueType="num">
                                      <p:cBhvr additive="base">
                                        <p:cTn id="2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sp>
        <p:nvSpPr>
          <p:cNvPr id="4" name="Title 1">
            <a:extLst>
              <a:ext uri="{FF2B5EF4-FFF2-40B4-BE49-F238E27FC236}">
                <a16:creationId xmlns:a16="http://schemas.microsoft.com/office/drawing/2014/main" xmlns="" id="{F19A0C48-57C2-466F-5F6A-76D5109486D6}"/>
              </a:ext>
            </a:extLst>
          </p:cNvPr>
          <p:cNvSpPr txBox="1">
            <a:spLocks/>
          </p:cNvSpPr>
          <p:nvPr/>
        </p:nvSpPr>
        <p:spPr>
          <a:xfrm>
            <a:off x="-30480" y="0"/>
            <a:ext cx="95631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latin typeface="Times New Roman" pitchFamily="18" charset="0"/>
                <a:cs typeface="Times New Roman" pitchFamily="18" charset="0"/>
              </a:rPr>
              <a:t>Phiếu</a:t>
            </a:r>
            <a:r>
              <a:rPr lang="en-US" sz="2800" b="1" dirty="0" smtClean="0">
                <a:latin typeface="Times New Roman" pitchFamily="18" charset="0"/>
                <a:cs typeface="Times New Roman" pitchFamily="18" charset="0"/>
              </a:rPr>
              <a:t> 2: </a:t>
            </a:r>
            <a:r>
              <a:rPr lang="en-US" sz="2800" b="1" dirty="0" err="1">
                <a:latin typeface="Times New Roman" pitchFamily="18" charset="0"/>
                <a:cs typeface="Times New Roman" pitchFamily="18" charset="0"/>
              </a:rPr>
              <a:t>Đánh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endParaRPr lang="en-US" sz="2800" b="1" dirty="0">
              <a:latin typeface="Times New Roman" pitchFamily="18" charset="0"/>
              <a:cs typeface="Times New Roman" pitchFamily="18" charset="0"/>
            </a:endParaRPr>
          </a:p>
        </p:txBody>
      </p:sp>
      <p:sp>
        <p:nvSpPr>
          <p:cNvPr id="5" name="Content Placeholder 2">
            <a:extLst>
              <a:ext uri="{FF2B5EF4-FFF2-40B4-BE49-F238E27FC236}">
                <a16:creationId xmlns:a16="http://schemas.microsoft.com/office/drawing/2014/main" xmlns="" id="{42A1B2C1-5593-E1C8-6075-0AD222897213}"/>
              </a:ext>
            </a:extLst>
          </p:cNvPr>
          <p:cNvSpPr txBox="1">
            <a:spLocks/>
          </p:cNvSpPr>
          <p:nvPr/>
        </p:nvSpPr>
        <p:spPr>
          <a:xfrm>
            <a:off x="1474470" y="685800"/>
            <a:ext cx="6553200" cy="2057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độ</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thang </a:t>
            </a:r>
            <a:r>
              <a:rPr lang="en-US" sz="2000" b="1" dirty="0" err="1">
                <a:latin typeface="Times New Roman" pitchFamily="18" charset="0"/>
                <a:cs typeface="Times New Roman" pitchFamily="18" charset="0"/>
              </a:rPr>
              <a:t>đo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từ</a:t>
            </a:r>
            <a:r>
              <a:rPr lang="en-US" sz="2000" b="1" dirty="0">
                <a:latin typeface="Times New Roman" pitchFamily="18" charset="0"/>
                <a:cs typeface="Times New Roman" pitchFamily="18" charset="0"/>
              </a:rPr>
              <a:t> 1 </a:t>
            </a:r>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4</a:t>
            </a:r>
          </a:p>
          <a:p>
            <a:pPr marL="0" indent="0">
              <a:buFont typeface="Arial" panose="020B0604020202020204" pitchFamily="34" charset="0"/>
              <a:buNone/>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Mức</a:t>
            </a:r>
            <a:r>
              <a:rPr lang="en-US" sz="2000" b="1" dirty="0">
                <a:latin typeface="Times New Roman" pitchFamily="18" charset="0"/>
                <a:cs typeface="Times New Roman" pitchFamily="18" charset="0"/>
              </a:rPr>
              <a:t> 4 (</a:t>
            </a:r>
            <a:r>
              <a:rPr lang="en-US" sz="2000" b="1" dirty="0" err="1">
                <a:latin typeface="Times New Roman" pitchFamily="18" charset="0"/>
                <a:cs typeface="Times New Roman" pitchFamily="18" charset="0"/>
              </a:rPr>
              <a:t>Tốt</a:t>
            </a:r>
            <a:r>
              <a:rPr lang="en-US" sz="2000" b="1" dirty="0">
                <a:latin typeface="Times New Roman" pitchFamily="18" charset="0"/>
                <a:cs typeface="Times New Roman" pitchFamily="18" charset="0"/>
              </a:rPr>
              <a:t>) :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đúng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thành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thạo</a:t>
            </a:r>
            <a:endParaRPr lang="en-US" sz="2000" b="1" dirty="0">
              <a:latin typeface="Times New Roman" pitchFamily="18" charset="0"/>
              <a:cs typeface="Times New Roman" pitchFamily="18" charset="0"/>
            </a:endParaRPr>
          </a:p>
          <a:p>
            <a:pPr marL="0" indent="0">
              <a:buFont typeface="Arial" panose="020B0604020202020204" pitchFamily="34" charset="0"/>
              <a:buNone/>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Mức</a:t>
            </a:r>
            <a:r>
              <a:rPr lang="en-US" sz="2000" b="1" dirty="0">
                <a:latin typeface="Times New Roman" pitchFamily="18" charset="0"/>
                <a:cs typeface="Times New Roman" pitchFamily="18" charset="0"/>
              </a:rPr>
              <a:t> 3 (</a:t>
            </a:r>
            <a:r>
              <a:rPr lang="en-US" sz="2000" b="1" dirty="0" err="1">
                <a:latin typeface="Times New Roman" pitchFamily="18" charset="0"/>
                <a:cs typeface="Times New Roman" pitchFamily="18" charset="0"/>
              </a:rPr>
              <a:t>Khá</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biết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còn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hơi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chậm</a:t>
            </a:r>
            <a:endParaRPr lang="en-US" sz="2000" b="1" dirty="0">
              <a:latin typeface="Times New Roman" pitchFamily="18" charset="0"/>
              <a:cs typeface="Times New Roman" pitchFamily="18" charset="0"/>
            </a:endParaRPr>
          </a:p>
          <a:p>
            <a:pPr marL="0" indent="0">
              <a:buFont typeface="Arial" panose="020B0604020202020204" pitchFamily="34" charset="0"/>
              <a:buNone/>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Mức</a:t>
            </a:r>
            <a:r>
              <a:rPr lang="en-US" sz="2000" b="1" dirty="0">
                <a:latin typeface="Times New Roman" pitchFamily="18" charset="0"/>
                <a:cs typeface="Times New Roman" pitchFamily="18" charset="0"/>
              </a:rPr>
              <a:t> 2 (TB)  : </a:t>
            </a:r>
            <a:r>
              <a:rPr lang="en-US" sz="2000" b="1" dirty="0" err="1">
                <a:latin typeface="Times New Roman" pitchFamily="18" charset="0"/>
                <a:cs typeface="Times New Roman" pitchFamily="18" charset="0"/>
              </a:rPr>
              <a:t>Đã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còn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lúng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túng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sót</a:t>
            </a:r>
            <a:endParaRPr lang="en-US" sz="2000" b="1" dirty="0">
              <a:latin typeface="Times New Roman" pitchFamily="18" charset="0"/>
              <a:cs typeface="Times New Roman" pitchFamily="18" charset="0"/>
            </a:endParaRPr>
          </a:p>
          <a:p>
            <a:pPr marL="0" indent="0">
              <a:buFont typeface="Arial" panose="020B0604020202020204" pitchFamily="34" charset="0"/>
              <a:buNone/>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Mức</a:t>
            </a:r>
            <a:r>
              <a:rPr lang="en-US" sz="2000" b="1" dirty="0">
                <a:latin typeface="Times New Roman" pitchFamily="18" charset="0"/>
                <a:cs typeface="Times New Roman" pitchFamily="18" charset="0"/>
              </a:rPr>
              <a:t> 1 ( </a:t>
            </a:r>
            <a:r>
              <a:rPr lang="en-US" sz="2000" b="1" dirty="0" err="1">
                <a:latin typeface="Times New Roman" pitchFamily="18" charset="0"/>
                <a:cs typeface="Times New Roman" pitchFamily="18" charset="0"/>
              </a:rPr>
              <a:t>Yếu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Chưa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được</a:t>
            </a:r>
            <a:endParaRPr lang="en-US" sz="2000" b="1" dirty="0">
              <a:latin typeface="Times New Roman" pitchFamily="18" charset="0"/>
              <a:cs typeface="Times New Roman" pitchFamily="18" charset="0"/>
            </a:endParaRPr>
          </a:p>
        </p:txBody>
      </p:sp>
      <p:graphicFrame>
        <p:nvGraphicFramePr>
          <p:cNvPr id="6" name="Table 5">
            <a:extLst>
              <a:ext uri="{FF2B5EF4-FFF2-40B4-BE49-F238E27FC236}">
                <a16:creationId xmlns:a16="http://schemas.microsoft.com/office/drawing/2014/main" xmlns="" id="{2A03B043-95F3-6778-4A69-522211C859D9}"/>
              </a:ext>
            </a:extLst>
          </p:cNvPr>
          <p:cNvGraphicFramePr>
            <a:graphicFrameLocks noGrp="1"/>
          </p:cNvGraphicFramePr>
          <p:nvPr>
            <p:extLst>
              <p:ext uri="{D42A27DB-BD31-4B8C-83A1-F6EECF244321}">
                <p14:modId xmlns:p14="http://schemas.microsoft.com/office/powerpoint/2010/main" val="1127851294"/>
              </p:ext>
            </p:extLst>
          </p:nvPr>
        </p:nvGraphicFramePr>
        <p:xfrm>
          <a:off x="38100" y="2819400"/>
          <a:ext cx="8915400" cy="3886202"/>
        </p:xfrm>
        <a:graphic>
          <a:graphicData uri="http://schemas.openxmlformats.org/drawingml/2006/table">
            <a:tbl>
              <a:tblPr firstRow="1">
                <a:tableStyleId>{5C22544A-7EE6-4342-B048-85BDC9FD1C3A}</a:tableStyleId>
              </a:tblPr>
              <a:tblGrid>
                <a:gridCol w="2891481">
                  <a:extLst>
                    <a:ext uri="{9D8B030D-6E8A-4147-A177-3AD203B41FA5}">
                      <a16:colId xmlns:a16="http://schemas.microsoft.com/office/drawing/2014/main" xmlns="" val="20000"/>
                    </a:ext>
                  </a:extLst>
                </a:gridCol>
                <a:gridCol w="1525323">
                  <a:extLst>
                    <a:ext uri="{9D8B030D-6E8A-4147-A177-3AD203B41FA5}">
                      <a16:colId xmlns:a16="http://schemas.microsoft.com/office/drawing/2014/main" xmlns="" val="20001"/>
                    </a:ext>
                  </a:extLst>
                </a:gridCol>
                <a:gridCol w="1554060">
                  <a:extLst>
                    <a:ext uri="{9D8B030D-6E8A-4147-A177-3AD203B41FA5}">
                      <a16:colId xmlns:a16="http://schemas.microsoft.com/office/drawing/2014/main" xmlns="" val="20002"/>
                    </a:ext>
                  </a:extLst>
                </a:gridCol>
                <a:gridCol w="1498795">
                  <a:extLst>
                    <a:ext uri="{9D8B030D-6E8A-4147-A177-3AD203B41FA5}">
                      <a16:colId xmlns:a16="http://schemas.microsoft.com/office/drawing/2014/main" xmlns="" val="20003"/>
                    </a:ext>
                  </a:extLst>
                </a:gridCol>
                <a:gridCol w="1445741">
                  <a:extLst>
                    <a:ext uri="{9D8B030D-6E8A-4147-A177-3AD203B41FA5}">
                      <a16:colId xmlns:a16="http://schemas.microsoft.com/office/drawing/2014/main" xmlns="" val="20004"/>
                    </a:ext>
                  </a:extLst>
                </a:gridCol>
              </a:tblGrid>
              <a:tr h="783458">
                <a:tc>
                  <a:txBody>
                    <a:bodyPr/>
                    <a:lstStyle/>
                    <a:p>
                      <a:pPr algn="ctr"/>
                      <a:r>
                        <a:rPr lang="en-US" dirty="0">
                          <a:latin typeface="Times New Roman" pitchFamily="18" charset="0"/>
                          <a:cs typeface="Times New Roman" pitchFamily="18" charset="0"/>
                        </a:rPr>
                        <a:t>Tiêu</a:t>
                      </a:r>
                      <a:r>
                        <a:rPr lang="en-US" baseline="0" dirty="0">
                          <a:latin typeface="Times New Roman" pitchFamily="18" charset="0"/>
                          <a:cs typeface="Times New Roman" pitchFamily="18" charset="0"/>
                        </a:rPr>
                        <a:t> chí</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Times New Roman" pitchFamily="18" charset="0"/>
                          <a:cs typeface="Times New Roman" pitchFamily="18" charset="0"/>
                        </a:rPr>
                        <a:t>Nhóm</a:t>
                      </a:r>
                      <a:r>
                        <a:rPr lang="en-US" dirty="0">
                          <a:latin typeface="Times New Roman" pitchFamily="18" charset="0"/>
                          <a:cs typeface="Times New Roman"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a:latin typeface="Times New Roman" pitchFamily="18" charset="0"/>
                          <a:cs typeface="Times New Roman" pitchFamily="18" charset="0"/>
                        </a:rPr>
                        <a:t>Nhóm</a:t>
                      </a:r>
                      <a:r>
                        <a:rPr lang="en-US" dirty="0">
                          <a:latin typeface="Times New Roman" pitchFamily="18" charset="0"/>
                          <a:cs typeface="Times New Roman" pitchFamily="18" charset="0"/>
                        </a:rPr>
                        <a:t> 2</a:t>
                      </a:r>
                    </a:p>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a:latin typeface="Times New Roman" pitchFamily="18" charset="0"/>
                          <a:cs typeface="Times New Roman" pitchFamily="18" charset="0"/>
                        </a:rPr>
                        <a:t>Nhóm</a:t>
                      </a:r>
                      <a:r>
                        <a:rPr lang="en-US" dirty="0">
                          <a:latin typeface="Times New Roman" pitchFamily="18" charset="0"/>
                          <a:cs typeface="Times New Roman" pitchFamily="18" charset="0"/>
                        </a:rPr>
                        <a:t> 3</a:t>
                      </a:r>
                    </a:p>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a:latin typeface="Times New Roman" pitchFamily="18" charset="0"/>
                          <a:cs typeface="Times New Roman" pitchFamily="18" charset="0"/>
                        </a:rPr>
                        <a:t>Nhóm</a:t>
                      </a:r>
                      <a:r>
                        <a:rPr lang="en-US" dirty="0">
                          <a:latin typeface="Times New Roman" pitchFamily="18" charset="0"/>
                          <a:cs typeface="Times New Roman" pitchFamily="18" charset="0"/>
                        </a:rPr>
                        <a:t> 4</a:t>
                      </a:r>
                    </a:p>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783458">
                <a:tc>
                  <a:txBody>
                    <a:bodyPr/>
                    <a:lstStyle/>
                    <a:p>
                      <a:pPr algn="l"/>
                      <a:r>
                        <a:rPr lang="en-US" dirty="0">
                          <a:latin typeface="Times New Roman" pitchFamily="18" charset="0"/>
                          <a:cs typeface="Times New Roman" pitchFamily="18" charset="0"/>
                        </a:rPr>
                        <a:t>1.Thực</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hiện</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các</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thao</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tác</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nghiệm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thành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thạo</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83458">
                <a:tc>
                  <a:txBody>
                    <a:bodyPr/>
                    <a:lstStyle/>
                    <a:p>
                      <a:pPr algn="l"/>
                      <a:r>
                        <a:rPr lang="en-US" dirty="0">
                          <a:latin typeface="Times New Roman" pitchFamily="18" charset="0"/>
                          <a:cs typeface="Times New Roman" pitchFamily="18" charset="0"/>
                        </a:rPr>
                        <a:t>2.Ghi </a:t>
                      </a:r>
                      <a:r>
                        <a:rPr lang="en-US" dirty="0" err="1">
                          <a:latin typeface="Times New Roman" pitchFamily="18" charset="0"/>
                          <a:cs typeface="Times New Roman" pitchFamily="18" charset="0"/>
                        </a:rPr>
                        <a:t>chép</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quá</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trình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nghiệm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đầy</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đủ</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783458">
                <a:tc>
                  <a:txBody>
                    <a:bodyPr/>
                    <a:lstStyle/>
                    <a:p>
                      <a:pPr algn="l"/>
                      <a:r>
                        <a:rPr lang="en-US" dirty="0">
                          <a:latin typeface="Times New Roman" pitchFamily="18" charset="0"/>
                          <a:cs typeface="Times New Roman" pitchFamily="18" charset="0"/>
                        </a:rPr>
                        <a:t>3.Giải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thích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kết</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quả</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nghiệm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rõ</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ràng</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6185">
                <a:tc>
                  <a:txBody>
                    <a:bodyPr/>
                    <a:lstStyle/>
                    <a:p>
                      <a:pPr algn="l"/>
                      <a:r>
                        <a:rPr lang="en-US" dirty="0">
                          <a:latin typeface="Times New Roman" pitchFamily="18" charset="0"/>
                          <a:cs typeface="Times New Roman" pitchFamily="18" charset="0"/>
                        </a:rPr>
                        <a:t>4.Rút</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ra</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kết</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luận</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xác</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76185">
                <a:tc>
                  <a:txBody>
                    <a:bodyPr/>
                    <a:lstStyle/>
                    <a:p>
                      <a:pPr algn="ctr"/>
                      <a:r>
                        <a:rPr lang="en-US" dirty="0" err="1" smtClean="0">
                          <a:latin typeface="Times New Roman" pitchFamily="18" charset="0"/>
                          <a:cs typeface="Times New Roman" pitchFamily="18" charset="0"/>
                        </a:rPr>
                        <a:t>Tổng</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60890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4400" y="-76733"/>
            <a:ext cx="7696200" cy="671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Times New Roman" panose="02020603050405020304" pitchFamily="18" charset="0"/>
                <a:cs typeface="Times New Roman" pitchFamily="18" charset="0"/>
              </a:rPr>
              <a:t>Phiếu</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học</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tập</a:t>
            </a:r>
            <a:r>
              <a:rPr lang="en-US" sz="2800" b="1" dirty="0">
                <a:latin typeface="Times New Roman" pitchFamily="18" charset="0"/>
                <a:cs typeface="Times New Roman" pitchFamily="18" charset="0"/>
              </a:rPr>
              <a:t> </a:t>
            </a:r>
          </a:p>
        </p:txBody>
      </p:sp>
      <p:sp>
        <p:nvSpPr>
          <p:cNvPr id="5" name="Subtitle 5"/>
          <p:cNvSpPr txBox="1">
            <a:spLocks/>
          </p:cNvSpPr>
          <p:nvPr/>
        </p:nvSpPr>
        <p:spPr>
          <a:xfrm>
            <a:off x="533400" y="5070231"/>
            <a:ext cx="82296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err="1">
                <a:latin typeface="Times New Roman" panose="02020603050405020304" pitchFamily="18" charset="0"/>
                <a:cs typeface="Times New Roman" panose="02020603050405020304" pitchFamily="18" charset="0"/>
              </a:rPr>
              <a:t>K</a:t>
            </a:r>
            <a:r>
              <a:rPr lang="en-US" sz="2400" b="1" dirty="0" err="1" smtClean="0">
                <a:latin typeface="Times New Roman" panose="02020603050405020304" pitchFamily="18" charset="0"/>
                <a:cs typeface="Times New Roman" panose="02020603050405020304" pitchFamily="18" charset="0"/>
              </a:rPr>
              <a:t>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Âm nghe được càng ...</a:t>
            </a:r>
            <a:r>
              <a:rPr lang="en-US" sz="2400" dirty="0">
                <a:solidFill>
                  <a:srgbClr val="FF0000"/>
                </a:solidFill>
                <a:latin typeface="Times New Roman" pitchFamily="18" charset="0"/>
                <a:cs typeface="Times New Roman" pitchFamily="18" charset="0"/>
              </a:rPr>
              <a:t>to</a:t>
            </a:r>
            <a:r>
              <a:rPr lang="en-US" sz="2400" dirty="0">
                <a:latin typeface="Times New Roman" pitchFamily="18" charset="0"/>
                <a:cs typeface="Times New Roman" pitchFamily="18" charset="0"/>
              </a:rPr>
              <a:t>..... khi biên độ âm càng ....</a:t>
            </a:r>
            <a:r>
              <a:rPr lang="en-US" sz="2400" dirty="0">
                <a:solidFill>
                  <a:srgbClr val="FF0000"/>
                </a:solidFill>
                <a:latin typeface="Times New Roman" pitchFamily="18" charset="0"/>
                <a:cs typeface="Times New Roman" pitchFamily="18" charset="0"/>
              </a:rPr>
              <a:t>lớn</a:t>
            </a:r>
            <a:r>
              <a:rPr lang="en-US" sz="2400" dirty="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 Âm nghe được càng ....</a:t>
            </a:r>
            <a:r>
              <a:rPr lang="en-US" sz="2400" dirty="0">
                <a:solidFill>
                  <a:srgbClr val="FF0000"/>
                </a:solidFill>
                <a:latin typeface="Times New Roman" pitchFamily="18" charset="0"/>
                <a:cs typeface="Times New Roman" pitchFamily="18" charset="0"/>
              </a:rPr>
              <a:t>nhỏ</a:t>
            </a:r>
            <a:r>
              <a:rPr lang="en-US" sz="2400" dirty="0">
                <a:latin typeface="Times New Roman" pitchFamily="18" charset="0"/>
                <a:cs typeface="Times New Roman" pitchFamily="18" charset="0"/>
              </a:rPr>
              <a:t>.... khi biên độ âm càng .. </a:t>
            </a:r>
            <a:r>
              <a:rPr lang="en-US" sz="2400" dirty="0">
                <a:solidFill>
                  <a:srgbClr val="FF0000"/>
                </a:solidFill>
                <a:latin typeface="Times New Roman" pitchFamily="18" charset="0"/>
                <a:cs typeface="Times New Roman" pitchFamily="18" charset="0"/>
              </a:rPr>
              <a:t>nhỏ</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graphicFrame>
        <p:nvGraphicFramePr>
          <p:cNvPr id="6" name="Content Placeholder 4"/>
          <p:cNvGraphicFramePr>
            <a:graphicFrameLocks/>
          </p:cNvGraphicFramePr>
          <p:nvPr>
            <p:extLst>
              <p:ext uri="{D42A27DB-BD31-4B8C-83A1-F6EECF244321}">
                <p14:modId xmlns:p14="http://schemas.microsoft.com/office/powerpoint/2010/main" val="1217404995"/>
              </p:ext>
            </p:extLst>
          </p:nvPr>
        </p:nvGraphicFramePr>
        <p:xfrm>
          <a:off x="304800" y="532867"/>
          <a:ext cx="8534400" cy="4434362"/>
        </p:xfrm>
        <a:graphic>
          <a:graphicData uri="http://schemas.openxmlformats.org/drawingml/2006/table">
            <a:tbl>
              <a:tblPr firstRow="1" bandRow="1">
                <a:tableStyleId>{BC89EF96-8CEA-46FF-86C4-4CE0E7609802}</a:tableStyleId>
              </a:tblPr>
              <a:tblGrid>
                <a:gridCol w="2438400">
                  <a:extLst>
                    <a:ext uri="{9D8B030D-6E8A-4147-A177-3AD203B41FA5}">
                      <a16:colId xmlns:a16="http://schemas.microsoft.com/office/drawing/2014/main" xmlns="" val="20000"/>
                    </a:ext>
                  </a:extLst>
                </a:gridCol>
                <a:gridCol w="838200">
                  <a:extLst>
                    <a:ext uri="{9D8B030D-6E8A-4147-A177-3AD203B41FA5}">
                      <a16:colId xmlns:a16="http://schemas.microsoft.com/office/drawing/2014/main" xmlns="" val="20001"/>
                    </a:ext>
                  </a:extLst>
                </a:gridCol>
                <a:gridCol w="3104260">
                  <a:extLst>
                    <a:ext uri="{9D8B030D-6E8A-4147-A177-3AD203B41FA5}">
                      <a16:colId xmlns:a16="http://schemas.microsoft.com/office/drawing/2014/main" xmlns="" val="20002"/>
                    </a:ext>
                  </a:extLst>
                </a:gridCol>
                <a:gridCol w="2153540">
                  <a:extLst>
                    <a:ext uri="{9D8B030D-6E8A-4147-A177-3AD203B41FA5}">
                      <a16:colId xmlns:a16="http://schemas.microsoft.com/office/drawing/2014/main" xmlns="" val="20003"/>
                    </a:ext>
                  </a:extLst>
                </a:gridCol>
              </a:tblGrid>
              <a:tr h="762000">
                <a:tc gridSpan="2">
                  <a:txBody>
                    <a:bodyPr/>
                    <a:lstStyle/>
                    <a:p>
                      <a:pPr algn="ctr"/>
                      <a:r>
                        <a:rPr lang="en-US" b="1" dirty="0">
                          <a:latin typeface="Times New Roman" pitchFamily="18" charset="0"/>
                          <a:cs typeface="Times New Roman" pitchFamily="18" charset="0"/>
                        </a:rPr>
                        <a:t>TN</a:t>
                      </a:r>
                    </a:p>
                  </a:txBody>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effectLst/>
                          <a:latin typeface="Times New Roman" panose="02020603050405020304" pitchFamily="18" charset="0"/>
                          <a:cs typeface="Times New Roman" panose="02020603050405020304" pitchFamily="18" charset="0"/>
                        </a:rPr>
                        <a:t>Biên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độ</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dao</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động</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của</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vật</a:t>
                      </a:r>
                      <a:r>
                        <a:rPr lang="en-US" sz="1800" b="1" dirty="0">
                          <a:effectLst/>
                          <a:latin typeface="Times New Roman" panose="02020603050405020304" pitchFamily="18" charset="0"/>
                          <a:cs typeface="Times New Roman" panose="02020603050405020304"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lớn</a:t>
                      </a:r>
                      <a:r>
                        <a:rPr lang="en-US" sz="1800" b="1" dirty="0">
                          <a:effectLst/>
                          <a:latin typeface="Times New Roman" panose="02020603050405020304" pitchFamily="18" charset="0"/>
                          <a:cs typeface="Times New Roman" panose="02020603050405020304" pitchFamily="18" charset="0"/>
                        </a:rPr>
                        <a:t> / </a:t>
                      </a:r>
                      <a:r>
                        <a:rPr lang="en-US" sz="1800" b="1" dirty="0" err="1">
                          <a:effectLst/>
                          <a:latin typeface="Times New Roman" panose="02020603050405020304" pitchFamily="18" charset="0"/>
                          <a:cs typeface="Times New Roman" panose="02020603050405020304" pitchFamily="18" charset="0"/>
                        </a:rPr>
                        <a:t>nhỏ</a:t>
                      </a:r>
                      <a:r>
                        <a:rPr lang="en-US" sz="1800" b="1" dirty="0">
                          <a:effectLst/>
                          <a:latin typeface="Times New Roman" panose="02020603050405020304" pitchFamily="18" charset="0"/>
                          <a:cs typeface="Times New Roman" panose="02020603050405020304" pitchFamily="18" charset="0"/>
                        </a:rPr>
                        <a:t> )</a:t>
                      </a:r>
                      <a:endPar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effectLst/>
                          <a:latin typeface="Times New Roman" panose="02020603050405020304" pitchFamily="18" charset="0"/>
                          <a:cs typeface="Times New Roman" panose="02020603050405020304" pitchFamily="18" charset="0"/>
                        </a:rPr>
                        <a:t>Âm</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phát</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ra</a:t>
                      </a:r>
                      <a:r>
                        <a:rPr lang="en-US" sz="1800" b="1" dirty="0">
                          <a:effectLst/>
                          <a:latin typeface="Times New Roman" panose="02020603050405020304" pitchFamily="18" charset="0"/>
                          <a:cs typeface="Times New Roman" panose="02020603050405020304"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cs typeface="Times New Roman" panose="02020603050405020304" pitchFamily="18" charset="0"/>
                        </a:rPr>
                        <a:t>( to/ </a:t>
                      </a:r>
                      <a:r>
                        <a:rPr lang="en-US" sz="1800" b="1" dirty="0" err="1">
                          <a:effectLst/>
                          <a:latin typeface="Times New Roman" panose="02020603050405020304" pitchFamily="18" charset="0"/>
                          <a:cs typeface="Times New Roman" panose="02020603050405020304" pitchFamily="18" charset="0"/>
                        </a:rPr>
                        <a:t>nhỏ</a:t>
                      </a:r>
                      <a:r>
                        <a:rPr lang="en-US" sz="1800" b="1" dirty="0">
                          <a:effectLst/>
                          <a:latin typeface="Times New Roman" panose="02020603050405020304" pitchFamily="18" charset="0"/>
                          <a:cs typeface="Times New Roman" panose="02020603050405020304" pitchFamily="18" charset="0"/>
                        </a:rPr>
                        <a:t> )</a:t>
                      </a:r>
                    </a:p>
                    <a:p>
                      <a:pPr algn="ctr"/>
                      <a:endParaRPr lang="en-US"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422192">
                <a:tc rowSpan="2">
                  <a:txBody>
                    <a:bodyPr/>
                    <a:lstStyle/>
                    <a:p>
                      <a:pPr algn="l"/>
                      <a:r>
                        <a:rPr lang="en-US" sz="1600" b="1" u="sng" dirty="0">
                          <a:latin typeface="Times New Roman" panose="02020603050405020304" pitchFamily="18" charset="0"/>
                          <a:cs typeface="Times New Roman" panose="02020603050405020304" pitchFamily="18" charset="0"/>
                        </a:rPr>
                        <a:t>TN1:</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Gảy</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thước</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thép</a:t>
                      </a:r>
                      <a:endParaRPr lang="en-US" sz="1600" b="1" dirty="0">
                        <a:latin typeface="Times New Roman" pitchFamily="18" charset="0"/>
                        <a:cs typeface="Times New Roman" pitchFamily="18" charset="0"/>
                      </a:endParaRPr>
                    </a:p>
                  </a:txBody>
                  <a:tcPr/>
                </a:tc>
                <a:tc>
                  <a:txBody>
                    <a:bodyPr/>
                    <a:lstStyle/>
                    <a:p>
                      <a:pPr algn="l"/>
                      <a:r>
                        <a:rPr lang="en-US" sz="1600" b="1" dirty="0">
                          <a:latin typeface="Times New Roman" pitchFamily="18" charset="0"/>
                          <a:cs typeface="Times New Roman" pitchFamily="18" charset="0"/>
                        </a:rPr>
                        <a:t>Nhẹ</a:t>
                      </a:r>
                    </a:p>
                  </a:txBody>
                  <a:tcPr/>
                </a:tc>
                <a:tc>
                  <a:txBody>
                    <a:bodyPr/>
                    <a:lstStyle/>
                    <a:p>
                      <a:pPr algn="ctr"/>
                      <a:r>
                        <a:rPr lang="en-US" b="0" dirty="0">
                          <a:solidFill>
                            <a:srgbClr val="FF0000"/>
                          </a:solidFill>
                          <a:latin typeface="Times New Roman" pitchFamily="18" charset="0"/>
                          <a:cs typeface="Times New Roman" pitchFamily="18" charset="0"/>
                        </a:rPr>
                        <a:t>Nhỏ</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a:solidFill>
                            <a:srgbClr val="FF0000"/>
                          </a:solidFill>
                          <a:latin typeface="Times New Roman" pitchFamily="18" charset="0"/>
                          <a:cs typeface="Times New Roman" pitchFamily="18" charset="0"/>
                        </a:rPr>
                        <a:t>Nhỏ</a:t>
                      </a:r>
                    </a:p>
                  </a:txBody>
                  <a:tcPr/>
                </a:tc>
                <a:extLst>
                  <a:ext uri="{0D108BD9-81ED-4DB2-BD59-A6C34878D82A}">
                    <a16:rowId xmlns:a16="http://schemas.microsoft.com/office/drawing/2014/main" xmlns="" val="10001"/>
                  </a:ext>
                </a:extLst>
              </a:tr>
              <a:tr h="422192">
                <a:tc vMerge="1">
                  <a:txBody>
                    <a:bodyPr/>
                    <a:lstStyle/>
                    <a:p>
                      <a:endParaRPr lang="en-US"/>
                    </a:p>
                  </a:txBody>
                  <a:tcPr/>
                </a:tc>
                <a:tc>
                  <a:txBody>
                    <a:bodyPr/>
                    <a:lstStyle/>
                    <a:p>
                      <a:pPr algn="l"/>
                      <a:r>
                        <a:rPr lang="en-US" sz="1600" b="1" dirty="0">
                          <a:latin typeface="Times New Roman" pitchFamily="18" charset="0"/>
                          <a:cs typeface="Times New Roman" pitchFamily="18" charset="0"/>
                        </a:rPr>
                        <a:t>Mạnh</a:t>
                      </a:r>
                    </a:p>
                  </a:txBody>
                  <a:tcPr/>
                </a:tc>
                <a:tc>
                  <a:txBody>
                    <a:bodyPr/>
                    <a:lstStyle/>
                    <a:p>
                      <a:pPr algn="ctr"/>
                      <a:r>
                        <a:rPr lang="en-US" b="0" dirty="0">
                          <a:solidFill>
                            <a:srgbClr val="FF0000"/>
                          </a:solidFill>
                          <a:latin typeface="Times New Roman" pitchFamily="18" charset="0"/>
                          <a:cs typeface="Times New Roman" pitchFamily="18" charset="0"/>
                        </a:rPr>
                        <a:t>Lớn</a:t>
                      </a:r>
                    </a:p>
                  </a:txBody>
                  <a:tcPr/>
                </a:tc>
                <a:tc>
                  <a:txBody>
                    <a:bodyPr/>
                    <a:lstStyle/>
                    <a:p>
                      <a:pPr algn="ctr"/>
                      <a:r>
                        <a:rPr lang="en-US" b="0">
                          <a:solidFill>
                            <a:srgbClr val="FF0000"/>
                          </a:solidFill>
                          <a:latin typeface="Times New Roman" pitchFamily="18" charset="0"/>
                          <a:cs typeface="Times New Roman" pitchFamily="18" charset="0"/>
                        </a:rPr>
                        <a:t>To</a:t>
                      </a:r>
                    </a:p>
                  </a:txBody>
                  <a:tcPr/>
                </a:tc>
                <a:extLst>
                  <a:ext uri="{0D108BD9-81ED-4DB2-BD59-A6C34878D82A}">
                    <a16:rowId xmlns:a16="http://schemas.microsoft.com/office/drawing/2014/main" xmlns="" val="10002"/>
                  </a:ext>
                </a:extLst>
              </a:tr>
              <a:tr h="42219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Times New Roman" panose="02020603050405020304" pitchFamily="18" charset="0"/>
                          <a:cs typeface="Times New Roman" panose="02020603050405020304" pitchFamily="18" charset="0"/>
                        </a:rPr>
                        <a:t>TN2:</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Gảy</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dây</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chun</a:t>
                      </a:r>
                      <a:endParaRPr lang="en-US" sz="1600" b="1" dirty="0">
                        <a:latin typeface="Times New Roman" pitchFamily="18" charset="0"/>
                        <a:cs typeface="Times New Roman" pitchFamily="18" charset="0"/>
                      </a:endParaRPr>
                    </a:p>
                    <a:p>
                      <a:pPr algn="l"/>
                      <a:endParaRPr lang="en-US" sz="1600" b="1" dirty="0">
                        <a:latin typeface="Times New Roman" pitchFamily="18" charset="0"/>
                        <a:cs typeface="Times New Roman" pitchFamily="18" charset="0"/>
                      </a:endParaRPr>
                    </a:p>
                  </a:txBody>
                  <a:tcPr/>
                </a:tc>
                <a:tc>
                  <a:txBody>
                    <a:bodyPr/>
                    <a:lstStyle/>
                    <a:p>
                      <a:pPr algn="l"/>
                      <a:r>
                        <a:rPr lang="en-US" sz="1600" b="1">
                          <a:latin typeface="Times New Roman" panose="02020603050405020304" pitchFamily="18" charset="0"/>
                          <a:cs typeface="Times New Roman" panose="02020603050405020304" pitchFamily="18" charset="0"/>
                        </a:rPr>
                        <a:t>Nhẹ</a:t>
                      </a:r>
                      <a:r>
                        <a:rPr lang="en-US" sz="1600" b="1" baseline="0">
                          <a:latin typeface="Times New Roman" panose="02020603050405020304" pitchFamily="18" charset="0"/>
                          <a:cs typeface="Times New Roman" panose="02020603050405020304" pitchFamily="18" charset="0"/>
                        </a:rPr>
                        <a:t> </a:t>
                      </a:r>
                      <a:endParaRPr lang="en-US" sz="1600" b="1">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Times New Roman" pitchFamily="18" charset="0"/>
                          <a:cs typeface="Times New Roman" pitchFamily="18" charset="0"/>
                        </a:rPr>
                        <a:t>Nhỏ</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a:solidFill>
                            <a:srgbClr val="FF0000"/>
                          </a:solidFill>
                          <a:latin typeface="Times New Roman" pitchFamily="18" charset="0"/>
                          <a:cs typeface="Times New Roman" pitchFamily="18" charset="0"/>
                        </a:rPr>
                        <a:t>Nhỏ</a:t>
                      </a:r>
                    </a:p>
                  </a:txBody>
                  <a:tcPr/>
                </a:tc>
                <a:extLst>
                  <a:ext uri="{0D108BD9-81ED-4DB2-BD59-A6C34878D82A}">
                    <a16:rowId xmlns:a16="http://schemas.microsoft.com/office/drawing/2014/main" xmlns="" val="10003"/>
                  </a:ext>
                </a:extLst>
              </a:tr>
              <a:tr h="493405">
                <a:tc vMerge="1">
                  <a:txBody>
                    <a:bodyPr/>
                    <a:lstStyle/>
                    <a:p>
                      <a:endParaRPr lang="en-US"/>
                    </a:p>
                  </a:txBody>
                  <a:tcPr/>
                </a:tc>
                <a:tc>
                  <a:txBody>
                    <a:bodyPr/>
                    <a:lstStyle/>
                    <a:p>
                      <a:pPr algn="l"/>
                      <a:r>
                        <a:rPr lang="en-US" sz="1600" b="1">
                          <a:latin typeface="Times New Roman" pitchFamily="18" charset="0"/>
                          <a:cs typeface="Times New Roman" pitchFamily="18" charset="0"/>
                        </a:rPr>
                        <a:t>Mạnh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Times New Roman" pitchFamily="18" charset="0"/>
                          <a:cs typeface="Times New Roman" pitchFamily="18" charset="0"/>
                        </a:rPr>
                        <a:t>Lớn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a:solidFill>
                            <a:srgbClr val="FF0000"/>
                          </a:solidFill>
                          <a:latin typeface="Times New Roman" pitchFamily="18" charset="0"/>
                          <a:cs typeface="Times New Roman" pitchFamily="18" charset="0"/>
                        </a:rPr>
                        <a:t>To</a:t>
                      </a:r>
                    </a:p>
                  </a:txBody>
                  <a:tcPr/>
                </a:tc>
                <a:extLst>
                  <a:ext uri="{0D108BD9-81ED-4DB2-BD59-A6C34878D82A}">
                    <a16:rowId xmlns:a16="http://schemas.microsoft.com/office/drawing/2014/main" xmlns="" val="10004"/>
                  </a:ext>
                </a:extLst>
              </a:tr>
              <a:tr h="42219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Times New Roman" panose="02020603050405020304" pitchFamily="18" charset="0"/>
                          <a:cs typeface="Times New Roman" panose="02020603050405020304" pitchFamily="18" charset="0"/>
                        </a:rPr>
                        <a:t>TN3:</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Kéo</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mặt</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cốc</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cao</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su</a:t>
                      </a:r>
                      <a:endParaRPr lang="en-US" sz="1600" b="1" dirty="0">
                        <a:latin typeface="Times New Roman" pitchFamily="18" charset="0"/>
                        <a:cs typeface="Times New Roman" pitchFamily="18" charset="0"/>
                      </a:endParaRPr>
                    </a:p>
                    <a:p>
                      <a:pPr algn="l"/>
                      <a:endParaRPr lang="en-US" sz="1600" b="1" dirty="0">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tcPr>
                </a:tc>
                <a:tc>
                  <a:txBody>
                    <a:bodyPr/>
                    <a:lstStyle/>
                    <a:p>
                      <a:pPr algn="l"/>
                      <a:r>
                        <a:rPr lang="en-US" sz="1600" b="1">
                          <a:latin typeface="Times New Roman" panose="02020603050405020304" pitchFamily="18" charset="0"/>
                          <a:cs typeface="Times New Roman" panose="02020603050405020304" pitchFamily="18" charset="0"/>
                        </a:rPr>
                        <a:t>Nhẹ</a:t>
                      </a:r>
                      <a:r>
                        <a:rPr lang="en-US" sz="1600" b="1" baseline="0">
                          <a:latin typeface="Times New Roman" panose="02020603050405020304" pitchFamily="18" charset="0"/>
                          <a:cs typeface="Times New Roman" panose="02020603050405020304" pitchFamily="18" charset="0"/>
                        </a:rPr>
                        <a:t> </a:t>
                      </a:r>
                      <a:endParaRPr lang="en-US" sz="1600" b="1">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Times New Roman" pitchFamily="18" charset="0"/>
                          <a:cs typeface="Times New Roman" pitchFamily="18" charset="0"/>
                        </a:rPr>
                        <a:t>Nhỏ</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Times New Roman" pitchFamily="18" charset="0"/>
                          <a:cs typeface="Times New Roman" pitchFamily="18" charset="0"/>
                        </a:rPr>
                        <a:t>Nhỏ</a:t>
                      </a:r>
                    </a:p>
                  </a:txBody>
                  <a:tcPr/>
                </a:tc>
                <a:extLst>
                  <a:ext uri="{0D108BD9-81ED-4DB2-BD59-A6C34878D82A}">
                    <a16:rowId xmlns:a16="http://schemas.microsoft.com/office/drawing/2014/main" xmlns="" val="10005"/>
                  </a:ext>
                </a:extLst>
              </a:tr>
              <a:tr h="493405">
                <a:tc vMerge="1">
                  <a:txBody>
                    <a:bodyPr/>
                    <a:lstStyle/>
                    <a:p>
                      <a:endParaRPr lang="en-US"/>
                    </a:p>
                  </a:txBody>
                  <a:tcPr/>
                </a:tc>
                <a:tc>
                  <a:txBody>
                    <a:bodyPr/>
                    <a:lstStyle/>
                    <a:p>
                      <a:pPr algn="l"/>
                      <a:r>
                        <a:rPr lang="en-US" sz="1600" b="1">
                          <a:latin typeface="Times New Roman" panose="02020603050405020304" pitchFamily="18" charset="0"/>
                          <a:cs typeface="Times New Roman" panose="02020603050405020304" pitchFamily="18" charset="0"/>
                        </a:rPr>
                        <a:t>Mạnh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Times New Roman" pitchFamily="18" charset="0"/>
                          <a:cs typeface="Times New Roman" pitchFamily="18" charset="0"/>
                        </a:rPr>
                        <a:t>Lớn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Times New Roman" pitchFamily="18" charset="0"/>
                          <a:cs typeface="Times New Roman" pitchFamily="18" charset="0"/>
                        </a:rPr>
                        <a:t>To</a:t>
                      </a:r>
                    </a:p>
                  </a:txBody>
                  <a:tcPr/>
                </a:tc>
                <a:extLst>
                  <a:ext uri="{0D108BD9-81ED-4DB2-BD59-A6C34878D82A}">
                    <a16:rowId xmlns:a16="http://schemas.microsoft.com/office/drawing/2014/main" xmlns="" val="10006"/>
                  </a:ext>
                </a:extLst>
              </a:tr>
              <a:tr h="42219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Times New Roman" panose="02020603050405020304" pitchFamily="18" charset="0"/>
                          <a:cs typeface="Times New Roman" panose="02020603050405020304" pitchFamily="18" charset="0"/>
                        </a:rPr>
                        <a:t>TN4:</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Gõ</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âm</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thoa</a:t>
                      </a:r>
                      <a:endParaRPr lang="en-US" sz="1600" b="1" dirty="0">
                        <a:latin typeface="Times New Roman" pitchFamily="18" charset="0"/>
                        <a:cs typeface="Times New Roman" pitchFamily="18" charset="0"/>
                      </a:endParaRPr>
                    </a:p>
                    <a:p>
                      <a:pPr algn="l"/>
                      <a:endParaRPr lang="en-US" sz="16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a:latin typeface="Times New Roman" pitchFamily="18" charset="0"/>
                          <a:cs typeface="Times New Roman" pitchFamily="18" charset="0"/>
                        </a:rPr>
                        <a:t>Nhẹ</a:t>
                      </a:r>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a:solidFill>
                            <a:srgbClr val="FF0000"/>
                          </a:solidFill>
                          <a:latin typeface="Times New Roman" pitchFamily="18" charset="0"/>
                          <a:cs typeface="Times New Roman" pitchFamily="18" charset="0"/>
                        </a:rPr>
                        <a:t>Nhỏ</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Times New Roman" pitchFamily="18" charset="0"/>
                          <a:cs typeface="Times New Roman" pitchFamily="18" charset="0"/>
                        </a:rPr>
                        <a:t>Nhỏ</a:t>
                      </a:r>
                    </a:p>
                  </a:txBody>
                  <a:tcPr/>
                </a:tc>
                <a:extLst>
                  <a:ext uri="{0D108BD9-81ED-4DB2-BD59-A6C34878D82A}">
                    <a16:rowId xmlns:a16="http://schemas.microsoft.com/office/drawing/2014/main" xmlns="" val="10007"/>
                  </a:ext>
                </a:extLst>
              </a:tr>
              <a:tr h="422192">
                <a:tc vMerge="1">
                  <a:txBody>
                    <a:bodyPr/>
                    <a:lstStyle/>
                    <a:p>
                      <a:endParaRPr lang="en-US"/>
                    </a:p>
                  </a:txBody>
                  <a:tcPr/>
                </a:tc>
                <a:tc>
                  <a:txBody>
                    <a:bodyPr/>
                    <a:lstStyle/>
                    <a:p>
                      <a:pPr algn="l"/>
                      <a:r>
                        <a:rPr lang="en-US" sz="1600" b="1">
                          <a:latin typeface="Times New Roman" pitchFamily="18" charset="0"/>
                          <a:cs typeface="Times New Roman" pitchFamily="18" charset="0"/>
                        </a:rPr>
                        <a:t>Mạnh</a:t>
                      </a:r>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a:solidFill>
                            <a:srgbClr val="FF0000"/>
                          </a:solidFill>
                          <a:latin typeface="Times New Roman" pitchFamily="18" charset="0"/>
                          <a:cs typeface="Times New Roman" pitchFamily="18" charset="0"/>
                        </a:rPr>
                        <a:t>Lớn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Times New Roman" pitchFamily="18" charset="0"/>
                          <a:cs typeface="Times New Roman" pitchFamily="18" charset="0"/>
                        </a:rPr>
                        <a:t>To</a:t>
                      </a:r>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03128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p:cNvSpPr txBox="1">
            <a:spLocks noChangeArrowheads="1"/>
          </p:cNvSpPr>
          <p:nvPr/>
        </p:nvSpPr>
        <p:spPr bwMode="auto">
          <a:xfrm>
            <a:off x="152400" y="109716"/>
            <a:ext cx="8238074" cy="1261884"/>
          </a:xfrm>
          <a:prstGeom prst="rect">
            <a:avLst/>
          </a:prstGeom>
          <a:noFill/>
          <a:ln w="9525">
            <a:noFill/>
            <a:miter lim="800000"/>
          </a:ln>
        </p:spPr>
        <p:txBody>
          <a:bodyPr>
            <a:spAutoFit/>
          </a:bodyPr>
          <a:lstStyle/>
          <a:p>
            <a:pPr algn="ctr" eaLnBrk="1" hangingPunct="1">
              <a:spcBef>
                <a:spcPct val="50000"/>
              </a:spcBef>
              <a:defRPr/>
            </a:pPr>
            <a:r>
              <a:rPr lang="en-US" altLang="en-US" sz="4400" b="1" dirty="0">
                <a:latin typeface="Constantia" panose="02030602050306030303" pitchFamily="18" charset="0"/>
              </a:rPr>
              <a:t> </a:t>
            </a:r>
            <a:r>
              <a:rPr lang="en-US" altLang="en-US" sz="3200" b="1" dirty="0" err="1">
                <a:latin typeface="Times New Roman" pitchFamily="18" charset="0"/>
                <a:cs typeface="Times New Roman" pitchFamily="18" charset="0"/>
              </a:rPr>
              <a:t>Thí</a:t>
            </a:r>
            <a:r>
              <a:rPr lang="en-US" altLang="en-US" sz="3200" b="1" dirty="0">
                <a:latin typeface="Times New Roman" pitchFamily="18" charset="0"/>
                <a:cs typeface="Times New Roman" pitchFamily="18" charset="0"/>
              </a:rPr>
              <a:t> </a:t>
            </a:r>
            <a:r>
              <a:rPr lang="en-US" altLang="en-US" sz="3200" b="1" err="1">
                <a:latin typeface="Times New Roman" pitchFamily="18" charset="0"/>
                <a:cs typeface="Times New Roman" pitchFamily="18" charset="0"/>
              </a:rPr>
              <a:t>nghiệm</a:t>
            </a:r>
            <a:r>
              <a:rPr lang="en-US" altLang="en-US" sz="3200" b="1">
                <a:latin typeface="Times New Roman" pitchFamily="18" charset="0"/>
                <a:cs typeface="Times New Roman" pitchFamily="18" charset="0"/>
              </a:rPr>
              <a:t> 5: </a:t>
            </a:r>
            <a:r>
              <a:rPr lang="en-US" altLang="en-US" sz="3200" dirty="0" err="1">
                <a:latin typeface="Times New Roman" pitchFamily="18" charset="0"/>
                <a:cs typeface="Times New Roman" pitchFamily="18" charset="0"/>
              </a:rPr>
              <a:t>Quan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sát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đồ</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thị</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dao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động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âm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của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âm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thoa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bằng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dao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động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kí</a:t>
            </a:r>
            <a:endParaRPr lang="en-US" altLang="en-US" sz="3200" dirty="0">
              <a:latin typeface="Times New Roman" pitchFamily="18" charset="0"/>
              <a:cs typeface="Times New Roman" pitchFamily="18" charset="0"/>
            </a:endParaRPr>
          </a:p>
        </p:txBody>
      </p:sp>
      <p:pic>
        <p:nvPicPr>
          <p:cNvPr id="5" name="Picture 8" descr="https://img.loigiaihay.com/picture/2022/0318/1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26" y="1350818"/>
            <a:ext cx="8000174" cy="482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4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a:xfrm>
            <a:off x="6045828" y="1371600"/>
            <a:ext cx="3025719" cy="3505200"/>
          </a:xfrm>
        </p:spPr>
        <p:txBody>
          <a:bodyPr>
            <a:noAutofit/>
          </a:bodyPr>
          <a:lstStyle/>
          <a:p>
            <a:r>
              <a:rPr lang="en-US" altLang="en-US" sz="3200" dirty="0">
                <a:latin typeface="Times New Roman" panose="02020603050405020304" pitchFamily="18" charset="0"/>
                <a:cs typeface="Times New Roman" panose="02020603050405020304" pitchFamily="18" charset="0"/>
              </a:rPr>
              <a:t>Biên độ dao động hiển thị trên màn hình tỉ lệ với biên độ dao động của sóng âm mà micro nhận được </a:t>
            </a:r>
          </a:p>
        </p:txBody>
      </p:sp>
      <p:pic>
        <p:nvPicPr>
          <p:cNvPr id="13315" name="Content Placeholder 3" descr="https://img.loigiaihay.com/picture/2022/0609/13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55585" y="8709"/>
            <a:ext cx="5583929" cy="6781800"/>
          </a:xfrm>
        </p:spPr>
      </p:pic>
      <p:pic>
        <p:nvPicPr>
          <p:cNvPr id="9" name="Picture 8">
            <a:extLst>
              <a:ext uri="{FF2B5EF4-FFF2-40B4-BE49-F238E27FC236}">
                <a16:creationId xmlns:a16="http://schemas.microsoft.com/office/drawing/2014/main" xmlns="" id="{19A8EA67-403A-A100-4F4D-0BCD56C9ADF7}"/>
              </a:ext>
            </a:extLst>
          </p:cNvPr>
          <p:cNvPicPr>
            <a:picLocks noChangeAspect="1"/>
          </p:cNvPicPr>
          <p:nvPr/>
        </p:nvPicPr>
        <p:blipFill>
          <a:blip r:embed="rId3"/>
          <a:stretch>
            <a:fillRect/>
          </a:stretch>
        </p:blipFill>
        <p:spPr>
          <a:xfrm>
            <a:off x="778442" y="6365264"/>
            <a:ext cx="4968671" cy="317019"/>
          </a:xfrm>
          <a:prstGeom prst="rect">
            <a:avLst/>
          </a:prstGeom>
        </p:spPr>
      </p:pic>
      <p:pic>
        <p:nvPicPr>
          <p:cNvPr id="10" name="Picture 9">
            <a:extLst>
              <a:ext uri="{FF2B5EF4-FFF2-40B4-BE49-F238E27FC236}">
                <a16:creationId xmlns:a16="http://schemas.microsoft.com/office/drawing/2014/main" xmlns="" id="{5C97260D-8C04-FB18-693E-578107032B96}"/>
              </a:ext>
            </a:extLst>
          </p:cNvPr>
          <p:cNvPicPr>
            <a:picLocks noChangeAspect="1"/>
          </p:cNvPicPr>
          <p:nvPr/>
        </p:nvPicPr>
        <p:blipFill>
          <a:blip r:embed="rId3"/>
          <a:stretch>
            <a:fillRect/>
          </a:stretch>
        </p:blipFill>
        <p:spPr>
          <a:xfrm>
            <a:off x="799919" y="4096881"/>
            <a:ext cx="4968671" cy="317019"/>
          </a:xfrm>
          <a:prstGeom prst="rect">
            <a:avLst/>
          </a:prstGeom>
        </p:spPr>
      </p:pic>
      <p:pic>
        <p:nvPicPr>
          <p:cNvPr id="12" name="Picture 11">
            <a:extLst>
              <a:ext uri="{FF2B5EF4-FFF2-40B4-BE49-F238E27FC236}">
                <a16:creationId xmlns:a16="http://schemas.microsoft.com/office/drawing/2014/main" xmlns="" id="{914C9E07-4537-3B59-67C0-C8CFF22601CE}"/>
              </a:ext>
            </a:extLst>
          </p:cNvPr>
          <p:cNvPicPr>
            <a:picLocks noChangeAspect="1"/>
          </p:cNvPicPr>
          <p:nvPr/>
        </p:nvPicPr>
        <p:blipFill>
          <a:blip r:embed="rId4"/>
          <a:stretch>
            <a:fillRect/>
          </a:stretch>
        </p:blipFill>
        <p:spPr>
          <a:xfrm>
            <a:off x="799793" y="3970596"/>
            <a:ext cx="4968671" cy="774259"/>
          </a:xfrm>
          <a:prstGeom prst="rect">
            <a:avLst/>
          </a:prstGeom>
        </p:spPr>
      </p:pic>
      <p:pic>
        <p:nvPicPr>
          <p:cNvPr id="13" name="Picture 12">
            <a:extLst>
              <a:ext uri="{FF2B5EF4-FFF2-40B4-BE49-F238E27FC236}">
                <a16:creationId xmlns:a16="http://schemas.microsoft.com/office/drawing/2014/main" xmlns="" id="{77E10C72-59FC-4D13-E6DC-54B34778A930}"/>
              </a:ext>
            </a:extLst>
          </p:cNvPr>
          <p:cNvPicPr>
            <a:picLocks noChangeAspect="1"/>
          </p:cNvPicPr>
          <p:nvPr/>
        </p:nvPicPr>
        <p:blipFill>
          <a:blip r:embed="rId5"/>
          <a:stretch>
            <a:fillRect/>
          </a:stretch>
        </p:blipFill>
        <p:spPr>
          <a:xfrm>
            <a:off x="757244" y="6107635"/>
            <a:ext cx="5054022" cy="774259"/>
          </a:xfrm>
          <a:prstGeom prst="rect">
            <a:avLst/>
          </a:prstGeom>
        </p:spPr>
      </p:pic>
      <p:pic>
        <p:nvPicPr>
          <p:cNvPr id="16" name="Picture 15">
            <a:extLst>
              <a:ext uri="{FF2B5EF4-FFF2-40B4-BE49-F238E27FC236}">
                <a16:creationId xmlns:a16="http://schemas.microsoft.com/office/drawing/2014/main" xmlns="" id="{CECAA843-F871-D522-7322-480C7944BDAF}"/>
              </a:ext>
            </a:extLst>
          </p:cNvPr>
          <p:cNvPicPr>
            <a:picLocks noChangeAspect="1"/>
          </p:cNvPicPr>
          <p:nvPr/>
        </p:nvPicPr>
        <p:blipFill>
          <a:blip r:embed="rId3"/>
          <a:stretch>
            <a:fillRect/>
          </a:stretch>
        </p:blipFill>
        <p:spPr>
          <a:xfrm>
            <a:off x="799919" y="2045181"/>
            <a:ext cx="4968671" cy="317019"/>
          </a:xfrm>
          <a:prstGeom prst="rect">
            <a:avLst/>
          </a:prstGeom>
        </p:spPr>
      </p:pic>
      <p:sp>
        <p:nvSpPr>
          <p:cNvPr id="17" name="Rectangle: Rounded Corners 16">
            <a:extLst>
              <a:ext uri="{FF2B5EF4-FFF2-40B4-BE49-F238E27FC236}">
                <a16:creationId xmlns:a16="http://schemas.microsoft.com/office/drawing/2014/main" xmlns="" id="{BF3BE475-195D-2489-36ED-5465FD9A6037}"/>
              </a:ext>
            </a:extLst>
          </p:cNvPr>
          <p:cNvSpPr/>
          <p:nvPr/>
        </p:nvSpPr>
        <p:spPr>
          <a:xfrm>
            <a:off x="799794" y="2004235"/>
            <a:ext cx="4968671" cy="357965"/>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Khi </a:t>
            </a:r>
            <a:r>
              <a:rPr lang="en-US" dirty="0">
                <a:solidFill>
                  <a:schemeClr val="tx1"/>
                </a:solidFill>
              </a:rPr>
              <a:t>âm thoa chưa hoạt động, không phát ra âm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314"/>
                                        </p:tgtEl>
                                        <p:attrNameLst>
                                          <p:attrName>style.visibility</p:attrName>
                                        </p:attrNameLst>
                                      </p:cBhvr>
                                      <p:to>
                                        <p:strVal val="visible"/>
                                      </p:to>
                                    </p:set>
                                    <p:animEffect transition="in" filter="barn(inVertical)">
                                      <p:cBhvr>
                                        <p:cTn id="22"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25711D7-E719-1413-E86C-9A165DAAEE2A}"/>
              </a:ext>
            </a:extLst>
          </p:cNvPr>
          <p:cNvSpPr txBox="1"/>
          <p:nvPr/>
        </p:nvSpPr>
        <p:spPr>
          <a:xfrm>
            <a:off x="4699443" y="2895600"/>
            <a:ext cx="4301836" cy="404245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defRPr/>
            </a:pPr>
            <a:r>
              <a:rPr kumimoji="0" lang="vi-VN"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Khi hét to, kéo dài, các dây thanh quản phải dao động với biên độ lớn trong thời gian dài dẫn đến bị tổn thương, vì thế ta thường bị đau họng, giọng nói khàn và nhỏ đi.</a:t>
            </a:r>
            <a:r>
              <a:rPr lang="en-US" dirty="0"/>
              <a:t> </a:t>
            </a:r>
          </a:p>
          <a:p>
            <a:pPr lvl="0">
              <a:defRPr/>
            </a:pPr>
            <a:r>
              <a:rPr lang="en-US" b="1" dirty="0">
                <a:solidFill>
                  <a:srgbClr val="FF0000"/>
                </a:solidFill>
                <a:latin typeface="Times New Roman" pitchFamily="18" charset="0"/>
                <a:cs typeface="Times New Roman" pitchFamily="18" charset="0"/>
              </a:rPr>
              <a:t>Để phòng ngừa viêm thanh quản ta nên tránh la hét, nói nhiều và to trong tgian quá dài.</a:t>
            </a:r>
            <a:endParaRPr kumimoji="0" lang="en-US"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6" name="Picture 2" descr="shout (เชาท์) แปลว่าอะไร? ดูความหมาย ภาพประกอบ ตัวอย่างประโยค | ENGDICT.COM">
            <a:extLst>
              <a:ext uri="{FF2B5EF4-FFF2-40B4-BE49-F238E27FC236}">
                <a16:creationId xmlns:a16="http://schemas.microsoft.com/office/drawing/2014/main" xmlns="" id="{6E33173C-FD56-B0D5-6426-3A02A3DF1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5" y="2735938"/>
            <a:ext cx="2950455" cy="3884062"/>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2">
            <a:extLst>
              <a:ext uri="{FF2B5EF4-FFF2-40B4-BE49-F238E27FC236}">
                <a16:creationId xmlns:a16="http://schemas.microsoft.com/office/drawing/2014/main" xmlns="" id="{C5CAB079-EA31-79FA-97A1-6EB45CECCAF1}"/>
              </a:ext>
            </a:extLst>
          </p:cNvPr>
          <p:cNvSpPr/>
          <p:nvPr/>
        </p:nvSpPr>
        <p:spPr>
          <a:xfrm>
            <a:off x="3426838" y="5943600"/>
            <a:ext cx="872836"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xmlns="" id="{AB64B8BA-6016-1544-442E-A358BE1F7339}"/>
              </a:ext>
            </a:extLst>
          </p:cNvPr>
          <p:cNvSpPr/>
          <p:nvPr/>
        </p:nvSpPr>
        <p:spPr>
          <a:xfrm>
            <a:off x="6324600" y="2286000"/>
            <a:ext cx="609600" cy="685800"/>
          </a:xfrm>
          <a:prstGeom prst="downArrow">
            <a:avLst>
              <a:gd name="adj1" fmla="val 50000"/>
              <a:gd name="adj2" fmla="val 487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Sequential Access Storage 2"/>
          <p:cNvSpPr/>
          <p:nvPr/>
        </p:nvSpPr>
        <p:spPr>
          <a:xfrm>
            <a:off x="1219200" y="76200"/>
            <a:ext cx="4876800" cy="2286000"/>
          </a:xfrm>
          <a:prstGeom prst="flowChartMagnetic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chemeClr val="tx1"/>
              </a:solidFill>
              <a:latin typeface="Times New Roman" pitchFamily="18" charset="0"/>
              <a:cs typeface="Times New Roman" pitchFamily="18" charset="0"/>
            </a:endParaRPr>
          </a:p>
          <a:p>
            <a:pPr algn="ctr"/>
            <a:r>
              <a:rPr lang="en-US" sz="2400" b="1" dirty="0" smtClean="0">
                <a:solidFill>
                  <a:schemeClr val="tx1"/>
                </a:solidFill>
                <a:latin typeface="Times New Roman" pitchFamily="18" charset="0"/>
                <a:cs typeface="Times New Roman" pitchFamily="18" charset="0"/>
              </a:rPr>
              <a:t>Tại </a:t>
            </a:r>
            <a:r>
              <a:rPr lang="en-US" sz="2400" b="1" dirty="0">
                <a:solidFill>
                  <a:schemeClr val="tx1"/>
                </a:solidFill>
                <a:latin typeface="Times New Roman" pitchFamily="18" charset="0"/>
                <a:cs typeface="Times New Roman" pitchFamily="18" charset="0"/>
              </a:rPr>
              <a:t>sao k</a:t>
            </a:r>
            <a:r>
              <a:rPr lang="vi-VN" sz="2400" b="1" dirty="0">
                <a:solidFill>
                  <a:schemeClr val="tx1"/>
                </a:solidFill>
                <a:latin typeface="Times New Roman" pitchFamily="18" charset="0"/>
                <a:cs typeface="Times New Roman" pitchFamily="18" charset="0"/>
              </a:rPr>
              <a:t>hi hét to, kéo dài</a:t>
            </a:r>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ta thường bị đau họng, giọng nói khàn và nhỏ đi</a:t>
            </a:r>
            <a:r>
              <a:rPr lang="en-US" sz="2400" b="1" dirty="0">
                <a:solidFill>
                  <a:schemeClr val="tx1"/>
                </a:solidFill>
                <a:latin typeface="Times New Roman" pitchFamily="18" charset="0"/>
                <a:cs typeface="Times New Roman" pitchFamily="18" charset="0"/>
              </a:rPr>
              <a:t>?</a:t>
            </a:r>
            <a:br>
              <a:rPr lang="en-US" sz="2400" b="1" dirty="0">
                <a:solidFill>
                  <a:schemeClr val="tx1"/>
                </a:solidFill>
                <a:latin typeface="Times New Roman" pitchFamily="18" charset="0"/>
                <a:cs typeface="Times New Roman" pitchFamily="18" charset="0"/>
              </a:rPr>
            </a:br>
            <a:endParaRPr lang="en-US"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610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arn(inVertical)">
                                      <p:cBhvr>
                                        <p:cTn id="3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15">
            <a:extLst>
              <a:ext uri="{FF2B5EF4-FFF2-40B4-BE49-F238E27FC236}">
                <a16:creationId xmlns:a16="http://schemas.microsoft.com/office/drawing/2014/main" xmlns="" id="{7696622B-C7E6-757D-2C39-D20248B13D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219200" y="1447800"/>
            <a:ext cx="6553200" cy="4570986"/>
          </a:xfrm>
          <a:prstGeom prst="rect">
            <a:avLst/>
          </a:prstGeom>
        </p:spPr>
      </p:pic>
      <p:sp>
        <p:nvSpPr>
          <p:cNvPr id="5" name="TextBox 4">
            <a:extLst>
              <a:ext uri="{FF2B5EF4-FFF2-40B4-BE49-F238E27FC236}">
                <a16:creationId xmlns:a16="http://schemas.microsoft.com/office/drawing/2014/main" xmlns="" id="{67B48AC2-A769-8E6B-C973-85AD55D44044}"/>
              </a:ext>
            </a:extLst>
          </p:cNvPr>
          <p:cNvSpPr txBox="1"/>
          <p:nvPr/>
        </p:nvSpPr>
        <p:spPr>
          <a:xfrm>
            <a:off x="1371600" y="247471"/>
            <a:ext cx="5910246" cy="12003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4800" b="1" dirty="0">
                <a:solidFill>
                  <a:srgbClr val="0000FF"/>
                </a:solidFill>
                <a:latin typeface="Times New Roman" pitchFamily="18" charset="0"/>
                <a:cs typeface="Times New Roman" pitchFamily="18" charset="0"/>
              </a:rPr>
              <a:t>LUYỆN TẬP</a:t>
            </a:r>
            <a:endParaRPr lang="en-US" sz="4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3565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p:cNvGrpSpPr/>
          <p:nvPr/>
        </p:nvGrpSpPr>
        <p:grpSpPr>
          <a:xfrm>
            <a:off x="179918" y="1888014"/>
            <a:ext cx="8695675" cy="339136"/>
            <a:chOff x="-13565" y="1157636"/>
            <a:chExt cx="9672731" cy="459905"/>
          </a:xfrm>
        </p:grpSpPr>
        <p:cxnSp>
          <p:nvCxnSpPr>
            <p:cNvPr id="5" name="Straight Connector 4"/>
            <p:cNvCxnSpPr/>
            <p:nvPr/>
          </p:nvCxnSpPr>
          <p:spPr>
            <a:xfrm>
              <a:off x="-13565" y="1356615"/>
              <a:ext cx="1111778" cy="762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12471" y="1422759"/>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7" name="Freeform: Shape 27"/>
            <p:cNvSpPr/>
            <p:nvPr/>
          </p:nvSpPr>
          <p:spPr bwMode="auto">
            <a:xfrm>
              <a:off x="1188281" y="1157636"/>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nvGrpSpPr>
            <p:cNvPr id="8" name="Group 28"/>
            <p:cNvGrpSpPr/>
            <p:nvPr/>
          </p:nvGrpSpPr>
          <p:grpSpPr>
            <a:xfrm>
              <a:off x="3254519" y="1195587"/>
              <a:ext cx="604111" cy="341074"/>
              <a:chOff x="6475413" y="254001"/>
              <a:chExt cx="762000" cy="430212"/>
            </a:xfrm>
            <a:solidFill>
              <a:schemeClr val="accent2"/>
            </a:solidFill>
          </p:grpSpPr>
          <p:sp>
            <p:nvSpPr>
              <p:cNvPr id="20"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1"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2"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3"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4"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5"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6"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7"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8"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9"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30"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grpSp>
          <p:nvGrpSpPr>
            <p:cNvPr id="9" name="Group 40"/>
            <p:cNvGrpSpPr/>
            <p:nvPr/>
          </p:nvGrpSpPr>
          <p:grpSpPr>
            <a:xfrm>
              <a:off x="8176459" y="1195586"/>
              <a:ext cx="453384" cy="384826"/>
              <a:chOff x="3251847" y="212307"/>
              <a:chExt cx="660716" cy="560806"/>
            </a:xfrm>
            <a:solidFill>
              <a:schemeClr val="accent4"/>
            </a:solidFill>
          </p:grpSpPr>
          <p:sp>
            <p:nvSpPr>
              <p:cNvPr id="17" name="Freeform: Shape 41"/>
              <p:cNvSpPr/>
              <p:nvPr/>
            </p:nvSpPr>
            <p:spPr bwMode="auto">
              <a:xfrm>
                <a:off x="3251847" y="212307"/>
                <a:ext cx="609600" cy="560804"/>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8" name="Freeform: Shape 42"/>
              <p:cNvSpPr/>
              <p:nvPr/>
            </p:nvSpPr>
            <p:spPr bwMode="auto">
              <a:xfrm>
                <a:off x="3556647" y="311861"/>
                <a:ext cx="74112" cy="90352"/>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9" name="Freeform: Shape 43"/>
              <p:cNvSpPr/>
              <p:nvPr/>
            </p:nvSpPr>
            <p:spPr bwMode="auto">
              <a:xfrm>
                <a:off x="3302963" y="212307"/>
                <a:ext cx="609600" cy="560806"/>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grpSp>
          <p:nvGrpSpPr>
            <p:cNvPr id="10" name="Group 44"/>
            <p:cNvGrpSpPr/>
            <p:nvPr/>
          </p:nvGrpSpPr>
          <p:grpSpPr>
            <a:xfrm>
              <a:off x="5441297" y="1181410"/>
              <a:ext cx="820296" cy="436131"/>
              <a:chOff x="350838" y="244518"/>
              <a:chExt cx="1018186" cy="541338"/>
            </a:xfrm>
            <a:solidFill>
              <a:schemeClr val="accent3"/>
            </a:solidFill>
          </p:grpSpPr>
          <p:sp>
            <p:nvSpPr>
              <p:cNvPr id="14"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5"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6" name="Freeform: Shape 47"/>
              <p:cNvSpPr/>
              <p:nvPr/>
            </p:nvSpPr>
            <p:spPr bwMode="auto">
              <a:xfrm>
                <a:off x="759424" y="24451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cxnSp>
          <p:nvCxnSpPr>
            <p:cNvPr id="11" name="Straight Connector 51"/>
            <p:cNvCxnSpPr/>
            <p:nvPr/>
          </p:nvCxnSpPr>
          <p:spPr>
            <a:xfrm flipV="1">
              <a:off x="3951880" y="1360424"/>
              <a:ext cx="1658240" cy="5698"/>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52"/>
            <p:cNvCxnSpPr/>
            <p:nvPr/>
          </p:nvCxnSpPr>
          <p:spPr>
            <a:xfrm>
              <a:off x="6266094" y="1362349"/>
              <a:ext cx="1910365" cy="56006"/>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a:stCxn id="17" idx="3"/>
            </p:cNvCxnSpPr>
            <p:nvPr/>
          </p:nvCxnSpPr>
          <p:spPr>
            <a:xfrm flipV="1">
              <a:off x="8594767" y="1375563"/>
              <a:ext cx="1064399" cy="12436"/>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1" name="组合 38"/>
          <p:cNvGrpSpPr/>
          <p:nvPr/>
        </p:nvGrpSpPr>
        <p:grpSpPr>
          <a:xfrm>
            <a:off x="673781" y="2673738"/>
            <a:ext cx="1545314" cy="3962400"/>
            <a:chOff x="793725" y="1766112"/>
            <a:chExt cx="1675002" cy="2557877"/>
          </a:xfrm>
        </p:grpSpPr>
        <p:sp>
          <p:nvSpPr>
            <p:cNvPr id="32"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chemeClr val="accent4">
                <a:lumMod val="40000"/>
                <a:lumOff val="60000"/>
              </a:schemeClr>
            </a:solid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3" name="Rectangle 55"/>
            <p:cNvSpPr/>
            <p:nvPr/>
          </p:nvSpPr>
          <p:spPr>
            <a:xfrm>
              <a:off x="1081195" y="2247973"/>
              <a:ext cx="1061829" cy="346249"/>
            </a:xfrm>
            <a:prstGeom prst="rect">
              <a:avLst/>
            </a:prstGeom>
          </p:spPr>
          <p:txBody>
            <a:bodyPr wrap="none">
              <a:noAutofit/>
            </a:bodyPr>
            <a:lstStyle/>
            <a:p>
              <a:pPr algn="ctr" defTabSz="1219170" fontAlgn="base">
                <a:spcBef>
                  <a:spcPct val="0"/>
                </a:spcBef>
                <a:spcAft>
                  <a:spcPct val="0"/>
                </a:spcAft>
              </a:pPr>
              <a:r>
                <a:rPr lang="en-US" altLang="zh-CN" sz="4000" b="1" dirty="0">
                  <a:solidFill>
                    <a:srgbClr val="0000FF"/>
                  </a:solidFill>
                  <a:latin typeface="Times New Roman" panose="02020603050405020304" pitchFamily="18" charset="0"/>
                  <a:ea typeface="Yeseva One" panose="00000500000000000000" charset="0"/>
                  <a:cs typeface="Times New Roman" panose="02020603050405020304" pitchFamily="18" charset="0"/>
                </a:rPr>
                <a:t>A</a:t>
              </a:r>
              <a:endParaRPr lang="zh-CN" altLang="en-US" sz="4000" b="1" dirty="0">
                <a:solidFill>
                  <a:srgbClr val="0000FF"/>
                </a:solidFill>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4" name="组合 39"/>
          <p:cNvGrpSpPr/>
          <p:nvPr/>
        </p:nvGrpSpPr>
        <p:grpSpPr>
          <a:xfrm>
            <a:off x="2603614" y="2590800"/>
            <a:ext cx="1656184" cy="3962400"/>
            <a:chOff x="2719075" y="1766112"/>
            <a:chExt cx="1675000" cy="2557877"/>
          </a:xfrm>
          <a:solidFill>
            <a:srgbClr val="F0BB62"/>
          </a:solidFill>
        </p:grpSpPr>
        <p:sp>
          <p:nvSpPr>
            <p:cNvPr id="35"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chemeClr val="accent4">
                <a:lumMod val="40000"/>
                <a:lumOff val="60000"/>
              </a:schemeClr>
            </a:solid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6" name="Rectangle 58"/>
            <p:cNvSpPr/>
            <p:nvPr/>
          </p:nvSpPr>
          <p:spPr>
            <a:xfrm>
              <a:off x="2997210" y="2301513"/>
              <a:ext cx="1061829" cy="346249"/>
            </a:xfrm>
            <a:prstGeom prst="rect">
              <a:avLst/>
            </a:prstGeom>
            <a:solidFill>
              <a:schemeClr val="accent4">
                <a:lumMod val="40000"/>
                <a:lumOff val="60000"/>
              </a:schemeClr>
            </a:solidFill>
          </p:spPr>
          <p:txBody>
            <a:bodyPr wrap="none">
              <a:noAutofit/>
            </a:bodyPr>
            <a:lstStyle/>
            <a:p>
              <a:pPr algn="ctr" defTabSz="1219170" fontAlgn="base">
                <a:spcBef>
                  <a:spcPct val="0"/>
                </a:spcBef>
                <a:spcAft>
                  <a:spcPct val="0"/>
                </a:spcAft>
              </a:pPr>
              <a:r>
                <a:rPr lang="en-US" altLang="zh-CN" sz="4000" b="1" dirty="0">
                  <a:solidFill>
                    <a:srgbClr val="0000FF"/>
                  </a:solidFill>
                  <a:latin typeface="Times New Roman" panose="02020603050405020304" pitchFamily="18" charset="0"/>
                  <a:ea typeface="Yeseva One" panose="00000500000000000000" charset="0"/>
                  <a:cs typeface="Times New Roman" panose="02020603050405020304" pitchFamily="18" charset="0"/>
                </a:rPr>
                <a:t>B</a:t>
              </a:r>
              <a:endParaRPr lang="zh-CN" altLang="en-US" sz="4000" b="1" dirty="0">
                <a:solidFill>
                  <a:srgbClr val="0000FF"/>
                </a:solidFill>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7" name="组合 40"/>
          <p:cNvGrpSpPr/>
          <p:nvPr/>
        </p:nvGrpSpPr>
        <p:grpSpPr>
          <a:xfrm>
            <a:off x="4738743" y="2608998"/>
            <a:ext cx="1662399" cy="3925340"/>
            <a:chOff x="4695410" y="1766112"/>
            <a:chExt cx="1675001" cy="2557877"/>
          </a:xfrm>
          <a:solidFill>
            <a:schemeClr val="accent4">
              <a:lumMod val="40000"/>
              <a:lumOff val="60000"/>
            </a:schemeClr>
          </a:solidFill>
        </p:grpSpPr>
        <p:sp>
          <p:nvSpPr>
            <p:cNvPr id="3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9" name="Rectangle 59"/>
            <p:cNvSpPr/>
            <p:nvPr/>
          </p:nvSpPr>
          <p:spPr>
            <a:xfrm>
              <a:off x="5010255" y="2310784"/>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solidFill>
                    <a:srgbClr val="0000FF"/>
                  </a:solidFill>
                  <a:latin typeface="Times New Roman" panose="02020603050405020304" pitchFamily="18" charset="0"/>
                  <a:ea typeface="Yeseva One" panose="00000500000000000000" charset="0"/>
                  <a:cs typeface="Times New Roman" panose="02020603050405020304" pitchFamily="18" charset="0"/>
                </a:rPr>
                <a:t>C</a:t>
              </a:r>
              <a:endParaRPr lang="zh-CN" altLang="en-US" sz="3600" b="1" dirty="0">
                <a:solidFill>
                  <a:srgbClr val="0000FF"/>
                </a:solidFill>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40" name="组合 41"/>
          <p:cNvGrpSpPr/>
          <p:nvPr/>
        </p:nvGrpSpPr>
        <p:grpSpPr>
          <a:xfrm>
            <a:off x="6818069" y="2590799"/>
            <a:ext cx="1752443" cy="3943539"/>
            <a:chOff x="6676194" y="1766112"/>
            <a:chExt cx="1384211" cy="2557877"/>
          </a:xfrm>
          <a:solidFill>
            <a:srgbClr val="F0BB62"/>
          </a:solidFill>
        </p:grpSpPr>
        <p:sp>
          <p:nvSpPr>
            <p:cNvPr id="41" name="Freeform: Shape 20"/>
            <p:cNvSpPr/>
            <p:nvPr/>
          </p:nvSpPr>
          <p:spPr bwMode="auto">
            <a:xfrm>
              <a:off x="6676194" y="1766112"/>
              <a:ext cx="138421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chemeClr val="accent4">
                <a:lumMod val="40000"/>
                <a:lumOff val="60000"/>
              </a:schemeClr>
            </a:solid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42" name="Rectangle 60"/>
            <p:cNvSpPr/>
            <p:nvPr/>
          </p:nvSpPr>
          <p:spPr>
            <a:xfrm>
              <a:off x="6884186" y="2304074"/>
              <a:ext cx="1061829" cy="346249"/>
            </a:xfrm>
            <a:prstGeom prst="rect">
              <a:avLst/>
            </a:prstGeom>
            <a:solidFill>
              <a:schemeClr val="accent4">
                <a:lumMod val="40000"/>
                <a:lumOff val="60000"/>
              </a:schemeClr>
            </a:solidFill>
          </p:spPr>
          <p:txBody>
            <a:bodyPr wrap="none">
              <a:noAutofit/>
            </a:bodyPr>
            <a:lstStyle/>
            <a:p>
              <a:pPr algn="ctr" defTabSz="1219170" fontAlgn="base">
                <a:spcBef>
                  <a:spcPct val="0"/>
                </a:spcBef>
                <a:spcAft>
                  <a:spcPct val="0"/>
                </a:spcAft>
              </a:pPr>
              <a:r>
                <a:rPr lang="en-US" altLang="zh-CN" sz="3600" b="1" dirty="0">
                  <a:solidFill>
                    <a:srgbClr val="0000FF"/>
                  </a:solidFill>
                  <a:latin typeface="Arial" panose="020B0604020202020204" pitchFamily="34" charset="0"/>
                  <a:ea typeface="Yeseva One" panose="00000500000000000000" charset="0"/>
                  <a:cs typeface="Arial" panose="020B0604020202020204" pitchFamily="34" charset="0"/>
                </a:rPr>
                <a:t>D</a:t>
              </a:r>
              <a:endParaRPr lang="zh-CN" altLang="en-US" sz="3600" b="1" dirty="0">
                <a:solidFill>
                  <a:srgbClr val="0000FF"/>
                </a:solidFill>
                <a:latin typeface="Arial" panose="020B0604020202020204" pitchFamily="34" charset="0"/>
                <a:ea typeface="Yeseva One" panose="00000500000000000000" charset="0"/>
                <a:cs typeface="Arial" panose="020B0604020202020204" pitchFamily="34" charset="0"/>
              </a:endParaRPr>
            </a:p>
          </p:txBody>
        </p:sp>
      </p:grpSp>
      <p:sp>
        <p:nvSpPr>
          <p:cNvPr id="43" name="TextBox 18">
            <a:extLst>
              <a:ext uri="{FF2B5EF4-FFF2-40B4-BE49-F238E27FC236}">
                <a16:creationId xmlns:a16="http://schemas.microsoft.com/office/drawing/2014/main" xmlns="" id="{F489EBAF-D3F0-4451-968D-436F317EBD31}"/>
              </a:ext>
            </a:extLst>
          </p:cNvPr>
          <p:cNvSpPr txBox="1"/>
          <p:nvPr/>
        </p:nvSpPr>
        <p:spPr>
          <a:xfrm flipH="1">
            <a:off x="608402" y="685800"/>
            <a:ext cx="7849798" cy="1138773"/>
          </a:xfrm>
          <a:prstGeom prst="rect">
            <a:avLst/>
          </a:prstGeom>
          <a:noFill/>
        </p:spPr>
        <p:txBody>
          <a:bodyPr wrap="square" rtlCol="0">
            <a:spAutoFit/>
          </a:bodyPr>
          <a:lstStyle/>
          <a:p>
            <a:pPr defTabSz="1219170"/>
            <a:r>
              <a:rPr lang="en-US" sz="3200" b="1" dirty="0" err="1">
                <a:latin typeface="Times New Roman" pitchFamily="18" charset="0"/>
                <a:ea typeface="Times New Roman" pitchFamily="18" charset="0"/>
                <a:cs typeface="Times New Roman" pitchFamily="18" charset="0"/>
              </a:rPr>
              <a:t>Câu</a:t>
            </a:r>
            <a:r>
              <a:rPr lang="en-US" sz="3200" b="1" dirty="0">
                <a:latin typeface="Times New Roman" pitchFamily="18" charset="0"/>
                <a:ea typeface="Times New Roman" pitchFamily="18" charset="0"/>
                <a:cs typeface="Times New Roman" pitchFamily="18" charset="0"/>
              </a:rPr>
              <a:t> 1:</a:t>
            </a:r>
            <a:r>
              <a:rPr lang="en-US" sz="3200" dirty="0">
                <a:latin typeface="Times New Roman" pitchFamily="18" charset="0"/>
                <a:ea typeface="Times New Roman" pitchFamily="18" charset="0"/>
                <a:cs typeface="Times New Roman" pitchFamily="18" charset="0"/>
              </a:rPr>
              <a:t> </a:t>
            </a:r>
            <a:r>
              <a:rPr lang="en-US" altLang="en-US" sz="3200" b="1" i="1" dirty="0" err="1">
                <a:latin typeface="Times New Roman" pitchFamily="18" charset="0"/>
                <a:cs typeface="Times New Roman" pitchFamily="18" charset="0"/>
              </a:rPr>
              <a:t>Âm</a:t>
            </a:r>
            <a:r>
              <a:rPr lang="en-US" altLang="en-US" sz="3200" b="1" i="1" dirty="0">
                <a:latin typeface="Times New Roman" pitchFamily="18" charset="0"/>
                <a:cs typeface="Times New Roman" pitchFamily="18" charset="0"/>
              </a:rPr>
              <a:t> do </a:t>
            </a:r>
            <a:r>
              <a:rPr lang="en-US" altLang="en-US" sz="3200" b="1" i="1" dirty="0" err="1">
                <a:latin typeface="Times New Roman" pitchFamily="18" charset="0"/>
                <a:cs typeface="Times New Roman" pitchFamily="18" charset="0"/>
              </a:rPr>
              <a:t>một</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vật</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phát</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ra</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càng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nhỏ</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khi</a:t>
            </a:r>
            <a:r>
              <a:rPr lang="en-US" altLang="en-US" sz="3200" b="1" i="1" dirty="0">
                <a:latin typeface="Times New Roman" pitchFamily="18" charset="0"/>
                <a:cs typeface="Times New Roman" pitchFamily="18" charset="0"/>
              </a:rPr>
              <a:t>:</a:t>
            </a:r>
          </a:p>
          <a:p>
            <a:pPr defTabSz="1219170"/>
            <a:endParaRPr lang="en-US" sz="3600" dirty="0">
              <a:latin typeface="Times New Roman" pitchFamily="18" charset="0"/>
              <a:ea typeface="Times New Roman" pitchFamily="18" charset="0"/>
              <a:cs typeface="Times New Roman" pitchFamily="18" charset="0"/>
            </a:endParaRPr>
          </a:p>
        </p:txBody>
      </p:sp>
      <p:sp>
        <p:nvSpPr>
          <p:cNvPr id="44" name="TextBox 18">
            <a:extLst>
              <a:ext uri="{FF2B5EF4-FFF2-40B4-BE49-F238E27FC236}">
                <a16:creationId xmlns:a16="http://schemas.microsoft.com/office/drawing/2014/main" xmlns="" id="{4C9DD43D-30E3-4931-87A6-9E8898E610C9}"/>
              </a:ext>
            </a:extLst>
          </p:cNvPr>
          <p:cNvSpPr txBox="1"/>
          <p:nvPr/>
        </p:nvSpPr>
        <p:spPr>
          <a:xfrm flipH="1">
            <a:off x="622039" y="4701085"/>
            <a:ext cx="1561709" cy="1815882"/>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800" dirty="0" err="1">
                <a:latin typeface="Times New Roman" pitchFamily="18" charset="0"/>
                <a:cs typeface="Times New Roman" pitchFamily="18" charset="0"/>
              </a:rPr>
              <a:t>Vật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dao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càng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chậm</a:t>
            </a:r>
            <a:endParaRPr lang="en-US" dirty="0">
              <a:solidFill>
                <a:srgbClr val="0000FF"/>
              </a:solidFill>
              <a:latin typeface="Arial" panose="020B0604020202020204" pitchFamily="34" charset="0"/>
              <a:cs typeface="Arial" panose="020B0604020202020204" pitchFamily="34" charset="0"/>
            </a:endParaRPr>
          </a:p>
        </p:txBody>
      </p:sp>
      <p:sp>
        <p:nvSpPr>
          <p:cNvPr id="45" name="TextBox 18">
            <a:extLst>
              <a:ext uri="{FF2B5EF4-FFF2-40B4-BE49-F238E27FC236}">
                <a16:creationId xmlns:a16="http://schemas.microsoft.com/office/drawing/2014/main" xmlns="" id="{12BA6D96-DB25-4337-939A-2EA592DB4C5B}"/>
              </a:ext>
            </a:extLst>
          </p:cNvPr>
          <p:cNvSpPr txBox="1"/>
          <p:nvPr/>
        </p:nvSpPr>
        <p:spPr>
          <a:xfrm flipH="1">
            <a:off x="2611811" y="4769935"/>
            <a:ext cx="1656184" cy="1384995"/>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a:solidFill>
                  <a:srgbClr val="0000FF"/>
                </a:solidFill>
                <a:latin typeface="Arial" panose="020B0604020202020204" pitchFamily="34" charset="0"/>
                <a:cs typeface="Arial" panose="020B0604020202020204" pitchFamily="34" charset="0"/>
              </a:rPr>
              <a:t> </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Vật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dao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càng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mạnh</a:t>
            </a:r>
            <a:endParaRPr lang="en-US" dirty="0">
              <a:solidFill>
                <a:srgbClr val="0000FF"/>
              </a:solidFill>
              <a:latin typeface="Arial" panose="020B0604020202020204" pitchFamily="34" charset="0"/>
              <a:cs typeface="Arial" panose="020B0604020202020204" pitchFamily="34" charset="0"/>
            </a:endParaRPr>
          </a:p>
        </p:txBody>
      </p:sp>
      <p:sp>
        <p:nvSpPr>
          <p:cNvPr id="46" name="TextBox 18">
            <a:extLst>
              <a:ext uri="{FF2B5EF4-FFF2-40B4-BE49-F238E27FC236}">
                <a16:creationId xmlns:a16="http://schemas.microsoft.com/office/drawing/2014/main" xmlns="" id="{D2A1CFEB-919B-4215-ACD2-28B6BD99AA08}"/>
              </a:ext>
            </a:extLst>
          </p:cNvPr>
          <p:cNvSpPr txBox="1"/>
          <p:nvPr/>
        </p:nvSpPr>
        <p:spPr>
          <a:xfrm flipH="1">
            <a:off x="4746940" y="4816248"/>
            <a:ext cx="1662399" cy="1384995"/>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800" dirty="0" err="1">
                <a:latin typeface="Times New Roman" pitchFamily="18" charset="0"/>
                <a:cs typeface="Times New Roman" pitchFamily="18" charset="0"/>
              </a:rPr>
              <a:t>Biên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dao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càng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nhỏ</a:t>
            </a:r>
            <a:endParaRPr lang="en-US" dirty="0">
              <a:solidFill>
                <a:srgbClr val="0000FF"/>
              </a:solidFill>
              <a:latin typeface="Arial" panose="020B0604020202020204" pitchFamily="34" charset="0"/>
              <a:cs typeface="Arial" panose="020B0604020202020204" pitchFamily="34" charset="0"/>
            </a:endParaRPr>
          </a:p>
        </p:txBody>
      </p:sp>
      <p:sp>
        <p:nvSpPr>
          <p:cNvPr id="47" name="TextBox 18">
            <a:extLst>
              <a:ext uri="{FF2B5EF4-FFF2-40B4-BE49-F238E27FC236}">
                <a16:creationId xmlns:a16="http://schemas.microsoft.com/office/drawing/2014/main" xmlns="" id="{0354C2F2-6ADA-4651-B266-BE968A9E9381}"/>
              </a:ext>
            </a:extLst>
          </p:cNvPr>
          <p:cNvSpPr txBox="1"/>
          <p:nvPr/>
        </p:nvSpPr>
        <p:spPr>
          <a:xfrm flipH="1">
            <a:off x="6894851" y="4816248"/>
            <a:ext cx="1717382" cy="954107"/>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defTabSz="911225">
              <a:buFont typeface="Arial" panose="020B0604020202020204" pitchFamily="34" charset="0"/>
              <a:buNone/>
            </a:pPr>
            <a:r>
              <a:rPr lang="en-US" altLang="en-US" sz="2800" dirty="0" err="1">
                <a:latin typeface="Times New Roman" pitchFamily="18" charset="0"/>
                <a:cs typeface="Times New Roman" pitchFamily="18" charset="0"/>
              </a:rPr>
              <a:t>Vật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không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dao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động</a:t>
            </a:r>
            <a:endParaRPr lang="en-US" altLang="en-US" sz="2800" dirty="0">
              <a:latin typeface="Times New Roman" pitchFamily="18" charset="0"/>
              <a:cs typeface="Times New Roman" pitchFamily="18" charset="0"/>
            </a:endParaRPr>
          </a:p>
        </p:txBody>
      </p:sp>
      <p:sp>
        <p:nvSpPr>
          <p:cNvPr id="48" name="Oval 47"/>
          <p:cNvSpPr/>
          <p:nvPr/>
        </p:nvSpPr>
        <p:spPr>
          <a:xfrm>
            <a:off x="5096999" y="3233659"/>
            <a:ext cx="961847" cy="10538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cs typeface="Times New Roman" pitchFamily="18" charset="0"/>
              </a:rPr>
              <a:t>C</a:t>
            </a:r>
          </a:p>
        </p:txBody>
      </p:sp>
    </p:spTree>
    <p:extLst>
      <p:ext uri="{BB962C8B-B14F-4D97-AF65-F5344CB8AC3E}">
        <p14:creationId xmlns:p14="http://schemas.microsoft.com/office/powerpoint/2010/main" val="60500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barn(inVertical)">
                                      <p:cBhvr>
                                        <p:cTn id="4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p:cNvGrpSpPr/>
          <p:nvPr/>
        </p:nvGrpSpPr>
        <p:grpSpPr>
          <a:xfrm>
            <a:off x="143524" y="1943676"/>
            <a:ext cx="8695675" cy="339136"/>
            <a:chOff x="-13565" y="1157636"/>
            <a:chExt cx="9672731" cy="459905"/>
          </a:xfrm>
        </p:grpSpPr>
        <p:cxnSp>
          <p:nvCxnSpPr>
            <p:cNvPr id="5" name="Straight Connector 4"/>
            <p:cNvCxnSpPr/>
            <p:nvPr/>
          </p:nvCxnSpPr>
          <p:spPr>
            <a:xfrm>
              <a:off x="-13565" y="1356615"/>
              <a:ext cx="1111778" cy="762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12471" y="1422759"/>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7" name="Freeform: Shape 27"/>
            <p:cNvSpPr/>
            <p:nvPr/>
          </p:nvSpPr>
          <p:spPr bwMode="auto">
            <a:xfrm>
              <a:off x="1188281" y="1157636"/>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nvGrpSpPr>
            <p:cNvPr id="8" name="Group 28"/>
            <p:cNvGrpSpPr/>
            <p:nvPr/>
          </p:nvGrpSpPr>
          <p:grpSpPr>
            <a:xfrm>
              <a:off x="3254519" y="1195587"/>
              <a:ext cx="604111" cy="341074"/>
              <a:chOff x="6475413" y="254001"/>
              <a:chExt cx="762000" cy="430212"/>
            </a:xfrm>
            <a:solidFill>
              <a:schemeClr val="accent2"/>
            </a:solidFill>
          </p:grpSpPr>
          <p:sp>
            <p:nvSpPr>
              <p:cNvPr id="20"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1"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2"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3"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4"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5"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6"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7"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8"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9"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30"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grpSp>
          <p:nvGrpSpPr>
            <p:cNvPr id="9" name="Group 40"/>
            <p:cNvGrpSpPr/>
            <p:nvPr/>
          </p:nvGrpSpPr>
          <p:grpSpPr>
            <a:xfrm>
              <a:off x="8176459" y="1195586"/>
              <a:ext cx="453384" cy="384826"/>
              <a:chOff x="3251847" y="212307"/>
              <a:chExt cx="660716" cy="560806"/>
            </a:xfrm>
            <a:solidFill>
              <a:schemeClr val="accent4"/>
            </a:solidFill>
          </p:grpSpPr>
          <p:sp>
            <p:nvSpPr>
              <p:cNvPr id="17" name="Freeform: Shape 41"/>
              <p:cNvSpPr/>
              <p:nvPr/>
            </p:nvSpPr>
            <p:spPr bwMode="auto">
              <a:xfrm>
                <a:off x="3251847" y="212307"/>
                <a:ext cx="609600" cy="560804"/>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8" name="Freeform: Shape 42"/>
              <p:cNvSpPr/>
              <p:nvPr/>
            </p:nvSpPr>
            <p:spPr bwMode="auto">
              <a:xfrm>
                <a:off x="3556647" y="311861"/>
                <a:ext cx="74112" cy="90352"/>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9" name="Freeform: Shape 43"/>
              <p:cNvSpPr/>
              <p:nvPr/>
            </p:nvSpPr>
            <p:spPr bwMode="auto">
              <a:xfrm>
                <a:off x="3302963" y="212307"/>
                <a:ext cx="609600" cy="560806"/>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grpSp>
          <p:nvGrpSpPr>
            <p:cNvPr id="10" name="Group 44"/>
            <p:cNvGrpSpPr/>
            <p:nvPr/>
          </p:nvGrpSpPr>
          <p:grpSpPr>
            <a:xfrm>
              <a:off x="5441297" y="1181410"/>
              <a:ext cx="820296" cy="436131"/>
              <a:chOff x="350838" y="244518"/>
              <a:chExt cx="1018186" cy="541338"/>
            </a:xfrm>
            <a:solidFill>
              <a:schemeClr val="accent3"/>
            </a:solidFill>
          </p:grpSpPr>
          <p:sp>
            <p:nvSpPr>
              <p:cNvPr id="14"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5"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6" name="Freeform: Shape 47"/>
              <p:cNvSpPr/>
              <p:nvPr/>
            </p:nvSpPr>
            <p:spPr bwMode="auto">
              <a:xfrm>
                <a:off x="759424" y="24451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cxnSp>
          <p:nvCxnSpPr>
            <p:cNvPr id="11" name="Straight Connector 51"/>
            <p:cNvCxnSpPr/>
            <p:nvPr/>
          </p:nvCxnSpPr>
          <p:spPr>
            <a:xfrm flipV="1">
              <a:off x="3951880" y="1360424"/>
              <a:ext cx="1658240" cy="5698"/>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52"/>
            <p:cNvCxnSpPr/>
            <p:nvPr/>
          </p:nvCxnSpPr>
          <p:spPr>
            <a:xfrm>
              <a:off x="6266094" y="1362349"/>
              <a:ext cx="1910365" cy="56006"/>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a:stCxn id="17" idx="3"/>
            </p:cNvCxnSpPr>
            <p:nvPr/>
          </p:nvCxnSpPr>
          <p:spPr>
            <a:xfrm flipV="1">
              <a:off x="8594767" y="1375563"/>
              <a:ext cx="1064399" cy="12436"/>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1" name="组合 38"/>
          <p:cNvGrpSpPr/>
          <p:nvPr/>
        </p:nvGrpSpPr>
        <p:grpSpPr>
          <a:xfrm>
            <a:off x="643355" y="2590800"/>
            <a:ext cx="1545314" cy="3174521"/>
            <a:chOff x="793725" y="1766112"/>
            <a:chExt cx="1675002" cy="2557877"/>
          </a:xfrm>
          <a:solidFill>
            <a:schemeClr val="accent4">
              <a:lumMod val="40000"/>
              <a:lumOff val="60000"/>
            </a:schemeClr>
          </a:solidFill>
        </p:grpSpPr>
        <p:sp>
          <p:nvSpPr>
            <p:cNvPr id="32"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3" name="Rectangle 55"/>
            <p:cNvSpPr/>
            <p:nvPr/>
          </p:nvSpPr>
          <p:spPr>
            <a:xfrm>
              <a:off x="1100311"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solidFill>
                    <a:srgbClr val="0000FF"/>
                  </a:solidFill>
                  <a:latin typeface="Times New Roman" panose="02020603050405020304" pitchFamily="18" charset="0"/>
                  <a:ea typeface="Yeseva One" panose="00000500000000000000" charset="0"/>
                  <a:cs typeface="Times New Roman" panose="02020603050405020304" pitchFamily="18" charset="0"/>
                </a:rPr>
                <a:t>A</a:t>
              </a:r>
              <a:endParaRPr lang="zh-CN" altLang="en-US" sz="3600" b="1" dirty="0">
                <a:solidFill>
                  <a:srgbClr val="0000FF"/>
                </a:solidFill>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4" name="组合 39"/>
          <p:cNvGrpSpPr/>
          <p:nvPr/>
        </p:nvGrpSpPr>
        <p:grpSpPr>
          <a:xfrm>
            <a:off x="2603614" y="2590800"/>
            <a:ext cx="1656184" cy="3174521"/>
            <a:chOff x="2719075" y="1766112"/>
            <a:chExt cx="1675000" cy="2557877"/>
          </a:xfrm>
          <a:solidFill>
            <a:schemeClr val="accent4">
              <a:lumMod val="40000"/>
              <a:lumOff val="60000"/>
            </a:schemeClr>
          </a:solidFill>
        </p:grpSpPr>
        <p:sp>
          <p:nvSpPr>
            <p:cNvPr id="35"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6" name="Rectangle 58"/>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solidFill>
                    <a:srgbClr val="0000FF"/>
                  </a:solidFill>
                  <a:latin typeface="Times New Roman" panose="02020603050405020304" pitchFamily="18" charset="0"/>
                  <a:ea typeface="Yeseva One" panose="00000500000000000000" charset="0"/>
                  <a:cs typeface="Times New Roman" panose="02020603050405020304" pitchFamily="18" charset="0"/>
                </a:rPr>
                <a:t>B</a:t>
              </a:r>
              <a:endParaRPr lang="zh-CN" altLang="en-US" sz="3600" b="1" dirty="0">
                <a:solidFill>
                  <a:srgbClr val="0000FF"/>
                </a:solidFill>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7" name="组合 40"/>
          <p:cNvGrpSpPr/>
          <p:nvPr/>
        </p:nvGrpSpPr>
        <p:grpSpPr>
          <a:xfrm>
            <a:off x="4738743" y="2608998"/>
            <a:ext cx="1662399" cy="3138123"/>
            <a:chOff x="4695410" y="1766112"/>
            <a:chExt cx="1675001" cy="2557877"/>
          </a:xfrm>
          <a:solidFill>
            <a:srgbClr val="519259"/>
          </a:solidFill>
        </p:grpSpPr>
        <p:sp>
          <p:nvSpPr>
            <p:cNvPr id="3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chemeClr val="accent4">
                <a:lumMod val="40000"/>
                <a:lumOff val="60000"/>
              </a:schemeClr>
            </a:solid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9" name="Rectangle 59"/>
            <p:cNvSpPr/>
            <p:nvPr/>
          </p:nvSpPr>
          <p:spPr>
            <a:xfrm>
              <a:off x="4996073" y="2296344"/>
              <a:ext cx="1061829" cy="346249"/>
            </a:xfrm>
            <a:prstGeom prst="rect">
              <a:avLst/>
            </a:prstGeom>
            <a:solidFill>
              <a:schemeClr val="accent4">
                <a:lumMod val="40000"/>
                <a:lumOff val="60000"/>
              </a:schemeClr>
            </a:solidFill>
          </p:spPr>
          <p:txBody>
            <a:bodyPr wrap="none">
              <a:noAutofit/>
            </a:bodyPr>
            <a:lstStyle/>
            <a:p>
              <a:pPr algn="ctr" defTabSz="1219170" fontAlgn="base">
                <a:spcBef>
                  <a:spcPct val="0"/>
                </a:spcBef>
                <a:spcAft>
                  <a:spcPct val="0"/>
                </a:spcAft>
              </a:pPr>
              <a:r>
                <a:rPr lang="en-US" altLang="zh-CN" sz="3600" b="1" dirty="0">
                  <a:solidFill>
                    <a:srgbClr val="0000FF"/>
                  </a:solidFill>
                  <a:latin typeface="Times New Roman" panose="02020603050405020304" pitchFamily="18" charset="0"/>
                  <a:ea typeface="Yeseva One" panose="00000500000000000000" charset="0"/>
                  <a:cs typeface="Times New Roman" panose="02020603050405020304" pitchFamily="18" charset="0"/>
                </a:rPr>
                <a:t>C</a:t>
              </a:r>
              <a:endParaRPr lang="zh-CN" altLang="en-US" sz="3600" b="1" dirty="0">
                <a:solidFill>
                  <a:srgbClr val="0000FF"/>
                </a:solidFill>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40" name="组合 41"/>
          <p:cNvGrpSpPr/>
          <p:nvPr/>
        </p:nvGrpSpPr>
        <p:grpSpPr>
          <a:xfrm>
            <a:off x="6818069" y="2590799"/>
            <a:ext cx="1752443" cy="3138123"/>
            <a:chOff x="6676194" y="1766112"/>
            <a:chExt cx="1384211" cy="2557877"/>
          </a:xfrm>
          <a:solidFill>
            <a:schemeClr val="accent4">
              <a:lumMod val="40000"/>
              <a:lumOff val="60000"/>
            </a:schemeClr>
          </a:solidFill>
        </p:grpSpPr>
        <p:sp>
          <p:nvSpPr>
            <p:cNvPr id="41" name="Freeform: Shape 20"/>
            <p:cNvSpPr/>
            <p:nvPr/>
          </p:nvSpPr>
          <p:spPr bwMode="auto">
            <a:xfrm>
              <a:off x="6676194" y="1766112"/>
              <a:ext cx="138421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42" name="Rectangle 60"/>
            <p:cNvSpPr/>
            <p:nvPr/>
          </p:nvSpPr>
          <p:spPr>
            <a:xfrm>
              <a:off x="6860924" y="2302494"/>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solidFill>
                    <a:srgbClr val="0000FF"/>
                  </a:solidFill>
                  <a:latin typeface="Times New Roman" panose="02020603050405020304" pitchFamily="18" charset="0"/>
                  <a:ea typeface="Yeseva One" panose="00000500000000000000" charset="0"/>
                  <a:cs typeface="Times New Roman" panose="02020603050405020304" pitchFamily="18" charset="0"/>
                </a:rPr>
                <a:t>D</a:t>
              </a:r>
              <a:endParaRPr lang="zh-CN" altLang="en-US" sz="3600" b="1" dirty="0">
                <a:solidFill>
                  <a:srgbClr val="0000FF"/>
                </a:solidFill>
                <a:latin typeface="Times New Roman" panose="02020603050405020304" pitchFamily="18" charset="0"/>
                <a:ea typeface="Yeseva One" panose="00000500000000000000" charset="0"/>
                <a:cs typeface="Times New Roman" panose="02020603050405020304" pitchFamily="18" charset="0"/>
              </a:endParaRPr>
            </a:p>
          </p:txBody>
        </p:sp>
      </p:grpSp>
      <p:sp>
        <p:nvSpPr>
          <p:cNvPr id="43" name="TextBox 18">
            <a:extLst>
              <a:ext uri="{FF2B5EF4-FFF2-40B4-BE49-F238E27FC236}">
                <a16:creationId xmlns:a16="http://schemas.microsoft.com/office/drawing/2014/main" xmlns="" id="{F489EBAF-D3F0-4451-968D-436F317EBD31}"/>
              </a:ext>
            </a:extLst>
          </p:cNvPr>
          <p:cNvSpPr txBox="1"/>
          <p:nvPr/>
        </p:nvSpPr>
        <p:spPr>
          <a:xfrm flipH="1">
            <a:off x="608402" y="176518"/>
            <a:ext cx="8985406" cy="1277273"/>
          </a:xfrm>
          <a:prstGeom prst="rect">
            <a:avLst/>
          </a:prstGeom>
          <a:noFill/>
        </p:spPr>
        <p:txBody>
          <a:bodyPr wrap="square" rtlCol="0">
            <a:spAutoFit/>
          </a:bodyPr>
          <a:lstStyle/>
          <a:p>
            <a:pPr>
              <a:buFont typeface="Arial" panose="020B0604020202020204" pitchFamily="34" charset="0"/>
              <a:buNone/>
            </a:pPr>
            <a:r>
              <a:rPr lang="en-US" altLang="en-US" sz="2400" b="1" u="sng" dirty="0" err="1">
                <a:latin typeface="Times New Roman" pitchFamily="18" charset="0"/>
                <a:cs typeface="Times New Roman" pitchFamily="18" charset="0"/>
              </a:rPr>
              <a:t>Câu</a:t>
            </a:r>
            <a:r>
              <a:rPr lang="en-US" altLang="en-US" sz="2400" b="1" u="sng" dirty="0">
                <a:latin typeface="Times New Roman" pitchFamily="18" charset="0"/>
                <a:cs typeface="Times New Roman" pitchFamily="18" charset="0"/>
              </a:rPr>
              <a:t> 2:</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Chọn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phương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án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điền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từ</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thích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hợp</a:t>
            </a:r>
            <a:r>
              <a:rPr lang="en-US" altLang="en-US" sz="2400" b="1" dirty="0">
                <a:latin typeface="Times New Roman" pitchFamily="18" charset="0"/>
                <a:cs typeface="Times New Roman" pitchFamily="18" charset="0"/>
              </a:rPr>
              <a:t>:</a:t>
            </a:r>
          </a:p>
          <a:p>
            <a:pPr>
              <a:spcBef>
                <a:spcPts val="600"/>
              </a:spcBef>
              <a:spcAft>
                <a:spcPts val="600"/>
              </a:spcAft>
              <a:buFont typeface="Arial" panose="020B0604020202020204" pitchFamily="34" charset="0"/>
              <a:buNone/>
            </a:pPr>
            <a:r>
              <a:rPr lang="en-US" altLang="en-US" sz="2400" b="1" dirty="0" err="1">
                <a:latin typeface="Times New Roman" pitchFamily="18" charset="0"/>
                <a:cs typeface="Times New Roman" pitchFamily="18" charset="0"/>
              </a:rPr>
              <a:t>Vật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dao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động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lệch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khỏi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vị</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trí</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cân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bằng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càng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nhiều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biên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độ</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dao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động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càng</a:t>
            </a:r>
            <a:r>
              <a:rPr lang="en-US" altLang="en-US" sz="2400" b="1" dirty="0">
                <a:latin typeface="Times New Roman" pitchFamily="18" charset="0"/>
                <a:cs typeface="Times New Roman" pitchFamily="18" charset="0"/>
              </a:rPr>
              <a:t> …(1)…, </a:t>
            </a:r>
            <a:r>
              <a:rPr lang="en-US" altLang="en-US" sz="2400" b="1" dirty="0" err="1">
                <a:latin typeface="Times New Roman" pitchFamily="18" charset="0"/>
                <a:cs typeface="Times New Roman" pitchFamily="18" charset="0"/>
              </a:rPr>
              <a:t>âm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phát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càng</a:t>
            </a:r>
            <a:r>
              <a:rPr lang="en-US" altLang="en-US" sz="2400" b="1" dirty="0">
                <a:latin typeface="Times New Roman" pitchFamily="18" charset="0"/>
                <a:cs typeface="Times New Roman" pitchFamily="18" charset="0"/>
              </a:rPr>
              <a:t> …(2)…</a:t>
            </a:r>
          </a:p>
        </p:txBody>
      </p:sp>
      <p:sp>
        <p:nvSpPr>
          <p:cNvPr id="44" name="TextBox 18">
            <a:extLst>
              <a:ext uri="{FF2B5EF4-FFF2-40B4-BE49-F238E27FC236}">
                <a16:creationId xmlns:a16="http://schemas.microsoft.com/office/drawing/2014/main" xmlns="" id="{4C9DD43D-30E3-4931-87A6-9E8898E610C9}"/>
              </a:ext>
            </a:extLst>
          </p:cNvPr>
          <p:cNvSpPr txBox="1"/>
          <p:nvPr/>
        </p:nvSpPr>
        <p:spPr>
          <a:xfrm flipH="1">
            <a:off x="773857" y="4393579"/>
            <a:ext cx="1352969" cy="830997"/>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a:solidFill>
                  <a:srgbClr val="0000FF"/>
                </a:solidFill>
                <a:latin typeface="Times New Roman" pitchFamily="18" charset="0"/>
                <a:cs typeface="Times New Roman" pitchFamily="18" charset="0"/>
              </a:rPr>
              <a:t>(1) bé,</a:t>
            </a:r>
          </a:p>
          <a:p>
            <a:r>
              <a:rPr lang="en-US" altLang="en-US" sz="2400" b="1">
                <a:solidFill>
                  <a:srgbClr val="0000FF"/>
                </a:solidFill>
                <a:latin typeface="Times New Roman" pitchFamily="18" charset="0"/>
                <a:cs typeface="Times New Roman" pitchFamily="18" charset="0"/>
              </a:rPr>
              <a:t>(2) to</a:t>
            </a:r>
            <a:endParaRPr lang="en-US" dirty="0">
              <a:solidFill>
                <a:srgbClr val="0000FF"/>
              </a:solidFill>
              <a:latin typeface="Times New Roman" pitchFamily="18" charset="0"/>
              <a:cs typeface="Times New Roman" pitchFamily="18" charset="0"/>
            </a:endParaRPr>
          </a:p>
        </p:txBody>
      </p:sp>
      <p:sp>
        <p:nvSpPr>
          <p:cNvPr id="45" name="TextBox 18">
            <a:extLst>
              <a:ext uri="{FF2B5EF4-FFF2-40B4-BE49-F238E27FC236}">
                <a16:creationId xmlns:a16="http://schemas.microsoft.com/office/drawing/2014/main" xmlns="" id="{12BA6D96-DB25-4337-939A-2EA592DB4C5B}"/>
              </a:ext>
            </a:extLst>
          </p:cNvPr>
          <p:cNvSpPr txBox="1"/>
          <p:nvPr/>
        </p:nvSpPr>
        <p:spPr>
          <a:xfrm flipH="1">
            <a:off x="2610541" y="4393582"/>
            <a:ext cx="1656184" cy="830997"/>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sz="2400">
                <a:solidFill>
                  <a:srgbClr val="0000FF"/>
                </a:solidFill>
                <a:latin typeface="Times New Roman" pitchFamily="18" charset="0"/>
                <a:cs typeface="Times New Roman" pitchFamily="18" charset="0"/>
              </a:rPr>
              <a:t> </a:t>
            </a:r>
            <a:r>
              <a:rPr lang="en-US" altLang="en-US" sz="2400" b="1">
                <a:solidFill>
                  <a:srgbClr val="0000FF"/>
                </a:solidFill>
                <a:latin typeface="Times New Roman" pitchFamily="18" charset="0"/>
                <a:cs typeface="Times New Roman" pitchFamily="18" charset="0"/>
              </a:rPr>
              <a:t>  (1) lớn, (2) to</a:t>
            </a:r>
            <a:endParaRPr lang="en-US" sz="2400" dirty="0">
              <a:solidFill>
                <a:srgbClr val="0000FF"/>
              </a:solidFill>
              <a:latin typeface="Times New Roman" pitchFamily="18" charset="0"/>
              <a:cs typeface="Times New Roman" pitchFamily="18" charset="0"/>
            </a:endParaRPr>
          </a:p>
        </p:txBody>
      </p:sp>
      <p:sp>
        <p:nvSpPr>
          <p:cNvPr id="46" name="TextBox 18">
            <a:extLst>
              <a:ext uri="{FF2B5EF4-FFF2-40B4-BE49-F238E27FC236}">
                <a16:creationId xmlns:a16="http://schemas.microsoft.com/office/drawing/2014/main" xmlns="" id="{D2A1CFEB-919B-4215-ACD2-28B6BD99AA08}"/>
              </a:ext>
            </a:extLst>
          </p:cNvPr>
          <p:cNvSpPr txBox="1"/>
          <p:nvPr/>
        </p:nvSpPr>
        <p:spPr>
          <a:xfrm flipH="1">
            <a:off x="4893062" y="4393581"/>
            <a:ext cx="1353759" cy="830997"/>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a:solidFill>
                  <a:srgbClr val="0000FF"/>
                </a:solidFill>
                <a:latin typeface="Times New Roman" pitchFamily="18" charset="0"/>
                <a:cs typeface="Times New Roman" pitchFamily="18" charset="0"/>
              </a:rPr>
              <a:t>(1) bé, (2) nhỏ</a:t>
            </a:r>
            <a:endParaRPr lang="en-US" dirty="0">
              <a:solidFill>
                <a:srgbClr val="0000FF"/>
              </a:solidFill>
              <a:latin typeface="Times New Roman" pitchFamily="18" charset="0"/>
              <a:cs typeface="Times New Roman" pitchFamily="18" charset="0"/>
            </a:endParaRPr>
          </a:p>
        </p:txBody>
      </p:sp>
      <p:sp>
        <p:nvSpPr>
          <p:cNvPr id="47" name="TextBox 18">
            <a:extLst>
              <a:ext uri="{FF2B5EF4-FFF2-40B4-BE49-F238E27FC236}">
                <a16:creationId xmlns:a16="http://schemas.microsoft.com/office/drawing/2014/main" xmlns="" id="{0354C2F2-6ADA-4651-B266-BE968A9E9381}"/>
              </a:ext>
            </a:extLst>
          </p:cNvPr>
          <p:cNvSpPr txBox="1"/>
          <p:nvPr/>
        </p:nvSpPr>
        <p:spPr>
          <a:xfrm flipH="1">
            <a:off x="7080069" y="4393580"/>
            <a:ext cx="1274157" cy="830997"/>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a:buFont typeface="Arial" panose="020B0604020202020204" pitchFamily="34" charset="0"/>
              <a:buNone/>
            </a:pPr>
            <a:r>
              <a:rPr lang="en-US" altLang="en-US" sz="2400" b="1">
                <a:solidFill>
                  <a:srgbClr val="0000FF"/>
                </a:solidFill>
                <a:latin typeface="Times New Roman" pitchFamily="18" charset="0"/>
                <a:cs typeface="Times New Roman" pitchFamily="18" charset="0"/>
              </a:rPr>
              <a:t>(1) lớn, (2) cao</a:t>
            </a:r>
            <a:endParaRPr lang="en-US" altLang="en-US" sz="2400" b="1" i="1"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D3B09082-B4CD-B3FC-B45C-3823EFA98A3D}"/>
              </a:ext>
            </a:extLst>
          </p:cNvPr>
          <p:cNvPicPr>
            <a:picLocks noChangeAspect="1"/>
          </p:cNvPicPr>
          <p:nvPr/>
        </p:nvPicPr>
        <p:blipFill>
          <a:blip r:embed="rId2"/>
          <a:stretch>
            <a:fillRect/>
          </a:stretch>
        </p:blipFill>
        <p:spPr>
          <a:xfrm>
            <a:off x="2950690" y="3080774"/>
            <a:ext cx="975445" cy="1079086"/>
          </a:xfrm>
          <a:prstGeom prst="rect">
            <a:avLst/>
          </a:prstGeom>
        </p:spPr>
      </p:pic>
    </p:spTree>
    <p:extLst>
      <p:ext uri="{BB962C8B-B14F-4D97-AF65-F5344CB8AC3E}">
        <p14:creationId xmlns:p14="http://schemas.microsoft.com/office/powerpoint/2010/main" val="28535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27573B69-B9C7-F882-21CB-A4D6C921912C}"/>
              </a:ext>
            </a:extLst>
          </p:cNvPr>
          <p:cNvGrpSpPr/>
          <p:nvPr/>
        </p:nvGrpSpPr>
        <p:grpSpPr>
          <a:xfrm>
            <a:off x="224162" y="3328862"/>
            <a:ext cx="8695675" cy="354619"/>
            <a:chOff x="-13565" y="1157636"/>
            <a:chExt cx="9672731" cy="480902"/>
          </a:xfrm>
        </p:grpSpPr>
        <p:cxnSp>
          <p:nvCxnSpPr>
            <p:cNvPr id="5" name="Straight Connector 4">
              <a:extLst>
                <a:ext uri="{FF2B5EF4-FFF2-40B4-BE49-F238E27FC236}">
                  <a16:creationId xmlns:a16="http://schemas.microsoft.com/office/drawing/2014/main" xmlns="" id="{CC92FB99-B5DC-D695-C396-DF026EDD8C15}"/>
                </a:ext>
              </a:extLst>
            </p:cNvPr>
            <p:cNvCxnSpPr/>
            <p:nvPr/>
          </p:nvCxnSpPr>
          <p:spPr>
            <a:xfrm>
              <a:off x="-13565" y="1356615"/>
              <a:ext cx="1111778" cy="762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2C658397-C797-AE3B-1241-358A5BB9BA89}"/>
                </a:ext>
              </a:extLst>
            </p:cNvPr>
            <p:cNvCxnSpPr/>
            <p:nvPr/>
          </p:nvCxnSpPr>
          <p:spPr>
            <a:xfrm>
              <a:off x="1812471" y="1422759"/>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7" name="Freeform: Shape 27">
              <a:extLst>
                <a:ext uri="{FF2B5EF4-FFF2-40B4-BE49-F238E27FC236}">
                  <a16:creationId xmlns:a16="http://schemas.microsoft.com/office/drawing/2014/main" xmlns="" id="{2BF90221-D1BB-0A7B-D6FB-3F87A08A4856}"/>
                </a:ext>
              </a:extLst>
            </p:cNvPr>
            <p:cNvSpPr/>
            <p:nvPr/>
          </p:nvSpPr>
          <p:spPr bwMode="auto">
            <a:xfrm>
              <a:off x="1188281" y="1157636"/>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nvGrpSpPr>
            <p:cNvPr id="8" name="Group 28">
              <a:extLst>
                <a:ext uri="{FF2B5EF4-FFF2-40B4-BE49-F238E27FC236}">
                  <a16:creationId xmlns:a16="http://schemas.microsoft.com/office/drawing/2014/main" xmlns="" id="{F4EF2150-AF35-EA5A-04E2-C8F89B330456}"/>
                </a:ext>
              </a:extLst>
            </p:cNvPr>
            <p:cNvGrpSpPr/>
            <p:nvPr/>
          </p:nvGrpSpPr>
          <p:grpSpPr>
            <a:xfrm>
              <a:off x="3254519" y="1195587"/>
              <a:ext cx="604111" cy="341074"/>
              <a:chOff x="6475413" y="254001"/>
              <a:chExt cx="762000" cy="430212"/>
            </a:xfrm>
            <a:solidFill>
              <a:schemeClr val="accent2"/>
            </a:solidFill>
          </p:grpSpPr>
          <p:sp>
            <p:nvSpPr>
              <p:cNvPr id="20" name="Freeform: Shape 29">
                <a:extLst>
                  <a:ext uri="{FF2B5EF4-FFF2-40B4-BE49-F238E27FC236}">
                    <a16:creationId xmlns:a16="http://schemas.microsoft.com/office/drawing/2014/main" xmlns="" id="{655D50B2-8A45-8F2B-919F-9FFE5B478944}"/>
                  </a:ext>
                </a:extLst>
              </p:cNvPr>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1" name="Freeform: Shape 30">
                <a:extLst>
                  <a:ext uri="{FF2B5EF4-FFF2-40B4-BE49-F238E27FC236}">
                    <a16:creationId xmlns:a16="http://schemas.microsoft.com/office/drawing/2014/main" xmlns="" id="{B7713E4D-CAD3-07B3-87C3-4E168C36A994}"/>
                  </a:ext>
                </a:extLst>
              </p:cNvPr>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2" name="Freeform: Shape 31">
                <a:extLst>
                  <a:ext uri="{FF2B5EF4-FFF2-40B4-BE49-F238E27FC236}">
                    <a16:creationId xmlns:a16="http://schemas.microsoft.com/office/drawing/2014/main" xmlns="" id="{398A538F-7CD3-DDBA-F6AF-094E25C182FC}"/>
                  </a:ext>
                </a:extLst>
              </p:cNvPr>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3" name="Freeform: Shape 32">
                <a:extLst>
                  <a:ext uri="{FF2B5EF4-FFF2-40B4-BE49-F238E27FC236}">
                    <a16:creationId xmlns:a16="http://schemas.microsoft.com/office/drawing/2014/main" xmlns="" id="{54437EDA-75D2-F260-5FE9-05D8280E476E}"/>
                  </a:ext>
                </a:extLst>
              </p:cNvPr>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4" name="Freeform: Shape 33">
                <a:extLst>
                  <a:ext uri="{FF2B5EF4-FFF2-40B4-BE49-F238E27FC236}">
                    <a16:creationId xmlns:a16="http://schemas.microsoft.com/office/drawing/2014/main" xmlns="" id="{EBE49F68-5967-293E-CAE3-D4B81D7EB1F2}"/>
                  </a:ext>
                </a:extLst>
              </p:cNvPr>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5" name="Freeform: Shape 34">
                <a:extLst>
                  <a:ext uri="{FF2B5EF4-FFF2-40B4-BE49-F238E27FC236}">
                    <a16:creationId xmlns:a16="http://schemas.microsoft.com/office/drawing/2014/main" xmlns="" id="{B375D57C-7B90-837D-A03B-FC6772A64596}"/>
                  </a:ext>
                </a:extLst>
              </p:cNvPr>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6" name="Freeform: Shape 35">
                <a:extLst>
                  <a:ext uri="{FF2B5EF4-FFF2-40B4-BE49-F238E27FC236}">
                    <a16:creationId xmlns:a16="http://schemas.microsoft.com/office/drawing/2014/main" xmlns="" id="{5D653E34-2414-875C-042E-09A44911B8FC}"/>
                  </a:ext>
                </a:extLst>
              </p:cNvPr>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7" name="Freeform: Shape 36">
                <a:extLst>
                  <a:ext uri="{FF2B5EF4-FFF2-40B4-BE49-F238E27FC236}">
                    <a16:creationId xmlns:a16="http://schemas.microsoft.com/office/drawing/2014/main" xmlns="" id="{56CE4B18-1F0D-5B0B-BCC5-43C36D2AB697}"/>
                  </a:ext>
                </a:extLst>
              </p:cNvPr>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8" name="Freeform: Shape 37">
                <a:extLst>
                  <a:ext uri="{FF2B5EF4-FFF2-40B4-BE49-F238E27FC236}">
                    <a16:creationId xmlns:a16="http://schemas.microsoft.com/office/drawing/2014/main" xmlns="" id="{984610A5-37D8-7256-AB90-914E084EB17D}"/>
                  </a:ext>
                </a:extLst>
              </p:cNvPr>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9" name="Freeform: Shape 38">
                <a:extLst>
                  <a:ext uri="{FF2B5EF4-FFF2-40B4-BE49-F238E27FC236}">
                    <a16:creationId xmlns:a16="http://schemas.microsoft.com/office/drawing/2014/main" xmlns="" id="{DE86B4C2-B645-5AC7-A760-4B75143CDFB4}"/>
                  </a:ext>
                </a:extLst>
              </p:cNvPr>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30" name="Freeform: Shape 39">
                <a:extLst>
                  <a:ext uri="{FF2B5EF4-FFF2-40B4-BE49-F238E27FC236}">
                    <a16:creationId xmlns:a16="http://schemas.microsoft.com/office/drawing/2014/main" xmlns="" id="{F033196E-DC49-2C1E-53DD-A9C95B685424}"/>
                  </a:ext>
                </a:extLst>
              </p:cNvPr>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grpSp>
          <p:nvGrpSpPr>
            <p:cNvPr id="9" name="Group 40">
              <a:extLst>
                <a:ext uri="{FF2B5EF4-FFF2-40B4-BE49-F238E27FC236}">
                  <a16:creationId xmlns:a16="http://schemas.microsoft.com/office/drawing/2014/main" xmlns="" id="{4BC1C1C9-A8E1-3AC6-E5D2-A3D02ED332FB}"/>
                </a:ext>
              </a:extLst>
            </p:cNvPr>
            <p:cNvGrpSpPr/>
            <p:nvPr/>
          </p:nvGrpSpPr>
          <p:grpSpPr>
            <a:xfrm>
              <a:off x="8176459" y="1195586"/>
              <a:ext cx="453384" cy="384826"/>
              <a:chOff x="3251847" y="212307"/>
              <a:chExt cx="660716" cy="560806"/>
            </a:xfrm>
            <a:solidFill>
              <a:schemeClr val="accent4"/>
            </a:solidFill>
          </p:grpSpPr>
          <p:sp>
            <p:nvSpPr>
              <p:cNvPr id="17" name="Freeform: Shape 41">
                <a:extLst>
                  <a:ext uri="{FF2B5EF4-FFF2-40B4-BE49-F238E27FC236}">
                    <a16:creationId xmlns:a16="http://schemas.microsoft.com/office/drawing/2014/main" xmlns="" id="{16FAB06B-C9F6-592C-688F-B660E094F5EB}"/>
                  </a:ext>
                </a:extLst>
              </p:cNvPr>
              <p:cNvSpPr/>
              <p:nvPr/>
            </p:nvSpPr>
            <p:spPr bwMode="auto">
              <a:xfrm>
                <a:off x="3251847" y="212307"/>
                <a:ext cx="609600" cy="560804"/>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8" name="Freeform: Shape 42">
                <a:extLst>
                  <a:ext uri="{FF2B5EF4-FFF2-40B4-BE49-F238E27FC236}">
                    <a16:creationId xmlns:a16="http://schemas.microsoft.com/office/drawing/2014/main" xmlns="" id="{23CFE581-4A7E-47BF-C001-B6B3EB9B01B4}"/>
                  </a:ext>
                </a:extLst>
              </p:cNvPr>
              <p:cNvSpPr/>
              <p:nvPr/>
            </p:nvSpPr>
            <p:spPr bwMode="auto">
              <a:xfrm>
                <a:off x="3556647" y="311861"/>
                <a:ext cx="74112" cy="90352"/>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9" name="Freeform: Shape 43">
                <a:extLst>
                  <a:ext uri="{FF2B5EF4-FFF2-40B4-BE49-F238E27FC236}">
                    <a16:creationId xmlns:a16="http://schemas.microsoft.com/office/drawing/2014/main" xmlns="" id="{C48FA605-85F6-7A48-5457-BE61963096C8}"/>
                  </a:ext>
                </a:extLst>
              </p:cNvPr>
              <p:cNvSpPr/>
              <p:nvPr/>
            </p:nvSpPr>
            <p:spPr bwMode="auto">
              <a:xfrm>
                <a:off x="3302963" y="212307"/>
                <a:ext cx="609600" cy="560806"/>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grpSp>
          <p:nvGrpSpPr>
            <p:cNvPr id="10" name="Group 44">
              <a:extLst>
                <a:ext uri="{FF2B5EF4-FFF2-40B4-BE49-F238E27FC236}">
                  <a16:creationId xmlns:a16="http://schemas.microsoft.com/office/drawing/2014/main" xmlns="" id="{B8A0A22E-2DDD-48D3-09CB-F11A88F9E67D}"/>
                </a:ext>
              </a:extLst>
            </p:cNvPr>
            <p:cNvGrpSpPr/>
            <p:nvPr/>
          </p:nvGrpSpPr>
          <p:grpSpPr>
            <a:xfrm>
              <a:off x="5441297" y="1202407"/>
              <a:ext cx="753353" cy="436131"/>
              <a:chOff x="350838" y="270580"/>
              <a:chExt cx="935094" cy="541338"/>
            </a:xfrm>
            <a:solidFill>
              <a:schemeClr val="accent3"/>
            </a:solidFill>
          </p:grpSpPr>
          <p:sp>
            <p:nvSpPr>
              <p:cNvPr id="14" name="Freeform: Shape 45">
                <a:extLst>
                  <a:ext uri="{FF2B5EF4-FFF2-40B4-BE49-F238E27FC236}">
                    <a16:creationId xmlns:a16="http://schemas.microsoft.com/office/drawing/2014/main" xmlns="" id="{A1735754-62C3-0AC9-9CA9-FE665311E102}"/>
                  </a:ext>
                </a:extLst>
              </p:cNvPr>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5" name="Freeform: Shape 46">
                <a:extLst>
                  <a:ext uri="{FF2B5EF4-FFF2-40B4-BE49-F238E27FC236}">
                    <a16:creationId xmlns:a16="http://schemas.microsoft.com/office/drawing/2014/main" xmlns="" id="{99248F97-8770-269E-60E0-A1FCFA5F8615}"/>
                  </a:ext>
                </a:extLst>
              </p:cNvPr>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6" name="Freeform: Shape 47">
                <a:extLst>
                  <a:ext uri="{FF2B5EF4-FFF2-40B4-BE49-F238E27FC236}">
                    <a16:creationId xmlns:a16="http://schemas.microsoft.com/office/drawing/2014/main" xmlns="" id="{D0E29686-A787-E538-3FC7-63217A7D74E8}"/>
                  </a:ext>
                </a:extLst>
              </p:cNvPr>
              <p:cNvSpPr/>
              <p:nvPr/>
            </p:nvSpPr>
            <p:spPr bwMode="auto">
              <a:xfrm>
                <a:off x="676332" y="270580"/>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cxnSp>
          <p:nvCxnSpPr>
            <p:cNvPr id="11" name="Straight Connector 51">
              <a:extLst>
                <a:ext uri="{FF2B5EF4-FFF2-40B4-BE49-F238E27FC236}">
                  <a16:creationId xmlns:a16="http://schemas.microsoft.com/office/drawing/2014/main" xmlns="" id="{F70D5046-83D6-77E0-7F5D-2362073CDCEE}"/>
                </a:ext>
              </a:extLst>
            </p:cNvPr>
            <p:cNvCxnSpPr/>
            <p:nvPr/>
          </p:nvCxnSpPr>
          <p:spPr>
            <a:xfrm flipV="1">
              <a:off x="3951880" y="1360424"/>
              <a:ext cx="1658240" cy="5698"/>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52">
              <a:extLst>
                <a:ext uri="{FF2B5EF4-FFF2-40B4-BE49-F238E27FC236}">
                  <a16:creationId xmlns:a16="http://schemas.microsoft.com/office/drawing/2014/main" xmlns="" id="{76B17B44-270B-1C8C-B8CF-6A4657B2DE65}"/>
                </a:ext>
              </a:extLst>
            </p:cNvPr>
            <p:cNvCxnSpPr/>
            <p:nvPr/>
          </p:nvCxnSpPr>
          <p:spPr>
            <a:xfrm>
              <a:off x="6266094" y="1362349"/>
              <a:ext cx="1910365" cy="56006"/>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53">
              <a:extLst>
                <a:ext uri="{FF2B5EF4-FFF2-40B4-BE49-F238E27FC236}">
                  <a16:creationId xmlns:a16="http://schemas.microsoft.com/office/drawing/2014/main" xmlns="" id="{07652368-1A80-B34A-DCA9-FC686BCA35AD}"/>
                </a:ext>
              </a:extLst>
            </p:cNvPr>
            <p:cNvCxnSpPr>
              <a:stCxn id="17" idx="3"/>
            </p:cNvCxnSpPr>
            <p:nvPr/>
          </p:nvCxnSpPr>
          <p:spPr>
            <a:xfrm flipV="1">
              <a:off x="8594767" y="1375563"/>
              <a:ext cx="1064399" cy="12436"/>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1" name="组合 38">
            <a:extLst>
              <a:ext uri="{FF2B5EF4-FFF2-40B4-BE49-F238E27FC236}">
                <a16:creationId xmlns:a16="http://schemas.microsoft.com/office/drawing/2014/main" xmlns="" id="{2B6523EA-C65C-1442-9CED-C14257EEFCD5}"/>
              </a:ext>
            </a:extLst>
          </p:cNvPr>
          <p:cNvGrpSpPr/>
          <p:nvPr/>
        </p:nvGrpSpPr>
        <p:grpSpPr>
          <a:xfrm>
            <a:off x="643262" y="3698357"/>
            <a:ext cx="1545314" cy="3174521"/>
            <a:chOff x="793725" y="1766112"/>
            <a:chExt cx="1675002" cy="2557877"/>
          </a:xfrm>
          <a:solidFill>
            <a:schemeClr val="accent4">
              <a:lumMod val="40000"/>
              <a:lumOff val="60000"/>
            </a:schemeClr>
          </a:solidFill>
        </p:grpSpPr>
        <p:sp>
          <p:nvSpPr>
            <p:cNvPr id="32" name="Freeform: Shape 8">
              <a:extLst>
                <a:ext uri="{FF2B5EF4-FFF2-40B4-BE49-F238E27FC236}">
                  <a16:creationId xmlns:a16="http://schemas.microsoft.com/office/drawing/2014/main" xmlns="" id="{A4C2B5E4-62AA-4532-8FA7-A6D99D8E3030}"/>
                </a:ext>
              </a:extLst>
            </p:cNvPr>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3" name="Rectangle 55">
              <a:extLst>
                <a:ext uri="{FF2B5EF4-FFF2-40B4-BE49-F238E27FC236}">
                  <a16:creationId xmlns:a16="http://schemas.microsoft.com/office/drawing/2014/main" xmlns="" id="{95501226-27A7-CBA6-C5D9-BF5090D5A158}"/>
                </a:ext>
              </a:extLst>
            </p:cNvPr>
            <p:cNvSpPr/>
            <p:nvPr/>
          </p:nvSpPr>
          <p:spPr>
            <a:xfrm>
              <a:off x="1100311"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A</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4" name="组合 39">
            <a:extLst>
              <a:ext uri="{FF2B5EF4-FFF2-40B4-BE49-F238E27FC236}">
                <a16:creationId xmlns:a16="http://schemas.microsoft.com/office/drawing/2014/main" xmlns="" id="{8F629EF8-95CF-7371-5036-648C9AA46BF5}"/>
              </a:ext>
            </a:extLst>
          </p:cNvPr>
          <p:cNvGrpSpPr/>
          <p:nvPr/>
        </p:nvGrpSpPr>
        <p:grpSpPr>
          <a:xfrm>
            <a:off x="2665632" y="3698357"/>
            <a:ext cx="1656184" cy="3174521"/>
            <a:chOff x="2719075" y="1766112"/>
            <a:chExt cx="1675000" cy="2557877"/>
          </a:xfrm>
          <a:solidFill>
            <a:schemeClr val="accent4">
              <a:lumMod val="40000"/>
              <a:lumOff val="60000"/>
            </a:schemeClr>
          </a:solidFill>
        </p:grpSpPr>
        <p:sp>
          <p:nvSpPr>
            <p:cNvPr id="35" name="Freeform: Shape 12">
              <a:extLst>
                <a:ext uri="{FF2B5EF4-FFF2-40B4-BE49-F238E27FC236}">
                  <a16:creationId xmlns:a16="http://schemas.microsoft.com/office/drawing/2014/main" xmlns="" id="{C9165E8C-C967-0580-2956-271A116DA60E}"/>
                </a:ext>
              </a:extLst>
            </p:cNvPr>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6" name="Rectangle 58">
              <a:extLst>
                <a:ext uri="{FF2B5EF4-FFF2-40B4-BE49-F238E27FC236}">
                  <a16:creationId xmlns:a16="http://schemas.microsoft.com/office/drawing/2014/main" xmlns="" id="{3D498BEB-22A8-9825-F07C-ABF20D74F7EE}"/>
                </a:ext>
              </a:extLst>
            </p:cNvPr>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B</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7" name="组合 40">
            <a:extLst>
              <a:ext uri="{FF2B5EF4-FFF2-40B4-BE49-F238E27FC236}">
                <a16:creationId xmlns:a16="http://schemas.microsoft.com/office/drawing/2014/main" xmlns="" id="{4826A9D3-4BE7-0603-11F8-9DE768CDCD59}"/>
              </a:ext>
            </a:extLst>
          </p:cNvPr>
          <p:cNvGrpSpPr/>
          <p:nvPr/>
        </p:nvGrpSpPr>
        <p:grpSpPr>
          <a:xfrm>
            <a:off x="4574614" y="3734755"/>
            <a:ext cx="1662399" cy="3138123"/>
            <a:chOff x="4695410" y="1766112"/>
            <a:chExt cx="1675001" cy="2557877"/>
          </a:xfrm>
          <a:solidFill>
            <a:srgbClr val="519259"/>
          </a:solidFill>
        </p:grpSpPr>
        <p:sp>
          <p:nvSpPr>
            <p:cNvPr id="38" name="Freeform: Shape 16">
              <a:extLst>
                <a:ext uri="{FF2B5EF4-FFF2-40B4-BE49-F238E27FC236}">
                  <a16:creationId xmlns:a16="http://schemas.microsoft.com/office/drawing/2014/main" xmlns="" id="{7DF8B168-F956-1A1E-A2A0-952B13B9B65C}"/>
                </a:ext>
              </a:extLst>
            </p:cNvPr>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chemeClr val="accent4">
                <a:lumMod val="40000"/>
                <a:lumOff val="60000"/>
              </a:schemeClr>
            </a:solid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9" name="Rectangle 59">
              <a:extLst>
                <a:ext uri="{FF2B5EF4-FFF2-40B4-BE49-F238E27FC236}">
                  <a16:creationId xmlns:a16="http://schemas.microsoft.com/office/drawing/2014/main" xmlns="" id="{D88630B9-18B0-297F-50AA-90240AEA1337}"/>
                </a:ext>
              </a:extLst>
            </p:cNvPr>
            <p:cNvSpPr/>
            <p:nvPr/>
          </p:nvSpPr>
          <p:spPr>
            <a:xfrm>
              <a:off x="4996073" y="2296344"/>
              <a:ext cx="1061829" cy="346249"/>
            </a:xfrm>
            <a:prstGeom prst="rect">
              <a:avLst/>
            </a:prstGeom>
            <a:solidFill>
              <a:schemeClr val="accent4">
                <a:lumMod val="40000"/>
                <a:lumOff val="60000"/>
              </a:schemeClr>
            </a:solid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C</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40" name="组合 41">
            <a:extLst>
              <a:ext uri="{FF2B5EF4-FFF2-40B4-BE49-F238E27FC236}">
                <a16:creationId xmlns:a16="http://schemas.microsoft.com/office/drawing/2014/main" xmlns="" id="{0FF481A6-A711-BE68-A6AA-40238DB7ED40}"/>
              </a:ext>
            </a:extLst>
          </p:cNvPr>
          <p:cNvGrpSpPr/>
          <p:nvPr/>
        </p:nvGrpSpPr>
        <p:grpSpPr>
          <a:xfrm>
            <a:off x="6818066" y="3683482"/>
            <a:ext cx="1752443" cy="3138123"/>
            <a:chOff x="6676192" y="2656756"/>
            <a:chExt cx="1384211" cy="2557877"/>
          </a:xfrm>
          <a:solidFill>
            <a:schemeClr val="accent4">
              <a:lumMod val="40000"/>
              <a:lumOff val="60000"/>
            </a:schemeClr>
          </a:solidFill>
        </p:grpSpPr>
        <p:sp>
          <p:nvSpPr>
            <p:cNvPr id="41" name="Freeform: Shape 20">
              <a:extLst>
                <a:ext uri="{FF2B5EF4-FFF2-40B4-BE49-F238E27FC236}">
                  <a16:creationId xmlns:a16="http://schemas.microsoft.com/office/drawing/2014/main" xmlns="" id="{76A9B705-2F8C-EBC3-6C35-260B3A95CA05}"/>
                </a:ext>
              </a:extLst>
            </p:cNvPr>
            <p:cNvSpPr/>
            <p:nvPr/>
          </p:nvSpPr>
          <p:spPr bwMode="auto">
            <a:xfrm>
              <a:off x="6676192" y="2656756"/>
              <a:ext cx="138421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42" name="Rectangle 60">
              <a:extLst>
                <a:ext uri="{FF2B5EF4-FFF2-40B4-BE49-F238E27FC236}">
                  <a16:creationId xmlns:a16="http://schemas.microsoft.com/office/drawing/2014/main" xmlns="" id="{7A8127B6-CD97-7582-1461-5F2EFFD65D1D}"/>
                </a:ext>
              </a:extLst>
            </p:cNvPr>
            <p:cNvSpPr/>
            <p:nvPr/>
          </p:nvSpPr>
          <p:spPr>
            <a:xfrm>
              <a:off x="6862291" y="3204812"/>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D</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sp>
        <p:nvSpPr>
          <p:cNvPr id="43" name="TextBox 18">
            <a:extLst>
              <a:ext uri="{FF2B5EF4-FFF2-40B4-BE49-F238E27FC236}">
                <a16:creationId xmlns:a16="http://schemas.microsoft.com/office/drawing/2014/main" xmlns="" id="{88CBCDB1-788C-3710-C410-62DF62A96827}"/>
              </a:ext>
            </a:extLst>
          </p:cNvPr>
          <p:cNvSpPr txBox="1"/>
          <p:nvPr/>
        </p:nvSpPr>
        <p:spPr>
          <a:xfrm flipH="1">
            <a:off x="258474" y="264934"/>
            <a:ext cx="8985406" cy="830997"/>
          </a:xfrm>
          <a:prstGeom prst="rect">
            <a:avLst/>
          </a:prstGeom>
          <a:noFill/>
        </p:spPr>
        <p:txBody>
          <a:bodyPr wrap="square" rtlCol="0">
            <a:spAutoFit/>
          </a:bodyPr>
          <a:lstStyle/>
          <a:p>
            <a:pPr>
              <a:buFont typeface="Arial" panose="020B0604020202020204" pitchFamily="34" charset="0"/>
              <a:buNone/>
            </a:pPr>
            <a:r>
              <a:rPr lang="en-US" altLang="en-US" sz="2400" b="1" u="sng" dirty="0" err="1">
                <a:latin typeface="Times New Roman" pitchFamily="18" charset="0"/>
                <a:cs typeface="Times New Roman" pitchFamily="18" charset="0"/>
              </a:rPr>
              <a:t>Câu</a:t>
            </a:r>
            <a:r>
              <a:rPr lang="en-US" altLang="en-US" sz="2400" b="1" u="sng" dirty="0">
                <a:latin typeface="Times New Roman" pitchFamily="18" charset="0"/>
                <a:cs typeface="Times New Roman" pitchFamily="18" charset="0"/>
              </a:rPr>
              <a:t> 3:</a:t>
            </a:r>
            <a:r>
              <a:rPr lang="en-US" altLang="en-US" sz="2400" b="1" dirty="0">
                <a:latin typeface="Times New Roman" pitchFamily="18" charset="0"/>
                <a:cs typeface="Times New Roman" pitchFamily="18" charset="0"/>
              </a:rPr>
              <a:t> Khi </a:t>
            </a:r>
            <a:r>
              <a:rPr lang="en-US" altLang="en-US" sz="2400" b="1" dirty="0" err="1">
                <a:latin typeface="Times New Roman" pitchFamily="18" charset="0"/>
                <a:cs typeface="Times New Roman" pitchFamily="18" charset="0"/>
              </a:rPr>
              <a:t>sợi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dây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của</a:t>
            </a:r>
            <a:r>
              <a:rPr lang="en-US" altLang="en-US" sz="2400" b="1" dirty="0">
                <a:latin typeface="Times New Roman" pitchFamily="18" charset="0"/>
                <a:cs typeface="Times New Roman" pitchFamily="18" charset="0"/>
              </a:rPr>
              <a:t> 2 </a:t>
            </a:r>
            <a:r>
              <a:rPr lang="en-US" altLang="en-US" sz="2400" b="1" dirty="0" err="1">
                <a:latin typeface="Times New Roman" pitchFamily="18" charset="0"/>
                <a:cs typeface="Times New Roman" pitchFamily="18" charset="0"/>
              </a:rPr>
              <a:t>hình</a:t>
            </a:r>
            <a:r>
              <a:rPr lang="en-US" altLang="en-US" sz="2400" b="1" dirty="0">
                <a:latin typeface="Times New Roman" pitchFamily="18" charset="0"/>
                <a:cs typeface="Times New Roman" pitchFamily="18" charset="0"/>
              </a:rPr>
              <a:t> a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b </a:t>
            </a:r>
            <a:r>
              <a:rPr lang="en-US" altLang="en-US" sz="2400" b="1" dirty="0" err="1">
                <a:latin typeface="Times New Roman" pitchFamily="18" charset="0"/>
                <a:cs typeface="Times New Roman" pitchFamily="18" charset="0"/>
              </a:rPr>
              <a:t>dao</a:t>
            </a:r>
            <a:r>
              <a:rPr lang="en-US" altLang="en-US" sz="2400" b="1" dirty="0">
                <a:latin typeface="Times New Roman" pitchFamily="18" charset="0"/>
                <a:cs typeface="Times New Roman"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Â</a:t>
            </a:r>
            <a:r>
              <a:rPr lang="en-US" sz="2400" b="1" dirty="0" err="1">
                <a:latin typeface="Times New Roman" panose="02020603050405020304" pitchFamily="18" charset="0"/>
                <a:cs typeface="Times New Roman" panose="02020603050405020304" pitchFamily="18" charset="0"/>
              </a:rPr>
              <a:t>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nghe</a:t>
            </a:r>
            <a:r>
              <a:rPr lang="en-US" sz="2400" b="1" dirty="0">
                <a:latin typeface="Times New Roman" panose="02020603050405020304" pitchFamily="18" charset="0"/>
                <a:cs typeface="Times New Roman" panose="02020603050405020304" pitchFamily="18" charset="0"/>
              </a:rPr>
              <a:t> to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itchFamily="18" charset="0"/>
              <a:cs typeface="Times New Roman" pitchFamily="18" charset="0"/>
            </a:endParaRPr>
          </a:p>
        </p:txBody>
      </p:sp>
      <p:sp>
        <p:nvSpPr>
          <p:cNvPr id="44" name="TextBox 18">
            <a:extLst>
              <a:ext uri="{FF2B5EF4-FFF2-40B4-BE49-F238E27FC236}">
                <a16:creationId xmlns:a16="http://schemas.microsoft.com/office/drawing/2014/main" xmlns="" id="{7F8E02CB-CC38-A834-889C-A27EFFBCDE90}"/>
              </a:ext>
            </a:extLst>
          </p:cNvPr>
          <p:cNvSpPr txBox="1"/>
          <p:nvPr/>
        </p:nvSpPr>
        <p:spPr>
          <a:xfrm flipH="1">
            <a:off x="739433" y="5480164"/>
            <a:ext cx="1352969" cy="830997"/>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err="1">
                <a:solidFill>
                  <a:schemeClr val="tx1"/>
                </a:solidFill>
                <a:latin typeface="Times New Roman" pitchFamily="18" charset="0"/>
                <a:cs typeface="Times New Roman" pitchFamily="18" charset="0"/>
              </a:rPr>
              <a:t>Sợi</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đây</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hình</a:t>
            </a:r>
            <a:r>
              <a:rPr lang="en-US" altLang="en-US" sz="2400" b="1" dirty="0">
                <a:solidFill>
                  <a:schemeClr val="tx1"/>
                </a:solidFill>
                <a:latin typeface="Times New Roman" pitchFamily="18" charset="0"/>
                <a:cs typeface="Times New Roman" pitchFamily="18" charset="0"/>
              </a:rPr>
              <a:t> a </a:t>
            </a:r>
            <a:endParaRPr lang="en-US" dirty="0">
              <a:solidFill>
                <a:schemeClr val="tx1"/>
              </a:solidFill>
              <a:latin typeface="Times New Roman" pitchFamily="18" charset="0"/>
              <a:cs typeface="Times New Roman" pitchFamily="18" charset="0"/>
            </a:endParaRPr>
          </a:p>
        </p:txBody>
      </p:sp>
      <p:sp>
        <p:nvSpPr>
          <p:cNvPr id="45" name="TextBox 18">
            <a:extLst>
              <a:ext uri="{FF2B5EF4-FFF2-40B4-BE49-F238E27FC236}">
                <a16:creationId xmlns:a16="http://schemas.microsoft.com/office/drawing/2014/main" xmlns="" id="{FC1CC56D-CB3F-35AC-34EE-83F4A4978D66}"/>
              </a:ext>
            </a:extLst>
          </p:cNvPr>
          <p:cNvSpPr txBox="1"/>
          <p:nvPr/>
        </p:nvSpPr>
        <p:spPr>
          <a:xfrm flipH="1">
            <a:off x="2693792" y="5330209"/>
            <a:ext cx="1656184" cy="120032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a:solidFill>
                  <a:schemeClr val="tx1"/>
                </a:solidFill>
                <a:latin typeface="Times New Roman" pitchFamily="18" charset="0"/>
                <a:cs typeface="Times New Roman" pitchFamily="18" charset="0"/>
              </a:rPr>
              <a:t>2 </a:t>
            </a:r>
            <a:r>
              <a:rPr lang="en-US" altLang="en-US" sz="2400" b="1" dirty="0" err="1">
                <a:solidFill>
                  <a:schemeClr val="tx1"/>
                </a:solidFill>
                <a:latin typeface="Times New Roman" pitchFamily="18" charset="0"/>
                <a:cs typeface="Times New Roman" pitchFamily="18" charset="0"/>
              </a:rPr>
              <a:t>sợi</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dây</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không</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phát</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ra</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âm</a:t>
            </a:r>
            <a:endParaRPr lang="en-US" sz="2400" dirty="0">
              <a:solidFill>
                <a:schemeClr val="tx1"/>
              </a:solidFill>
              <a:latin typeface="Times New Roman" pitchFamily="18" charset="0"/>
              <a:cs typeface="Times New Roman" pitchFamily="18" charset="0"/>
            </a:endParaRPr>
          </a:p>
        </p:txBody>
      </p:sp>
      <p:sp>
        <p:nvSpPr>
          <p:cNvPr id="46" name="TextBox 18">
            <a:extLst>
              <a:ext uri="{FF2B5EF4-FFF2-40B4-BE49-F238E27FC236}">
                <a16:creationId xmlns:a16="http://schemas.microsoft.com/office/drawing/2014/main" xmlns="" id="{748B902A-DB7A-C4FC-6143-9B62A2569A22}"/>
              </a:ext>
            </a:extLst>
          </p:cNvPr>
          <p:cNvSpPr txBox="1"/>
          <p:nvPr/>
        </p:nvSpPr>
        <p:spPr>
          <a:xfrm flipH="1">
            <a:off x="4761508" y="5425971"/>
            <a:ext cx="1353759" cy="830997"/>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err="1">
                <a:solidFill>
                  <a:schemeClr val="tx1"/>
                </a:solidFill>
                <a:latin typeface="Times New Roman" pitchFamily="18" charset="0"/>
                <a:cs typeface="Times New Roman" pitchFamily="18" charset="0"/>
              </a:rPr>
              <a:t>Sợi</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dây</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hình</a:t>
            </a:r>
            <a:r>
              <a:rPr lang="en-US" altLang="en-US" sz="2400" b="1" dirty="0">
                <a:solidFill>
                  <a:schemeClr val="tx1"/>
                </a:solidFill>
                <a:latin typeface="Times New Roman" pitchFamily="18" charset="0"/>
                <a:cs typeface="Times New Roman" pitchFamily="18" charset="0"/>
              </a:rPr>
              <a:t> b </a:t>
            </a:r>
            <a:endParaRPr lang="en-US" sz="2400" dirty="0">
              <a:solidFill>
                <a:schemeClr val="tx1"/>
              </a:solidFill>
              <a:latin typeface="Times New Roman" pitchFamily="18" charset="0"/>
              <a:cs typeface="Times New Roman" pitchFamily="18" charset="0"/>
            </a:endParaRPr>
          </a:p>
        </p:txBody>
      </p:sp>
      <p:sp>
        <p:nvSpPr>
          <p:cNvPr id="47" name="TextBox 18">
            <a:extLst>
              <a:ext uri="{FF2B5EF4-FFF2-40B4-BE49-F238E27FC236}">
                <a16:creationId xmlns:a16="http://schemas.microsoft.com/office/drawing/2014/main" xmlns="" id="{253412D0-8AFF-C3C9-EC5C-519231952EFC}"/>
              </a:ext>
            </a:extLst>
          </p:cNvPr>
          <p:cNvSpPr txBox="1"/>
          <p:nvPr/>
        </p:nvSpPr>
        <p:spPr>
          <a:xfrm flipH="1">
            <a:off x="6789906" y="5303816"/>
            <a:ext cx="1752442" cy="120032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a:solidFill>
                  <a:schemeClr val="tx1"/>
                </a:solidFill>
                <a:latin typeface="Times New Roman" pitchFamily="18" charset="0"/>
                <a:cs typeface="Times New Roman" pitchFamily="18" charset="0"/>
              </a:rPr>
              <a:t>2 sợi dây </a:t>
            </a:r>
            <a:r>
              <a:rPr lang="en-US" altLang="en-US" sz="2400" b="1" dirty="0" smtClean="0">
                <a:solidFill>
                  <a:schemeClr val="tx1"/>
                </a:solidFill>
                <a:latin typeface="Times New Roman" pitchFamily="18" charset="0"/>
                <a:cs typeface="Times New Roman" pitchFamily="18" charset="0"/>
              </a:rPr>
              <a:t>phát </a:t>
            </a:r>
            <a:r>
              <a:rPr lang="en-US" altLang="en-US" sz="2400" b="1" dirty="0">
                <a:solidFill>
                  <a:schemeClr val="tx1"/>
                </a:solidFill>
                <a:latin typeface="Times New Roman" pitchFamily="18" charset="0"/>
                <a:cs typeface="Times New Roman" pitchFamily="18" charset="0"/>
              </a:rPr>
              <a:t>ra âm </a:t>
            </a:r>
            <a:r>
              <a:rPr lang="en-US" altLang="en-US" sz="2400" b="1" dirty="0" smtClean="0">
                <a:solidFill>
                  <a:schemeClr val="tx1"/>
                </a:solidFill>
                <a:latin typeface="Times New Roman" pitchFamily="18" charset="0"/>
                <a:cs typeface="Times New Roman" pitchFamily="18" charset="0"/>
              </a:rPr>
              <a:t>như </a:t>
            </a:r>
            <a:r>
              <a:rPr lang="en-US" altLang="en-US" sz="2400" b="1" dirty="0">
                <a:solidFill>
                  <a:schemeClr val="tx1"/>
                </a:solidFill>
                <a:latin typeface="Times New Roman" pitchFamily="18" charset="0"/>
                <a:cs typeface="Times New Roman" pitchFamily="18" charset="0"/>
              </a:rPr>
              <a:t>nhau</a:t>
            </a:r>
            <a:endParaRPr lang="en-US" sz="2400" dirty="0">
              <a:solidFill>
                <a:schemeClr val="tx1"/>
              </a:solidFill>
              <a:latin typeface="Times New Roman" pitchFamily="18" charset="0"/>
              <a:cs typeface="Times New Roman" pitchFamily="18" charset="0"/>
            </a:endParaRPr>
          </a:p>
        </p:txBody>
      </p:sp>
      <p:pic>
        <p:nvPicPr>
          <p:cNvPr id="49" name="Picture 48">
            <a:extLst>
              <a:ext uri="{FF2B5EF4-FFF2-40B4-BE49-F238E27FC236}">
                <a16:creationId xmlns:a16="http://schemas.microsoft.com/office/drawing/2014/main" xmlns="" id="{7FC979FB-AF30-9D58-CBE5-F3617B9AE527}"/>
              </a:ext>
            </a:extLst>
          </p:cNvPr>
          <p:cNvPicPr>
            <a:picLocks noChangeAspect="1"/>
          </p:cNvPicPr>
          <p:nvPr/>
        </p:nvPicPr>
        <p:blipFill>
          <a:blip r:embed="rId2"/>
          <a:stretch>
            <a:fillRect/>
          </a:stretch>
        </p:blipFill>
        <p:spPr>
          <a:xfrm>
            <a:off x="1223638" y="1597440"/>
            <a:ext cx="2780017" cy="1359526"/>
          </a:xfrm>
          <a:prstGeom prst="rect">
            <a:avLst/>
          </a:prstGeom>
        </p:spPr>
      </p:pic>
      <p:pic>
        <p:nvPicPr>
          <p:cNvPr id="50" name="Picture 49">
            <a:extLst>
              <a:ext uri="{FF2B5EF4-FFF2-40B4-BE49-F238E27FC236}">
                <a16:creationId xmlns:a16="http://schemas.microsoft.com/office/drawing/2014/main" xmlns="" id="{189E5993-771D-53BD-6B11-83493A3B94FC}"/>
              </a:ext>
            </a:extLst>
          </p:cNvPr>
          <p:cNvPicPr>
            <a:picLocks noChangeAspect="1"/>
          </p:cNvPicPr>
          <p:nvPr/>
        </p:nvPicPr>
        <p:blipFill>
          <a:blip r:embed="rId3"/>
          <a:stretch>
            <a:fillRect/>
          </a:stretch>
        </p:blipFill>
        <p:spPr>
          <a:xfrm>
            <a:off x="5428057" y="1662077"/>
            <a:ext cx="2780017" cy="1085182"/>
          </a:xfrm>
          <a:prstGeom prst="rect">
            <a:avLst/>
          </a:prstGeom>
        </p:spPr>
      </p:pic>
      <p:sp>
        <p:nvSpPr>
          <p:cNvPr id="51" name="TextBox 50">
            <a:extLst>
              <a:ext uri="{FF2B5EF4-FFF2-40B4-BE49-F238E27FC236}">
                <a16:creationId xmlns:a16="http://schemas.microsoft.com/office/drawing/2014/main" xmlns="" id="{1A1F1DE4-D92B-9C9A-C998-20D34DE0ECD6}"/>
              </a:ext>
            </a:extLst>
          </p:cNvPr>
          <p:cNvSpPr txBox="1"/>
          <p:nvPr/>
        </p:nvSpPr>
        <p:spPr>
          <a:xfrm>
            <a:off x="778718" y="1980240"/>
            <a:ext cx="468910" cy="369332"/>
          </a:xfrm>
          <a:prstGeom prst="rect">
            <a:avLst/>
          </a:prstGeom>
          <a:noFill/>
        </p:spPr>
        <p:txBody>
          <a:bodyPr wrap="square" rtlCol="0">
            <a:spAutoFit/>
          </a:bodyPr>
          <a:lstStyle/>
          <a:p>
            <a:r>
              <a:rPr lang="en-US" dirty="0"/>
              <a:t>a</a:t>
            </a:r>
          </a:p>
        </p:txBody>
      </p:sp>
      <p:sp>
        <p:nvSpPr>
          <p:cNvPr id="52" name="TextBox 51">
            <a:extLst>
              <a:ext uri="{FF2B5EF4-FFF2-40B4-BE49-F238E27FC236}">
                <a16:creationId xmlns:a16="http://schemas.microsoft.com/office/drawing/2014/main" xmlns="" id="{878368F5-40A3-B470-A335-C69191F2D604}"/>
              </a:ext>
            </a:extLst>
          </p:cNvPr>
          <p:cNvSpPr txBox="1"/>
          <p:nvPr/>
        </p:nvSpPr>
        <p:spPr>
          <a:xfrm>
            <a:off x="5000029" y="1980240"/>
            <a:ext cx="529576" cy="369332"/>
          </a:xfrm>
          <a:prstGeom prst="rect">
            <a:avLst/>
          </a:prstGeom>
          <a:noFill/>
        </p:spPr>
        <p:txBody>
          <a:bodyPr wrap="square" rtlCol="0">
            <a:spAutoFit/>
          </a:bodyPr>
          <a:lstStyle/>
          <a:p>
            <a:r>
              <a:rPr lang="en-US" dirty="0"/>
              <a:t>b</a:t>
            </a:r>
          </a:p>
        </p:txBody>
      </p:sp>
      <p:pic>
        <p:nvPicPr>
          <p:cNvPr id="53" name="Picture 52">
            <a:extLst>
              <a:ext uri="{FF2B5EF4-FFF2-40B4-BE49-F238E27FC236}">
                <a16:creationId xmlns:a16="http://schemas.microsoft.com/office/drawing/2014/main" xmlns="" id="{FC3CBEB4-F633-605D-CA61-0846AC5FD57A}"/>
              </a:ext>
            </a:extLst>
          </p:cNvPr>
          <p:cNvPicPr>
            <a:picLocks noChangeAspect="1"/>
          </p:cNvPicPr>
          <p:nvPr/>
        </p:nvPicPr>
        <p:blipFill>
          <a:blip r:embed="rId4"/>
          <a:stretch>
            <a:fillRect/>
          </a:stretch>
        </p:blipFill>
        <p:spPr>
          <a:xfrm>
            <a:off x="928194" y="4067684"/>
            <a:ext cx="975445" cy="1079086"/>
          </a:xfrm>
          <a:prstGeom prst="rect">
            <a:avLst/>
          </a:prstGeom>
        </p:spPr>
      </p:pic>
    </p:spTree>
    <p:extLst>
      <p:ext uri="{BB962C8B-B14F-4D97-AF65-F5344CB8AC3E}">
        <p14:creationId xmlns:p14="http://schemas.microsoft.com/office/powerpoint/2010/main" val="412609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barn(inVertical)">
                                      <p:cBhvr>
                                        <p:cTn id="4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4556125"/>
            <a:ext cx="12509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8888" y="44894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4700" y="3208338"/>
            <a:ext cx="11969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n 6"/>
          <p:cNvSpPr/>
          <p:nvPr/>
        </p:nvSpPr>
        <p:spPr>
          <a:xfrm>
            <a:off x="190500" y="3981450"/>
            <a:ext cx="2162175" cy="2082800"/>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latin typeface="Times New Roman" pitchFamily="18" charset="0"/>
              <a:cs typeface="Times New Roman" pitchFamily="18" charset="0"/>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66700" y="330200"/>
            <a:ext cx="166052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346075" y="2209800"/>
            <a:ext cx="19589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405063"/>
            <a:ext cx="10604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p:cNvSpPr>
            <a:spLocks noChangeArrowheads="1"/>
          </p:cNvSpPr>
          <p:nvPr/>
        </p:nvSpPr>
        <p:spPr bwMode="auto">
          <a:xfrm>
            <a:off x="2044700" y="1411288"/>
            <a:ext cx="7154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chemeClr val="tx1"/>
                </a:solidFill>
                <a:latin typeface="Times New Roman" pitchFamily="18" charset="0"/>
                <a:cs typeface="Times New Roman" pitchFamily="18" charset="0"/>
              </a:rPr>
              <a:t>A  Khi </a:t>
            </a:r>
            <a:r>
              <a:rPr lang="en-US" sz="2400" b="1" dirty="0" err="1">
                <a:solidFill>
                  <a:schemeClr val="tx1"/>
                </a:solidFill>
                <a:latin typeface="Times New Roman" pitchFamily="18" charset="0"/>
                <a:cs typeface="Times New Roman" pitchFamily="18" charset="0"/>
              </a:rPr>
              <a:t>làm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dao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endParaRPr lang="en-US" sz="2400" b="1" dirty="0">
              <a:solidFill>
                <a:schemeClr val="tx1"/>
              </a:solidFill>
              <a:latin typeface="Times New Roman" pitchFamily="18" charset="0"/>
              <a:cs typeface="Times New Roman"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3" y="44894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92963" y="4556125"/>
            <a:ext cx="144303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8224838" y="5480050"/>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7340600"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72050" y="4489450"/>
            <a:ext cx="144303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6003925" y="5413375"/>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5119688"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36850" y="4527550"/>
            <a:ext cx="144303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33688" y="45275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3768725" y="5451475"/>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2884488"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20725" y="4343400"/>
            <a:ext cx="11033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728663"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ular Callout 24"/>
          <p:cNvSpPr/>
          <p:nvPr/>
        </p:nvSpPr>
        <p:spPr>
          <a:xfrm>
            <a:off x="1613120" y="215900"/>
            <a:ext cx="5579844" cy="105727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đây</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95325" y="6049963"/>
            <a:ext cx="7678738" cy="8239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chemeClr val="tx1"/>
                </a:solidFill>
                <a:latin typeface="Times New Roman" pitchFamily="18" charset="0"/>
                <a:cs typeface="Times New Roman" panose="02020603050405020304" pitchFamily="18" charset="0"/>
              </a:rPr>
              <a:t>  A                   B                   C                   D</a:t>
            </a:r>
          </a:p>
        </p:txBody>
      </p:sp>
      <p:sp>
        <p:nvSpPr>
          <p:cNvPr id="27" name="Rectangle 24"/>
          <p:cNvSpPr>
            <a:spLocks noChangeArrowheads="1"/>
          </p:cNvSpPr>
          <p:nvPr/>
        </p:nvSpPr>
        <p:spPr bwMode="auto">
          <a:xfrm>
            <a:off x="2044700" y="1905000"/>
            <a:ext cx="7154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chemeClr val="tx1"/>
                </a:solidFill>
                <a:latin typeface="Times New Roman" pitchFamily="18" charset="0"/>
                <a:cs typeface="Times New Roman" pitchFamily="18" charset="0"/>
              </a:rPr>
              <a:t>B. </a:t>
            </a:r>
            <a:r>
              <a:rPr lang="en-US" sz="2400" b="1" dirty="0" smtClean="0">
                <a:solidFill>
                  <a:schemeClr val="tx1"/>
                </a:solidFill>
                <a:latin typeface="Times New Roman" pitchFamily="18" charset="0"/>
                <a:cs typeface="Times New Roman" pitchFamily="18" charset="0"/>
              </a:rPr>
              <a:t>Khi </a:t>
            </a:r>
            <a:r>
              <a:rPr lang="en-US" sz="2400" b="1" dirty="0">
                <a:solidFill>
                  <a:schemeClr val="tx1"/>
                </a:solidFill>
                <a:latin typeface="Times New Roman" pitchFamily="18" charset="0"/>
                <a:cs typeface="Times New Roman" pitchFamily="18" charset="0"/>
              </a:rPr>
              <a:t>uốn cong vật</a:t>
            </a:r>
          </a:p>
        </p:txBody>
      </p:sp>
      <p:sp>
        <p:nvSpPr>
          <p:cNvPr id="28" name="Rectangle 25"/>
          <p:cNvSpPr>
            <a:spLocks noChangeArrowheads="1"/>
          </p:cNvSpPr>
          <p:nvPr/>
        </p:nvSpPr>
        <p:spPr bwMode="auto">
          <a:xfrm>
            <a:off x="2044700" y="2400300"/>
            <a:ext cx="7154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chemeClr val="tx1"/>
                </a:solidFill>
                <a:latin typeface="Times New Roman" pitchFamily="18" charset="0"/>
                <a:cs typeface="Times New Roman" pitchFamily="18" charset="0"/>
              </a:rPr>
              <a:t>C. </a:t>
            </a:r>
            <a:r>
              <a:rPr lang="en-US" sz="2400" b="1" dirty="0">
                <a:latin typeface="Times New Roman" pitchFamily="18" charset="0"/>
                <a:cs typeface="Times New Roman" pitchFamily="18" charset="0"/>
              </a:rPr>
              <a:t>Khi </a:t>
            </a:r>
            <a:r>
              <a:rPr lang="en-US" sz="2400" b="1" dirty="0" err="1">
                <a:latin typeface="Times New Roman" pitchFamily="18" charset="0"/>
                <a:cs typeface="Times New Roman" pitchFamily="18" charset="0"/>
              </a:rPr>
              <a:t>kéo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endParaRPr lang="en-US" sz="2400" b="1" dirty="0">
              <a:latin typeface="Times New Roman" pitchFamily="18" charset="0"/>
              <a:cs typeface="Times New Roman" pitchFamily="18" charset="0"/>
            </a:endParaRPr>
          </a:p>
        </p:txBody>
      </p:sp>
      <p:sp>
        <p:nvSpPr>
          <p:cNvPr id="29" name="Rectangle 26"/>
          <p:cNvSpPr>
            <a:spLocks noChangeArrowheads="1"/>
          </p:cNvSpPr>
          <p:nvPr/>
        </p:nvSpPr>
        <p:spPr bwMode="auto">
          <a:xfrm>
            <a:off x="2054078" y="2876550"/>
            <a:ext cx="7154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chemeClr val="tx1"/>
                </a:solidFill>
                <a:latin typeface="Times New Roman" pitchFamily="18" charset="0"/>
                <a:cs typeface="Times New Roman" pitchFamily="18" charset="0"/>
              </a:rPr>
              <a:t>D. </a:t>
            </a:r>
            <a:r>
              <a:rPr lang="en-US" sz="2400" b="1" dirty="0" smtClean="0">
                <a:solidFill>
                  <a:schemeClr val="tx1"/>
                </a:solidFill>
                <a:latin typeface="Times New Roman" pitchFamily="18" charset="0"/>
                <a:cs typeface="Times New Roman" pitchFamily="18" charset="0"/>
              </a:rPr>
              <a:t>Khi </a:t>
            </a:r>
            <a:r>
              <a:rPr lang="en-US" sz="2400" b="1" dirty="0">
                <a:solidFill>
                  <a:schemeClr val="tx1"/>
                </a:solidFill>
                <a:latin typeface="Times New Roman" pitchFamily="18" charset="0"/>
                <a:cs typeface="Times New Roman" pitchFamily="18" charset="0"/>
              </a:rPr>
              <a:t>nén vật</a:t>
            </a:r>
          </a:p>
        </p:txBody>
      </p:sp>
      <p:sp>
        <p:nvSpPr>
          <p:cNvPr id="30" name="Oval 29"/>
          <p:cNvSpPr/>
          <p:nvPr/>
        </p:nvSpPr>
        <p:spPr>
          <a:xfrm>
            <a:off x="1927225" y="1353087"/>
            <a:ext cx="508000" cy="5016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00"/>
                </a:solidFill>
                <a:latin typeface="Times New Roman" pitchFamily="18" charset="0"/>
                <a:cs typeface="Times New Roman" pitchFamily="18" charset="0"/>
              </a:rPr>
              <a:t>A</a:t>
            </a:r>
          </a:p>
        </p:txBody>
      </p:sp>
      <p:sp>
        <p:nvSpPr>
          <p:cNvPr id="31" name="Rectangle 1"/>
          <p:cNvSpPr>
            <a:spLocks noChangeArrowheads="1"/>
          </p:cNvSpPr>
          <p:nvPr/>
        </p:nvSpPr>
        <p:spPr bwMode="auto">
          <a:xfrm>
            <a:off x="0" y="-215900"/>
            <a:ext cx="36988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sz="1200" b="1">
                <a:solidFill>
                  <a:schemeClr val="tx1"/>
                </a:solidFill>
                <a:latin typeface="Times New Roman" pitchFamily="18" charset="0"/>
                <a:cs typeface="Times New Roman" pitchFamily="18" charset="0"/>
              </a:rPr>
              <a:t> </a:t>
            </a:r>
            <a:r>
              <a:rPr lang="en-US" sz="800" b="1">
                <a:solidFill>
                  <a:schemeClr val="tx1"/>
                </a:solidFill>
                <a:latin typeface="Times New Roman" pitchFamily="18" charset="0"/>
                <a:cs typeface="Times New Roman" pitchFamily="18" charset="0"/>
              </a:rPr>
              <a:t>  </a:t>
            </a:r>
            <a:r>
              <a:rPr lang="en-US" sz="2200" b="1">
                <a:solidFill>
                  <a:schemeClr val="tx1"/>
                </a:solidFill>
                <a:latin typeface="Times New Roman" pitchFamily="18" charset="0"/>
                <a:cs typeface="Times New Roman" pitchFamily="18" charset="0"/>
              </a:rPr>
              <a:t>.</a:t>
            </a:r>
            <a:r>
              <a:rPr lang="en-US" sz="800" b="1">
                <a:solidFill>
                  <a:schemeClr val="tx1"/>
                </a:solidFill>
                <a:latin typeface="Times New Roman" pitchFamily="18" charset="0"/>
                <a:cs typeface="Times New Roman" pitchFamily="18" charset="0"/>
              </a:rPr>
              <a:t> </a:t>
            </a:r>
            <a:endParaRPr lang="en-US" b="1">
              <a:solidFill>
                <a:schemeClr val="tx1"/>
              </a:solidFill>
              <a:latin typeface="Times New Roman" pitchFamily="18" charset="0"/>
              <a:cs typeface="Times New Roman" pitchFamily="18" charset="0"/>
            </a:endParaRPr>
          </a:p>
        </p:txBody>
      </p:sp>
      <p:sp>
        <p:nvSpPr>
          <p:cNvPr id="32" name="AutoShape 2" descr="https://tex.vdoc.vn/?tex=P%3d%5cfrac%7bU%7d%7bI%7d"/>
          <p:cNvSpPr>
            <a:spLocks noChangeAspect="1" noChangeArrowheads="1"/>
          </p:cNvSpPr>
          <p:nvPr/>
        </p:nvSpPr>
        <p:spPr bwMode="auto">
          <a:xfrm>
            <a:off x="163513" y="-166688"/>
            <a:ext cx="5715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79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10"/>
                                        <p:tgtEl>
                                          <p:spTgt spid="10"/>
                                        </p:tgtEl>
                                      </p:cBhvr>
                                    </p:animEffect>
                                    <p:set>
                                      <p:cBhvr>
                                        <p:cTn id="20" dur="1" fill="hold">
                                          <p:stCondLst>
                                            <p:cond delay="9"/>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
                                        <p:tgtEl>
                                          <p:spTgt spid="9"/>
                                        </p:tgtEl>
                                      </p:cBhvr>
                                    </p:animEffect>
                                  </p:childTnLst>
                                </p:cTn>
                              </p:par>
                            </p:childTnLst>
                          </p:cTn>
                        </p:par>
                        <p:par>
                          <p:cTn id="24" fill="hold">
                            <p:stCondLst>
                              <p:cond delay="1010"/>
                            </p:stCondLst>
                            <p:childTnLst>
                              <p:par>
                                <p:cTn id="25" presetID="63" presetClass="path" presetSubtype="0" accel="50000" decel="50000" fill="hold" nodeType="afterEffect">
                                  <p:stCondLst>
                                    <p:cond delay="0"/>
                                  </p:stCondLst>
                                  <p:childTnLst>
                                    <p:animMotion origin="layout" path="M -8.33333E-7 -4.81481E-6 L 0.75677 0.30996 " pathEditMode="relative" rAng="0" ptsTypes="AA">
                                      <p:cBhvr>
                                        <p:cTn id="26" dur="3000" fill="hold"/>
                                        <p:tgtEl>
                                          <p:spTgt spid="9"/>
                                        </p:tgtEl>
                                        <p:attrNameLst>
                                          <p:attrName>ppt_x</p:attrName>
                                          <p:attrName>ppt_y</p:attrName>
                                        </p:attrNameLst>
                                      </p:cBhvr>
                                      <p:rCtr x="37830" y="15486"/>
                                    </p:animMotion>
                                  </p:childTnLst>
                                </p:cTn>
                              </p:par>
                            </p:childTnLst>
                          </p:cTn>
                        </p:par>
                        <p:par>
                          <p:cTn id="27" fill="hold">
                            <p:stCondLst>
                              <p:cond delay="4010"/>
                            </p:stCondLst>
                            <p:childTnLst>
                              <p:par>
                                <p:cTn id="28" presetID="10" presetClass="exit" presetSubtype="0" fill="hold" nodeType="afterEffect">
                                  <p:stCondLst>
                                    <p:cond delay="0"/>
                                  </p:stCondLst>
                                  <p:childTnLst>
                                    <p:animEffect transition="out" filter="fade">
                                      <p:cBhvr>
                                        <p:cTn id="29" dur="10"/>
                                        <p:tgtEl>
                                          <p:spTgt spid="9"/>
                                        </p:tgtEl>
                                      </p:cBhvr>
                                    </p:animEffect>
                                    <p:set>
                                      <p:cBhvr>
                                        <p:cTn id="30" dur="1" fill="hold">
                                          <p:stCondLst>
                                            <p:cond delay="9"/>
                                          </p:stCondLst>
                                        </p:cTn>
                                        <p:tgtEl>
                                          <p:spTgt spid="9"/>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
                                        <p:tgtEl>
                                          <p:spTgt spid="4"/>
                                        </p:tgtEl>
                                      </p:cBhvr>
                                    </p:animEffect>
                                  </p:childTnLst>
                                </p:cTn>
                              </p:par>
                            </p:childTnLst>
                          </p:cTn>
                        </p:par>
                        <p:par>
                          <p:cTn id="34" fill="hold">
                            <p:stCondLst>
                              <p:cond delay="4020"/>
                            </p:stCondLst>
                            <p:childTnLst>
                              <p:par>
                                <p:cTn id="35" presetID="32" presetClass="emph" presetSubtype="0" fill="hold" nodeType="afterEffect">
                                  <p:stCondLst>
                                    <p:cond delay="0"/>
                                  </p:stCondLst>
                                  <p:childTnLst>
                                    <p:animRot by="120000">
                                      <p:cBhvr>
                                        <p:cTn id="36" dur="200" fill="hold">
                                          <p:stCondLst>
                                            <p:cond delay="0"/>
                                          </p:stCondLst>
                                        </p:cTn>
                                        <p:tgtEl>
                                          <p:spTgt spid="4"/>
                                        </p:tgtEl>
                                        <p:attrNameLst>
                                          <p:attrName>r</p:attrName>
                                        </p:attrNameLst>
                                      </p:cBhvr>
                                    </p:animRot>
                                    <p:animRot by="-240000">
                                      <p:cBhvr>
                                        <p:cTn id="37" dur="400" fill="hold">
                                          <p:stCondLst>
                                            <p:cond delay="400"/>
                                          </p:stCondLst>
                                        </p:cTn>
                                        <p:tgtEl>
                                          <p:spTgt spid="4"/>
                                        </p:tgtEl>
                                        <p:attrNameLst>
                                          <p:attrName>r</p:attrName>
                                        </p:attrNameLst>
                                      </p:cBhvr>
                                    </p:animRot>
                                    <p:animRot by="240000">
                                      <p:cBhvr>
                                        <p:cTn id="38" dur="400" fill="hold">
                                          <p:stCondLst>
                                            <p:cond delay="800"/>
                                          </p:stCondLst>
                                        </p:cTn>
                                        <p:tgtEl>
                                          <p:spTgt spid="4"/>
                                        </p:tgtEl>
                                        <p:attrNameLst>
                                          <p:attrName>r</p:attrName>
                                        </p:attrNameLst>
                                      </p:cBhvr>
                                    </p:animRot>
                                    <p:animRot by="-240000">
                                      <p:cBhvr>
                                        <p:cTn id="39" dur="400" fill="hold">
                                          <p:stCondLst>
                                            <p:cond delay="1200"/>
                                          </p:stCondLst>
                                        </p:cTn>
                                        <p:tgtEl>
                                          <p:spTgt spid="4"/>
                                        </p:tgtEl>
                                        <p:attrNameLst>
                                          <p:attrName>r</p:attrName>
                                        </p:attrNameLst>
                                      </p:cBhvr>
                                    </p:animRot>
                                    <p:animRot by="120000">
                                      <p:cBhvr>
                                        <p:cTn id="40" dur="400" fill="hold">
                                          <p:stCondLst>
                                            <p:cond delay="1600"/>
                                          </p:stCondLst>
                                        </p:cTn>
                                        <p:tgtEl>
                                          <p:spTgt spid="4"/>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5"/>
                                        </p:tgtEl>
                                        <p:attrNameLst>
                                          <p:attrName>r</p:attrName>
                                        </p:attrNameLst>
                                      </p:cBhvr>
                                    </p:animRot>
                                    <p:animRot by="-240000">
                                      <p:cBhvr>
                                        <p:cTn id="43" dur="400" fill="hold">
                                          <p:stCondLst>
                                            <p:cond delay="400"/>
                                          </p:stCondLst>
                                        </p:cTn>
                                        <p:tgtEl>
                                          <p:spTgt spid="15"/>
                                        </p:tgtEl>
                                        <p:attrNameLst>
                                          <p:attrName>r</p:attrName>
                                        </p:attrNameLst>
                                      </p:cBhvr>
                                    </p:animRot>
                                    <p:animRot by="240000">
                                      <p:cBhvr>
                                        <p:cTn id="44" dur="400" fill="hold">
                                          <p:stCondLst>
                                            <p:cond delay="800"/>
                                          </p:stCondLst>
                                        </p:cTn>
                                        <p:tgtEl>
                                          <p:spTgt spid="15"/>
                                        </p:tgtEl>
                                        <p:attrNameLst>
                                          <p:attrName>r</p:attrName>
                                        </p:attrNameLst>
                                      </p:cBhvr>
                                    </p:animRot>
                                    <p:animRot by="-240000">
                                      <p:cBhvr>
                                        <p:cTn id="45" dur="400" fill="hold">
                                          <p:stCondLst>
                                            <p:cond delay="1200"/>
                                          </p:stCondLst>
                                        </p:cTn>
                                        <p:tgtEl>
                                          <p:spTgt spid="15"/>
                                        </p:tgtEl>
                                        <p:attrNameLst>
                                          <p:attrName>r</p:attrName>
                                        </p:attrNameLst>
                                      </p:cBhvr>
                                    </p:animRot>
                                    <p:animRot by="120000">
                                      <p:cBhvr>
                                        <p:cTn id="46" dur="400" fill="hold">
                                          <p:stCondLst>
                                            <p:cond delay="1600"/>
                                          </p:stCondLst>
                                        </p:cTn>
                                        <p:tgtEl>
                                          <p:spTgt spid="15"/>
                                        </p:tgtEl>
                                        <p:attrNameLst>
                                          <p:attrName>r</p:attrName>
                                        </p:attrNameLst>
                                      </p:cBhvr>
                                    </p:animRot>
                                  </p:childTnLst>
                                </p:cTn>
                              </p:par>
                            </p:childTnLst>
                          </p:cTn>
                        </p:par>
                        <p:par>
                          <p:cTn id="47" fill="hold">
                            <p:stCondLst>
                              <p:cond delay="6020"/>
                            </p:stCondLst>
                            <p:childTnLst>
                              <p:par>
                                <p:cTn id="48" presetID="10" presetClass="exit" presetSubtype="0" fill="hold" nodeType="afterEffect">
                                  <p:stCondLst>
                                    <p:cond delay="0"/>
                                  </p:stCondLst>
                                  <p:childTnLst>
                                    <p:animEffect transition="out" filter="fade">
                                      <p:cBhvr>
                                        <p:cTn id="49" dur="250"/>
                                        <p:tgtEl>
                                          <p:spTgt spid="4"/>
                                        </p:tgtEl>
                                      </p:cBhvr>
                                    </p:animEffect>
                                    <p:set>
                                      <p:cBhvr>
                                        <p:cTn id="50" dur="1" fill="hold">
                                          <p:stCondLst>
                                            <p:cond delay="249"/>
                                          </p:stCondLst>
                                        </p:cTn>
                                        <p:tgtEl>
                                          <p:spTgt spid="4"/>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15"/>
                                        </p:tgtEl>
                                      </p:cBhvr>
                                    </p:animEffect>
                                    <p:set>
                                      <p:cBhvr>
                                        <p:cTn id="59" dur="1" fill="hold">
                                          <p:stCondLst>
                                            <p:cond delay="24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18"/>
                                        </p:tgtEl>
                                        <p:attrNameLst>
                                          <p:attrName>r</p:attrName>
                                        </p:attrNameLst>
                                      </p:cBhvr>
                                    </p:animRot>
                                    <p:animRot by="-240000">
                                      <p:cBhvr>
                                        <p:cTn id="65" dur="200" fill="hold">
                                          <p:stCondLst>
                                            <p:cond delay="200"/>
                                          </p:stCondLst>
                                        </p:cTn>
                                        <p:tgtEl>
                                          <p:spTgt spid="18"/>
                                        </p:tgtEl>
                                        <p:attrNameLst>
                                          <p:attrName>r</p:attrName>
                                        </p:attrNameLst>
                                      </p:cBhvr>
                                    </p:animRot>
                                    <p:animRot by="240000">
                                      <p:cBhvr>
                                        <p:cTn id="66" dur="200" fill="hold">
                                          <p:stCondLst>
                                            <p:cond delay="400"/>
                                          </p:stCondLst>
                                        </p:cTn>
                                        <p:tgtEl>
                                          <p:spTgt spid="18"/>
                                        </p:tgtEl>
                                        <p:attrNameLst>
                                          <p:attrName>r</p:attrName>
                                        </p:attrNameLst>
                                      </p:cBhvr>
                                    </p:animRot>
                                    <p:animRot by="-240000">
                                      <p:cBhvr>
                                        <p:cTn id="67" dur="200" fill="hold">
                                          <p:stCondLst>
                                            <p:cond delay="600"/>
                                          </p:stCondLst>
                                        </p:cTn>
                                        <p:tgtEl>
                                          <p:spTgt spid="18"/>
                                        </p:tgtEl>
                                        <p:attrNameLst>
                                          <p:attrName>r</p:attrName>
                                        </p:attrNameLst>
                                      </p:cBhvr>
                                    </p:animRot>
                                    <p:animRot by="120000">
                                      <p:cBhvr>
                                        <p:cTn id="68" dur="200" fill="hold">
                                          <p:stCondLst>
                                            <p:cond delay="800"/>
                                          </p:stCondLst>
                                        </p:cTn>
                                        <p:tgtEl>
                                          <p:spTgt spid="18"/>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0"/>
                                        </p:tgtEl>
                                      </p:cBhvr>
                                    </p:animEffect>
                                    <p:set>
                                      <p:cBhvr>
                                        <p:cTn id="72" dur="1" fill="hold">
                                          <p:stCondLst>
                                            <p:cond delay="249"/>
                                          </p:stCondLst>
                                        </p:cTn>
                                        <p:tgtEl>
                                          <p:spTgt spid="10"/>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50"/>
                                        <p:tgtEl>
                                          <p:spTgt spid="9"/>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8.33333E-7 -4.81481E-6 L 0.54809 0.30024 " pathEditMode="relative" rAng="0" ptsTypes="AA">
                                      <p:cBhvr>
                                        <p:cTn id="78" dur="2000" fill="hold"/>
                                        <p:tgtEl>
                                          <p:spTgt spid="9"/>
                                        </p:tgtEl>
                                        <p:attrNameLst>
                                          <p:attrName>ppt_x</p:attrName>
                                          <p:attrName>ppt_y</p:attrName>
                                        </p:attrNameLst>
                                      </p:cBhvr>
                                      <p:rCtr x="27396" y="15000"/>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9"/>
                                        </p:tgtEl>
                                      </p:cBhvr>
                                    </p:animEffect>
                                    <p:set>
                                      <p:cBhvr>
                                        <p:cTn id="82" dur="1" fill="hold">
                                          <p:stCondLst>
                                            <p:cond delay="249"/>
                                          </p:stCondLst>
                                        </p:cTn>
                                        <p:tgtEl>
                                          <p:spTgt spid="9"/>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250"/>
                                        <p:tgtEl>
                                          <p:spTgt spid="5"/>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5"/>
                                        </p:tgtEl>
                                        <p:attrNameLst>
                                          <p:attrName>r</p:attrName>
                                        </p:attrNameLst>
                                      </p:cBhvr>
                                    </p:animRot>
                                    <p:animRot by="-240000">
                                      <p:cBhvr>
                                        <p:cTn id="89" dur="400" fill="hold">
                                          <p:stCondLst>
                                            <p:cond delay="400"/>
                                          </p:stCondLst>
                                        </p:cTn>
                                        <p:tgtEl>
                                          <p:spTgt spid="5"/>
                                        </p:tgtEl>
                                        <p:attrNameLst>
                                          <p:attrName>r</p:attrName>
                                        </p:attrNameLst>
                                      </p:cBhvr>
                                    </p:animRot>
                                    <p:animRot by="240000">
                                      <p:cBhvr>
                                        <p:cTn id="90" dur="400" fill="hold">
                                          <p:stCondLst>
                                            <p:cond delay="800"/>
                                          </p:stCondLst>
                                        </p:cTn>
                                        <p:tgtEl>
                                          <p:spTgt spid="5"/>
                                        </p:tgtEl>
                                        <p:attrNameLst>
                                          <p:attrName>r</p:attrName>
                                        </p:attrNameLst>
                                      </p:cBhvr>
                                    </p:animRot>
                                    <p:animRot by="-240000">
                                      <p:cBhvr>
                                        <p:cTn id="91" dur="400" fill="hold">
                                          <p:stCondLst>
                                            <p:cond delay="1200"/>
                                          </p:stCondLst>
                                        </p:cTn>
                                        <p:tgtEl>
                                          <p:spTgt spid="5"/>
                                        </p:tgtEl>
                                        <p:attrNameLst>
                                          <p:attrName>r</p:attrName>
                                        </p:attrNameLst>
                                      </p:cBhvr>
                                    </p:animRot>
                                    <p:animRot by="120000">
                                      <p:cBhvr>
                                        <p:cTn id="92" dur="400" fill="hold">
                                          <p:stCondLst>
                                            <p:cond delay="1600"/>
                                          </p:stCondLst>
                                        </p:cTn>
                                        <p:tgtEl>
                                          <p:spTgt spid="5"/>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18"/>
                                        </p:tgtEl>
                                        <p:attrNameLst>
                                          <p:attrName>r</p:attrName>
                                        </p:attrNameLst>
                                      </p:cBhvr>
                                    </p:animRot>
                                    <p:animRot by="-240000">
                                      <p:cBhvr>
                                        <p:cTn id="95" dur="400" fill="hold">
                                          <p:stCondLst>
                                            <p:cond delay="400"/>
                                          </p:stCondLst>
                                        </p:cTn>
                                        <p:tgtEl>
                                          <p:spTgt spid="18"/>
                                        </p:tgtEl>
                                        <p:attrNameLst>
                                          <p:attrName>r</p:attrName>
                                        </p:attrNameLst>
                                      </p:cBhvr>
                                    </p:animRot>
                                    <p:animRot by="240000">
                                      <p:cBhvr>
                                        <p:cTn id="96" dur="400" fill="hold">
                                          <p:stCondLst>
                                            <p:cond delay="800"/>
                                          </p:stCondLst>
                                        </p:cTn>
                                        <p:tgtEl>
                                          <p:spTgt spid="18"/>
                                        </p:tgtEl>
                                        <p:attrNameLst>
                                          <p:attrName>r</p:attrName>
                                        </p:attrNameLst>
                                      </p:cBhvr>
                                    </p:animRot>
                                    <p:animRot by="-240000">
                                      <p:cBhvr>
                                        <p:cTn id="97" dur="400" fill="hold">
                                          <p:stCondLst>
                                            <p:cond delay="1200"/>
                                          </p:stCondLst>
                                        </p:cTn>
                                        <p:tgtEl>
                                          <p:spTgt spid="18"/>
                                        </p:tgtEl>
                                        <p:attrNameLst>
                                          <p:attrName>r</p:attrName>
                                        </p:attrNameLst>
                                      </p:cBhvr>
                                    </p:animRot>
                                    <p:animRot by="120000">
                                      <p:cBhvr>
                                        <p:cTn id="98" dur="400" fill="hold">
                                          <p:stCondLst>
                                            <p:cond delay="1600"/>
                                          </p:stCondLst>
                                        </p:cTn>
                                        <p:tgtEl>
                                          <p:spTgt spid="18"/>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250"/>
                                        <p:tgtEl>
                                          <p:spTgt spid="16"/>
                                        </p:tgtEl>
                                      </p:cBhvr>
                                    </p:animEffect>
                                  </p:childTnLst>
                                  <p:subTnLst>
                                    <p:audio>
                                      <p:cMediaNode>
                                        <p:cTn display="0" masterRel="sameClick">
                                          <p:stCondLst>
                                            <p:cond evt="begin" delay="0">
                                              <p:tn val="103"/>
                                            </p:cond>
                                          </p:stCondLst>
                                          <p:endCondLst>
                                            <p:cond evt="onStopAudio" delay="0">
                                              <p:tgtEl>
                                                <p:sldTgt/>
                                              </p:tgtEl>
                                            </p:cond>
                                          </p:endCondLst>
                                        </p:cTn>
                                        <p:tgtEl>
                                          <p:sndTgt r:embed="rId2" name="oisairoi.wav"/>
                                        </p:tgtEl>
                                      </p:cMediaNode>
                                    </p:audio>
                                  </p:subTnLst>
                                </p:cTn>
                              </p:par>
                              <p:par>
                                <p:cTn id="106" presetID="10" presetClass="entr" presetSubtype="0" fill="hold"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fade">
                                      <p:cBhvr>
                                        <p:cTn id="108" dur="250"/>
                                        <p:tgtEl>
                                          <p:spTgt spid="17"/>
                                        </p:tgtEl>
                                      </p:cBhvr>
                                    </p:animEffect>
                                  </p:childTnLst>
                                </p:cTn>
                              </p:par>
                              <p:par>
                                <p:cTn id="109" presetID="10" presetClass="exit" presetSubtype="0" fill="hold" nodeType="withEffect">
                                  <p:stCondLst>
                                    <p:cond delay="0"/>
                                  </p:stCondLst>
                                  <p:childTnLst>
                                    <p:animEffect transition="out" filter="fade">
                                      <p:cBhvr>
                                        <p:cTn id="110" dur="250"/>
                                        <p:tgtEl>
                                          <p:spTgt spid="18"/>
                                        </p:tgtEl>
                                      </p:cBhvr>
                                    </p:animEffect>
                                    <p:set>
                                      <p:cBhvr>
                                        <p:cTn id="111"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32" presetClass="emph" presetSubtype="0" fill="hold" nodeType="clickEffect">
                                  <p:stCondLst>
                                    <p:cond delay="0"/>
                                  </p:stCondLst>
                                  <p:childTnLst>
                                    <p:animRot by="120000">
                                      <p:cBhvr>
                                        <p:cTn id="116" dur="100" fill="hold">
                                          <p:stCondLst>
                                            <p:cond delay="0"/>
                                          </p:stCondLst>
                                        </p:cTn>
                                        <p:tgtEl>
                                          <p:spTgt spid="22"/>
                                        </p:tgtEl>
                                        <p:attrNameLst>
                                          <p:attrName>r</p:attrName>
                                        </p:attrNameLst>
                                      </p:cBhvr>
                                    </p:animRot>
                                    <p:animRot by="-240000">
                                      <p:cBhvr>
                                        <p:cTn id="117" dur="200" fill="hold">
                                          <p:stCondLst>
                                            <p:cond delay="200"/>
                                          </p:stCondLst>
                                        </p:cTn>
                                        <p:tgtEl>
                                          <p:spTgt spid="22"/>
                                        </p:tgtEl>
                                        <p:attrNameLst>
                                          <p:attrName>r</p:attrName>
                                        </p:attrNameLst>
                                      </p:cBhvr>
                                    </p:animRot>
                                    <p:animRot by="240000">
                                      <p:cBhvr>
                                        <p:cTn id="118" dur="200" fill="hold">
                                          <p:stCondLst>
                                            <p:cond delay="400"/>
                                          </p:stCondLst>
                                        </p:cTn>
                                        <p:tgtEl>
                                          <p:spTgt spid="22"/>
                                        </p:tgtEl>
                                        <p:attrNameLst>
                                          <p:attrName>r</p:attrName>
                                        </p:attrNameLst>
                                      </p:cBhvr>
                                    </p:animRot>
                                    <p:animRot by="-240000">
                                      <p:cBhvr>
                                        <p:cTn id="119" dur="200" fill="hold">
                                          <p:stCondLst>
                                            <p:cond delay="600"/>
                                          </p:stCondLst>
                                        </p:cTn>
                                        <p:tgtEl>
                                          <p:spTgt spid="22"/>
                                        </p:tgtEl>
                                        <p:attrNameLst>
                                          <p:attrName>r</p:attrName>
                                        </p:attrNameLst>
                                      </p:cBhvr>
                                    </p:animRot>
                                    <p:animRot by="120000">
                                      <p:cBhvr>
                                        <p:cTn id="120" dur="200" fill="hold">
                                          <p:stCondLst>
                                            <p:cond delay="800"/>
                                          </p:stCondLst>
                                        </p:cTn>
                                        <p:tgtEl>
                                          <p:spTgt spid="22"/>
                                        </p:tgtEl>
                                        <p:attrNameLst>
                                          <p:attrName>r</p:attrName>
                                        </p:attrNameLst>
                                      </p:cBhvr>
                                    </p:animRot>
                                  </p:childTnLst>
                                </p:cTn>
                              </p:par>
                            </p:childTnLst>
                          </p:cTn>
                        </p:par>
                        <p:par>
                          <p:cTn id="121" fill="hold">
                            <p:stCondLst>
                              <p:cond delay="1000"/>
                            </p:stCondLst>
                            <p:childTnLst>
                              <p:par>
                                <p:cTn id="122" presetID="10" presetClass="exit" presetSubtype="0" fill="hold" nodeType="afterEffect">
                                  <p:stCondLst>
                                    <p:cond delay="0"/>
                                  </p:stCondLst>
                                  <p:childTnLst>
                                    <p:animEffect transition="out" filter="fade">
                                      <p:cBhvr>
                                        <p:cTn id="123" dur="250"/>
                                        <p:tgtEl>
                                          <p:spTgt spid="10"/>
                                        </p:tgtEl>
                                      </p:cBhvr>
                                    </p:animEffect>
                                    <p:set>
                                      <p:cBhvr>
                                        <p:cTn id="124" dur="1" fill="hold">
                                          <p:stCondLst>
                                            <p:cond delay="249"/>
                                          </p:stCondLst>
                                        </p:cTn>
                                        <p:tgtEl>
                                          <p:spTgt spid="10"/>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fade">
                                      <p:cBhvr>
                                        <p:cTn id="127" dur="250"/>
                                        <p:tgtEl>
                                          <p:spTgt spid="9"/>
                                        </p:tgtEl>
                                      </p:cBhvr>
                                    </p:animEffect>
                                  </p:childTnLst>
                                </p:cTn>
                              </p:par>
                            </p:childTnLst>
                          </p:cTn>
                        </p:par>
                        <p:par>
                          <p:cTn id="128" fill="hold">
                            <p:stCondLst>
                              <p:cond delay="1250"/>
                            </p:stCondLst>
                            <p:childTnLst>
                              <p:par>
                                <p:cTn id="129" presetID="63" presetClass="path" presetSubtype="0" accel="50000" decel="50000" fill="hold" nodeType="afterEffect">
                                  <p:stCondLst>
                                    <p:cond delay="0"/>
                                  </p:stCondLst>
                                  <p:childTnLst>
                                    <p:animMotion origin="layout" path="M -8.33333E-7 -4.81481E-6 L 0.33316 0.30024 " pathEditMode="relative" rAng="0" ptsTypes="AA">
                                      <p:cBhvr>
                                        <p:cTn id="130" dur="2000" fill="hold"/>
                                        <p:tgtEl>
                                          <p:spTgt spid="9"/>
                                        </p:tgtEl>
                                        <p:attrNameLst>
                                          <p:attrName>ppt_x</p:attrName>
                                          <p:attrName>ppt_y</p:attrName>
                                        </p:attrNameLst>
                                      </p:cBhvr>
                                      <p:rCtr x="16649" y="15000"/>
                                    </p:animMotion>
                                  </p:childTnLst>
                                </p:cTn>
                              </p:par>
                            </p:childTnLst>
                          </p:cTn>
                        </p:par>
                        <p:par>
                          <p:cTn id="131" fill="hold">
                            <p:stCondLst>
                              <p:cond delay="3250"/>
                            </p:stCondLst>
                            <p:childTnLst>
                              <p:par>
                                <p:cTn id="132" presetID="10" presetClass="exit" presetSubtype="0" fill="hold" nodeType="afterEffect">
                                  <p:stCondLst>
                                    <p:cond delay="0"/>
                                  </p:stCondLst>
                                  <p:childTnLst>
                                    <p:animEffect transition="out" filter="fade">
                                      <p:cBhvr>
                                        <p:cTn id="133" dur="250"/>
                                        <p:tgtEl>
                                          <p:spTgt spid="9"/>
                                        </p:tgtEl>
                                      </p:cBhvr>
                                    </p:animEffect>
                                    <p:set>
                                      <p:cBhvr>
                                        <p:cTn id="134" dur="1" fill="hold">
                                          <p:stCondLst>
                                            <p:cond delay="249"/>
                                          </p:stCondLst>
                                        </p:cTn>
                                        <p:tgtEl>
                                          <p:spTgt spid="9"/>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0"/>
                                        </p:tgtEl>
                                        <p:attrNameLst>
                                          <p:attrName>style.visibility</p:attrName>
                                        </p:attrNameLst>
                                      </p:cBhvr>
                                      <p:to>
                                        <p:strVal val="visible"/>
                                      </p:to>
                                    </p:set>
                                    <p:animEffect transition="in" filter="fade">
                                      <p:cBhvr>
                                        <p:cTn id="137" dur="250"/>
                                        <p:tgtEl>
                                          <p:spTgt spid="20"/>
                                        </p:tgtEl>
                                      </p:cBhvr>
                                    </p:animEffect>
                                  </p:childTnLst>
                                </p:cTn>
                              </p:par>
                            </p:childTnLst>
                          </p:cTn>
                        </p:par>
                        <p:par>
                          <p:cTn id="138" fill="hold">
                            <p:stCondLst>
                              <p:cond delay="3500"/>
                            </p:stCondLst>
                            <p:childTnLst>
                              <p:par>
                                <p:cTn id="139" presetID="32" presetClass="emph" presetSubtype="0" fill="hold" nodeType="afterEffect">
                                  <p:stCondLst>
                                    <p:cond delay="0"/>
                                  </p:stCondLst>
                                  <p:childTnLst>
                                    <p:animRot by="120000">
                                      <p:cBhvr>
                                        <p:cTn id="140" dur="200" fill="hold">
                                          <p:stCondLst>
                                            <p:cond delay="0"/>
                                          </p:stCondLst>
                                        </p:cTn>
                                        <p:tgtEl>
                                          <p:spTgt spid="20"/>
                                        </p:tgtEl>
                                        <p:attrNameLst>
                                          <p:attrName>r</p:attrName>
                                        </p:attrNameLst>
                                      </p:cBhvr>
                                    </p:animRot>
                                    <p:animRot by="-240000">
                                      <p:cBhvr>
                                        <p:cTn id="141" dur="400" fill="hold">
                                          <p:stCondLst>
                                            <p:cond delay="400"/>
                                          </p:stCondLst>
                                        </p:cTn>
                                        <p:tgtEl>
                                          <p:spTgt spid="20"/>
                                        </p:tgtEl>
                                        <p:attrNameLst>
                                          <p:attrName>r</p:attrName>
                                        </p:attrNameLst>
                                      </p:cBhvr>
                                    </p:animRot>
                                    <p:animRot by="240000">
                                      <p:cBhvr>
                                        <p:cTn id="142" dur="400" fill="hold">
                                          <p:stCondLst>
                                            <p:cond delay="800"/>
                                          </p:stCondLst>
                                        </p:cTn>
                                        <p:tgtEl>
                                          <p:spTgt spid="20"/>
                                        </p:tgtEl>
                                        <p:attrNameLst>
                                          <p:attrName>r</p:attrName>
                                        </p:attrNameLst>
                                      </p:cBhvr>
                                    </p:animRot>
                                    <p:animRot by="-240000">
                                      <p:cBhvr>
                                        <p:cTn id="143" dur="400" fill="hold">
                                          <p:stCondLst>
                                            <p:cond delay="1200"/>
                                          </p:stCondLst>
                                        </p:cTn>
                                        <p:tgtEl>
                                          <p:spTgt spid="20"/>
                                        </p:tgtEl>
                                        <p:attrNameLst>
                                          <p:attrName>r</p:attrName>
                                        </p:attrNameLst>
                                      </p:cBhvr>
                                    </p:animRot>
                                    <p:animRot by="120000">
                                      <p:cBhvr>
                                        <p:cTn id="144" dur="400" fill="hold">
                                          <p:stCondLst>
                                            <p:cond delay="1600"/>
                                          </p:stCondLst>
                                        </p:cTn>
                                        <p:tgtEl>
                                          <p:spTgt spid="20"/>
                                        </p:tgtEl>
                                        <p:attrNameLst>
                                          <p:attrName>r</p:attrName>
                                        </p:attrNameLst>
                                      </p:cBhvr>
                                    </p:animRot>
                                  </p:childTnLst>
                                </p:cTn>
                              </p:par>
                              <p:par>
                                <p:cTn id="145" presetID="32" presetClass="emph" presetSubtype="0" fill="hold" nodeType="withEffect">
                                  <p:stCondLst>
                                    <p:cond delay="0"/>
                                  </p:stCondLst>
                                  <p:childTnLst>
                                    <p:animRot by="120000">
                                      <p:cBhvr>
                                        <p:cTn id="146" dur="200" fill="hold">
                                          <p:stCondLst>
                                            <p:cond delay="0"/>
                                          </p:stCondLst>
                                        </p:cTn>
                                        <p:tgtEl>
                                          <p:spTgt spid="22"/>
                                        </p:tgtEl>
                                        <p:attrNameLst>
                                          <p:attrName>r</p:attrName>
                                        </p:attrNameLst>
                                      </p:cBhvr>
                                    </p:animRot>
                                    <p:animRot by="-240000">
                                      <p:cBhvr>
                                        <p:cTn id="147" dur="400" fill="hold">
                                          <p:stCondLst>
                                            <p:cond delay="400"/>
                                          </p:stCondLst>
                                        </p:cTn>
                                        <p:tgtEl>
                                          <p:spTgt spid="22"/>
                                        </p:tgtEl>
                                        <p:attrNameLst>
                                          <p:attrName>r</p:attrName>
                                        </p:attrNameLst>
                                      </p:cBhvr>
                                    </p:animRot>
                                    <p:animRot by="240000">
                                      <p:cBhvr>
                                        <p:cTn id="148" dur="400" fill="hold">
                                          <p:stCondLst>
                                            <p:cond delay="800"/>
                                          </p:stCondLst>
                                        </p:cTn>
                                        <p:tgtEl>
                                          <p:spTgt spid="22"/>
                                        </p:tgtEl>
                                        <p:attrNameLst>
                                          <p:attrName>r</p:attrName>
                                        </p:attrNameLst>
                                      </p:cBhvr>
                                    </p:animRot>
                                    <p:animRot by="-240000">
                                      <p:cBhvr>
                                        <p:cTn id="149" dur="400" fill="hold">
                                          <p:stCondLst>
                                            <p:cond delay="1200"/>
                                          </p:stCondLst>
                                        </p:cTn>
                                        <p:tgtEl>
                                          <p:spTgt spid="22"/>
                                        </p:tgtEl>
                                        <p:attrNameLst>
                                          <p:attrName>r</p:attrName>
                                        </p:attrNameLst>
                                      </p:cBhvr>
                                    </p:animRot>
                                    <p:animRot by="120000">
                                      <p:cBhvr>
                                        <p:cTn id="150" dur="400" fill="hold">
                                          <p:stCondLst>
                                            <p:cond delay="1600"/>
                                          </p:stCondLst>
                                        </p:cTn>
                                        <p:tgtEl>
                                          <p:spTgt spid="22"/>
                                        </p:tgtEl>
                                        <p:attrNameLst>
                                          <p:attrName>r</p:attrName>
                                        </p:attrNameLst>
                                      </p:cBhvr>
                                    </p:animRot>
                                  </p:childTnLst>
                                </p:cTn>
                              </p:par>
                            </p:childTnLst>
                          </p:cTn>
                        </p:par>
                        <p:par>
                          <p:cTn id="151" fill="hold">
                            <p:stCondLst>
                              <p:cond delay="5500"/>
                            </p:stCondLst>
                            <p:childTnLst>
                              <p:par>
                                <p:cTn id="152" presetID="10" presetClass="exit" presetSubtype="0" fill="hold" nodeType="afterEffect">
                                  <p:stCondLst>
                                    <p:cond delay="0"/>
                                  </p:stCondLst>
                                  <p:childTnLst>
                                    <p:animEffect transition="out" filter="fade">
                                      <p:cBhvr>
                                        <p:cTn id="153" dur="250"/>
                                        <p:tgtEl>
                                          <p:spTgt spid="20"/>
                                        </p:tgtEl>
                                      </p:cBhvr>
                                    </p:animEffect>
                                    <p:set>
                                      <p:cBhvr>
                                        <p:cTn id="154" dur="1" fill="hold">
                                          <p:stCondLst>
                                            <p:cond delay="249"/>
                                          </p:stCondLst>
                                        </p:cTn>
                                        <p:tgtEl>
                                          <p:spTgt spid="20"/>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19"/>
                                        </p:tgtEl>
                                        <p:attrNameLst>
                                          <p:attrName>style.visibility</p:attrName>
                                        </p:attrNameLst>
                                      </p:cBhvr>
                                      <p:to>
                                        <p:strVal val="visible"/>
                                      </p:to>
                                    </p:set>
                                    <p:animEffect transition="in" filter="fade">
                                      <p:cBhvr>
                                        <p:cTn id="157" dur="250"/>
                                        <p:tgtEl>
                                          <p:spTgt spid="19"/>
                                        </p:tgtEl>
                                      </p:cBhvr>
                                    </p:animEffect>
                                  </p:childTnLst>
                                  <p:subTnLst>
                                    <p:audio>
                                      <p:cMediaNode>
                                        <p:cTn display="0" masterRel="sameClick">
                                          <p:stCondLst>
                                            <p:cond evt="begin" delay="0">
                                              <p:tn val="155"/>
                                            </p:cond>
                                          </p:stCondLst>
                                          <p:endCondLst>
                                            <p:cond evt="onStopAudio" delay="0">
                                              <p:tgtEl>
                                                <p:sldTgt/>
                                              </p:tgtEl>
                                            </p:cond>
                                          </p:endCondLst>
                                        </p:cTn>
                                        <p:tgtEl>
                                          <p:sndTgt r:embed="rId3" name="oisairoi.wav"/>
                                        </p:tgtEl>
                                      </p:cMediaNode>
                                    </p:audio>
                                  </p:subTnLst>
                                </p:cTn>
                              </p:par>
                              <p:par>
                                <p:cTn id="158" presetID="10" presetClass="entr" presetSubtype="0" fill="hold" nodeType="withEffect">
                                  <p:stCondLst>
                                    <p:cond delay="0"/>
                                  </p:stCondLst>
                                  <p:childTnLst>
                                    <p:set>
                                      <p:cBhvr>
                                        <p:cTn id="159" dur="1" fill="hold">
                                          <p:stCondLst>
                                            <p:cond delay="0"/>
                                          </p:stCondLst>
                                        </p:cTn>
                                        <p:tgtEl>
                                          <p:spTgt spid="21"/>
                                        </p:tgtEl>
                                        <p:attrNameLst>
                                          <p:attrName>style.visibility</p:attrName>
                                        </p:attrNameLst>
                                      </p:cBhvr>
                                      <p:to>
                                        <p:strVal val="visible"/>
                                      </p:to>
                                    </p:set>
                                    <p:animEffect transition="in" filter="fade">
                                      <p:cBhvr>
                                        <p:cTn id="160" dur="250"/>
                                        <p:tgtEl>
                                          <p:spTgt spid="21"/>
                                        </p:tgtEl>
                                      </p:cBhvr>
                                    </p:animEffect>
                                  </p:childTnLst>
                                  <p:subTnLst>
                                    <p:audio>
                                      <p:cMediaNode>
                                        <p:cTn display="0" masterRel="sameClick">
                                          <p:stCondLst>
                                            <p:cond evt="begin" delay="0">
                                              <p:tn val="158"/>
                                            </p:cond>
                                          </p:stCondLst>
                                          <p:endCondLst>
                                            <p:cond evt="onStopAudio" delay="0">
                                              <p:tgtEl>
                                                <p:sldTgt/>
                                              </p:tgtEl>
                                            </p:cond>
                                          </p:endCondLst>
                                        </p:cTn>
                                        <p:tgtEl>
                                          <p:sndTgt r:embed="rId2" name="oisairoi.wav"/>
                                        </p:tgtEl>
                                      </p:cMediaNode>
                                    </p:audio>
                                  </p:subTnLst>
                                </p:cTn>
                              </p:par>
                              <p:par>
                                <p:cTn id="161" presetID="10" presetClass="exit" presetSubtype="0" fill="hold" nodeType="withEffect">
                                  <p:stCondLst>
                                    <p:cond delay="0"/>
                                  </p:stCondLst>
                                  <p:childTnLst>
                                    <p:animEffect transition="out" filter="fade">
                                      <p:cBhvr>
                                        <p:cTn id="162" dur="250"/>
                                        <p:tgtEl>
                                          <p:spTgt spid="22"/>
                                        </p:tgtEl>
                                      </p:cBhvr>
                                    </p:animEffect>
                                    <p:set>
                                      <p:cBhvr>
                                        <p:cTn id="16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4" restart="whenNotActive" fill="hold" evtFilter="cancelBubble" nodeType="interactiveSeq">
                <p:stCondLst>
                  <p:cond evt="onClick" delay="0">
                    <p:tgtEl>
                      <p:spTgt spid="24"/>
                    </p:tgtEl>
                  </p:cond>
                </p:stCondLst>
                <p:endSync evt="end" delay="0">
                  <p:rtn val="all"/>
                </p:endSync>
                <p:childTnLst>
                  <p:par>
                    <p:cTn id="165" fill="hold">
                      <p:stCondLst>
                        <p:cond delay="0"/>
                      </p:stCondLst>
                      <p:childTnLst>
                        <p:par>
                          <p:cTn id="166" fill="hold">
                            <p:stCondLst>
                              <p:cond delay="0"/>
                            </p:stCondLst>
                            <p:childTnLst>
                              <p:par>
                                <p:cTn id="167" presetID="32" presetClass="emph" presetSubtype="0" fill="hold" nodeType="clickEffect">
                                  <p:stCondLst>
                                    <p:cond delay="0"/>
                                  </p:stCondLst>
                                  <p:childTnLst>
                                    <p:animRot by="120000">
                                      <p:cBhvr>
                                        <p:cTn id="168" dur="100" fill="hold">
                                          <p:stCondLst>
                                            <p:cond delay="0"/>
                                          </p:stCondLst>
                                        </p:cTn>
                                        <p:tgtEl>
                                          <p:spTgt spid="24"/>
                                        </p:tgtEl>
                                        <p:attrNameLst>
                                          <p:attrName>r</p:attrName>
                                        </p:attrNameLst>
                                      </p:cBhvr>
                                    </p:animRot>
                                    <p:animRot by="-240000">
                                      <p:cBhvr>
                                        <p:cTn id="169" dur="200" fill="hold">
                                          <p:stCondLst>
                                            <p:cond delay="200"/>
                                          </p:stCondLst>
                                        </p:cTn>
                                        <p:tgtEl>
                                          <p:spTgt spid="24"/>
                                        </p:tgtEl>
                                        <p:attrNameLst>
                                          <p:attrName>r</p:attrName>
                                        </p:attrNameLst>
                                      </p:cBhvr>
                                    </p:animRot>
                                    <p:animRot by="240000">
                                      <p:cBhvr>
                                        <p:cTn id="170" dur="200" fill="hold">
                                          <p:stCondLst>
                                            <p:cond delay="400"/>
                                          </p:stCondLst>
                                        </p:cTn>
                                        <p:tgtEl>
                                          <p:spTgt spid="24"/>
                                        </p:tgtEl>
                                        <p:attrNameLst>
                                          <p:attrName>r</p:attrName>
                                        </p:attrNameLst>
                                      </p:cBhvr>
                                    </p:animRot>
                                    <p:animRot by="-240000">
                                      <p:cBhvr>
                                        <p:cTn id="171" dur="200" fill="hold">
                                          <p:stCondLst>
                                            <p:cond delay="600"/>
                                          </p:stCondLst>
                                        </p:cTn>
                                        <p:tgtEl>
                                          <p:spTgt spid="24"/>
                                        </p:tgtEl>
                                        <p:attrNameLst>
                                          <p:attrName>r</p:attrName>
                                        </p:attrNameLst>
                                      </p:cBhvr>
                                    </p:animRot>
                                    <p:animRot by="120000">
                                      <p:cBhvr>
                                        <p:cTn id="172" dur="200" fill="hold">
                                          <p:stCondLst>
                                            <p:cond delay="800"/>
                                          </p:stCondLst>
                                        </p:cTn>
                                        <p:tgtEl>
                                          <p:spTgt spid="24"/>
                                        </p:tgtEl>
                                        <p:attrNameLst>
                                          <p:attrName>r</p:attrName>
                                        </p:attrNameLst>
                                      </p:cBhvr>
                                    </p:animRot>
                                  </p:childTnLst>
                                </p:cTn>
                              </p:par>
                            </p:childTnLst>
                          </p:cTn>
                        </p:par>
                        <p:par>
                          <p:cTn id="173" fill="hold">
                            <p:stCondLst>
                              <p:cond delay="1000"/>
                            </p:stCondLst>
                            <p:childTnLst>
                              <p:par>
                                <p:cTn id="174" presetID="10" presetClass="exit" presetSubtype="0" fill="hold" nodeType="afterEffect">
                                  <p:stCondLst>
                                    <p:cond delay="0"/>
                                  </p:stCondLst>
                                  <p:childTnLst>
                                    <p:animEffect transition="out" filter="fade">
                                      <p:cBhvr>
                                        <p:cTn id="175" dur="250"/>
                                        <p:tgtEl>
                                          <p:spTgt spid="10"/>
                                        </p:tgtEl>
                                      </p:cBhvr>
                                    </p:animEffect>
                                    <p:set>
                                      <p:cBhvr>
                                        <p:cTn id="176" dur="1" fill="hold">
                                          <p:stCondLst>
                                            <p:cond delay="249"/>
                                          </p:stCondLst>
                                        </p:cTn>
                                        <p:tgtEl>
                                          <p:spTgt spid="10"/>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9"/>
                                        </p:tgtEl>
                                        <p:attrNameLst>
                                          <p:attrName>style.visibility</p:attrName>
                                        </p:attrNameLst>
                                      </p:cBhvr>
                                      <p:to>
                                        <p:strVal val="visible"/>
                                      </p:to>
                                    </p:set>
                                    <p:animEffect transition="in" filter="fade">
                                      <p:cBhvr>
                                        <p:cTn id="179" dur="250"/>
                                        <p:tgtEl>
                                          <p:spTgt spid="9"/>
                                        </p:tgtEl>
                                      </p:cBhvr>
                                    </p:animEffect>
                                  </p:childTnLst>
                                </p:cTn>
                              </p:par>
                            </p:childTnLst>
                          </p:cTn>
                        </p:par>
                        <p:par>
                          <p:cTn id="180" fill="hold">
                            <p:stCondLst>
                              <p:cond delay="1250"/>
                            </p:stCondLst>
                            <p:childTnLst>
                              <p:par>
                                <p:cTn id="181" presetID="49" presetClass="path" presetSubtype="0" accel="50000" decel="50000" fill="hold" nodeType="afterEffect">
                                  <p:stCondLst>
                                    <p:cond delay="0"/>
                                  </p:stCondLst>
                                  <p:childTnLst>
                                    <p:animMotion origin="layout" path="M -0.00573 0.02894 L 0.07917 0.32917 " pathEditMode="relative" rAng="0" ptsTypes="AA">
                                      <p:cBhvr>
                                        <p:cTn id="182" dur="2000" fill="hold"/>
                                        <p:tgtEl>
                                          <p:spTgt spid="9"/>
                                        </p:tgtEl>
                                        <p:attrNameLst>
                                          <p:attrName>ppt_x</p:attrName>
                                          <p:attrName>ppt_y</p:attrName>
                                        </p:attrNameLst>
                                      </p:cBhvr>
                                      <p:rCtr x="4236" y="15000"/>
                                    </p:animMotion>
                                  </p:childTnLst>
                                </p:cTn>
                              </p:par>
                            </p:childTnLst>
                          </p:cTn>
                        </p:par>
                        <p:par>
                          <p:cTn id="183" fill="hold">
                            <p:stCondLst>
                              <p:cond delay="3250"/>
                            </p:stCondLst>
                            <p:childTnLst>
                              <p:par>
                                <p:cTn id="184" presetID="10" presetClass="exit" presetSubtype="0" fill="hold" nodeType="afterEffect">
                                  <p:stCondLst>
                                    <p:cond delay="0"/>
                                  </p:stCondLst>
                                  <p:childTnLst>
                                    <p:animEffect transition="out" filter="fade">
                                      <p:cBhvr>
                                        <p:cTn id="185" dur="250"/>
                                        <p:tgtEl>
                                          <p:spTgt spid="9"/>
                                        </p:tgtEl>
                                      </p:cBhvr>
                                    </p:animEffect>
                                    <p:set>
                                      <p:cBhvr>
                                        <p:cTn id="186" dur="1" fill="hold">
                                          <p:stCondLst>
                                            <p:cond delay="249"/>
                                          </p:stCondLst>
                                        </p:cTn>
                                        <p:tgtEl>
                                          <p:spTgt spid="9"/>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12"/>
                                        </p:tgtEl>
                                        <p:attrNameLst>
                                          <p:attrName>style.visibility</p:attrName>
                                        </p:attrNameLst>
                                      </p:cBhvr>
                                      <p:to>
                                        <p:strVal val="visible"/>
                                      </p:to>
                                    </p:set>
                                    <p:animEffect transition="in" filter="fade">
                                      <p:cBhvr>
                                        <p:cTn id="189" dur="250"/>
                                        <p:tgtEl>
                                          <p:spTgt spid="12"/>
                                        </p:tgtEl>
                                      </p:cBhvr>
                                    </p:animEffect>
                                  </p:childTnLst>
                                </p:cTn>
                              </p:par>
                            </p:childTnLst>
                          </p:cTn>
                        </p:par>
                        <p:par>
                          <p:cTn id="190" fill="hold">
                            <p:stCondLst>
                              <p:cond delay="3500"/>
                            </p:stCondLst>
                            <p:childTnLst>
                              <p:par>
                                <p:cTn id="191" presetID="32" presetClass="emph" presetSubtype="0" fill="hold" nodeType="afterEffect">
                                  <p:stCondLst>
                                    <p:cond delay="0"/>
                                  </p:stCondLst>
                                  <p:childTnLst>
                                    <p:animRot by="120000">
                                      <p:cBhvr>
                                        <p:cTn id="192" dur="200" fill="hold">
                                          <p:stCondLst>
                                            <p:cond delay="0"/>
                                          </p:stCondLst>
                                        </p:cTn>
                                        <p:tgtEl>
                                          <p:spTgt spid="12"/>
                                        </p:tgtEl>
                                        <p:attrNameLst>
                                          <p:attrName>r</p:attrName>
                                        </p:attrNameLst>
                                      </p:cBhvr>
                                    </p:animRot>
                                    <p:animRot by="-240000">
                                      <p:cBhvr>
                                        <p:cTn id="193" dur="400" fill="hold">
                                          <p:stCondLst>
                                            <p:cond delay="400"/>
                                          </p:stCondLst>
                                        </p:cTn>
                                        <p:tgtEl>
                                          <p:spTgt spid="12"/>
                                        </p:tgtEl>
                                        <p:attrNameLst>
                                          <p:attrName>r</p:attrName>
                                        </p:attrNameLst>
                                      </p:cBhvr>
                                    </p:animRot>
                                    <p:animRot by="240000">
                                      <p:cBhvr>
                                        <p:cTn id="194" dur="400" fill="hold">
                                          <p:stCondLst>
                                            <p:cond delay="800"/>
                                          </p:stCondLst>
                                        </p:cTn>
                                        <p:tgtEl>
                                          <p:spTgt spid="12"/>
                                        </p:tgtEl>
                                        <p:attrNameLst>
                                          <p:attrName>r</p:attrName>
                                        </p:attrNameLst>
                                      </p:cBhvr>
                                    </p:animRot>
                                    <p:animRot by="-240000">
                                      <p:cBhvr>
                                        <p:cTn id="195" dur="400" fill="hold">
                                          <p:stCondLst>
                                            <p:cond delay="1200"/>
                                          </p:stCondLst>
                                        </p:cTn>
                                        <p:tgtEl>
                                          <p:spTgt spid="12"/>
                                        </p:tgtEl>
                                        <p:attrNameLst>
                                          <p:attrName>r</p:attrName>
                                        </p:attrNameLst>
                                      </p:cBhvr>
                                    </p:animRot>
                                    <p:animRot by="120000">
                                      <p:cBhvr>
                                        <p:cTn id="196" dur="400" fill="hold">
                                          <p:stCondLst>
                                            <p:cond delay="1600"/>
                                          </p:stCondLst>
                                        </p:cTn>
                                        <p:tgtEl>
                                          <p:spTgt spid="12"/>
                                        </p:tgtEl>
                                        <p:attrNameLst>
                                          <p:attrName>r</p:attrName>
                                        </p:attrNameLst>
                                      </p:cBhvr>
                                    </p:animRot>
                                  </p:childTnLst>
                                </p:cTn>
                              </p:par>
                              <p:par>
                                <p:cTn id="197" presetID="32" presetClass="emph" presetSubtype="0" fill="hold" nodeType="withEffect">
                                  <p:stCondLst>
                                    <p:cond delay="0"/>
                                  </p:stCondLst>
                                  <p:childTnLst>
                                    <p:animRot by="120000">
                                      <p:cBhvr>
                                        <p:cTn id="198" dur="200" fill="hold">
                                          <p:stCondLst>
                                            <p:cond delay="0"/>
                                          </p:stCondLst>
                                        </p:cTn>
                                        <p:tgtEl>
                                          <p:spTgt spid="24"/>
                                        </p:tgtEl>
                                        <p:attrNameLst>
                                          <p:attrName>r</p:attrName>
                                        </p:attrNameLst>
                                      </p:cBhvr>
                                    </p:animRot>
                                    <p:animRot by="-240000">
                                      <p:cBhvr>
                                        <p:cTn id="199" dur="400" fill="hold">
                                          <p:stCondLst>
                                            <p:cond delay="400"/>
                                          </p:stCondLst>
                                        </p:cTn>
                                        <p:tgtEl>
                                          <p:spTgt spid="24"/>
                                        </p:tgtEl>
                                        <p:attrNameLst>
                                          <p:attrName>r</p:attrName>
                                        </p:attrNameLst>
                                      </p:cBhvr>
                                    </p:animRot>
                                    <p:animRot by="240000">
                                      <p:cBhvr>
                                        <p:cTn id="200" dur="400" fill="hold">
                                          <p:stCondLst>
                                            <p:cond delay="800"/>
                                          </p:stCondLst>
                                        </p:cTn>
                                        <p:tgtEl>
                                          <p:spTgt spid="24"/>
                                        </p:tgtEl>
                                        <p:attrNameLst>
                                          <p:attrName>r</p:attrName>
                                        </p:attrNameLst>
                                      </p:cBhvr>
                                    </p:animRot>
                                    <p:animRot by="-240000">
                                      <p:cBhvr>
                                        <p:cTn id="201" dur="400" fill="hold">
                                          <p:stCondLst>
                                            <p:cond delay="1200"/>
                                          </p:stCondLst>
                                        </p:cTn>
                                        <p:tgtEl>
                                          <p:spTgt spid="24"/>
                                        </p:tgtEl>
                                        <p:attrNameLst>
                                          <p:attrName>r</p:attrName>
                                        </p:attrNameLst>
                                      </p:cBhvr>
                                    </p:animRot>
                                    <p:animRot by="120000">
                                      <p:cBhvr>
                                        <p:cTn id="202" dur="400" fill="hold">
                                          <p:stCondLst>
                                            <p:cond delay="1600"/>
                                          </p:stCondLst>
                                        </p:cTn>
                                        <p:tgtEl>
                                          <p:spTgt spid="24"/>
                                        </p:tgtEl>
                                        <p:attrNameLst>
                                          <p:attrName>r</p:attrName>
                                        </p:attrNameLst>
                                      </p:cBhvr>
                                    </p:animRot>
                                  </p:childTnLst>
                                </p:cTn>
                              </p:par>
                            </p:childTnLst>
                          </p:cTn>
                        </p:par>
                        <p:par>
                          <p:cTn id="203" fill="hold">
                            <p:stCondLst>
                              <p:cond delay="5500"/>
                            </p:stCondLst>
                            <p:childTnLst>
                              <p:par>
                                <p:cTn id="204" presetID="10" presetClass="exit" presetSubtype="0" fill="hold" nodeType="afterEffect">
                                  <p:stCondLst>
                                    <p:cond delay="0"/>
                                  </p:stCondLst>
                                  <p:childTnLst>
                                    <p:animEffect transition="out" filter="fade">
                                      <p:cBhvr>
                                        <p:cTn id="205" dur="250"/>
                                        <p:tgtEl>
                                          <p:spTgt spid="12"/>
                                        </p:tgtEl>
                                      </p:cBhvr>
                                    </p:animEffect>
                                    <p:set>
                                      <p:cBhvr>
                                        <p:cTn id="206" dur="1" fill="hold">
                                          <p:stCondLst>
                                            <p:cond delay="249"/>
                                          </p:stCondLst>
                                        </p:cTn>
                                        <p:tgtEl>
                                          <p:spTgt spid="12"/>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3"/>
                                        </p:tgtEl>
                                        <p:attrNameLst>
                                          <p:attrName>style.visibility</p:attrName>
                                        </p:attrNameLst>
                                      </p:cBhvr>
                                      <p:to>
                                        <p:strVal val="visible"/>
                                      </p:to>
                                    </p:set>
                                    <p:animEffect transition="in" filter="fade">
                                      <p:cBhvr>
                                        <p:cTn id="209" dur="250"/>
                                        <p:tgtEl>
                                          <p:spTgt spid="23"/>
                                        </p:tgtEl>
                                      </p:cBhvr>
                                    </p:animEffect>
                                  </p:childTnLst>
                                  <p:subTnLst>
                                    <p:audio>
                                      <p:cMediaNode>
                                        <p:cTn display="0" masterRel="sameClick">
                                          <p:stCondLst>
                                            <p:cond evt="begin" delay="0">
                                              <p:tn val="207"/>
                                            </p:cond>
                                          </p:stCondLst>
                                          <p:endCondLst>
                                            <p:cond evt="onStopAudio" delay="0">
                                              <p:tgtEl>
                                                <p:sldTgt/>
                                              </p:tgtEl>
                                            </p:cond>
                                          </p:endCondLst>
                                        </p:cTn>
                                        <p:tgtEl>
                                          <p:sndTgt r:embed="rId4" name="congioilam.wav"/>
                                        </p:tgtEl>
                                      </p:cMediaNode>
                                    </p:audio>
                                  </p:subTnLst>
                                </p:cTn>
                              </p:par>
                              <p:par>
                                <p:cTn id="210" presetID="10" presetClass="exit" presetSubtype="0" fill="hold" nodeType="withEffect">
                                  <p:stCondLst>
                                    <p:cond delay="0"/>
                                  </p:stCondLst>
                                  <p:childTnLst>
                                    <p:animEffect transition="out" filter="fade">
                                      <p:cBhvr>
                                        <p:cTn id="211" dur="250"/>
                                        <p:tgtEl>
                                          <p:spTgt spid="24"/>
                                        </p:tgtEl>
                                      </p:cBhvr>
                                    </p:animEffect>
                                    <p:set>
                                      <p:cBhvr>
                                        <p:cTn id="212" dur="1" fill="hold">
                                          <p:stCondLst>
                                            <p:cond delay="249"/>
                                          </p:stCondLst>
                                        </p:cTn>
                                        <p:tgtEl>
                                          <p:spTgt spid="24"/>
                                        </p:tgtEl>
                                        <p:attrNameLst>
                                          <p:attrName>style.visibility</p:attrName>
                                        </p:attrNameLst>
                                      </p:cBhvr>
                                      <p:to>
                                        <p:strVal val="hidden"/>
                                      </p:to>
                                    </p:set>
                                  </p:childTnLst>
                                </p:cTn>
                              </p:par>
                              <p:par>
                                <p:cTn id="213" presetID="10" presetClass="entr" presetSubtype="0" fill="hold" grpId="0" nodeType="withEffect">
                                  <p:stCondLst>
                                    <p:cond delay="0"/>
                                  </p:stCondLst>
                                  <p:childTnLst>
                                    <p:set>
                                      <p:cBhvr>
                                        <p:cTn id="214" dur="1" fill="hold">
                                          <p:stCondLst>
                                            <p:cond delay="0"/>
                                          </p:stCondLst>
                                        </p:cTn>
                                        <p:tgtEl>
                                          <p:spTgt spid="7"/>
                                        </p:tgtEl>
                                        <p:attrNameLst>
                                          <p:attrName>style.visibility</p:attrName>
                                        </p:attrNameLst>
                                      </p:cBhvr>
                                      <p:to>
                                        <p:strVal val="visible"/>
                                      </p:to>
                                    </p:set>
                                    <p:animEffect transition="in" filter="fade">
                                      <p:cBhvr>
                                        <p:cTn id="215" dur="500"/>
                                        <p:tgtEl>
                                          <p:spTgt spid="7"/>
                                        </p:tgtEl>
                                      </p:cBhvr>
                                    </p:animEffect>
                                  </p:childTnLst>
                                </p:cTn>
                              </p:par>
                              <p:par>
                                <p:cTn id="216" presetID="8" presetClass="emph" presetSubtype="0" repeatCount="indefinite" fill="hold" grpId="1" nodeType="withEffect">
                                  <p:stCondLst>
                                    <p:cond delay="0"/>
                                  </p:stCondLst>
                                  <p:childTnLst>
                                    <p:animRot by="21600000">
                                      <p:cBhvr>
                                        <p:cTn id="217" dur="2000" fill="hold"/>
                                        <p:tgtEl>
                                          <p:spTgt spid="7"/>
                                        </p:tgtEl>
                                        <p:attrNameLst>
                                          <p:attrName>r</p:attrName>
                                        </p:attrNameLst>
                                      </p:cBhvr>
                                    </p:animRot>
                                  </p:childTnLst>
                                </p:cTn>
                              </p:par>
                            </p:childTnLst>
                          </p:cTn>
                        </p:par>
                      </p:childTnLst>
                    </p:cTn>
                  </p:par>
                </p:childTnLst>
              </p:cTn>
              <p:nextCondLst>
                <p:cond evt="onClick" delay="0">
                  <p:tgtEl>
                    <p:spTgt spid="24"/>
                  </p:tgtEl>
                </p:cond>
              </p:nextCondLst>
            </p:seq>
            <p:seq concurrent="1" nextAc="seek">
              <p:cTn id="218" restart="whenNotActive" fill="hold" evtFilter="cancelBubble" nodeType="interactiveSeq">
                <p:stCondLst>
                  <p:cond evt="onClick" delay="0">
                    <p:tgtEl>
                      <p:spTgt spid="8"/>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8"/>
                                        </p:tgtEl>
                                        <p:attrNameLst>
                                          <p:attrName>r</p:attrName>
                                        </p:attrNameLst>
                                      </p:cBhvr>
                                    </p:animRot>
                                    <p:animRot by="-240000">
                                      <p:cBhvr>
                                        <p:cTn id="223" dur="200" fill="hold">
                                          <p:stCondLst>
                                            <p:cond delay="200"/>
                                          </p:stCondLst>
                                        </p:cTn>
                                        <p:tgtEl>
                                          <p:spTgt spid="8"/>
                                        </p:tgtEl>
                                        <p:attrNameLst>
                                          <p:attrName>r</p:attrName>
                                        </p:attrNameLst>
                                      </p:cBhvr>
                                    </p:animRot>
                                    <p:animRot by="240000">
                                      <p:cBhvr>
                                        <p:cTn id="224" dur="200" fill="hold">
                                          <p:stCondLst>
                                            <p:cond delay="400"/>
                                          </p:stCondLst>
                                        </p:cTn>
                                        <p:tgtEl>
                                          <p:spTgt spid="8"/>
                                        </p:tgtEl>
                                        <p:attrNameLst>
                                          <p:attrName>r</p:attrName>
                                        </p:attrNameLst>
                                      </p:cBhvr>
                                    </p:animRot>
                                    <p:animRot by="-240000">
                                      <p:cBhvr>
                                        <p:cTn id="225" dur="200" fill="hold">
                                          <p:stCondLst>
                                            <p:cond delay="600"/>
                                          </p:stCondLst>
                                        </p:cTn>
                                        <p:tgtEl>
                                          <p:spTgt spid="8"/>
                                        </p:tgtEl>
                                        <p:attrNameLst>
                                          <p:attrName>r</p:attrName>
                                        </p:attrNameLst>
                                      </p:cBhvr>
                                    </p:animRot>
                                    <p:animRot by="120000">
                                      <p:cBhvr>
                                        <p:cTn id="226" dur="200" fill="hold">
                                          <p:stCondLst>
                                            <p:cond delay="800"/>
                                          </p:stCondLst>
                                        </p:cTn>
                                        <p:tgtEl>
                                          <p:spTgt spid="8"/>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5" name="wind.wav"/>
                                        </p:tgtEl>
                                      </p:cMediaNode>
                                    </p:audio>
                                  </p:subTnLst>
                                </p:cTn>
                              </p:par>
                            </p:childTnLst>
                          </p:cTn>
                        </p:par>
                      </p:childTnLst>
                    </p:cTn>
                  </p:par>
                </p:childTnLst>
              </p:cTn>
              <p:nextCondLst>
                <p:cond evt="onClick" delay="0">
                  <p:tgtEl>
                    <p:spTgt spid="8"/>
                  </p:tgtEl>
                </p:cond>
              </p:nextCondLst>
            </p:seq>
          </p:childTnLst>
        </p:cTn>
      </p:par>
    </p:tnLst>
    <p:bldLst>
      <p:bldP spid="7" grpId="0" animBg="1"/>
      <p:bldP spid="7" grpId="1"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03B9C456-7373-05E6-C564-FF050F4C297F}"/>
              </a:ext>
            </a:extLst>
          </p:cNvPr>
          <p:cNvGrpSpPr/>
          <p:nvPr/>
        </p:nvGrpSpPr>
        <p:grpSpPr>
          <a:xfrm>
            <a:off x="258474" y="3565364"/>
            <a:ext cx="8695675" cy="354619"/>
            <a:chOff x="-13565" y="1157636"/>
            <a:chExt cx="9672731" cy="480902"/>
          </a:xfrm>
        </p:grpSpPr>
        <p:cxnSp>
          <p:nvCxnSpPr>
            <p:cNvPr id="5" name="Straight Connector 4">
              <a:extLst>
                <a:ext uri="{FF2B5EF4-FFF2-40B4-BE49-F238E27FC236}">
                  <a16:creationId xmlns:a16="http://schemas.microsoft.com/office/drawing/2014/main" xmlns="" id="{B00EC0DB-EB45-AE87-AD6A-7E6D84C11B5F}"/>
                </a:ext>
              </a:extLst>
            </p:cNvPr>
            <p:cNvCxnSpPr/>
            <p:nvPr/>
          </p:nvCxnSpPr>
          <p:spPr>
            <a:xfrm>
              <a:off x="-13565" y="1356615"/>
              <a:ext cx="1111778" cy="762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D8CD5151-F237-416B-B3DC-63C057697CA1}"/>
                </a:ext>
              </a:extLst>
            </p:cNvPr>
            <p:cNvCxnSpPr/>
            <p:nvPr/>
          </p:nvCxnSpPr>
          <p:spPr>
            <a:xfrm>
              <a:off x="1812471" y="1422759"/>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7" name="Freeform: Shape 27">
              <a:extLst>
                <a:ext uri="{FF2B5EF4-FFF2-40B4-BE49-F238E27FC236}">
                  <a16:creationId xmlns:a16="http://schemas.microsoft.com/office/drawing/2014/main" xmlns="" id="{B4E4FB17-5160-8200-ED98-C46B7A73EFAC}"/>
                </a:ext>
              </a:extLst>
            </p:cNvPr>
            <p:cNvSpPr/>
            <p:nvPr/>
          </p:nvSpPr>
          <p:spPr bwMode="auto">
            <a:xfrm>
              <a:off x="1188281" y="1157636"/>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nvGrpSpPr>
            <p:cNvPr id="8" name="Group 28">
              <a:extLst>
                <a:ext uri="{FF2B5EF4-FFF2-40B4-BE49-F238E27FC236}">
                  <a16:creationId xmlns:a16="http://schemas.microsoft.com/office/drawing/2014/main" xmlns="" id="{115E4469-2ECA-80BA-E48C-39F812A5F89B}"/>
                </a:ext>
              </a:extLst>
            </p:cNvPr>
            <p:cNvGrpSpPr/>
            <p:nvPr/>
          </p:nvGrpSpPr>
          <p:grpSpPr>
            <a:xfrm>
              <a:off x="3254519" y="1195587"/>
              <a:ext cx="604111" cy="341074"/>
              <a:chOff x="6475413" y="254001"/>
              <a:chExt cx="762000" cy="430212"/>
            </a:xfrm>
            <a:solidFill>
              <a:schemeClr val="accent2"/>
            </a:solidFill>
          </p:grpSpPr>
          <p:sp>
            <p:nvSpPr>
              <p:cNvPr id="20" name="Freeform: Shape 29">
                <a:extLst>
                  <a:ext uri="{FF2B5EF4-FFF2-40B4-BE49-F238E27FC236}">
                    <a16:creationId xmlns:a16="http://schemas.microsoft.com/office/drawing/2014/main" xmlns="" id="{099B910E-270A-C17C-97C5-599D4BE94C52}"/>
                  </a:ext>
                </a:extLst>
              </p:cNvPr>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1" name="Freeform: Shape 30">
                <a:extLst>
                  <a:ext uri="{FF2B5EF4-FFF2-40B4-BE49-F238E27FC236}">
                    <a16:creationId xmlns:a16="http://schemas.microsoft.com/office/drawing/2014/main" xmlns="" id="{D05FBC4E-7692-6786-5B57-0F94358D5E8C}"/>
                  </a:ext>
                </a:extLst>
              </p:cNvPr>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2" name="Freeform: Shape 31">
                <a:extLst>
                  <a:ext uri="{FF2B5EF4-FFF2-40B4-BE49-F238E27FC236}">
                    <a16:creationId xmlns:a16="http://schemas.microsoft.com/office/drawing/2014/main" xmlns="" id="{E388CB76-9EE4-AC2C-0493-2AED3CFB1438}"/>
                  </a:ext>
                </a:extLst>
              </p:cNvPr>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3" name="Freeform: Shape 32">
                <a:extLst>
                  <a:ext uri="{FF2B5EF4-FFF2-40B4-BE49-F238E27FC236}">
                    <a16:creationId xmlns:a16="http://schemas.microsoft.com/office/drawing/2014/main" xmlns="" id="{3DA8A2BF-084E-8644-2D37-EF4869B23418}"/>
                  </a:ext>
                </a:extLst>
              </p:cNvPr>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4" name="Freeform: Shape 33">
                <a:extLst>
                  <a:ext uri="{FF2B5EF4-FFF2-40B4-BE49-F238E27FC236}">
                    <a16:creationId xmlns:a16="http://schemas.microsoft.com/office/drawing/2014/main" xmlns="" id="{C291AAF7-AA61-1D22-EBC9-5ED07DC28FCE}"/>
                  </a:ext>
                </a:extLst>
              </p:cNvPr>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5" name="Freeform: Shape 34">
                <a:extLst>
                  <a:ext uri="{FF2B5EF4-FFF2-40B4-BE49-F238E27FC236}">
                    <a16:creationId xmlns:a16="http://schemas.microsoft.com/office/drawing/2014/main" xmlns="" id="{E033B303-D59A-D680-E85E-AFC93E8604A2}"/>
                  </a:ext>
                </a:extLst>
              </p:cNvPr>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6" name="Freeform: Shape 35">
                <a:extLst>
                  <a:ext uri="{FF2B5EF4-FFF2-40B4-BE49-F238E27FC236}">
                    <a16:creationId xmlns:a16="http://schemas.microsoft.com/office/drawing/2014/main" xmlns="" id="{1E837552-DB0A-F1C2-D273-2DDF3A2E0242}"/>
                  </a:ext>
                </a:extLst>
              </p:cNvPr>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7" name="Freeform: Shape 36">
                <a:extLst>
                  <a:ext uri="{FF2B5EF4-FFF2-40B4-BE49-F238E27FC236}">
                    <a16:creationId xmlns:a16="http://schemas.microsoft.com/office/drawing/2014/main" xmlns="" id="{28A66F10-3002-4C24-F8DE-F21301FC1945}"/>
                  </a:ext>
                </a:extLst>
              </p:cNvPr>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8" name="Freeform: Shape 37">
                <a:extLst>
                  <a:ext uri="{FF2B5EF4-FFF2-40B4-BE49-F238E27FC236}">
                    <a16:creationId xmlns:a16="http://schemas.microsoft.com/office/drawing/2014/main" xmlns="" id="{E2AF6179-73BD-0A5B-4397-494DA2C2CFB2}"/>
                  </a:ext>
                </a:extLst>
              </p:cNvPr>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9" name="Freeform: Shape 38">
                <a:extLst>
                  <a:ext uri="{FF2B5EF4-FFF2-40B4-BE49-F238E27FC236}">
                    <a16:creationId xmlns:a16="http://schemas.microsoft.com/office/drawing/2014/main" xmlns="" id="{F3F3C0CC-4CD0-67CD-46D1-119023BEC060}"/>
                  </a:ext>
                </a:extLst>
              </p:cNvPr>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30" name="Freeform: Shape 39">
                <a:extLst>
                  <a:ext uri="{FF2B5EF4-FFF2-40B4-BE49-F238E27FC236}">
                    <a16:creationId xmlns:a16="http://schemas.microsoft.com/office/drawing/2014/main" xmlns="" id="{0F4F3EF8-6B5C-AA57-AB15-A0112404BACF}"/>
                  </a:ext>
                </a:extLst>
              </p:cNvPr>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grpSp>
          <p:nvGrpSpPr>
            <p:cNvPr id="9" name="Group 40">
              <a:extLst>
                <a:ext uri="{FF2B5EF4-FFF2-40B4-BE49-F238E27FC236}">
                  <a16:creationId xmlns:a16="http://schemas.microsoft.com/office/drawing/2014/main" xmlns="" id="{FC0D1D2E-F0A1-0563-3A2C-A61DFB071FEA}"/>
                </a:ext>
              </a:extLst>
            </p:cNvPr>
            <p:cNvGrpSpPr/>
            <p:nvPr/>
          </p:nvGrpSpPr>
          <p:grpSpPr>
            <a:xfrm>
              <a:off x="8176459" y="1195586"/>
              <a:ext cx="453384" cy="384826"/>
              <a:chOff x="3251847" y="212307"/>
              <a:chExt cx="660716" cy="560806"/>
            </a:xfrm>
            <a:solidFill>
              <a:schemeClr val="accent4"/>
            </a:solidFill>
          </p:grpSpPr>
          <p:sp>
            <p:nvSpPr>
              <p:cNvPr id="17" name="Freeform: Shape 41">
                <a:extLst>
                  <a:ext uri="{FF2B5EF4-FFF2-40B4-BE49-F238E27FC236}">
                    <a16:creationId xmlns:a16="http://schemas.microsoft.com/office/drawing/2014/main" xmlns="" id="{27D11C3B-E9A5-87DD-6624-F54C389413BF}"/>
                  </a:ext>
                </a:extLst>
              </p:cNvPr>
              <p:cNvSpPr/>
              <p:nvPr/>
            </p:nvSpPr>
            <p:spPr bwMode="auto">
              <a:xfrm>
                <a:off x="3251847" y="212307"/>
                <a:ext cx="609600" cy="560804"/>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8" name="Freeform: Shape 42">
                <a:extLst>
                  <a:ext uri="{FF2B5EF4-FFF2-40B4-BE49-F238E27FC236}">
                    <a16:creationId xmlns:a16="http://schemas.microsoft.com/office/drawing/2014/main" xmlns="" id="{91AB4D8C-1877-67C0-D413-8435E6D7B101}"/>
                  </a:ext>
                </a:extLst>
              </p:cNvPr>
              <p:cNvSpPr/>
              <p:nvPr/>
            </p:nvSpPr>
            <p:spPr bwMode="auto">
              <a:xfrm>
                <a:off x="3556647" y="311861"/>
                <a:ext cx="74112" cy="90352"/>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9" name="Freeform: Shape 43">
                <a:extLst>
                  <a:ext uri="{FF2B5EF4-FFF2-40B4-BE49-F238E27FC236}">
                    <a16:creationId xmlns:a16="http://schemas.microsoft.com/office/drawing/2014/main" xmlns="" id="{47B11888-A8CA-21E6-E6FF-5E36DABE22E4}"/>
                  </a:ext>
                </a:extLst>
              </p:cNvPr>
              <p:cNvSpPr/>
              <p:nvPr/>
            </p:nvSpPr>
            <p:spPr bwMode="auto">
              <a:xfrm>
                <a:off x="3302963" y="212307"/>
                <a:ext cx="609600" cy="560806"/>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grpSp>
          <p:nvGrpSpPr>
            <p:cNvPr id="10" name="Group 44">
              <a:extLst>
                <a:ext uri="{FF2B5EF4-FFF2-40B4-BE49-F238E27FC236}">
                  <a16:creationId xmlns:a16="http://schemas.microsoft.com/office/drawing/2014/main" xmlns="" id="{1103D3CF-5EE5-0C1D-17EE-CB0139ACA37F}"/>
                </a:ext>
              </a:extLst>
            </p:cNvPr>
            <p:cNvGrpSpPr/>
            <p:nvPr/>
          </p:nvGrpSpPr>
          <p:grpSpPr>
            <a:xfrm>
              <a:off x="5441297" y="1202407"/>
              <a:ext cx="753353" cy="436131"/>
              <a:chOff x="350838" y="270580"/>
              <a:chExt cx="935094" cy="541338"/>
            </a:xfrm>
            <a:solidFill>
              <a:schemeClr val="accent3"/>
            </a:solidFill>
          </p:grpSpPr>
          <p:sp>
            <p:nvSpPr>
              <p:cNvPr id="14" name="Freeform: Shape 45">
                <a:extLst>
                  <a:ext uri="{FF2B5EF4-FFF2-40B4-BE49-F238E27FC236}">
                    <a16:creationId xmlns:a16="http://schemas.microsoft.com/office/drawing/2014/main" xmlns="" id="{7FCF3FC2-9FD1-3CE6-B3DD-F866E49E5F84}"/>
                  </a:ext>
                </a:extLst>
              </p:cNvPr>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5" name="Freeform: Shape 46">
                <a:extLst>
                  <a:ext uri="{FF2B5EF4-FFF2-40B4-BE49-F238E27FC236}">
                    <a16:creationId xmlns:a16="http://schemas.microsoft.com/office/drawing/2014/main" xmlns="" id="{3F3D490F-8346-E95C-3E7B-7A3C70DC7C01}"/>
                  </a:ext>
                </a:extLst>
              </p:cNvPr>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6" name="Freeform: Shape 47">
                <a:extLst>
                  <a:ext uri="{FF2B5EF4-FFF2-40B4-BE49-F238E27FC236}">
                    <a16:creationId xmlns:a16="http://schemas.microsoft.com/office/drawing/2014/main" xmlns="" id="{ABD359FE-5269-5C11-FECD-5CAAF9B742D6}"/>
                  </a:ext>
                </a:extLst>
              </p:cNvPr>
              <p:cNvSpPr/>
              <p:nvPr/>
            </p:nvSpPr>
            <p:spPr bwMode="auto">
              <a:xfrm>
                <a:off x="676332" y="270580"/>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cxnSp>
          <p:nvCxnSpPr>
            <p:cNvPr id="11" name="Straight Connector 51">
              <a:extLst>
                <a:ext uri="{FF2B5EF4-FFF2-40B4-BE49-F238E27FC236}">
                  <a16:creationId xmlns:a16="http://schemas.microsoft.com/office/drawing/2014/main" xmlns="" id="{B75F27C9-CA09-316C-0C5E-BCB6AF534E38}"/>
                </a:ext>
              </a:extLst>
            </p:cNvPr>
            <p:cNvCxnSpPr/>
            <p:nvPr/>
          </p:nvCxnSpPr>
          <p:spPr>
            <a:xfrm flipV="1">
              <a:off x="3951880" y="1360424"/>
              <a:ext cx="1658240" cy="5698"/>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52">
              <a:extLst>
                <a:ext uri="{FF2B5EF4-FFF2-40B4-BE49-F238E27FC236}">
                  <a16:creationId xmlns:a16="http://schemas.microsoft.com/office/drawing/2014/main" xmlns="" id="{6BF6884E-68F5-D43C-950F-2A21743CA29A}"/>
                </a:ext>
              </a:extLst>
            </p:cNvPr>
            <p:cNvCxnSpPr/>
            <p:nvPr/>
          </p:nvCxnSpPr>
          <p:spPr>
            <a:xfrm>
              <a:off x="6266094" y="1362349"/>
              <a:ext cx="1910365" cy="56006"/>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53">
              <a:extLst>
                <a:ext uri="{FF2B5EF4-FFF2-40B4-BE49-F238E27FC236}">
                  <a16:creationId xmlns:a16="http://schemas.microsoft.com/office/drawing/2014/main" xmlns="" id="{4073920E-E2EE-2E0F-DF2F-E762643C21F9}"/>
                </a:ext>
              </a:extLst>
            </p:cNvPr>
            <p:cNvCxnSpPr>
              <a:stCxn id="17" idx="3"/>
            </p:cNvCxnSpPr>
            <p:nvPr/>
          </p:nvCxnSpPr>
          <p:spPr>
            <a:xfrm flipV="1">
              <a:off x="8594767" y="1375563"/>
              <a:ext cx="1064399" cy="12436"/>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1" name="组合 38">
            <a:extLst>
              <a:ext uri="{FF2B5EF4-FFF2-40B4-BE49-F238E27FC236}">
                <a16:creationId xmlns:a16="http://schemas.microsoft.com/office/drawing/2014/main" xmlns="" id="{56CD3EC9-0AFF-775D-E6A4-C85FCFEAE7B4}"/>
              </a:ext>
            </a:extLst>
          </p:cNvPr>
          <p:cNvGrpSpPr/>
          <p:nvPr/>
        </p:nvGrpSpPr>
        <p:grpSpPr>
          <a:xfrm>
            <a:off x="668002" y="4067684"/>
            <a:ext cx="1545314" cy="3174521"/>
            <a:chOff x="793725" y="1766112"/>
            <a:chExt cx="1675002" cy="2557877"/>
          </a:xfrm>
          <a:solidFill>
            <a:schemeClr val="accent4">
              <a:lumMod val="40000"/>
              <a:lumOff val="60000"/>
            </a:schemeClr>
          </a:solidFill>
        </p:grpSpPr>
        <p:sp>
          <p:nvSpPr>
            <p:cNvPr id="32" name="Freeform: Shape 8">
              <a:extLst>
                <a:ext uri="{FF2B5EF4-FFF2-40B4-BE49-F238E27FC236}">
                  <a16:creationId xmlns:a16="http://schemas.microsoft.com/office/drawing/2014/main" xmlns="" id="{1870A4A7-C030-FE6A-242B-F1ADFE874C08}"/>
                </a:ext>
              </a:extLst>
            </p:cNvPr>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3" name="Rectangle 55">
              <a:extLst>
                <a:ext uri="{FF2B5EF4-FFF2-40B4-BE49-F238E27FC236}">
                  <a16:creationId xmlns:a16="http://schemas.microsoft.com/office/drawing/2014/main" xmlns="" id="{BE07230C-6F65-DE76-B52A-30B83EEA0AFC}"/>
                </a:ext>
              </a:extLst>
            </p:cNvPr>
            <p:cNvSpPr/>
            <p:nvPr/>
          </p:nvSpPr>
          <p:spPr>
            <a:xfrm>
              <a:off x="1100311"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A</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4" name="组合 39">
            <a:extLst>
              <a:ext uri="{FF2B5EF4-FFF2-40B4-BE49-F238E27FC236}">
                <a16:creationId xmlns:a16="http://schemas.microsoft.com/office/drawing/2014/main" xmlns="" id="{57077BEE-A9B0-2806-4DED-D5C121EBDBB9}"/>
              </a:ext>
            </a:extLst>
          </p:cNvPr>
          <p:cNvGrpSpPr/>
          <p:nvPr/>
        </p:nvGrpSpPr>
        <p:grpSpPr>
          <a:xfrm>
            <a:off x="2723350" y="4081109"/>
            <a:ext cx="1656184" cy="3174521"/>
            <a:chOff x="2719075" y="1766112"/>
            <a:chExt cx="1675000" cy="2557877"/>
          </a:xfrm>
          <a:solidFill>
            <a:schemeClr val="accent4">
              <a:lumMod val="40000"/>
              <a:lumOff val="60000"/>
            </a:schemeClr>
          </a:solidFill>
        </p:grpSpPr>
        <p:sp>
          <p:nvSpPr>
            <p:cNvPr id="35" name="Freeform: Shape 12">
              <a:extLst>
                <a:ext uri="{FF2B5EF4-FFF2-40B4-BE49-F238E27FC236}">
                  <a16:creationId xmlns:a16="http://schemas.microsoft.com/office/drawing/2014/main" xmlns="" id="{3A247588-5C2A-3A7F-12FD-C9E20384BC0E}"/>
                </a:ext>
              </a:extLst>
            </p:cNvPr>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6" name="Rectangle 58">
              <a:extLst>
                <a:ext uri="{FF2B5EF4-FFF2-40B4-BE49-F238E27FC236}">
                  <a16:creationId xmlns:a16="http://schemas.microsoft.com/office/drawing/2014/main" xmlns="" id="{12AED604-1142-F652-93DC-F2F2EF9D9C11}"/>
                </a:ext>
              </a:extLst>
            </p:cNvPr>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B</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7" name="组合 40">
            <a:extLst>
              <a:ext uri="{FF2B5EF4-FFF2-40B4-BE49-F238E27FC236}">
                <a16:creationId xmlns:a16="http://schemas.microsoft.com/office/drawing/2014/main" xmlns="" id="{326550AE-C735-E1DF-EA8F-B6312838607C}"/>
              </a:ext>
            </a:extLst>
          </p:cNvPr>
          <p:cNvGrpSpPr/>
          <p:nvPr/>
        </p:nvGrpSpPr>
        <p:grpSpPr>
          <a:xfrm>
            <a:off x="4825274" y="4099307"/>
            <a:ext cx="1662399" cy="3138123"/>
            <a:chOff x="4695410" y="1766112"/>
            <a:chExt cx="1675001" cy="2557877"/>
          </a:xfrm>
          <a:solidFill>
            <a:srgbClr val="519259"/>
          </a:solidFill>
        </p:grpSpPr>
        <p:sp>
          <p:nvSpPr>
            <p:cNvPr id="38" name="Freeform: Shape 16">
              <a:extLst>
                <a:ext uri="{FF2B5EF4-FFF2-40B4-BE49-F238E27FC236}">
                  <a16:creationId xmlns:a16="http://schemas.microsoft.com/office/drawing/2014/main" xmlns="" id="{54160B1F-7101-6D22-0285-612088F2D774}"/>
                </a:ext>
              </a:extLst>
            </p:cNvPr>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chemeClr val="accent4">
                <a:lumMod val="40000"/>
                <a:lumOff val="60000"/>
              </a:schemeClr>
            </a:solid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9" name="Rectangle 59">
              <a:extLst>
                <a:ext uri="{FF2B5EF4-FFF2-40B4-BE49-F238E27FC236}">
                  <a16:creationId xmlns:a16="http://schemas.microsoft.com/office/drawing/2014/main" xmlns="" id="{352B2B72-0EC5-4A67-E36B-3B8B473811A5}"/>
                </a:ext>
              </a:extLst>
            </p:cNvPr>
            <p:cNvSpPr/>
            <p:nvPr/>
          </p:nvSpPr>
          <p:spPr>
            <a:xfrm>
              <a:off x="4996073" y="2296344"/>
              <a:ext cx="1061829" cy="346249"/>
            </a:xfrm>
            <a:prstGeom prst="rect">
              <a:avLst/>
            </a:prstGeom>
            <a:solidFill>
              <a:schemeClr val="accent4">
                <a:lumMod val="40000"/>
                <a:lumOff val="60000"/>
              </a:schemeClr>
            </a:solid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C</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40" name="组合 41">
            <a:extLst>
              <a:ext uri="{FF2B5EF4-FFF2-40B4-BE49-F238E27FC236}">
                <a16:creationId xmlns:a16="http://schemas.microsoft.com/office/drawing/2014/main" xmlns="" id="{DE271FAD-51EA-AB57-98F6-363A330E2EE7}"/>
              </a:ext>
            </a:extLst>
          </p:cNvPr>
          <p:cNvGrpSpPr/>
          <p:nvPr/>
        </p:nvGrpSpPr>
        <p:grpSpPr>
          <a:xfrm>
            <a:off x="6955876" y="4104082"/>
            <a:ext cx="1752443" cy="3138123"/>
            <a:chOff x="6676192" y="2656756"/>
            <a:chExt cx="1384211" cy="2557877"/>
          </a:xfrm>
          <a:solidFill>
            <a:schemeClr val="accent4">
              <a:lumMod val="40000"/>
              <a:lumOff val="60000"/>
            </a:schemeClr>
          </a:solidFill>
        </p:grpSpPr>
        <p:sp>
          <p:nvSpPr>
            <p:cNvPr id="41" name="Freeform: Shape 20">
              <a:extLst>
                <a:ext uri="{FF2B5EF4-FFF2-40B4-BE49-F238E27FC236}">
                  <a16:creationId xmlns:a16="http://schemas.microsoft.com/office/drawing/2014/main" xmlns="" id="{64DBF582-6554-244C-9B5E-C75D0C838419}"/>
                </a:ext>
              </a:extLst>
            </p:cNvPr>
            <p:cNvSpPr/>
            <p:nvPr/>
          </p:nvSpPr>
          <p:spPr bwMode="auto">
            <a:xfrm>
              <a:off x="6676192" y="2656756"/>
              <a:ext cx="138421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42" name="Rectangle 60">
              <a:extLst>
                <a:ext uri="{FF2B5EF4-FFF2-40B4-BE49-F238E27FC236}">
                  <a16:creationId xmlns:a16="http://schemas.microsoft.com/office/drawing/2014/main" xmlns="" id="{1A9320F2-D305-2176-6FC8-428B894327DA}"/>
                </a:ext>
              </a:extLst>
            </p:cNvPr>
            <p:cNvSpPr/>
            <p:nvPr/>
          </p:nvSpPr>
          <p:spPr>
            <a:xfrm>
              <a:off x="6862291" y="3204812"/>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D</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sp>
        <p:nvSpPr>
          <p:cNvPr id="43" name="TextBox 18">
            <a:extLst>
              <a:ext uri="{FF2B5EF4-FFF2-40B4-BE49-F238E27FC236}">
                <a16:creationId xmlns:a16="http://schemas.microsoft.com/office/drawing/2014/main" xmlns="" id="{B8C75741-4C12-0A06-9CE4-43EFDD9A10D5}"/>
              </a:ext>
            </a:extLst>
          </p:cNvPr>
          <p:cNvSpPr txBox="1"/>
          <p:nvPr/>
        </p:nvSpPr>
        <p:spPr>
          <a:xfrm flipH="1">
            <a:off x="258474" y="264934"/>
            <a:ext cx="8985406" cy="830997"/>
          </a:xfrm>
          <a:prstGeom prst="rect">
            <a:avLst/>
          </a:prstGeom>
          <a:noFill/>
        </p:spPr>
        <p:txBody>
          <a:bodyPr wrap="square" rtlCol="0">
            <a:spAutoFit/>
          </a:bodyPr>
          <a:lstStyle/>
          <a:p>
            <a:pPr>
              <a:buFont typeface="Arial" panose="020B0604020202020204" pitchFamily="34" charset="0"/>
              <a:buNone/>
            </a:pPr>
            <a:r>
              <a:rPr lang="en-US" altLang="en-US" sz="2400" b="1" u="sng" dirty="0" err="1">
                <a:latin typeface="Times New Roman" pitchFamily="18" charset="0"/>
                <a:cs typeface="Times New Roman" pitchFamily="18" charset="0"/>
              </a:rPr>
              <a:t>Câu</a:t>
            </a:r>
            <a:r>
              <a:rPr lang="en-US" altLang="en-US" sz="2400" b="1" u="sng" dirty="0">
                <a:latin typeface="Times New Roman" pitchFamily="18" charset="0"/>
                <a:cs typeface="Times New Roman" pitchFamily="18" charset="0"/>
              </a:rPr>
              <a:t> 4:</a:t>
            </a:r>
            <a:r>
              <a:rPr lang="en-US" altLang="en-US" sz="2400" b="1" dirty="0">
                <a:latin typeface="Times New Roman" pitchFamily="18" charset="0"/>
                <a:cs typeface="Times New Roman" pitchFamily="18" charset="0"/>
              </a:rPr>
              <a:t> </a:t>
            </a:r>
            <a:r>
              <a:rPr lang="vi-VN" sz="2400" dirty="0">
                <a:latin typeface="Times New Roman" panose="02020603050405020304" pitchFamily="18" charset="0"/>
                <a:cs typeface="Times New Roman" panose="02020603050405020304" pitchFamily="18" charset="0"/>
              </a:rPr>
              <a:t>Hình dưới đây là đồ thị dao động âm của một sóng âm trên màn hình dao động kí. Độ dài của đoạn nào mô tả biên độ âm?</a:t>
            </a:r>
            <a:endParaRPr lang="en-US" altLang="en-US" sz="2400" b="1" dirty="0">
              <a:latin typeface="Times New Roman" pitchFamily="18" charset="0"/>
              <a:cs typeface="Times New Roman" pitchFamily="18" charset="0"/>
            </a:endParaRPr>
          </a:p>
        </p:txBody>
      </p:sp>
      <p:sp>
        <p:nvSpPr>
          <p:cNvPr id="44" name="TextBox 18">
            <a:extLst>
              <a:ext uri="{FF2B5EF4-FFF2-40B4-BE49-F238E27FC236}">
                <a16:creationId xmlns:a16="http://schemas.microsoft.com/office/drawing/2014/main" xmlns="" id="{55BC72E3-604F-A67F-F3FF-34C397413442}"/>
              </a:ext>
            </a:extLst>
          </p:cNvPr>
          <p:cNvSpPr txBox="1"/>
          <p:nvPr/>
        </p:nvSpPr>
        <p:spPr>
          <a:xfrm flipH="1">
            <a:off x="758212" y="5975189"/>
            <a:ext cx="1352969" cy="461665"/>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a:solidFill>
                  <a:schemeClr val="tx1"/>
                </a:solidFill>
                <a:latin typeface="Times New Roman" pitchFamily="18" charset="0"/>
                <a:cs typeface="Times New Roman" pitchFamily="18" charset="0"/>
              </a:rPr>
              <a:t>(4)</a:t>
            </a:r>
            <a:endParaRPr lang="en-US" dirty="0">
              <a:solidFill>
                <a:schemeClr val="tx1"/>
              </a:solidFill>
              <a:latin typeface="Times New Roman" pitchFamily="18" charset="0"/>
              <a:cs typeface="Times New Roman" pitchFamily="18" charset="0"/>
            </a:endParaRPr>
          </a:p>
        </p:txBody>
      </p:sp>
      <p:sp>
        <p:nvSpPr>
          <p:cNvPr id="45" name="TextBox 18">
            <a:extLst>
              <a:ext uri="{FF2B5EF4-FFF2-40B4-BE49-F238E27FC236}">
                <a16:creationId xmlns:a16="http://schemas.microsoft.com/office/drawing/2014/main" xmlns="" id="{B828C723-1D48-8AF2-3ADE-29FEB5AC7747}"/>
              </a:ext>
            </a:extLst>
          </p:cNvPr>
          <p:cNvSpPr txBox="1"/>
          <p:nvPr/>
        </p:nvSpPr>
        <p:spPr>
          <a:xfrm flipH="1">
            <a:off x="2709011" y="5937511"/>
            <a:ext cx="1656184" cy="461665"/>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a:solidFill>
                  <a:schemeClr val="tx1"/>
                </a:solidFill>
                <a:latin typeface="Times New Roman" pitchFamily="18" charset="0"/>
                <a:cs typeface="Times New Roman" pitchFamily="18" charset="0"/>
              </a:rPr>
              <a:t>(3)</a:t>
            </a:r>
            <a:endParaRPr lang="en-US" sz="2400" dirty="0">
              <a:solidFill>
                <a:schemeClr val="tx1"/>
              </a:solidFill>
              <a:latin typeface="Times New Roman" pitchFamily="18" charset="0"/>
              <a:cs typeface="Times New Roman" pitchFamily="18" charset="0"/>
            </a:endParaRPr>
          </a:p>
        </p:txBody>
      </p:sp>
      <p:sp>
        <p:nvSpPr>
          <p:cNvPr id="46" name="TextBox 18">
            <a:extLst>
              <a:ext uri="{FF2B5EF4-FFF2-40B4-BE49-F238E27FC236}">
                <a16:creationId xmlns:a16="http://schemas.microsoft.com/office/drawing/2014/main" xmlns="" id="{AF1BD027-65FB-51CE-EEFE-5E0F0FD5A482}"/>
              </a:ext>
            </a:extLst>
          </p:cNvPr>
          <p:cNvSpPr txBox="1"/>
          <p:nvPr/>
        </p:nvSpPr>
        <p:spPr>
          <a:xfrm flipH="1">
            <a:off x="4941953" y="5975189"/>
            <a:ext cx="1353759" cy="461665"/>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a:solidFill>
                  <a:schemeClr val="tx1"/>
                </a:solidFill>
                <a:latin typeface="Times New Roman" pitchFamily="18" charset="0"/>
                <a:cs typeface="Times New Roman" pitchFamily="18" charset="0"/>
              </a:rPr>
              <a:t>(1)</a:t>
            </a:r>
            <a:endParaRPr lang="en-US" sz="2400" dirty="0">
              <a:solidFill>
                <a:schemeClr val="tx1"/>
              </a:solidFill>
              <a:latin typeface="Times New Roman" pitchFamily="18" charset="0"/>
              <a:cs typeface="Times New Roman" pitchFamily="18" charset="0"/>
            </a:endParaRPr>
          </a:p>
        </p:txBody>
      </p:sp>
      <p:sp>
        <p:nvSpPr>
          <p:cNvPr id="47" name="TextBox 18">
            <a:extLst>
              <a:ext uri="{FF2B5EF4-FFF2-40B4-BE49-F238E27FC236}">
                <a16:creationId xmlns:a16="http://schemas.microsoft.com/office/drawing/2014/main" xmlns="" id="{BD180EF5-457B-4DF3-5EB8-C1A93043C709}"/>
              </a:ext>
            </a:extLst>
          </p:cNvPr>
          <p:cNvSpPr txBox="1"/>
          <p:nvPr/>
        </p:nvSpPr>
        <p:spPr>
          <a:xfrm flipH="1">
            <a:off x="6917679" y="5976145"/>
            <a:ext cx="1752442" cy="461665"/>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a:solidFill>
                  <a:schemeClr val="tx1"/>
                </a:solidFill>
                <a:latin typeface="Times New Roman" pitchFamily="18" charset="0"/>
                <a:cs typeface="Times New Roman" pitchFamily="18" charset="0"/>
              </a:rPr>
              <a:t>(2)</a:t>
            </a:r>
            <a:endParaRPr lang="en-US" sz="2400" dirty="0">
              <a:solidFill>
                <a:schemeClr val="tx1"/>
              </a:solidFill>
              <a:latin typeface="Times New Roman" pitchFamily="18" charset="0"/>
              <a:cs typeface="Times New Roman" pitchFamily="18" charset="0"/>
            </a:endParaRPr>
          </a:p>
        </p:txBody>
      </p:sp>
      <p:pic>
        <p:nvPicPr>
          <p:cNvPr id="54" name="Picture 53">
            <a:extLst>
              <a:ext uri="{FF2B5EF4-FFF2-40B4-BE49-F238E27FC236}">
                <a16:creationId xmlns:a16="http://schemas.microsoft.com/office/drawing/2014/main" xmlns="" id="{EAC501DD-6BB1-CB66-53C9-B4EE5D38ABC0}"/>
              </a:ext>
            </a:extLst>
          </p:cNvPr>
          <p:cNvPicPr>
            <a:picLocks noChangeAspect="1"/>
          </p:cNvPicPr>
          <p:nvPr/>
        </p:nvPicPr>
        <p:blipFill>
          <a:blip r:embed="rId2"/>
          <a:stretch>
            <a:fillRect/>
          </a:stretch>
        </p:blipFill>
        <p:spPr>
          <a:xfrm>
            <a:off x="7344374" y="4547260"/>
            <a:ext cx="975445" cy="1079086"/>
          </a:xfrm>
          <a:prstGeom prst="rect">
            <a:avLst/>
          </a:prstGeom>
        </p:spPr>
      </p:pic>
      <p:pic>
        <p:nvPicPr>
          <p:cNvPr id="48" name="Picture 47"/>
          <p:cNvPicPr>
            <a:picLocks noChangeAspect="1"/>
          </p:cNvPicPr>
          <p:nvPr/>
        </p:nvPicPr>
        <p:blipFill>
          <a:blip r:embed="rId3"/>
          <a:stretch>
            <a:fillRect/>
          </a:stretch>
        </p:blipFill>
        <p:spPr>
          <a:xfrm>
            <a:off x="1701787" y="1065177"/>
            <a:ext cx="5355493" cy="2269520"/>
          </a:xfrm>
          <a:prstGeom prst="rect">
            <a:avLst/>
          </a:prstGeom>
        </p:spPr>
      </p:pic>
    </p:spTree>
    <p:extLst>
      <p:ext uri="{BB962C8B-B14F-4D97-AF65-F5344CB8AC3E}">
        <p14:creationId xmlns:p14="http://schemas.microsoft.com/office/powerpoint/2010/main" val="84085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barn(inVertical)">
                                      <p:cBhvr>
                                        <p:cTn id="4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642AA518-84AA-D2EC-D517-5BE37E9249F4}"/>
              </a:ext>
            </a:extLst>
          </p:cNvPr>
          <p:cNvGrpSpPr/>
          <p:nvPr/>
        </p:nvGrpSpPr>
        <p:grpSpPr>
          <a:xfrm>
            <a:off x="224162" y="3328862"/>
            <a:ext cx="8695675" cy="354619"/>
            <a:chOff x="-13565" y="1157636"/>
            <a:chExt cx="9672731" cy="480902"/>
          </a:xfrm>
        </p:grpSpPr>
        <p:cxnSp>
          <p:nvCxnSpPr>
            <p:cNvPr id="5" name="Straight Connector 4">
              <a:extLst>
                <a:ext uri="{FF2B5EF4-FFF2-40B4-BE49-F238E27FC236}">
                  <a16:creationId xmlns:a16="http://schemas.microsoft.com/office/drawing/2014/main" xmlns="" id="{5E67911D-5B19-A1C6-BE91-8AC39C6DBF67}"/>
                </a:ext>
              </a:extLst>
            </p:cNvPr>
            <p:cNvCxnSpPr/>
            <p:nvPr/>
          </p:nvCxnSpPr>
          <p:spPr>
            <a:xfrm>
              <a:off x="-13565" y="1356615"/>
              <a:ext cx="1111778" cy="762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D632950-2588-B55A-6678-94DDB190B1EF}"/>
                </a:ext>
              </a:extLst>
            </p:cNvPr>
            <p:cNvCxnSpPr/>
            <p:nvPr/>
          </p:nvCxnSpPr>
          <p:spPr>
            <a:xfrm>
              <a:off x="1812471" y="1422759"/>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7" name="Freeform: Shape 27">
              <a:extLst>
                <a:ext uri="{FF2B5EF4-FFF2-40B4-BE49-F238E27FC236}">
                  <a16:creationId xmlns:a16="http://schemas.microsoft.com/office/drawing/2014/main" xmlns="" id="{0BE64428-2E9F-6DA4-31DF-672E76C68B4F}"/>
                </a:ext>
              </a:extLst>
            </p:cNvPr>
            <p:cNvSpPr/>
            <p:nvPr/>
          </p:nvSpPr>
          <p:spPr bwMode="auto">
            <a:xfrm>
              <a:off x="1188281" y="1157636"/>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nvGrpSpPr>
            <p:cNvPr id="8" name="Group 28">
              <a:extLst>
                <a:ext uri="{FF2B5EF4-FFF2-40B4-BE49-F238E27FC236}">
                  <a16:creationId xmlns:a16="http://schemas.microsoft.com/office/drawing/2014/main" xmlns="" id="{FC29E725-C909-1CC6-5A5E-434EC9DFE9FF}"/>
                </a:ext>
              </a:extLst>
            </p:cNvPr>
            <p:cNvGrpSpPr/>
            <p:nvPr/>
          </p:nvGrpSpPr>
          <p:grpSpPr>
            <a:xfrm>
              <a:off x="3254519" y="1195587"/>
              <a:ext cx="604111" cy="341074"/>
              <a:chOff x="6475413" y="254001"/>
              <a:chExt cx="762000" cy="430212"/>
            </a:xfrm>
            <a:solidFill>
              <a:schemeClr val="accent2"/>
            </a:solidFill>
          </p:grpSpPr>
          <p:sp>
            <p:nvSpPr>
              <p:cNvPr id="20" name="Freeform: Shape 29">
                <a:extLst>
                  <a:ext uri="{FF2B5EF4-FFF2-40B4-BE49-F238E27FC236}">
                    <a16:creationId xmlns:a16="http://schemas.microsoft.com/office/drawing/2014/main" xmlns="" id="{8CEE21FD-D0D6-B1D2-F8BB-783B0EC7E254}"/>
                  </a:ext>
                </a:extLst>
              </p:cNvPr>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1" name="Freeform: Shape 30">
                <a:extLst>
                  <a:ext uri="{FF2B5EF4-FFF2-40B4-BE49-F238E27FC236}">
                    <a16:creationId xmlns:a16="http://schemas.microsoft.com/office/drawing/2014/main" xmlns="" id="{ABC963E7-1C63-45B7-04F2-1335E3B8C682}"/>
                  </a:ext>
                </a:extLst>
              </p:cNvPr>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2" name="Freeform: Shape 31">
                <a:extLst>
                  <a:ext uri="{FF2B5EF4-FFF2-40B4-BE49-F238E27FC236}">
                    <a16:creationId xmlns:a16="http://schemas.microsoft.com/office/drawing/2014/main" xmlns="" id="{1666ED86-B0E5-ABFA-706B-0F0C09F03D2D}"/>
                  </a:ext>
                </a:extLst>
              </p:cNvPr>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3" name="Freeform: Shape 32">
                <a:extLst>
                  <a:ext uri="{FF2B5EF4-FFF2-40B4-BE49-F238E27FC236}">
                    <a16:creationId xmlns:a16="http://schemas.microsoft.com/office/drawing/2014/main" xmlns="" id="{F45D93BF-C887-73BB-DF29-4453EE5ED039}"/>
                  </a:ext>
                </a:extLst>
              </p:cNvPr>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4" name="Freeform: Shape 33">
                <a:extLst>
                  <a:ext uri="{FF2B5EF4-FFF2-40B4-BE49-F238E27FC236}">
                    <a16:creationId xmlns:a16="http://schemas.microsoft.com/office/drawing/2014/main" xmlns="" id="{9CBF14FC-A5CD-D6FC-1809-A4BCB306A5C5}"/>
                  </a:ext>
                </a:extLst>
              </p:cNvPr>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5" name="Freeform: Shape 34">
                <a:extLst>
                  <a:ext uri="{FF2B5EF4-FFF2-40B4-BE49-F238E27FC236}">
                    <a16:creationId xmlns:a16="http://schemas.microsoft.com/office/drawing/2014/main" xmlns="" id="{D4836284-8DBF-81E7-BE31-309295B70376}"/>
                  </a:ext>
                </a:extLst>
              </p:cNvPr>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6" name="Freeform: Shape 35">
                <a:extLst>
                  <a:ext uri="{FF2B5EF4-FFF2-40B4-BE49-F238E27FC236}">
                    <a16:creationId xmlns:a16="http://schemas.microsoft.com/office/drawing/2014/main" xmlns="" id="{F691C843-4A16-64B7-2873-C465E8EB32EB}"/>
                  </a:ext>
                </a:extLst>
              </p:cNvPr>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7" name="Freeform: Shape 36">
                <a:extLst>
                  <a:ext uri="{FF2B5EF4-FFF2-40B4-BE49-F238E27FC236}">
                    <a16:creationId xmlns:a16="http://schemas.microsoft.com/office/drawing/2014/main" xmlns="" id="{0B8FA45D-CC80-2E64-F18F-8085FCE65708}"/>
                  </a:ext>
                </a:extLst>
              </p:cNvPr>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8" name="Freeform: Shape 37">
                <a:extLst>
                  <a:ext uri="{FF2B5EF4-FFF2-40B4-BE49-F238E27FC236}">
                    <a16:creationId xmlns:a16="http://schemas.microsoft.com/office/drawing/2014/main" xmlns="" id="{51FA5528-0A2C-6E97-CAC7-EA361F09D5B7}"/>
                  </a:ext>
                </a:extLst>
              </p:cNvPr>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29" name="Freeform: Shape 38">
                <a:extLst>
                  <a:ext uri="{FF2B5EF4-FFF2-40B4-BE49-F238E27FC236}">
                    <a16:creationId xmlns:a16="http://schemas.microsoft.com/office/drawing/2014/main" xmlns="" id="{9EB150BF-8CE6-D807-7A2D-1DCCC03F8ABF}"/>
                  </a:ext>
                </a:extLst>
              </p:cNvPr>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30" name="Freeform: Shape 39">
                <a:extLst>
                  <a:ext uri="{FF2B5EF4-FFF2-40B4-BE49-F238E27FC236}">
                    <a16:creationId xmlns:a16="http://schemas.microsoft.com/office/drawing/2014/main" xmlns="" id="{CB5B9413-4DDE-7BA8-507C-FACCB305B521}"/>
                  </a:ext>
                </a:extLst>
              </p:cNvPr>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grpSp>
          <p:nvGrpSpPr>
            <p:cNvPr id="9" name="Group 40">
              <a:extLst>
                <a:ext uri="{FF2B5EF4-FFF2-40B4-BE49-F238E27FC236}">
                  <a16:creationId xmlns:a16="http://schemas.microsoft.com/office/drawing/2014/main" xmlns="" id="{B1319D20-40C4-5E50-0682-B76B924C65C9}"/>
                </a:ext>
              </a:extLst>
            </p:cNvPr>
            <p:cNvGrpSpPr/>
            <p:nvPr/>
          </p:nvGrpSpPr>
          <p:grpSpPr>
            <a:xfrm>
              <a:off x="8176459" y="1195586"/>
              <a:ext cx="453384" cy="384826"/>
              <a:chOff x="3251847" y="212307"/>
              <a:chExt cx="660716" cy="560806"/>
            </a:xfrm>
            <a:solidFill>
              <a:schemeClr val="accent4"/>
            </a:solidFill>
          </p:grpSpPr>
          <p:sp>
            <p:nvSpPr>
              <p:cNvPr id="17" name="Freeform: Shape 41">
                <a:extLst>
                  <a:ext uri="{FF2B5EF4-FFF2-40B4-BE49-F238E27FC236}">
                    <a16:creationId xmlns:a16="http://schemas.microsoft.com/office/drawing/2014/main" xmlns="" id="{DB54D9BB-1F21-835D-C1F8-F8140A296F22}"/>
                  </a:ext>
                </a:extLst>
              </p:cNvPr>
              <p:cNvSpPr/>
              <p:nvPr/>
            </p:nvSpPr>
            <p:spPr bwMode="auto">
              <a:xfrm>
                <a:off x="3251847" y="212307"/>
                <a:ext cx="609600" cy="560804"/>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8" name="Freeform: Shape 42">
                <a:extLst>
                  <a:ext uri="{FF2B5EF4-FFF2-40B4-BE49-F238E27FC236}">
                    <a16:creationId xmlns:a16="http://schemas.microsoft.com/office/drawing/2014/main" xmlns="" id="{F0C6F341-2735-C7C4-FCDC-84BD707AFC0A}"/>
                  </a:ext>
                </a:extLst>
              </p:cNvPr>
              <p:cNvSpPr/>
              <p:nvPr/>
            </p:nvSpPr>
            <p:spPr bwMode="auto">
              <a:xfrm>
                <a:off x="3556647" y="311861"/>
                <a:ext cx="74112" cy="90352"/>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9" name="Freeform: Shape 43">
                <a:extLst>
                  <a:ext uri="{FF2B5EF4-FFF2-40B4-BE49-F238E27FC236}">
                    <a16:creationId xmlns:a16="http://schemas.microsoft.com/office/drawing/2014/main" xmlns="" id="{D2AFB82E-811B-CD34-D601-0036E518BB4B}"/>
                  </a:ext>
                </a:extLst>
              </p:cNvPr>
              <p:cNvSpPr/>
              <p:nvPr/>
            </p:nvSpPr>
            <p:spPr bwMode="auto">
              <a:xfrm>
                <a:off x="3302963" y="212307"/>
                <a:ext cx="609600" cy="560806"/>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grpSp>
          <p:nvGrpSpPr>
            <p:cNvPr id="10" name="Group 44">
              <a:extLst>
                <a:ext uri="{FF2B5EF4-FFF2-40B4-BE49-F238E27FC236}">
                  <a16:creationId xmlns:a16="http://schemas.microsoft.com/office/drawing/2014/main" xmlns="" id="{706E9E88-6188-EBE6-0DEA-7BE797431E9A}"/>
                </a:ext>
              </a:extLst>
            </p:cNvPr>
            <p:cNvGrpSpPr/>
            <p:nvPr/>
          </p:nvGrpSpPr>
          <p:grpSpPr>
            <a:xfrm>
              <a:off x="5441297" y="1202407"/>
              <a:ext cx="753353" cy="436131"/>
              <a:chOff x="350838" y="270580"/>
              <a:chExt cx="935094" cy="541338"/>
            </a:xfrm>
            <a:solidFill>
              <a:schemeClr val="accent3"/>
            </a:solidFill>
          </p:grpSpPr>
          <p:sp>
            <p:nvSpPr>
              <p:cNvPr id="14" name="Freeform: Shape 45">
                <a:extLst>
                  <a:ext uri="{FF2B5EF4-FFF2-40B4-BE49-F238E27FC236}">
                    <a16:creationId xmlns:a16="http://schemas.microsoft.com/office/drawing/2014/main" xmlns="" id="{E687C5FC-DDFB-4037-D7F9-5B867AE0F4F0}"/>
                  </a:ext>
                </a:extLst>
              </p:cNvPr>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5" name="Freeform: Shape 46">
                <a:extLst>
                  <a:ext uri="{FF2B5EF4-FFF2-40B4-BE49-F238E27FC236}">
                    <a16:creationId xmlns:a16="http://schemas.microsoft.com/office/drawing/2014/main" xmlns="" id="{3A427E78-11CC-A338-A8D2-312B4A1D39C5}"/>
                  </a:ext>
                </a:extLst>
              </p:cNvPr>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sp>
            <p:nvSpPr>
              <p:cNvPr id="16" name="Freeform: Shape 47">
                <a:extLst>
                  <a:ext uri="{FF2B5EF4-FFF2-40B4-BE49-F238E27FC236}">
                    <a16:creationId xmlns:a16="http://schemas.microsoft.com/office/drawing/2014/main" xmlns="" id="{C46E2959-D802-49E3-5912-C92C6B204935}"/>
                  </a:ext>
                </a:extLst>
              </p:cNvPr>
              <p:cNvSpPr/>
              <p:nvPr/>
            </p:nvSpPr>
            <p:spPr bwMode="auto">
              <a:xfrm>
                <a:off x="676332" y="270580"/>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srgbClr val="0000FF"/>
                  </a:solidFill>
                  <a:latin typeface="Arial" panose="020B0604020202020204" pitchFamily="34" charset="0"/>
                  <a:ea typeface="Yeseva One" panose="00000500000000000000" charset="0"/>
                  <a:cs typeface="Arial" panose="020B0604020202020204" pitchFamily="34" charset="0"/>
                </a:endParaRPr>
              </a:p>
            </p:txBody>
          </p:sp>
        </p:grpSp>
        <p:cxnSp>
          <p:nvCxnSpPr>
            <p:cNvPr id="11" name="Straight Connector 51">
              <a:extLst>
                <a:ext uri="{FF2B5EF4-FFF2-40B4-BE49-F238E27FC236}">
                  <a16:creationId xmlns:a16="http://schemas.microsoft.com/office/drawing/2014/main" xmlns="" id="{E53185EE-A0F4-B6DB-4330-D20E6AAEC543}"/>
                </a:ext>
              </a:extLst>
            </p:cNvPr>
            <p:cNvCxnSpPr/>
            <p:nvPr/>
          </p:nvCxnSpPr>
          <p:spPr>
            <a:xfrm flipV="1">
              <a:off x="3951880" y="1360424"/>
              <a:ext cx="1658240" cy="5698"/>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52">
              <a:extLst>
                <a:ext uri="{FF2B5EF4-FFF2-40B4-BE49-F238E27FC236}">
                  <a16:creationId xmlns:a16="http://schemas.microsoft.com/office/drawing/2014/main" xmlns="" id="{16759288-2CB3-55F3-F309-CD703296D3F6}"/>
                </a:ext>
              </a:extLst>
            </p:cNvPr>
            <p:cNvCxnSpPr/>
            <p:nvPr/>
          </p:nvCxnSpPr>
          <p:spPr>
            <a:xfrm>
              <a:off x="6266094" y="1362349"/>
              <a:ext cx="1910365" cy="56006"/>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53">
              <a:extLst>
                <a:ext uri="{FF2B5EF4-FFF2-40B4-BE49-F238E27FC236}">
                  <a16:creationId xmlns:a16="http://schemas.microsoft.com/office/drawing/2014/main" xmlns="" id="{21C66897-1CD5-D695-1A33-CD54188A47D7}"/>
                </a:ext>
              </a:extLst>
            </p:cNvPr>
            <p:cNvCxnSpPr>
              <a:stCxn id="17" idx="3"/>
            </p:cNvCxnSpPr>
            <p:nvPr/>
          </p:nvCxnSpPr>
          <p:spPr>
            <a:xfrm flipV="1">
              <a:off x="8594767" y="1375563"/>
              <a:ext cx="1064399" cy="12436"/>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1" name="组合 38">
            <a:extLst>
              <a:ext uri="{FF2B5EF4-FFF2-40B4-BE49-F238E27FC236}">
                <a16:creationId xmlns:a16="http://schemas.microsoft.com/office/drawing/2014/main" xmlns="" id="{F177B52E-114F-54C2-4250-50B73DCF7E13}"/>
              </a:ext>
            </a:extLst>
          </p:cNvPr>
          <p:cNvGrpSpPr/>
          <p:nvPr/>
        </p:nvGrpSpPr>
        <p:grpSpPr>
          <a:xfrm>
            <a:off x="643262" y="3698357"/>
            <a:ext cx="1545314" cy="3174521"/>
            <a:chOff x="793725" y="1766112"/>
            <a:chExt cx="1675002" cy="2557877"/>
          </a:xfrm>
          <a:solidFill>
            <a:schemeClr val="accent4">
              <a:lumMod val="40000"/>
              <a:lumOff val="60000"/>
            </a:schemeClr>
          </a:solidFill>
        </p:grpSpPr>
        <p:sp>
          <p:nvSpPr>
            <p:cNvPr id="32" name="Freeform: Shape 8">
              <a:extLst>
                <a:ext uri="{FF2B5EF4-FFF2-40B4-BE49-F238E27FC236}">
                  <a16:creationId xmlns:a16="http://schemas.microsoft.com/office/drawing/2014/main" xmlns="" id="{8C9D3F85-14EB-99D7-A5C4-FE28058ED536}"/>
                </a:ext>
              </a:extLst>
            </p:cNvPr>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3" name="Rectangle 55">
              <a:extLst>
                <a:ext uri="{FF2B5EF4-FFF2-40B4-BE49-F238E27FC236}">
                  <a16:creationId xmlns:a16="http://schemas.microsoft.com/office/drawing/2014/main" xmlns="" id="{684E54C7-B4D8-DFEB-C24B-7B95783AB837}"/>
                </a:ext>
              </a:extLst>
            </p:cNvPr>
            <p:cNvSpPr/>
            <p:nvPr/>
          </p:nvSpPr>
          <p:spPr>
            <a:xfrm>
              <a:off x="1100311"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A</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4" name="组合 39">
            <a:extLst>
              <a:ext uri="{FF2B5EF4-FFF2-40B4-BE49-F238E27FC236}">
                <a16:creationId xmlns:a16="http://schemas.microsoft.com/office/drawing/2014/main" xmlns="" id="{BB801A1A-F68F-2EC7-D269-32EB576044EF}"/>
              </a:ext>
            </a:extLst>
          </p:cNvPr>
          <p:cNvGrpSpPr/>
          <p:nvPr/>
        </p:nvGrpSpPr>
        <p:grpSpPr>
          <a:xfrm>
            <a:off x="2665632" y="3698357"/>
            <a:ext cx="1656184" cy="3174521"/>
            <a:chOff x="2719075" y="1766112"/>
            <a:chExt cx="1675000" cy="2557877"/>
          </a:xfrm>
          <a:solidFill>
            <a:schemeClr val="accent4">
              <a:lumMod val="40000"/>
              <a:lumOff val="60000"/>
            </a:schemeClr>
          </a:solidFill>
        </p:grpSpPr>
        <p:sp>
          <p:nvSpPr>
            <p:cNvPr id="35" name="Freeform: Shape 12">
              <a:extLst>
                <a:ext uri="{FF2B5EF4-FFF2-40B4-BE49-F238E27FC236}">
                  <a16:creationId xmlns:a16="http://schemas.microsoft.com/office/drawing/2014/main" xmlns="" id="{EEE0F1A7-88B4-D8B2-E393-6308A5C833DA}"/>
                </a:ext>
              </a:extLst>
            </p:cNvPr>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6" name="Rectangle 58">
              <a:extLst>
                <a:ext uri="{FF2B5EF4-FFF2-40B4-BE49-F238E27FC236}">
                  <a16:creationId xmlns:a16="http://schemas.microsoft.com/office/drawing/2014/main" xmlns="" id="{DD9450F2-9DE7-D6AA-0748-9C2FB061A982}"/>
                </a:ext>
              </a:extLst>
            </p:cNvPr>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B</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7" name="组合 40">
            <a:extLst>
              <a:ext uri="{FF2B5EF4-FFF2-40B4-BE49-F238E27FC236}">
                <a16:creationId xmlns:a16="http://schemas.microsoft.com/office/drawing/2014/main" xmlns="" id="{33AEE887-E3DC-3E82-D632-09B9AE8CDB99}"/>
              </a:ext>
            </a:extLst>
          </p:cNvPr>
          <p:cNvGrpSpPr/>
          <p:nvPr/>
        </p:nvGrpSpPr>
        <p:grpSpPr>
          <a:xfrm>
            <a:off x="4574614" y="3734755"/>
            <a:ext cx="1662399" cy="3138123"/>
            <a:chOff x="4695410" y="1766112"/>
            <a:chExt cx="1675001" cy="2557877"/>
          </a:xfrm>
          <a:solidFill>
            <a:srgbClr val="519259"/>
          </a:solidFill>
        </p:grpSpPr>
        <p:sp>
          <p:nvSpPr>
            <p:cNvPr id="38" name="Freeform: Shape 16">
              <a:extLst>
                <a:ext uri="{FF2B5EF4-FFF2-40B4-BE49-F238E27FC236}">
                  <a16:creationId xmlns:a16="http://schemas.microsoft.com/office/drawing/2014/main" xmlns="" id="{4EBAEB43-35CE-6194-C8C8-A17894C3499C}"/>
                </a:ext>
              </a:extLst>
            </p:cNvPr>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chemeClr val="accent4">
                <a:lumMod val="40000"/>
                <a:lumOff val="60000"/>
              </a:schemeClr>
            </a:solid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39" name="Rectangle 59">
              <a:extLst>
                <a:ext uri="{FF2B5EF4-FFF2-40B4-BE49-F238E27FC236}">
                  <a16:creationId xmlns:a16="http://schemas.microsoft.com/office/drawing/2014/main" xmlns="" id="{94E1447D-E81D-8262-305E-948E2A8C5DC6}"/>
                </a:ext>
              </a:extLst>
            </p:cNvPr>
            <p:cNvSpPr/>
            <p:nvPr/>
          </p:nvSpPr>
          <p:spPr>
            <a:xfrm>
              <a:off x="4996073" y="2296344"/>
              <a:ext cx="1061829" cy="346249"/>
            </a:xfrm>
            <a:prstGeom prst="rect">
              <a:avLst/>
            </a:prstGeom>
            <a:solidFill>
              <a:schemeClr val="accent4">
                <a:lumMod val="40000"/>
                <a:lumOff val="60000"/>
              </a:schemeClr>
            </a:solid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C</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40" name="组合 41">
            <a:extLst>
              <a:ext uri="{FF2B5EF4-FFF2-40B4-BE49-F238E27FC236}">
                <a16:creationId xmlns:a16="http://schemas.microsoft.com/office/drawing/2014/main" xmlns="" id="{26071F5E-9CB3-9E58-67C6-02474A4C6BBF}"/>
              </a:ext>
            </a:extLst>
          </p:cNvPr>
          <p:cNvGrpSpPr/>
          <p:nvPr/>
        </p:nvGrpSpPr>
        <p:grpSpPr>
          <a:xfrm>
            <a:off x="6818066" y="3683482"/>
            <a:ext cx="1752443" cy="3138123"/>
            <a:chOff x="6676192" y="2656756"/>
            <a:chExt cx="1384211" cy="2557877"/>
          </a:xfrm>
          <a:solidFill>
            <a:schemeClr val="accent4">
              <a:lumMod val="40000"/>
              <a:lumOff val="60000"/>
            </a:schemeClr>
          </a:solidFill>
        </p:grpSpPr>
        <p:sp>
          <p:nvSpPr>
            <p:cNvPr id="41" name="Freeform: Shape 20">
              <a:extLst>
                <a:ext uri="{FF2B5EF4-FFF2-40B4-BE49-F238E27FC236}">
                  <a16:creationId xmlns:a16="http://schemas.microsoft.com/office/drawing/2014/main" xmlns="" id="{E626731A-C277-FDE0-125C-0094CBC2061D}"/>
                </a:ext>
              </a:extLst>
            </p:cNvPr>
            <p:cNvSpPr/>
            <p:nvPr/>
          </p:nvSpPr>
          <p:spPr bwMode="auto">
            <a:xfrm>
              <a:off x="6676192" y="2656756"/>
              <a:ext cx="138421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0000FF"/>
                  </a:solidFill>
                  <a:latin typeface="Arial" panose="020B0604020202020204" pitchFamily="34" charset="0"/>
                  <a:ea typeface="Yeseva One" panose="00000500000000000000" charset="0"/>
                  <a:cs typeface="Arial" panose="020B0604020202020204" pitchFamily="34" charset="0"/>
                </a:rPr>
                <a:t>
</a:t>
              </a:r>
            </a:p>
          </p:txBody>
        </p:sp>
        <p:sp>
          <p:nvSpPr>
            <p:cNvPr id="42" name="Rectangle 60">
              <a:extLst>
                <a:ext uri="{FF2B5EF4-FFF2-40B4-BE49-F238E27FC236}">
                  <a16:creationId xmlns:a16="http://schemas.microsoft.com/office/drawing/2014/main" xmlns="" id="{35F89DF7-B315-1CCF-D0A7-9B20A3DDB3C9}"/>
                </a:ext>
              </a:extLst>
            </p:cNvPr>
            <p:cNvSpPr/>
            <p:nvPr/>
          </p:nvSpPr>
          <p:spPr>
            <a:xfrm>
              <a:off x="6862291" y="3204812"/>
              <a:ext cx="1061829" cy="346249"/>
            </a:xfrm>
            <a:prstGeom prst="rect">
              <a:avLst/>
            </a:prstGeom>
            <a:grpFill/>
          </p:spPr>
          <p:txBody>
            <a:bodyPr wrap="none">
              <a:noAutofit/>
            </a:bodyPr>
            <a:lstStyle/>
            <a:p>
              <a:pPr algn="ctr" defTabSz="1219170" fontAlgn="base">
                <a:spcBef>
                  <a:spcPct val="0"/>
                </a:spcBef>
                <a:spcAft>
                  <a:spcPct val="0"/>
                </a:spcAft>
              </a:pPr>
              <a:r>
                <a:rPr lang="en-US" altLang="zh-CN" sz="3600" b="1" dirty="0">
                  <a:latin typeface="Times New Roman" panose="02020603050405020304" pitchFamily="18" charset="0"/>
                  <a:ea typeface="Yeseva One" panose="00000500000000000000" charset="0"/>
                  <a:cs typeface="Times New Roman" panose="02020603050405020304" pitchFamily="18" charset="0"/>
                </a:rPr>
                <a:t>D</a:t>
              </a:r>
              <a:endParaRPr lang="zh-CN" altLang="en-US" sz="3600" b="1" dirty="0">
                <a:latin typeface="Times New Roman" panose="02020603050405020304" pitchFamily="18" charset="0"/>
                <a:ea typeface="Yeseva One" panose="00000500000000000000" charset="0"/>
                <a:cs typeface="Times New Roman" panose="02020603050405020304" pitchFamily="18" charset="0"/>
              </a:endParaRPr>
            </a:p>
          </p:txBody>
        </p:sp>
      </p:grpSp>
      <p:sp>
        <p:nvSpPr>
          <p:cNvPr id="43" name="TextBox 18">
            <a:extLst>
              <a:ext uri="{FF2B5EF4-FFF2-40B4-BE49-F238E27FC236}">
                <a16:creationId xmlns:a16="http://schemas.microsoft.com/office/drawing/2014/main" xmlns="" id="{3F61DCB7-B1C5-98D0-6F67-2A9731B6CB23}"/>
              </a:ext>
            </a:extLst>
          </p:cNvPr>
          <p:cNvSpPr txBox="1"/>
          <p:nvPr/>
        </p:nvSpPr>
        <p:spPr>
          <a:xfrm flipH="1">
            <a:off x="258474" y="264934"/>
            <a:ext cx="8985406" cy="830997"/>
          </a:xfrm>
          <a:prstGeom prst="rect">
            <a:avLst/>
          </a:prstGeom>
          <a:noFill/>
        </p:spPr>
        <p:txBody>
          <a:bodyPr wrap="square" rtlCol="0">
            <a:spAutoFit/>
          </a:bodyPr>
          <a:lstStyle/>
          <a:p>
            <a:pPr>
              <a:buFont typeface="Arial" panose="020B0604020202020204" pitchFamily="34" charset="0"/>
              <a:buNone/>
            </a:pPr>
            <a:r>
              <a:rPr lang="en-US" altLang="en-US" sz="2400" b="1" u="sng" dirty="0">
                <a:latin typeface="Times New Roman" pitchFamily="18" charset="0"/>
                <a:cs typeface="Times New Roman" pitchFamily="18" charset="0"/>
              </a:rPr>
              <a:t>Câu 5:</a:t>
            </a:r>
            <a:r>
              <a:rPr lang="en-US" altLang="en-US" sz="2400" b="1" dirty="0">
                <a:latin typeface="Times New Roman" pitchFamily="18" charset="0"/>
                <a:cs typeface="Times New Roman" pitchFamily="18" charset="0"/>
              </a:rPr>
              <a:t> </a:t>
            </a:r>
            <a:r>
              <a:rPr lang="en-US" altLang="en-US" sz="2400" b="1" dirty="0" smtClean="0">
                <a:latin typeface="Times New Roman" pitchFamily="18" charset="0"/>
                <a:cs typeface="Times New Roman" pitchFamily="18" charset="0"/>
              </a:rPr>
              <a:t>Người nghệ sĩ chơi đàn muốm âm thanh dây đàn nghe to hơn cần làm gì?</a:t>
            </a:r>
            <a:endParaRPr lang="en-US" altLang="en-US" sz="2400" b="1" dirty="0">
              <a:latin typeface="Times New Roman" pitchFamily="18" charset="0"/>
              <a:cs typeface="Times New Roman" pitchFamily="18" charset="0"/>
            </a:endParaRPr>
          </a:p>
        </p:txBody>
      </p:sp>
      <p:sp>
        <p:nvSpPr>
          <p:cNvPr id="44" name="TextBox 18">
            <a:extLst>
              <a:ext uri="{FF2B5EF4-FFF2-40B4-BE49-F238E27FC236}">
                <a16:creationId xmlns:a16="http://schemas.microsoft.com/office/drawing/2014/main" xmlns="" id="{FDF2EBCD-F9C4-ED82-F9A0-DB7192176851}"/>
              </a:ext>
            </a:extLst>
          </p:cNvPr>
          <p:cNvSpPr txBox="1"/>
          <p:nvPr/>
        </p:nvSpPr>
        <p:spPr>
          <a:xfrm flipH="1">
            <a:off x="739433" y="5480164"/>
            <a:ext cx="1352969" cy="120032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err="1">
                <a:solidFill>
                  <a:schemeClr val="tx1"/>
                </a:solidFill>
                <a:latin typeface="Times New Roman" pitchFamily="18" charset="0"/>
                <a:cs typeface="Times New Roman" pitchFamily="18" charset="0"/>
              </a:rPr>
              <a:t>Gảy</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mạnh</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dây</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đàn</a:t>
            </a:r>
            <a:endParaRPr lang="en-US" dirty="0">
              <a:solidFill>
                <a:schemeClr val="tx1"/>
              </a:solidFill>
              <a:latin typeface="Times New Roman" pitchFamily="18" charset="0"/>
              <a:cs typeface="Times New Roman" pitchFamily="18" charset="0"/>
            </a:endParaRPr>
          </a:p>
        </p:txBody>
      </p:sp>
      <p:sp>
        <p:nvSpPr>
          <p:cNvPr id="45" name="TextBox 18">
            <a:extLst>
              <a:ext uri="{FF2B5EF4-FFF2-40B4-BE49-F238E27FC236}">
                <a16:creationId xmlns:a16="http://schemas.microsoft.com/office/drawing/2014/main" xmlns="" id="{038F5BC3-6564-6BE8-8E38-B64B247B8066}"/>
              </a:ext>
            </a:extLst>
          </p:cNvPr>
          <p:cNvSpPr txBox="1"/>
          <p:nvPr/>
        </p:nvSpPr>
        <p:spPr>
          <a:xfrm flipH="1">
            <a:off x="2634429" y="5673147"/>
            <a:ext cx="1656184" cy="830997"/>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err="1">
                <a:solidFill>
                  <a:schemeClr val="tx1"/>
                </a:solidFill>
                <a:latin typeface="Times New Roman" pitchFamily="18" charset="0"/>
                <a:cs typeface="Times New Roman" pitchFamily="18" charset="0"/>
              </a:rPr>
              <a:t>Gảy</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nhẹ</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dây</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đàn</a:t>
            </a:r>
            <a:endParaRPr lang="en-US" sz="2400" dirty="0">
              <a:solidFill>
                <a:schemeClr val="tx1"/>
              </a:solidFill>
              <a:latin typeface="Times New Roman" pitchFamily="18" charset="0"/>
              <a:cs typeface="Times New Roman" pitchFamily="18" charset="0"/>
            </a:endParaRPr>
          </a:p>
        </p:txBody>
      </p:sp>
      <p:sp>
        <p:nvSpPr>
          <p:cNvPr id="46" name="TextBox 18">
            <a:extLst>
              <a:ext uri="{FF2B5EF4-FFF2-40B4-BE49-F238E27FC236}">
                <a16:creationId xmlns:a16="http://schemas.microsoft.com/office/drawing/2014/main" xmlns="" id="{B08EA0EA-4730-88A6-ED5C-7F69260B4FCA}"/>
              </a:ext>
            </a:extLst>
          </p:cNvPr>
          <p:cNvSpPr txBox="1"/>
          <p:nvPr/>
        </p:nvSpPr>
        <p:spPr>
          <a:xfrm flipH="1">
            <a:off x="4657725" y="5465784"/>
            <a:ext cx="1353759" cy="120032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err="1">
                <a:solidFill>
                  <a:schemeClr val="tx1"/>
                </a:solidFill>
                <a:latin typeface="Times New Roman" pitchFamily="18" charset="0"/>
                <a:cs typeface="Times New Roman" pitchFamily="18" charset="0"/>
              </a:rPr>
              <a:t>Giữ</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nguyên</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dây</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đàn</a:t>
            </a:r>
            <a:endParaRPr lang="en-US" sz="2400" dirty="0">
              <a:solidFill>
                <a:schemeClr val="tx1"/>
              </a:solidFill>
              <a:latin typeface="Times New Roman" pitchFamily="18" charset="0"/>
              <a:cs typeface="Times New Roman" pitchFamily="18" charset="0"/>
            </a:endParaRPr>
          </a:p>
        </p:txBody>
      </p:sp>
      <p:sp>
        <p:nvSpPr>
          <p:cNvPr id="47" name="TextBox 18">
            <a:extLst>
              <a:ext uri="{FF2B5EF4-FFF2-40B4-BE49-F238E27FC236}">
                <a16:creationId xmlns:a16="http://schemas.microsoft.com/office/drawing/2014/main" xmlns="" id="{5DC0522E-FE9D-B57C-1963-67C424B1909D}"/>
              </a:ext>
            </a:extLst>
          </p:cNvPr>
          <p:cNvSpPr txBox="1"/>
          <p:nvPr/>
        </p:nvSpPr>
        <p:spPr>
          <a:xfrm flipH="1">
            <a:off x="6772084" y="5488480"/>
            <a:ext cx="1752442" cy="120032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altLang="en-US" sz="2400" b="1" dirty="0" err="1">
                <a:solidFill>
                  <a:schemeClr val="tx1"/>
                </a:solidFill>
                <a:latin typeface="Times New Roman" pitchFamily="18" charset="0"/>
                <a:cs typeface="Times New Roman" pitchFamily="18" charset="0"/>
              </a:rPr>
              <a:t>Dừng</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lại</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không</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chơi</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đàn</a:t>
            </a:r>
            <a:r>
              <a:rPr lang="en-US" altLang="en-US" sz="2400" b="1" dirty="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pic>
        <p:nvPicPr>
          <p:cNvPr id="52" name="Picture 51">
            <a:extLst>
              <a:ext uri="{FF2B5EF4-FFF2-40B4-BE49-F238E27FC236}">
                <a16:creationId xmlns:a16="http://schemas.microsoft.com/office/drawing/2014/main" xmlns="" id="{3DA19646-7A2C-B203-D443-9A4AC28A42E9}"/>
              </a:ext>
            </a:extLst>
          </p:cNvPr>
          <p:cNvPicPr>
            <a:picLocks noChangeAspect="1"/>
          </p:cNvPicPr>
          <p:nvPr/>
        </p:nvPicPr>
        <p:blipFill>
          <a:blip r:embed="rId2"/>
          <a:stretch>
            <a:fillRect/>
          </a:stretch>
        </p:blipFill>
        <p:spPr>
          <a:xfrm>
            <a:off x="928194" y="4067684"/>
            <a:ext cx="975445" cy="1079086"/>
          </a:xfrm>
          <a:prstGeom prst="rect">
            <a:avLst/>
          </a:prstGeom>
        </p:spPr>
      </p:pic>
      <p:pic>
        <p:nvPicPr>
          <p:cNvPr id="53" name="Picture 52">
            <a:extLst>
              <a:ext uri="{FF2B5EF4-FFF2-40B4-BE49-F238E27FC236}">
                <a16:creationId xmlns:a16="http://schemas.microsoft.com/office/drawing/2014/main" xmlns="" id="{7BA858CC-8EF1-D01A-9729-05D2E7EC84AD}"/>
              </a:ext>
            </a:extLst>
          </p:cNvPr>
          <p:cNvPicPr>
            <a:picLocks noChangeAspect="1"/>
          </p:cNvPicPr>
          <p:nvPr/>
        </p:nvPicPr>
        <p:blipFill>
          <a:blip r:embed="rId3"/>
          <a:stretch>
            <a:fillRect/>
          </a:stretch>
        </p:blipFill>
        <p:spPr>
          <a:xfrm>
            <a:off x="2088090" y="1430807"/>
            <a:ext cx="4380741" cy="1798353"/>
          </a:xfrm>
          <a:prstGeom prst="rect">
            <a:avLst/>
          </a:prstGeom>
        </p:spPr>
      </p:pic>
    </p:spTree>
    <p:extLst>
      <p:ext uri="{BB962C8B-B14F-4D97-AF65-F5344CB8AC3E}">
        <p14:creationId xmlns:p14="http://schemas.microsoft.com/office/powerpoint/2010/main" val="30774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92685" y="2335043"/>
            <a:ext cx="1452563" cy="951927"/>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defTabSz="912114">
              <a:spcBef>
                <a:spcPct val="50000"/>
              </a:spcBef>
              <a:buFont typeface="Arial" panose="020B0604020202020204" pitchFamily="34" charset="0"/>
              <a:buNone/>
              <a:defRPr/>
            </a:pPr>
            <a:r>
              <a:rPr lang="en-US" altLang="en-US" sz="2793" b="1" dirty="0" err="1">
                <a:solidFill>
                  <a:schemeClr val="tx1"/>
                </a:solidFill>
                <a:latin typeface="Times New Roman" pitchFamily="18" charset="0"/>
                <a:cs typeface="Times New Roman" pitchFamily="18" charset="0"/>
              </a:rPr>
              <a:t>Vật</a:t>
            </a:r>
            <a:r>
              <a:rPr lang="en-US" altLang="en-US" sz="2793" b="1" dirty="0">
                <a:solidFill>
                  <a:schemeClr val="tx1"/>
                </a:solidFill>
                <a:latin typeface="Times New Roman" pitchFamily="18" charset="0"/>
                <a:cs typeface="Times New Roman" pitchFamily="18" charset="0"/>
              </a:rPr>
              <a:t> </a:t>
            </a:r>
            <a:r>
              <a:rPr lang="en-US" altLang="en-US" sz="2793" b="1" dirty="0" err="1">
                <a:solidFill>
                  <a:schemeClr val="tx1"/>
                </a:solidFill>
                <a:latin typeface="Times New Roman" pitchFamily="18" charset="0"/>
                <a:cs typeface="Times New Roman" pitchFamily="18" charset="0"/>
              </a:rPr>
              <a:t>dao</a:t>
            </a:r>
            <a:r>
              <a:rPr lang="en-US" altLang="en-US" sz="2793" b="1" dirty="0">
                <a:solidFill>
                  <a:schemeClr val="tx1"/>
                </a:solidFill>
                <a:latin typeface="Times New Roman" pitchFamily="18" charset="0"/>
                <a:cs typeface="Times New Roman" pitchFamily="18" charset="0"/>
              </a:rPr>
              <a:t> </a:t>
            </a:r>
            <a:r>
              <a:rPr lang="en-US" altLang="en-US" sz="2793" b="1" dirty="0" err="1">
                <a:solidFill>
                  <a:schemeClr val="tx1"/>
                </a:solidFill>
                <a:latin typeface="Times New Roman" pitchFamily="18" charset="0"/>
                <a:cs typeface="Times New Roman" pitchFamily="18" charset="0"/>
              </a:rPr>
              <a:t>động</a:t>
            </a:r>
            <a:endParaRPr lang="en-US" altLang="en-US" sz="2793" b="1" dirty="0">
              <a:solidFill>
                <a:schemeClr val="tx1"/>
              </a:solidFill>
              <a:latin typeface="Times New Roman" pitchFamily="18" charset="0"/>
              <a:cs typeface="Times New Roman" pitchFamily="18" charset="0"/>
            </a:endParaRPr>
          </a:p>
        </p:txBody>
      </p:sp>
      <p:sp>
        <p:nvSpPr>
          <p:cNvPr id="5" name="AutoShape 20"/>
          <p:cNvSpPr>
            <a:spLocks/>
          </p:cNvSpPr>
          <p:nvPr/>
        </p:nvSpPr>
        <p:spPr bwMode="auto">
          <a:xfrm>
            <a:off x="1645248" y="1143000"/>
            <a:ext cx="565150" cy="3505200"/>
          </a:xfrm>
          <a:prstGeom prst="leftBrace">
            <a:avLst>
              <a:gd name="adj1" fmla="val 23807"/>
              <a:gd name="adj2" fmla="val 49218"/>
            </a:avLst>
          </a:prstGeom>
          <a:noFill/>
          <a:ln w="28575">
            <a:solidFill>
              <a:srgbClr val="FF0000"/>
            </a:solidFill>
            <a:round/>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defTabSz="912114">
              <a:spcBef>
                <a:spcPct val="0"/>
              </a:spcBef>
              <a:buFont typeface="Arial" panose="020B0604020202020204" pitchFamily="34" charset="0"/>
              <a:buNone/>
              <a:defRPr/>
            </a:pPr>
            <a:endParaRPr lang="en-US" altLang="en-US" sz="2793" b="1">
              <a:solidFill>
                <a:prstClr val="black"/>
              </a:solidFill>
              <a:latin typeface="Times New Roman" pitchFamily="18" charset="0"/>
              <a:cs typeface="Times New Roman" pitchFamily="18" charset="0"/>
            </a:endParaRPr>
          </a:p>
        </p:txBody>
      </p:sp>
      <p:sp>
        <p:nvSpPr>
          <p:cNvPr id="6" name="Text Box 24"/>
          <p:cNvSpPr txBox="1">
            <a:spLocks noChangeArrowheads="1"/>
          </p:cNvSpPr>
          <p:nvPr/>
        </p:nvSpPr>
        <p:spPr bwMode="auto">
          <a:xfrm>
            <a:off x="2402469" y="2924024"/>
            <a:ext cx="1216025" cy="522288"/>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defTabSz="912114">
              <a:spcBef>
                <a:spcPct val="50000"/>
              </a:spcBef>
              <a:buFont typeface="Arial" panose="020B0604020202020204" pitchFamily="34" charset="0"/>
              <a:buNone/>
              <a:defRPr/>
            </a:pPr>
            <a:r>
              <a:rPr lang="en-US" altLang="en-US" sz="2793" b="1" dirty="0" err="1">
                <a:solidFill>
                  <a:prstClr val="black"/>
                </a:solidFill>
                <a:latin typeface="Times New Roman" pitchFamily="18" charset="0"/>
                <a:cs typeface="Times New Roman" pitchFamily="18" charset="0"/>
              </a:rPr>
              <a:t>Mạnh</a:t>
            </a:r>
            <a:endParaRPr lang="en-US" altLang="en-US" sz="2793" b="1" dirty="0">
              <a:solidFill>
                <a:prstClr val="black"/>
              </a:solidFill>
              <a:latin typeface="Times New Roman" pitchFamily="18" charset="0"/>
              <a:cs typeface="Times New Roman" pitchFamily="18" charset="0"/>
            </a:endParaRPr>
          </a:p>
        </p:txBody>
      </p:sp>
      <p:sp>
        <p:nvSpPr>
          <p:cNvPr id="7" name="Text Box 28"/>
          <p:cNvSpPr txBox="1">
            <a:spLocks noChangeArrowheads="1"/>
          </p:cNvSpPr>
          <p:nvPr/>
        </p:nvSpPr>
        <p:spPr bwMode="auto">
          <a:xfrm>
            <a:off x="4328923" y="2302266"/>
            <a:ext cx="1162570" cy="1811522"/>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defTabSz="912114">
              <a:spcBef>
                <a:spcPct val="50000"/>
              </a:spcBef>
              <a:buFont typeface="Arial" panose="020B0604020202020204" pitchFamily="34" charset="0"/>
              <a:buNone/>
              <a:defRPr/>
            </a:pPr>
            <a:r>
              <a:rPr lang="en-US" altLang="en-US" sz="2793" i="1" dirty="0" err="1">
                <a:solidFill>
                  <a:schemeClr val="tx1"/>
                </a:solidFill>
                <a:latin typeface="Times New Roman" pitchFamily="18" charset="0"/>
                <a:cs typeface="Times New Roman" pitchFamily="18" charset="0"/>
              </a:rPr>
              <a:t>Biên</a:t>
            </a:r>
            <a:r>
              <a:rPr lang="en-US" altLang="en-US" sz="2793" i="1" dirty="0">
                <a:solidFill>
                  <a:schemeClr val="tx1"/>
                </a:solidFill>
                <a:latin typeface="Times New Roman" pitchFamily="18" charset="0"/>
                <a:cs typeface="Times New Roman" pitchFamily="18" charset="0"/>
              </a:rPr>
              <a:t> </a:t>
            </a:r>
            <a:r>
              <a:rPr lang="en-US" altLang="en-US" sz="2793" i="1" dirty="0" err="1">
                <a:solidFill>
                  <a:schemeClr val="tx1"/>
                </a:solidFill>
                <a:latin typeface="Times New Roman" pitchFamily="18" charset="0"/>
                <a:cs typeface="Times New Roman" pitchFamily="18" charset="0"/>
              </a:rPr>
              <a:t>độ</a:t>
            </a:r>
            <a:r>
              <a:rPr lang="en-US" altLang="en-US" sz="2793" i="1" dirty="0">
                <a:solidFill>
                  <a:schemeClr val="tx1"/>
                </a:solidFill>
                <a:latin typeface="Times New Roman" pitchFamily="18" charset="0"/>
                <a:cs typeface="Times New Roman" pitchFamily="18" charset="0"/>
              </a:rPr>
              <a:t> </a:t>
            </a:r>
            <a:r>
              <a:rPr lang="en-US" altLang="en-US" sz="2793" i="1" dirty="0" err="1">
                <a:solidFill>
                  <a:schemeClr val="tx1"/>
                </a:solidFill>
                <a:latin typeface="Times New Roman" pitchFamily="18" charset="0"/>
                <a:cs typeface="Times New Roman" pitchFamily="18" charset="0"/>
              </a:rPr>
              <a:t>dao</a:t>
            </a:r>
            <a:r>
              <a:rPr lang="en-US" altLang="en-US" sz="2793" i="1" dirty="0">
                <a:solidFill>
                  <a:schemeClr val="tx1"/>
                </a:solidFill>
                <a:latin typeface="Times New Roman" pitchFamily="18" charset="0"/>
                <a:cs typeface="Times New Roman" pitchFamily="18" charset="0"/>
              </a:rPr>
              <a:t> </a:t>
            </a:r>
            <a:r>
              <a:rPr lang="en-US" altLang="en-US" sz="2793" i="1" dirty="0" err="1">
                <a:solidFill>
                  <a:schemeClr val="tx1"/>
                </a:solidFill>
                <a:latin typeface="Times New Roman" pitchFamily="18" charset="0"/>
                <a:cs typeface="Times New Roman" pitchFamily="18" charset="0"/>
              </a:rPr>
              <a:t>động</a:t>
            </a:r>
            <a:r>
              <a:rPr lang="en-US" altLang="en-US" sz="2793" i="1" dirty="0">
                <a:solidFill>
                  <a:schemeClr val="tx1"/>
                </a:solidFill>
                <a:latin typeface="Times New Roman" pitchFamily="18" charset="0"/>
                <a:cs typeface="Times New Roman" pitchFamily="18" charset="0"/>
              </a:rPr>
              <a:t> </a:t>
            </a:r>
            <a:r>
              <a:rPr lang="en-US" altLang="en-US" sz="2793" b="1" i="1" dirty="0" err="1">
                <a:solidFill>
                  <a:schemeClr val="tx1"/>
                </a:solidFill>
                <a:latin typeface="Times New Roman" pitchFamily="18" charset="0"/>
                <a:cs typeface="Times New Roman" pitchFamily="18" charset="0"/>
              </a:rPr>
              <a:t>lớn</a:t>
            </a:r>
            <a:endParaRPr lang="en-US" altLang="en-US" sz="2793" b="1" i="1" dirty="0">
              <a:solidFill>
                <a:srgbClr val="00FF00"/>
              </a:solidFill>
              <a:latin typeface="Times New Roman" pitchFamily="18" charset="0"/>
              <a:cs typeface="Times New Roman" pitchFamily="18" charset="0"/>
            </a:endParaRPr>
          </a:p>
        </p:txBody>
      </p:sp>
      <p:grpSp>
        <p:nvGrpSpPr>
          <p:cNvPr id="8" name="Nhóm 31"/>
          <p:cNvGrpSpPr>
            <a:grpSpLocks/>
          </p:cNvGrpSpPr>
          <p:nvPr/>
        </p:nvGrpSpPr>
        <p:grpSpPr bwMode="auto">
          <a:xfrm>
            <a:off x="2402469" y="5046478"/>
            <a:ext cx="5497721" cy="1811522"/>
            <a:chOff x="2950359" y="2837433"/>
            <a:chExt cx="5510954" cy="1817186"/>
          </a:xfrm>
        </p:grpSpPr>
        <p:sp>
          <p:nvSpPr>
            <p:cNvPr id="9" name="Text Box 25"/>
            <p:cNvSpPr txBox="1">
              <a:spLocks noChangeArrowheads="1"/>
            </p:cNvSpPr>
            <p:nvPr/>
          </p:nvSpPr>
          <p:spPr bwMode="auto">
            <a:xfrm>
              <a:off x="2950359" y="3682079"/>
              <a:ext cx="1241238" cy="523921"/>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defTabSz="912114">
                <a:spcBef>
                  <a:spcPct val="50000"/>
                </a:spcBef>
                <a:buFont typeface="Arial" panose="020B0604020202020204" pitchFamily="34" charset="0"/>
                <a:buNone/>
                <a:defRPr/>
              </a:pPr>
              <a:r>
                <a:rPr lang="en-US" altLang="en-US" sz="2793" b="1" dirty="0">
                  <a:solidFill>
                    <a:prstClr val="black"/>
                  </a:solidFill>
                  <a:latin typeface="Times New Roman" pitchFamily="18" charset="0"/>
                  <a:cs typeface="Times New Roman" pitchFamily="18" charset="0"/>
                </a:rPr>
                <a:t>Yếu</a:t>
              </a:r>
            </a:p>
          </p:txBody>
        </p:sp>
        <p:sp>
          <p:nvSpPr>
            <p:cNvPr id="10" name="Text Box 29"/>
            <p:cNvSpPr txBox="1">
              <a:spLocks noChangeArrowheads="1"/>
            </p:cNvSpPr>
            <p:nvPr/>
          </p:nvSpPr>
          <p:spPr bwMode="auto">
            <a:xfrm>
              <a:off x="4850207" y="2837433"/>
              <a:ext cx="1196670" cy="1817186"/>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defTabSz="912114">
                <a:spcBef>
                  <a:spcPct val="50000"/>
                </a:spcBef>
                <a:buNone/>
                <a:defRPr/>
              </a:pPr>
              <a:r>
                <a:rPr lang="en-US" altLang="en-US" sz="2793" i="1" dirty="0" err="1">
                  <a:solidFill>
                    <a:schemeClr val="tx1"/>
                  </a:solidFill>
                  <a:latin typeface="Times New Roman" pitchFamily="18" charset="0"/>
                  <a:cs typeface="Times New Roman" pitchFamily="18" charset="0"/>
                </a:rPr>
                <a:t>Biên</a:t>
              </a:r>
              <a:r>
                <a:rPr lang="en-US" altLang="en-US" sz="2793" i="1" dirty="0">
                  <a:solidFill>
                    <a:schemeClr val="tx1"/>
                  </a:solidFill>
                  <a:latin typeface="Times New Roman" pitchFamily="18" charset="0"/>
                  <a:cs typeface="Times New Roman" pitchFamily="18" charset="0"/>
                </a:rPr>
                <a:t> </a:t>
              </a:r>
              <a:r>
                <a:rPr lang="en-US" altLang="en-US" sz="2793" i="1" dirty="0" err="1">
                  <a:solidFill>
                    <a:schemeClr val="tx1"/>
                  </a:solidFill>
                  <a:latin typeface="Times New Roman" pitchFamily="18" charset="0"/>
                  <a:cs typeface="Times New Roman" pitchFamily="18" charset="0"/>
                </a:rPr>
                <a:t>độ</a:t>
              </a:r>
              <a:r>
                <a:rPr lang="en-US" altLang="en-US" sz="2793" i="1" dirty="0">
                  <a:solidFill>
                    <a:schemeClr val="tx1"/>
                  </a:solidFill>
                  <a:latin typeface="Times New Roman" pitchFamily="18" charset="0"/>
                  <a:cs typeface="Times New Roman" pitchFamily="18" charset="0"/>
                </a:rPr>
                <a:t> </a:t>
              </a:r>
              <a:r>
                <a:rPr lang="en-US" altLang="en-US" sz="2793" i="1" dirty="0" err="1">
                  <a:solidFill>
                    <a:schemeClr val="tx1"/>
                  </a:solidFill>
                  <a:latin typeface="Times New Roman" pitchFamily="18" charset="0"/>
                  <a:cs typeface="Times New Roman" pitchFamily="18" charset="0"/>
                </a:rPr>
                <a:t>dao</a:t>
              </a:r>
              <a:r>
                <a:rPr lang="en-US" altLang="en-US" sz="2793" i="1" dirty="0">
                  <a:solidFill>
                    <a:schemeClr val="tx1"/>
                  </a:solidFill>
                  <a:latin typeface="Times New Roman" pitchFamily="18" charset="0"/>
                  <a:cs typeface="Times New Roman" pitchFamily="18" charset="0"/>
                </a:rPr>
                <a:t> </a:t>
              </a:r>
              <a:r>
                <a:rPr lang="en-US" altLang="en-US" sz="2793" i="1" dirty="0" err="1">
                  <a:solidFill>
                    <a:schemeClr val="tx1"/>
                  </a:solidFill>
                  <a:latin typeface="Times New Roman" pitchFamily="18" charset="0"/>
                  <a:cs typeface="Times New Roman" pitchFamily="18" charset="0"/>
                </a:rPr>
                <a:t>động</a:t>
              </a:r>
              <a:r>
                <a:rPr lang="en-US" altLang="en-US" sz="2793" i="1" dirty="0">
                  <a:solidFill>
                    <a:schemeClr val="tx1"/>
                  </a:solidFill>
                  <a:latin typeface="Times New Roman" pitchFamily="18" charset="0"/>
                  <a:cs typeface="Times New Roman" pitchFamily="18" charset="0"/>
                </a:rPr>
                <a:t> </a:t>
              </a:r>
              <a:r>
                <a:rPr lang="en-US" altLang="en-US" sz="2793" b="1" i="1" dirty="0" err="1">
                  <a:solidFill>
                    <a:schemeClr val="tx1"/>
                  </a:solidFill>
                  <a:latin typeface="Times New Roman" pitchFamily="18" charset="0"/>
                  <a:cs typeface="Times New Roman" pitchFamily="18" charset="0"/>
                </a:rPr>
                <a:t>nhỏ</a:t>
              </a:r>
              <a:endParaRPr lang="en-US" altLang="en-US" sz="2793" b="1" i="1" dirty="0">
                <a:solidFill>
                  <a:srgbClr val="00FF00"/>
                </a:solidFill>
                <a:latin typeface="Times New Roman" pitchFamily="18" charset="0"/>
                <a:cs typeface="Times New Roman" pitchFamily="18" charset="0"/>
              </a:endParaRPr>
            </a:p>
          </p:txBody>
        </p:sp>
        <p:sp>
          <p:nvSpPr>
            <p:cNvPr id="11" name="Text Box 33"/>
            <p:cNvSpPr txBox="1">
              <a:spLocks noChangeArrowheads="1"/>
            </p:cNvSpPr>
            <p:nvPr/>
          </p:nvSpPr>
          <p:spPr bwMode="auto">
            <a:xfrm>
              <a:off x="7247134" y="2989357"/>
              <a:ext cx="1214179" cy="1385443"/>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defTabSz="912114">
                <a:spcBef>
                  <a:spcPct val="50000"/>
                </a:spcBef>
                <a:buNone/>
                <a:defRPr/>
              </a:pPr>
              <a:r>
                <a:rPr lang="en-US" altLang="en-US" sz="2793" dirty="0" err="1">
                  <a:solidFill>
                    <a:schemeClr val="tx1"/>
                  </a:solidFill>
                  <a:latin typeface="Times New Roman" pitchFamily="18" charset="0"/>
                  <a:cs typeface="Times New Roman" pitchFamily="18" charset="0"/>
                </a:rPr>
                <a:t>Âm</a:t>
              </a:r>
              <a:r>
                <a:rPr lang="en-US" altLang="en-US" sz="2793" dirty="0">
                  <a:solidFill>
                    <a:schemeClr val="tx1"/>
                  </a:solidFill>
                  <a:latin typeface="Times New Roman" pitchFamily="18" charset="0"/>
                  <a:cs typeface="Times New Roman" pitchFamily="18" charset="0"/>
                </a:rPr>
                <a:t> </a:t>
              </a:r>
              <a:r>
                <a:rPr lang="en-US" altLang="en-US" sz="2793" dirty="0" err="1">
                  <a:solidFill>
                    <a:schemeClr val="tx1"/>
                  </a:solidFill>
                  <a:latin typeface="Times New Roman" pitchFamily="18" charset="0"/>
                  <a:cs typeface="Times New Roman" pitchFamily="18" charset="0"/>
                </a:rPr>
                <a:t>phát</a:t>
              </a:r>
              <a:r>
                <a:rPr lang="en-US" altLang="en-US" sz="2793" dirty="0">
                  <a:solidFill>
                    <a:schemeClr val="tx1"/>
                  </a:solidFill>
                  <a:latin typeface="Times New Roman" pitchFamily="18" charset="0"/>
                  <a:cs typeface="Times New Roman" pitchFamily="18" charset="0"/>
                </a:rPr>
                <a:t> </a:t>
              </a:r>
              <a:r>
                <a:rPr lang="en-US" altLang="en-US" sz="2793" dirty="0" err="1">
                  <a:solidFill>
                    <a:schemeClr val="tx1"/>
                  </a:solidFill>
                  <a:latin typeface="Times New Roman" pitchFamily="18" charset="0"/>
                  <a:cs typeface="Times New Roman" pitchFamily="18" charset="0"/>
                </a:rPr>
                <a:t>ra</a:t>
              </a:r>
              <a:r>
                <a:rPr lang="en-US" altLang="en-US" sz="2793" dirty="0">
                  <a:solidFill>
                    <a:schemeClr val="tx1"/>
                  </a:solidFill>
                  <a:latin typeface="Times New Roman" pitchFamily="18" charset="0"/>
                  <a:cs typeface="Times New Roman" pitchFamily="18" charset="0"/>
                </a:rPr>
                <a:t> </a:t>
              </a:r>
              <a:r>
                <a:rPr lang="en-US" altLang="en-US" sz="2793" b="1" dirty="0" err="1">
                  <a:solidFill>
                    <a:schemeClr val="tx1"/>
                  </a:solidFill>
                  <a:latin typeface="Times New Roman" pitchFamily="18" charset="0"/>
                  <a:cs typeface="Times New Roman" pitchFamily="18" charset="0"/>
                </a:rPr>
                <a:t>nhỏ</a:t>
              </a:r>
              <a:endParaRPr lang="en-US" altLang="en-US" sz="2793" b="1" dirty="0">
                <a:solidFill>
                  <a:schemeClr val="tx1"/>
                </a:solidFill>
                <a:latin typeface="Times New Roman" pitchFamily="18" charset="0"/>
                <a:cs typeface="Times New Roman" pitchFamily="18" charset="0"/>
              </a:endParaRPr>
            </a:p>
          </p:txBody>
        </p:sp>
      </p:grpSp>
      <p:sp>
        <p:nvSpPr>
          <p:cNvPr id="12" name="Text Box 32"/>
          <p:cNvSpPr txBox="1">
            <a:spLocks noChangeArrowheads="1"/>
          </p:cNvSpPr>
          <p:nvPr/>
        </p:nvSpPr>
        <p:spPr bwMode="auto">
          <a:xfrm>
            <a:off x="6688927" y="2494305"/>
            <a:ext cx="1209675" cy="1381726"/>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defTabSz="912114">
              <a:spcBef>
                <a:spcPct val="50000"/>
              </a:spcBef>
              <a:buFont typeface="Arial" panose="020B0604020202020204" pitchFamily="34" charset="0"/>
              <a:buNone/>
              <a:defRPr/>
            </a:pPr>
            <a:r>
              <a:rPr lang="en-US" altLang="en-US" sz="2793" dirty="0" err="1">
                <a:solidFill>
                  <a:schemeClr val="tx1"/>
                </a:solidFill>
                <a:latin typeface="Times New Roman" pitchFamily="18" charset="0"/>
                <a:cs typeface="Times New Roman" pitchFamily="18" charset="0"/>
              </a:rPr>
              <a:t>Âm</a:t>
            </a:r>
            <a:r>
              <a:rPr lang="en-US" altLang="en-US" sz="2793" dirty="0">
                <a:solidFill>
                  <a:schemeClr val="tx1"/>
                </a:solidFill>
                <a:latin typeface="Times New Roman" pitchFamily="18" charset="0"/>
                <a:cs typeface="Times New Roman" pitchFamily="18" charset="0"/>
              </a:rPr>
              <a:t> </a:t>
            </a:r>
            <a:r>
              <a:rPr lang="en-US" altLang="en-US" sz="2793" dirty="0" err="1">
                <a:solidFill>
                  <a:schemeClr val="tx1"/>
                </a:solidFill>
                <a:latin typeface="Times New Roman" pitchFamily="18" charset="0"/>
                <a:cs typeface="Times New Roman" pitchFamily="18" charset="0"/>
              </a:rPr>
              <a:t>phát</a:t>
            </a:r>
            <a:r>
              <a:rPr lang="en-US" altLang="en-US" sz="2793" dirty="0">
                <a:solidFill>
                  <a:schemeClr val="tx1"/>
                </a:solidFill>
                <a:latin typeface="Times New Roman" pitchFamily="18" charset="0"/>
                <a:cs typeface="Times New Roman" pitchFamily="18" charset="0"/>
              </a:rPr>
              <a:t> </a:t>
            </a:r>
            <a:r>
              <a:rPr lang="en-US" altLang="en-US" sz="2793" dirty="0" err="1">
                <a:solidFill>
                  <a:schemeClr val="tx1"/>
                </a:solidFill>
                <a:latin typeface="Times New Roman" pitchFamily="18" charset="0"/>
                <a:cs typeface="Times New Roman" pitchFamily="18" charset="0"/>
              </a:rPr>
              <a:t>ra</a:t>
            </a:r>
            <a:r>
              <a:rPr lang="en-US" altLang="en-US" sz="2793" dirty="0">
                <a:solidFill>
                  <a:schemeClr val="tx1"/>
                </a:solidFill>
                <a:latin typeface="Times New Roman" pitchFamily="18" charset="0"/>
                <a:cs typeface="Times New Roman" pitchFamily="18" charset="0"/>
              </a:rPr>
              <a:t> </a:t>
            </a:r>
            <a:r>
              <a:rPr lang="en-US" altLang="en-US" sz="2793" b="1" dirty="0">
                <a:solidFill>
                  <a:schemeClr val="tx1"/>
                </a:solidFill>
                <a:latin typeface="Times New Roman" pitchFamily="18" charset="0"/>
                <a:cs typeface="Times New Roman" pitchFamily="18" charset="0"/>
              </a:rPr>
              <a:t>to</a:t>
            </a:r>
          </a:p>
        </p:txBody>
      </p:sp>
      <p:sp>
        <p:nvSpPr>
          <p:cNvPr id="13" name="Left Brace 12">
            <a:extLst>
              <a:ext uri="{FF2B5EF4-FFF2-40B4-BE49-F238E27FC236}">
                <a16:creationId xmlns:a16="http://schemas.microsoft.com/office/drawing/2014/main" xmlns="" id="{1C6436E7-A606-D038-90B9-E7790CAFC447}"/>
              </a:ext>
            </a:extLst>
          </p:cNvPr>
          <p:cNvSpPr/>
          <p:nvPr/>
        </p:nvSpPr>
        <p:spPr>
          <a:xfrm>
            <a:off x="2201405" y="3185168"/>
            <a:ext cx="184791" cy="2912495"/>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9DBE37C8-CFCA-7103-C059-2F4CEF0282BB}"/>
              </a:ext>
            </a:extLst>
          </p:cNvPr>
          <p:cNvSpPr/>
          <p:nvPr/>
        </p:nvSpPr>
        <p:spPr>
          <a:xfrm>
            <a:off x="2258834" y="774486"/>
            <a:ext cx="6199366" cy="10811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2400" b="1" dirty="0" err="1">
                <a:solidFill>
                  <a:schemeClr val="tx1"/>
                </a:solidFill>
                <a:latin typeface="Times New Roman" panose="02020603050405020304" pitchFamily="18" charset="0"/>
                <a:cs typeface="Times New Roman" panose="02020603050405020304" pitchFamily="18" charset="0"/>
              </a:rPr>
              <a:t>Biên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độ</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dao</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động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là</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độ</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lệch</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lớn</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nhất</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của</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vật</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smtClean="0">
                <a:solidFill>
                  <a:schemeClr val="tx1"/>
                </a:solidFill>
                <a:latin typeface="Times New Roman" panose="02020603050405020304" pitchFamily="18" charset="0"/>
                <a:cs typeface="Times New Roman" panose="02020603050405020304" pitchFamily="18" charset="0"/>
              </a:rPr>
              <a:t>dao</a:t>
            </a:r>
            <a:r>
              <a:rPr lang="en-US" altLang="en-US" sz="2400" dirty="0" smtClean="0">
                <a:solidFill>
                  <a:schemeClr val="tx1"/>
                </a:solidFill>
                <a:latin typeface="Times New Roman" panose="02020603050405020304" pitchFamily="18" charset="0"/>
                <a:cs typeface="Times New Roman" panose="02020603050405020304" pitchFamily="18" charset="0"/>
              </a:rPr>
              <a:t> </a:t>
            </a:r>
            <a:r>
              <a:rPr lang="en-US" altLang="en-US" sz="2400" dirty="0" err="1" smtClean="0">
                <a:solidFill>
                  <a:schemeClr val="tx1"/>
                </a:solidFill>
                <a:latin typeface="Times New Roman" panose="02020603050405020304" pitchFamily="18" charset="0"/>
                <a:cs typeface="Times New Roman" panose="02020603050405020304" pitchFamily="18" charset="0"/>
              </a:rPr>
              <a:t>động</a:t>
            </a:r>
            <a:r>
              <a:rPr lang="en-US" altLang="en-US" sz="2400" dirty="0" smtClean="0">
                <a:solidFill>
                  <a:schemeClr val="tx1"/>
                </a:solidFill>
                <a:latin typeface="Times New Roman" panose="02020603050405020304" pitchFamily="18" charset="0"/>
                <a:cs typeface="Times New Roman" panose="02020603050405020304" pitchFamily="18" charset="0"/>
              </a:rPr>
              <a:t> </a:t>
            </a:r>
            <a:r>
              <a:rPr lang="en-US" altLang="en-US" sz="2400" dirty="0">
                <a:solidFill>
                  <a:schemeClr val="tx1"/>
                </a:solidFill>
                <a:latin typeface="Times New Roman" panose="02020603050405020304" pitchFamily="18" charset="0"/>
                <a:cs typeface="Times New Roman" panose="02020603050405020304" pitchFamily="18" charset="0"/>
              </a:rPr>
              <a:t>so </a:t>
            </a:r>
            <a:r>
              <a:rPr lang="en-US" altLang="en-US" sz="2400" dirty="0" err="1">
                <a:solidFill>
                  <a:schemeClr val="tx1"/>
                </a:solidFill>
                <a:latin typeface="Times New Roman" panose="02020603050405020304" pitchFamily="18" charset="0"/>
                <a:cs typeface="Times New Roman" panose="02020603050405020304" pitchFamily="18" charset="0"/>
              </a:rPr>
              <a:t>với</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vị</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trí</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cân</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bằng</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của</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nó</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của</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nó</a:t>
            </a:r>
            <a:r>
              <a:rPr lang="en-US" altLang="en-US" sz="2400" dirty="0">
                <a:solidFill>
                  <a:schemeClr val="tx1"/>
                </a:solidFill>
                <a:latin typeface="Times New Roman" panose="02020603050405020304" pitchFamily="18" charset="0"/>
                <a:cs typeface="Times New Roman" panose="02020603050405020304" pitchFamily="18" charset="0"/>
              </a:rPr>
              <a:t>.</a:t>
            </a:r>
          </a:p>
          <a:p>
            <a:pPr algn="ctr"/>
            <a:endParaRPr lang="en-US" dirty="0"/>
          </a:p>
        </p:txBody>
      </p:sp>
      <p:sp>
        <p:nvSpPr>
          <p:cNvPr id="15" name="Arrow: Right 27">
            <a:extLst>
              <a:ext uri="{FF2B5EF4-FFF2-40B4-BE49-F238E27FC236}">
                <a16:creationId xmlns:a16="http://schemas.microsoft.com/office/drawing/2014/main" xmlns="" id="{657219DA-B0DC-A7DE-C461-C269B8B3ECF8}"/>
              </a:ext>
            </a:extLst>
          </p:cNvPr>
          <p:cNvSpPr/>
          <p:nvPr/>
        </p:nvSpPr>
        <p:spPr>
          <a:xfrm>
            <a:off x="3670297" y="3057280"/>
            <a:ext cx="62359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28">
            <a:extLst>
              <a:ext uri="{FF2B5EF4-FFF2-40B4-BE49-F238E27FC236}">
                <a16:creationId xmlns:a16="http://schemas.microsoft.com/office/drawing/2014/main" xmlns="" id="{6A966C28-0474-6850-AC75-6DB8A6EB639D}"/>
              </a:ext>
            </a:extLst>
          </p:cNvPr>
          <p:cNvSpPr/>
          <p:nvPr/>
        </p:nvSpPr>
        <p:spPr>
          <a:xfrm>
            <a:off x="5556669" y="3037255"/>
            <a:ext cx="1097227" cy="261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29">
            <a:extLst>
              <a:ext uri="{FF2B5EF4-FFF2-40B4-BE49-F238E27FC236}">
                <a16:creationId xmlns:a16="http://schemas.microsoft.com/office/drawing/2014/main" xmlns="" id="{AEBFAD98-DD88-2E7F-B7B4-38EB02755EDF}"/>
              </a:ext>
            </a:extLst>
          </p:cNvPr>
          <p:cNvSpPr/>
          <p:nvPr/>
        </p:nvSpPr>
        <p:spPr>
          <a:xfrm>
            <a:off x="3679154" y="6019800"/>
            <a:ext cx="56026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30">
            <a:extLst>
              <a:ext uri="{FF2B5EF4-FFF2-40B4-BE49-F238E27FC236}">
                <a16:creationId xmlns:a16="http://schemas.microsoft.com/office/drawing/2014/main" xmlns="" id="{0421028B-4552-B1D4-1925-1C9D7EAE29C1}"/>
              </a:ext>
            </a:extLst>
          </p:cNvPr>
          <p:cNvSpPr/>
          <p:nvPr/>
        </p:nvSpPr>
        <p:spPr>
          <a:xfrm flipV="1">
            <a:off x="5549893" y="5943599"/>
            <a:ext cx="1097227" cy="304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31">
            <a:extLst>
              <a:ext uri="{FF2B5EF4-FFF2-40B4-BE49-F238E27FC236}">
                <a16:creationId xmlns:a16="http://schemas.microsoft.com/office/drawing/2014/main" xmlns="" id="{98CE9451-2CC3-AFC5-1131-BA9F2B3E0C3A}"/>
              </a:ext>
            </a:extLst>
          </p:cNvPr>
          <p:cNvSpPr txBox="1">
            <a:spLocks/>
          </p:cNvSpPr>
          <p:nvPr/>
        </p:nvSpPr>
        <p:spPr>
          <a:xfrm>
            <a:off x="685800" y="190104"/>
            <a:ext cx="7772400" cy="618739"/>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mtClean="0">
                <a:latin typeface="Times New Roman" panose="02020603050405020304" pitchFamily="18" charset="0"/>
                <a:cs typeface="Times New Roman" panose="02020603050405020304" pitchFamily="18" charset="0"/>
              </a:rPr>
              <a:t>Tổng Kết</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2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animBg="1"/>
      <p:bldP spid="13" grpId="0" animBg="1"/>
      <p:bldP spid="14" grpId="0" animBg="1"/>
      <p:bldP spid="15" grpId="0" animBg="1"/>
      <p:bldP spid="16" grpId="0" animBg="1"/>
      <p:bldP spid="17" grpId="0" animBg="1"/>
      <p:bldP spid="18"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19A0C48-57C2-466F-5F6A-76D5109486D6}"/>
              </a:ext>
            </a:extLst>
          </p:cNvPr>
          <p:cNvSpPr txBox="1">
            <a:spLocks/>
          </p:cNvSpPr>
          <p:nvPr/>
        </p:nvSpPr>
        <p:spPr>
          <a:xfrm>
            <a:off x="-30480" y="0"/>
            <a:ext cx="95631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latin typeface="Times New Roman" pitchFamily="18" charset="0"/>
                <a:cs typeface="Times New Roman" pitchFamily="18" charset="0"/>
              </a:rPr>
              <a:t>Phiếu</a:t>
            </a:r>
            <a:r>
              <a:rPr lang="en-US" sz="2800" b="1" dirty="0" smtClean="0">
                <a:latin typeface="Times New Roman" pitchFamily="18" charset="0"/>
                <a:cs typeface="Times New Roman" pitchFamily="18" charset="0"/>
              </a:rPr>
              <a:t> 2: </a:t>
            </a:r>
            <a:r>
              <a:rPr lang="en-US" sz="2800" b="1" dirty="0" err="1">
                <a:latin typeface="Times New Roman" pitchFamily="18" charset="0"/>
                <a:cs typeface="Times New Roman" pitchFamily="18" charset="0"/>
              </a:rPr>
              <a:t>Đánh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endParaRPr lang="en-US" sz="2800" b="1" dirty="0">
              <a:latin typeface="Times New Roman" pitchFamily="18" charset="0"/>
              <a:cs typeface="Times New Roman" pitchFamily="18" charset="0"/>
            </a:endParaRPr>
          </a:p>
        </p:txBody>
      </p:sp>
      <p:sp>
        <p:nvSpPr>
          <p:cNvPr id="8" name="Content Placeholder 2">
            <a:extLst>
              <a:ext uri="{FF2B5EF4-FFF2-40B4-BE49-F238E27FC236}">
                <a16:creationId xmlns:a16="http://schemas.microsoft.com/office/drawing/2014/main" xmlns="" id="{42A1B2C1-5593-E1C8-6075-0AD222897213}"/>
              </a:ext>
            </a:extLst>
          </p:cNvPr>
          <p:cNvSpPr txBox="1">
            <a:spLocks/>
          </p:cNvSpPr>
          <p:nvPr/>
        </p:nvSpPr>
        <p:spPr>
          <a:xfrm>
            <a:off x="1474470" y="685800"/>
            <a:ext cx="6553200" cy="2057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độ</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thang </a:t>
            </a:r>
            <a:r>
              <a:rPr lang="en-US" sz="2000" b="1" dirty="0" err="1">
                <a:latin typeface="Times New Roman" pitchFamily="18" charset="0"/>
                <a:cs typeface="Times New Roman" pitchFamily="18" charset="0"/>
              </a:rPr>
              <a:t>đo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từ</a:t>
            </a:r>
            <a:r>
              <a:rPr lang="en-US" sz="2000" b="1" dirty="0">
                <a:latin typeface="Times New Roman" pitchFamily="18" charset="0"/>
                <a:cs typeface="Times New Roman" pitchFamily="18" charset="0"/>
              </a:rPr>
              <a:t> 1 </a:t>
            </a:r>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4</a:t>
            </a:r>
          </a:p>
          <a:p>
            <a:pPr marL="0" indent="0">
              <a:buFont typeface="Arial" panose="020B0604020202020204" pitchFamily="34" charset="0"/>
              <a:buNone/>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Mức</a:t>
            </a:r>
            <a:r>
              <a:rPr lang="en-US" sz="2000" b="1" dirty="0">
                <a:latin typeface="Times New Roman" pitchFamily="18" charset="0"/>
                <a:cs typeface="Times New Roman" pitchFamily="18" charset="0"/>
              </a:rPr>
              <a:t> 4 (</a:t>
            </a:r>
            <a:r>
              <a:rPr lang="en-US" sz="2000" b="1" dirty="0" err="1">
                <a:latin typeface="Times New Roman" pitchFamily="18" charset="0"/>
                <a:cs typeface="Times New Roman" pitchFamily="18" charset="0"/>
              </a:rPr>
              <a:t>Tốt</a:t>
            </a:r>
            <a:r>
              <a:rPr lang="en-US" sz="2000" b="1" dirty="0">
                <a:latin typeface="Times New Roman" pitchFamily="18" charset="0"/>
                <a:cs typeface="Times New Roman" pitchFamily="18" charset="0"/>
              </a:rPr>
              <a:t>) :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đúng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thành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thạo</a:t>
            </a:r>
            <a:endParaRPr lang="en-US" sz="2000" b="1" dirty="0">
              <a:latin typeface="Times New Roman" pitchFamily="18" charset="0"/>
              <a:cs typeface="Times New Roman" pitchFamily="18" charset="0"/>
            </a:endParaRPr>
          </a:p>
          <a:p>
            <a:pPr marL="0" indent="0">
              <a:buFont typeface="Arial" panose="020B0604020202020204" pitchFamily="34" charset="0"/>
              <a:buNone/>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Mức</a:t>
            </a:r>
            <a:r>
              <a:rPr lang="en-US" sz="2000" b="1" dirty="0">
                <a:latin typeface="Times New Roman" pitchFamily="18" charset="0"/>
                <a:cs typeface="Times New Roman" pitchFamily="18" charset="0"/>
              </a:rPr>
              <a:t> 3 (</a:t>
            </a:r>
            <a:r>
              <a:rPr lang="en-US" sz="2000" b="1" dirty="0" err="1">
                <a:latin typeface="Times New Roman" pitchFamily="18" charset="0"/>
                <a:cs typeface="Times New Roman" pitchFamily="18" charset="0"/>
              </a:rPr>
              <a:t>Khá</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biết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còn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hơi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chậm</a:t>
            </a:r>
            <a:endParaRPr lang="en-US" sz="2000" b="1" dirty="0">
              <a:latin typeface="Times New Roman" pitchFamily="18" charset="0"/>
              <a:cs typeface="Times New Roman" pitchFamily="18" charset="0"/>
            </a:endParaRPr>
          </a:p>
          <a:p>
            <a:pPr marL="0" indent="0">
              <a:buFont typeface="Arial" panose="020B0604020202020204" pitchFamily="34" charset="0"/>
              <a:buNone/>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Mức</a:t>
            </a:r>
            <a:r>
              <a:rPr lang="en-US" sz="2000" b="1" dirty="0">
                <a:latin typeface="Times New Roman" pitchFamily="18" charset="0"/>
                <a:cs typeface="Times New Roman" pitchFamily="18" charset="0"/>
              </a:rPr>
              <a:t> 2 (TB)  : </a:t>
            </a:r>
            <a:r>
              <a:rPr lang="en-US" sz="2000" b="1" dirty="0" err="1">
                <a:latin typeface="Times New Roman" pitchFamily="18" charset="0"/>
                <a:cs typeface="Times New Roman" pitchFamily="18" charset="0"/>
              </a:rPr>
              <a:t>Đã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còn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lúng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túng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sót</a:t>
            </a:r>
            <a:endParaRPr lang="en-US" sz="2000" b="1" dirty="0">
              <a:latin typeface="Times New Roman" pitchFamily="18" charset="0"/>
              <a:cs typeface="Times New Roman" pitchFamily="18" charset="0"/>
            </a:endParaRPr>
          </a:p>
          <a:p>
            <a:pPr marL="0" indent="0">
              <a:buFont typeface="Arial" panose="020B0604020202020204" pitchFamily="34" charset="0"/>
              <a:buNone/>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Mức</a:t>
            </a:r>
            <a:r>
              <a:rPr lang="en-US" sz="2000" b="1" dirty="0">
                <a:latin typeface="Times New Roman" pitchFamily="18" charset="0"/>
                <a:cs typeface="Times New Roman" pitchFamily="18" charset="0"/>
              </a:rPr>
              <a:t> 1 ( </a:t>
            </a:r>
            <a:r>
              <a:rPr lang="en-US" sz="2000" b="1" dirty="0" err="1">
                <a:latin typeface="Times New Roman" pitchFamily="18" charset="0"/>
                <a:cs typeface="Times New Roman" pitchFamily="18" charset="0"/>
              </a:rPr>
              <a:t>Yếu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Chưa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được</a:t>
            </a:r>
            <a:endParaRPr lang="en-US" sz="2000" b="1" dirty="0">
              <a:latin typeface="Times New Roman" pitchFamily="18" charset="0"/>
              <a:cs typeface="Times New Roman" pitchFamily="18" charset="0"/>
            </a:endParaRPr>
          </a:p>
        </p:txBody>
      </p:sp>
      <p:graphicFrame>
        <p:nvGraphicFramePr>
          <p:cNvPr id="9" name="Table 8">
            <a:extLst>
              <a:ext uri="{FF2B5EF4-FFF2-40B4-BE49-F238E27FC236}">
                <a16:creationId xmlns:a16="http://schemas.microsoft.com/office/drawing/2014/main" xmlns="" id="{2A03B043-95F3-6778-4A69-522211C859D9}"/>
              </a:ext>
            </a:extLst>
          </p:cNvPr>
          <p:cNvGraphicFramePr>
            <a:graphicFrameLocks noGrp="1"/>
          </p:cNvGraphicFramePr>
          <p:nvPr>
            <p:extLst>
              <p:ext uri="{D42A27DB-BD31-4B8C-83A1-F6EECF244321}">
                <p14:modId xmlns:p14="http://schemas.microsoft.com/office/powerpoint/2010/main" val="4077955200"/>
              </p:ext>
            </p:extLst>
          </p:nvPr>
        </p:nvGraphicFramePr>
        <p:xfrm>
          <a:off x="38100" y="2819400"/>
          <a:ext cx="8915400" cy="3788544"/>
        </p:xfrm>
        <a:graphic>
          <a:graphicData uri="http://schemas.openxmlformats.org/drawingml/2006/table">
            <a:tbl>
              <a:tblPr firstRow="1">
                <a:tableStyleId>{5C22544A-7EE6-4342-B048-85BDC9FD1C3A}</a:tableStyleId>
              </a:tblPr>
              <a:tblGrid>
                <a:gridCol w="2891481">
                  <a:extLst>
                    <a:ext uri="{9D8B030D-6E8A-4147-A177-3AD203B41FA5}">
                      <a16:colId xmlns:a16="http://schemas.microsoft.com/office/drawing/2014/main" xmlns="" val="20000"/>
                    </a:ext>
                  </a:extLst>
                </a:gridCol>
                <a:gridCol w="1525323">
                  <a:extLst>
                    <a:ext uri="{9D8B030D-6E8A-4147-A177-3AD203B41FA5}">
                      <a16:colId xmlns:a16="http://schemas.microsoft.com/office/drawing/2014/main" xmlns="" val="20001"/>
                    </a:ext>
                  </a:extLst>
                </a:gridCol>
                <a:gridCol w="1554060">
                  <a:extLst>
                    <a:ext uri="{9D8B030D-6E8A-4147-A177-3AD203B41FA5}">
                      <a16:colId xmlns:a16="http://schemas.microsoft.com/office/drawing/2014/main" xmlns="" val="20002"/>
                    </a:ext>
                  </a:extLst>
                </a:gridCol>
                <a:gridCol w="1498795">
                  <a:extLst>
                    <a:ext uri="{9D8B030D-6E8A-4147-A177-3AD203B41FA5}">
                      <a16:colId xmlns:a16="http://schemas.microsoft.com/office/drawing/2014/main" xmlns="" val="20003"/>
                    </a:ext>
                  </a:extLst>
                </a:gridCol>
                <a:gridCol w="1445741">
                  <a:extLst>
                    <a:ext uri="{9D8B030D-6E8A-4147-A177-3AD203B41FA5}">
                      <a16:colId xmlns:a16="http://schemas.microsoft.com/office/drawing/2014/main" xmlns="" val="20004"/>
                    </a:ext>
                  </a:extLst>
                </a:gridCol>
              </a:tblGrid>
              <a:tr h="685800">
                <a:tc>
                  <a:txBody>
                    <a:bodyPr/>
                    <a:lstStyle/>
                    <a:p>
                      <a:pPr algn="ctr"/>
                      <a:r>
                        <a:rPr lang="en-US" dirty="0">
                          <a:latin typeface="Times New Roman" pitchFamily="18" charset="0"/>
                          <a:cs typeface="Times New Roman" pitchFamily="18" charset="0"/>
                        </a:rPr>
                        <a:t>Tiêu</a:t>
                      </a:r>
                      <a:r>
                        <a:rPr lang="en-US" baseline="0" dirty="0">
                          <a:latin typeface="Times New Roman" pitchFamily="18" charset="0"/>
                          <a:cs typeface="Times New Roman" pitchFamily="18" charset="0"/>
                        </a:rPr>
                        <a:t> chí</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Times New Roman" pitchFamily="18" charset="0"/>
                          <a:cs typeface="Times New Roman" pitchFamily="18" charset="0"/>
                        </a:rPr>
                        <a:t>Nhóm</a:t>
                      </a:r>
                      <a:r>
                        <a:rPr lang="en-US" dirty="0">
                          <a:latin typeface="Times New Roman" pitchFamily="18" charset="0"/>
                          <a:cs typeface="Times New Roman"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a:latin typeface="Times New Roman" pitchFamily="18" charset="0"/>
                          <a:cs typeface="Times New Roman" pitchFamily="18" charset="0"/>
                        </a:rPr>
                        <a:t>Nhóm</a:t>
                      </a:r>
                      <a:r>
                        <a:rPr lang="en-US" dirty="0">
                          <a:latin typeface="Times New Roman" pitchFamily="18" charset="0"/>
                          <a:cs typeface="Times New Roman" pitchFamily="18" charset="0"/>
                        </a:rPr>
                        <a:t> 2</a:t>
                      </a:r>
                    </a:p>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a:latin typeface="Times New Roman" pitchFamily="18" charset="0"/>
                          <a:cs typeface="Times New Roman" pitchFamily="18" charset="0"/>
                        </a:rPr>
                        <a:t>Nhóm</a:t>
                      </a:r>
                      <a:r>
                        <a:rPr lang="en-US" dirty="0">
                          <a:latin typeface="Times New Roman" pitchFamily="18" charset="0"/>
                          <a:cs typeface="Times New Roman" pitchFamily="18" charset="0"/>
                        </a:rPr>
                        <a:t> 3</a:t>
                      </a:r>
                    </a:p>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a:latin typeface="Times New Roman" pitchFamily="18" charset="0"/>
                          <a:cs typeface="Times New Roman" pitchFamily="18" charset="0"/>
                        </a:rPr>
                        <a:t>Nhóm</a:t>
                      </a:r>
                      <a:r>
                        <a:rPr lang="en-US" dirty="0">
                          <a:latin typeface="Times New Roman" pitchFamily="18" charset="0"/>
                          <a:cs typeface="Times New Roman" pitchFamily="18" charset="0"/>
                        </a:rPr>
                        <a:t> 4</a:t>
                      </a:r>
                    </a:p>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783458">
                <a:tc>
                  <a:txBody>
                    <a:bodyPr/>
                    <a:lstStyle/>
                    <a:p>
                      <a:pPr algn="l"/>
                      <a:r>
                        <a:rPr lang="en-US" dirty="0">
                          <a:latin typeface="Times New Roman" pitchFamily="18" charset="0"/>
                          <a:cs typeface="Times New Roman" pitchFamily="18" charset="0"/>
                        </a:rPr>
                        <a:t>1.Thực</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hiện</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các</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thao</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tác</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nghiệm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thành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thạo</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83458">
                <a:tc>
                  <a:txBody>
                    <a:bodyPr/>
                    <a:lstStyle/>
                    <a:p>
                      <a:pPr algn="l"/>
                      <a:r>
                        <a:rPr lang="en-US" dirty="0">
                          <a:latin typeface="Times New Roman" pitchFamily="18" charset="0"/>
                          <a:cs typeface="Times New Roman" pitchFamily="18" charset="0"/>
                        </a:rPr>
                        <a:t>2.Ghi </a:t>
                      </a:r>
                      <a:r>
                        <a:rPr lang="en-US" dirty="0" err="1">
                          <a:latin typeface="Times New Roman" pitchFamily="18" charset="0"/>
                          <a:cs typeface="Times New Roman" pitchFamily="18" charset="0"/>
                        </a:rPr>
                        <a:t>chép</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quá</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trình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nghiệm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đầy</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đủ</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783458">
                <a:tc>
                  <a:txBody>
                    <a:bodyPr/>
                    <a:lstStyle/>
                    <a:p>
                      <a:pPr algn="l"/>
                      <a:r>
                        <a:rPr lang="en-US" dirty="0">
                          <a:latin typeface="Times New Roman" pitchFamily="18" charset="0"/>
                          <a:cs typeface="Times New Roman" pitchFamily="18" charset="0"/>
                        </a:rPr>
                        <a:t>3.Giải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thích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kết</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quả</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thí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nghiệm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rõ</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ràng</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6185">
                <a:tc>
                  <a:txBody>
                    <a:bodyPr/>
                    <a:lstStyle/>
                    <a:p>
                      <a:pPr algn="l"/>
                      <a:r>
                        <a:rPr lang="en-US" dirty="0">
                          <a:latin typeface="Times New Roman" pitchFamily="18" charset="0"/>
                          <a:cs typeface="Times New Roman" pitchFamily="18" charset="0"/>
                        </a:rPr>
                        <a:t>4.Rút</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ra</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kết</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luận</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xác</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76185">
                <a:tc>
                  <a:txBody>
                    <a:bodyPr/>
                    <a:lstStyle/>
                    <a:p>
                      <a:pPr algn="ctr"/>
                      <a:r>
                        <a:rPr lang="en-US" dirty="0" err="1" smtClean="0">
                          <a:latin typeface="Times New Roman" pitchFamily="18" charset="0"/>
                          <a:cs typeface="Times New Roman" pitchFamily="18" charset="0"/>
                        </a:rPr>
                        <a:t>Tổng</a:t>
                      </a: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63812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4556125"/>
            <a:ext cx="12509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8888" y="44894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4700" y="3208338"/>
            <a:ext cx="11969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n 6"/>
          <p:cNvSpPr/>
          <p:nvPr/>
        </p:nvSpPr>
        <p:spPr>
          <a:xfrm>
            <a:off x="190500" y="3981450"/>
            <a:ext cx="2162175" cy="2082800"/>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latin typeface="Times New Roman" pitchFamily="18" charset="0"/>
              <a:cs typeface="Times New Roman" pitchFamily="18" charset="0"/>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66700" y="330200"/>
            <a:ext cx="166052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346075" y="2209800"/>
            <a:ext cx="19589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405063"/>
            <a:ext cx="10604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p:cNvSpPr>
            <a:spLocks noChangeArrowheads="1"/>
          </p:cNvSpPr>
          <p:nvPr/>
        </p:nvSpPr>
        <p:spPr bwMode="auto">
          <a:xfrm>
            <a:off x="2044700" y="1411288"/>
            <a:ext cx="7154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chemeClr val="tx1"/>
                </a:solidFill>
                <a:latin typeface="Times New Roman" pitchFamily="18" charset="0"/>
                <a:cs typeface="Times New Roman" pitchFamily="18" charset="0"/>
              </a:rPr>
              <a:t>A  </a:t>
            </a:r>
            <a:r>
              <a:rPr lang="en-US" sz="2400" b="1" dirty="0" err="1">
                <a:solidFill>
                  <a:schemeClr val="tx1"/>
                </a:solidFill>
                <a:latin typeface="Times New Roman" pitchFamily="18" charset="0"/>
                <a:cs typeface="Times New Roman" pitchFamily="18" charset="0"/>
              </a:rPr>
              <a:t>Các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dao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ra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âm</a:t>
            </a:r>
            <a:endParaRPr lang="en-US" sz="2400" b="1" dirty="0">
              <a:solidFill>
                <a:schemeClr val="tx1"/>
              </a:solidFill>
              <a:latin typeface="Times New Roman" pitchFamily="18" charset="0"/>
              <a:cs typeface="Times New Roman"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3" y="44894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92963" y="4556125"/>
            <a:ext cx="144303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8224838" y="5480050"/>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7340600"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72050" y="4489450"/>
            <a:ext cx="144303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6003925" y="5413375"/>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5119688"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36850" y="4527550"/>
            <a:ext cx="144303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33688" y="45275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3768725" y="5451475"/>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2884488"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20725" y="4343400"/>
            <a:ext cx="11033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728663"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ular Callout 24"/>
          <p:cNvSpPr/>
          <p:nvPr/>
        </p:nvSpPr>
        <p:spPr>
          <a:xfrm>
            <a:off x="1613120" y="215900"/>
            <a:ext cx="5579844" cy="105727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00"/>
                </a:solidFill>
                <a:latin typeface="Times New Roman" panose="02020603050405020304" pitchFamily="18" charset="0"/>
                <a:cs typeface="Times New Roman" panose="02020603050405020304" pitchFamily="18" charset="0"/>
              </a:rPr>
              <a:t>Câu 2: Nguồn âm là?</a:t>
            </a:r>
          </a:p>
        </p:txBody>
      </p:sp>
      <p:sp>
        <p:nvSpPr>
          <p:cNvPr id="26" name="Rectangle 25"/>
          <p:cNvSpPr/>
          <p:nvPr/>
        </p:nvSpPr>
        <p:spPr>
          <a:xfrm>
            <a:off x="695325" y="6049963"/>
            <a:ext cx="7678738" cy="8239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chemeClr val="tx1"/>
                </a:solidFill>
                <a:latin typeface="Times New Roman" pitchFamily="18" charset="0"/>
                <a:cs typeface="Times New Roman" panose="02020603050405020304" pitchFamily="18" charset="0"/>
              </a:rPr>
              <a:t>  A                   B                   C                   D</a:t>
            </a:r>
          </a:p>
        </p:txBody>
      </p:sp>
      <p:sp>
        <p:nvSpPr>
          <p:cNvPr id="27" name="Rectangle 24"/>
          <p:cNvSpPr>
            <a:spLocks noChangeArrowheads="1"/>
          </p:cNvSpPr>
          <p:nvPr/>
        </p:nvSpPr>
        <p:spPr bwMode="auto">
          <a:xfrm>
            <a:off x="2044700" y="1905000"/>
            <a:ext cx="7154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chemeClr val="tx1"/>
                </a:solidFill>
                <a:latin typeface="Times New Roman" pitchFamily="18" charset="0"/>
                <a:cs typeface="Times New Roman" pitchFamily="18" charset="0"/>
              </a:rPr>
              <a:t>B. </a:t>
            </a:r>
            <a:r>
              <a:rPr lang="en-US" sz="2400" b="1" dirty="0" smtClean="0">
                <a:solidFill>
                  <a:schemeClr val="tx1"/>
                </a:solidFill>
                <a:latin typeface="Times New Roman" pitchFamily="18" charset="0"/>
                <a:cs typeface="Times New Roman" pitchFamily="18" charset="0"/>
              </a:rPr>
              <a:t>Các </a:t>
            </a:r>
            <a:r>
              <a:rPr lang="en-US" sz="2400" b="1" dirty="0">
                <a:solidFill>
                  <a:schemeClr val="tx1"/>
                </a:solidFill>
                <a:latin typeface="Times New Roman" pitchFamily="18" charset="0"/>
                <a:cs typeface="Times New Roman" pitchFamily="18" charset="0"/>
              </a:rPr>
              <a:t>vật chuyển động phát ra âm</a:t>
            </a:r>
          </a:p>
        </p:txBody>
      </p:sp>
      <p:sp>
        <p:nvSpPr>
          <p:cNvPr id="28" name="Rectangle 25"/>
          <p:cNvSpPr>
            <a:spLocks noChangeArrowheads="1"/>
          </p:cNvSpPr>
          <p:nvPr/>
        </p:nvSpPr>
        <p:spPr bwMode="auto">
          <a:xfrm>
            <a:off x="2044700" y="2400300"/>
            <a:ext cx="7154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chemeClr val="tx1"/>
                </a:solidFill>
                <a:latin typeface="Times New Roman" pitchFamily="18" charset="0"/>
                <a:cs typeface="Times New Roman" pitchFamily="18" charset="0"/>
              </a:rPr>
              <a:t>C.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dòng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điện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chạy</a:t>
            </a:r>
            <a:r>
              <a:rPr lang="en-US" sz="2400" b="1" dirty="0">
                <a:solidFill>
                  <a:schemeClr val="tx1"/>
                </a:solidFill>
                <a:latin typeface="Times New Roman" pitchFamily="18" charset="0"/>
                <a:cs typeface="Times New Roman" pitchFamily="18" charset="0"/>
              </a:rPr>
              <a:t> qua</a:t>
            </a:r>
          </a:p>
        </p:txBody>
      </p:sp>
      <p:sp>
        <p:nvSpPr>
          <p:cNvPr id="29" name="Rectangle 26"/>
          <p:cNvSpPr>
            <a:spLocks noChangeArrowheads="1"/>
          </p:cNvSpPr>
          <p:nvPr/>
        </p:nvSpPr>
        <p:spPr bwMode="auto">
          <a:xfrm>
            <a:off x="2044700" y="2894013"/>
            <a:ext cx="7154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chemeClr val="tx1"/>
                </a:solidFill>
                <a:latin typeface="Times New Roman" pitchFamily="18" charset="0"/>
                <a:cs typeface="Times New Roman" pitchFamily="18" charset="0"/>
              </a:rPr>
              <a:t>D.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sáng</a:t>
            </a:r>
            <a:endParaRPr lang="en-US" sz="2400" b="1" dirty="0">
              <a:solidFill>
                <a:schemeClr val="tx1"/>
              </a:solidFill>
              <a:latin typeface="Times New Roman" pitchFamily="18" charset="0"/>
              <a:cs typeface="Times New Roman" pitchFamily="18" charset="0"/>
            </a:endParaRPr>
          </a:p>
        </p:txBody>
      </p:sp>
      <p:sp>
        <p:nvSpPr>
          <p:cNvPr id="30" name="Oval 29"/>
          <p:cNvSpPr/>
          <p:nvPr/>
        </p:nvSpPr>
        <p:spPr>
          <a:xfrm>
            <a:off x="1927225" y="1386681"/>
            <a:ext cx="508000" cy="5016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latin typeface="Times New Roman" pitchFamily="18" charset="0"/>
                <a:cs typeface="Times New Roman" pitchFamily="18" charset="0"/>
              </a:rPr>
              <a:t>A</a:t>
            </a:r>
          </a:p>
        </p:txBody>
      </p:sp>
      <p:sp>
        <p:nvSpPr>
          <p:cNvPr id="31" name="Rectangle 1"/>
          <p:cNvSpPr>
            <a:spLocks noChangeArrowheads="1"/>
          </p:cNvSpPr>
          <p:nvPr/>
        </p:nvSpPr>
        <p:spPr bwMode="auto">
          <a:xfrm>
            <a:off x="0" y="-215900"/>
            <a:ext cx="36988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sz="1200" b="1">
                <a:solidFill>
                  <a:schemeClr val="tx1"/>
                </a:solidFill>
                <a:latin typeface="Times New Roman" pitchFamily="18" charset="0"/>
                <a:cs typeface="Times New Roman" pitchFamily="18" charset="0"/>
              </a:rPr>
              <a:t> </a:t>
            </a:r>
            <a:r>
              <a:rPr lang="en-US" sz="800" b="1">
                <a:solidFill>
                  <a:schemeClr val="tx1"/>
                </a:solidFill>
                <a:latin typeface="Times New Roman" pitchFamily="18" charset="0"/>
                <a:cs typeface="Times New Roman" pitchFamily="18" charset="0"/>
              </a:rPr>
              <a:t>  </a:t>
            </a:r>
            <a:r>
              <a:rPr lang="en-US" sz="2200" b="1">
                <a:solidFill>
                  <a:schemeClr val="tx1"/>
                </a:solidFill>
                <a:latin typeface="Times New Roman" pitchFamily="18" charset="0"/>
                <a:cs typeface="Times New Roman" pitchFamily="18" charset="0"/>
              </a:rPr>
              <a:t>.</a:t>
            </a:r>
            <a:r>
              <a:rPr lang="en-US" sz="800" b="1">
                <a:solidFill>
                  <a:schemeClr val="tx1"/>
                </a:solidFill>
                <a:latin typeface="Times New Roman" pitchFamily="18" charset="0"/>
                <a:cs typeface="Times New Roman" pitchFamily="18" charset="0"/>
              </a:rPr>
              <a:t> </a:t>
            </a:r>
            <a:endParaRPr lang="en-US" b="1">
              <a:solidFill>
                <a:schemeClr val="tx1"/>
              </a:solidFill>
              <a:latin typeface="Times New Roman" pitchFamily="18" charset="0"/>
              <a:cs typeface="Times New Roman" pitchFamily="18" charset="0"/>
            </a:endParaRPr>
          </a:p>
        </p:txBody>
      </p:sp>
      <p:sp>
        <p:nvSpPr>
          <p:cNvPr id="32" name="AutoShape 2" descr="https://tex.vdoc.vn/?tex=P%3d%5cfrac%7bU%7d%7bI%7d"/>
          <p:cNvSpPr>
            <a:spLocks noChangeAspect="1" noChangeArrowheads="1"/>
          </p:cNvSpPr>
          <p:nvPr/>
        </p:nvSpPr>
        <p:spPr bwMode="auto">
          <a:xfrm>
            <a:off x="163513" y="-166688"/>
            <a:ext cx="5715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6966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10"/>
                                        <p:tgtEl>
                                          <p:spTgt spid="10"/>
                                        </p:tgtEl>
                                      </p:cBhvr>
                                    </p:animEffect>
                                    <p:set>
                                      <p:cBhvr>
                                        <p:cTn id="20" dur="1" fill="hold">
                                          <p:stCondLst>
                                            <p:cond delay="9"/>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
                                        <p:tgtEl>
                                          <p:spTgt spid="9"/>
                                        </p:tgtEl>
                                      </p:cBhvr>
                                    </p:animEffect>
                                  </p:childTnLst>
                                </p:cTn>
                              </p:par>
                            </p:childTnLst>
                          </p:cTn>
                        </p:par>
                        <p:par>
                          <p:cTn id="24" fill="hold">
                            <p:stCondLst>
                              <p:cond delay="1010"/>
                            </p:stCondLst>
                            <p:childTnLst>
                              <p:par>
                                <p:cTn id="25" presetID="63" presetClass="path" presetSubtype="0" accel="50000" decel="50000" fill="hold" nodeType="afterEffect">
                                  <p:stCondLst>
                                    <p:cond delay="0"/>
                                  </p:stCondLst>
                                  <p:childTnLst>
                                    <p:animMotion origin="layout" path="M -8.33333E-7 -4.81481E-6 L 0.75677 0.30996 " pathEditMode="relative" rAng="0" ptsTypes="AA">
                                      <p:cBhvr>
                                        <p:cTn id="26" dur="3000" fill="hold"/>
                                        <p:tgtEl>
                                          <p:spTgt spid="9"/>
                                        </p:tgtEl>
                                        <p:attrNameLst>
                                          <p:attrName>ppt_x</p:attrName>
                                          <p:attrName>ppt_y</p:attrName>
                                        </p:attrNameLst>
                                      </p:cBhvr>
                                      <p:rCtr x="37830" y="15486"/>
                                    </p:animMotion>
                                  </p:childTnLst>
                                </p:cTn>
                              </p:par>
                            </p:childTnLst>
                          </p:cTn>
                        </p:par>
                        <p:par>
                          <p:cTn id="27" fill="hold">
                            <p:stCondLst>
                              <p:cond delay="4010"/>
                            </p:stCondLst>
                            <p:childTnLst>
                              <p:par>
                                <p:cTn id="28" presetID="10" presetClass="exit" presetSubtype="0" fill="hold" nodeType="afterEffect">
                                  <p:stCondLst>
                                    <p:cond delay="0"/>
                                  </p:stCondLst>
                                  <p:childTnLst>
                                    <p:animEffect transition="out" filter="fade">
                                      <p:cBhvr>
                                        <p:cTn id="29" dur="10"/>
                                        <p:tgtEl>
                                          <p:spTgt spid="9"/>
                                        </p:tgtEl>
                                      </p:cBhvr>
                                    </p:animEffect>
                                    <p:set>
                                      <p:cBhvr>
                                        <p:cTn id="30" dur="1" fill="hold">
                                          <p:stCondLst>
                                            <p:cond delay="9"/>
                                          </p:stCondLst>
                                        </p:cTn>
                                        <p:tgtEl>
                                          <p:spTgt spid="9"/>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
                                        <p:tgtEl>
                                          <p:spTgt spid="4"/>
                                        </p:tgtEl>
                                      </p:cBhvr>
                                    </p:animEffect>
                                  </p:childTnLst>
                                </p:cTn>
                              </p:par>
                            </p:childTnLst>
                          </p:cTn>
                        </p:par>
                        <p:par>
                          <p:cTn id="34" fill="hold">
                            <p:stCondLst>
                              <p:cond delay="4020"/>
                            </p:stCondLst>
                            <p:childTnLst>
                              <p:par>
                                <p:cTn id="35" presetID="32" presetClass="emph" presetSubtype="0" fill="hold" nodeType="afterEffect">
                                  <p:stCondLst>
                                    <p:cond delay="0"/>
                                  </p:stCondLst>
                                  <p:childTnLst>
                                    <p:animRot by="120000">
                                      <p:cBhvr>
                                        <p:cTn id="36" dur="200" fill="hold">
                                          <p:stCondLst>
                                            <p:cond delay="0"/>
                                          </p:stCondLst>
                                        </p:cTn>
                                        <p:tgtEl>
                                          <p:spTgt spid="4"/>
                                        </p:tgtEl>
                                        <p:attrNameLst>
                                          <p:attrName>r</p:attrName>
                                        </p:attrNameLst>
                                      </p:cBhvr>
                                    </p:animRot>
                                    <p:animRot by="-240000">
                                      <p:cBhvr>
                                        <p:cTn id="37" dur="400" fill="hold">
                                          <p:stCondLst>
                                            <p:cond delay="400"/>
                                          </p:stCondLst>
                                        </p:cTn>
                                        <p:tgtEl>
                                          <p:spTgt spid="4"/>
                                        </p:tgtEl>
                                        <p:attrNameLst>
                                          <p:attrName>r</p:attrName>
                                        </p:attrNameLst>
                                      </p:cBhvr>
                                    </p:animRot>
                                    <p:animRot by="240000">
                                      <p:cBhvr>
                                        <p:cTn id="38" dur="400" fill="hold">
                                          <p:stCondLst>
                                            <p:cond delay="800"/>
                                          </p:stCondLst>
                                        </p:cTn>
                                        <p:tgtEl>
                                          <p:spTgt spid="4"/>
                                        </p:tgtEl>
                                        <p:attrNameLst>
                                          <p:attrName>r</p:attrName>
                                        </p:attrNameLst>
                                      </p:cBhvr>
                                    </p:animRot>
                                    <p:animRot by="-240000">
                                      <p:cBhvr>
                                        <p:cTn id="39" dur="400" fill="hold">
                                          <p:stCondLst>
                                            <p:cond delay="1200"/>
                                          </p:stCondLst>
                                        </p:cTn>
                                        <p:tgtEl>
                                          <p:spTgt spid="4"/>
                                        </p:tgtEl>
                                        <p:attrNameLst>
                                          <p:attrName>r</p:attrName>
                                        </p:attrNameLst>
                                      </p:cBhvr>
                                    </p:animRot>
                                    <p:animRot by="120000">
                                      <p:cBhvr>
                                        <p:cTn id="40" dur="400" fill="hold">
                                          <p:stCondLst>
                                            <p:cond delay="1600"/>
                                          </p:stCondLst>
                                        </p:cTn>
                                        <p:tgtEl>
                                          <p:spTgt spid="4"/>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5"/>
                                        </p:tgtEl>
                                        <p:attrNameLst>
                                          <p:attrName>r</p:attrName>
                                        </p:attrNameLst>
                                      </p:cBhvr>
                                    </p:animRot>
                                    <p:animRot by="-240000">
                                      <p:cBhvr>
                                        <p:cTn id="43" dur="400" fill="hold">
                                          <p:stCondLst>
                                            <p:cond delay="400"/>
                                          </p:stCondLst>
                                        </p:cTn>
                                        <p:tgtEl>
                                          <p:spTgt spid="15"/>
                                        </p:tgtEl>
                                        <p:attrNameLst>
                                          <p:attrName>r</p:attrName>
                                        </p:attrNameLst>
                                      </p:cBhvr>
                                    </p:animRot>
                                    <p:animRot by="240000">
                                      <p:cBhvr>
                                        <p:cTn id="44" dur="400" fill="hold">
                                          <p:stCondLst>
                                            <p:cond delay="800"/>
                                          </p:stCondLst>
                                        </p:cTn>
                                        <p:tgtEl>
                                          <p:spTgt spid="15"/>
                                        </p:tgtEl>
                                        <p:attrNameLst>
                                          <p:attrName>r</p:attrName>
                                        </p:attrNameLst>
                                      </p:cBhvr>
                                    </p:animRot>
                                    <p:animRot by="-240000">
                                      <p:cBhvr>
                                        <p:cTn id="45" dur="400" fill="hold">
                                          <p:stCondLst>
                                            <p:cond delay="1200"/>
                                          </p:stCondLst>
                                        </p:cTn>
                                        <p:tgtEl>
                                          <p:spTgt spid="15"/>
                                        </p:tgtEl>
                                        <p:attrNameLst>
                                          <p:attrName>r</p:attrName>
                                        </p:attrNameLst>
                                      </p:cBhvr>
                                    </p:animRot>
                                    <p:animRot by="120000">
                                      <p:cBhvr>
                                        <p:cTn id="46" dur="400" fill="hold">
                                          <p:stCondLst>
                                            <p:cond delay="1600"/>
                                          </p:stCondLst>
                                        </p:cTn>
                                        <p:tgtEl>
                                          <p:spTgt spid="15"/>
                                        </p:tgtEl>
                                        <p:attrNameLst>
                                          <p:attrName>r</p:attrName>
                                        </p:attrNameLst>
                                      </p:cBhvr>
                                    </p:animRot>
                                  </p:childTnLst>
                                </p:cTn>
                              </p:par>
                            </p:childTnLst>
                          </p:cTn>
                        </p:par>
                        <p:par>
                          <p:cTn id="47" fill="hold">
                            <p:stCondLst>
                              <p:cond delay="6020"/>
                            </p:stCondLst>
                            <p:childTnLst>
                              <p:par>
                                <p:cTn id="48" presetID="10" presetClass="exit" presetSubtype="0" fill="hold" nodeType="afterEffect">
                                  <p:stCondLst>
                                    <p:cond delay="0"/>
                                  </p:stCondLst>
                                  <p:childTnLst>
                                    <p:animEffect transition="out" filter="fade">
                                      <p:cBhvr>
                                        <p:cTn id="49" dur="250"/>
                                        <p:tgtEl>
                                          <p:spTgt spid="4"/>
                                        </p:tgtEl>
                                      </p:cBhvr>
                                    </p:animEffect>
                                    <p:set>
                                      <p:cBhvr>
                                        <p:cTn id="50" dur="1" fill="hold">
                                          <p:stCondLst>
                                            <p:cond delay="249"/>
                                          </p:stCondLst>
                                        </p:cTn>
                                        <p:tgtEl>
                                          <p:spTgt spid="4"/>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15"/>
                                        </p:tgtEl>
                                      </p:cBhvr>
                                    </p:animEffect>
                                    <p:set>
                                      <p:cBhvr>
                                        <p:cTn id="59" dur="1" fill="hold">
                                          <p:stCondLst>
                                            <p:cond delay="24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18"/>
                                        </p:tgtEl>
                                        <p:attrNameLst>
                                          <p:attrName>r</p:attrName>
                                        </p:attrNameLst>
                                      </p:cBhvr>
                                    </p:animRot>
                                    <p:animRot by="-240000">
                                      <p:cBhvr>
                                        <p:cTn id="65" dur="200" fill="hold">
                                          <p:stCondLst>
                                            <p:cond delay="200"/>
                                          </p:stCondLst>
                                        </p:cTn>
                                        <p:tgtEl>
                                          <p:spTgt spid="18"/>
                                        </p:tgtEl>
                                        <p:attrNameLst>
                                          <p:attrName>r</p:attrName>
                                        </p:attrNameLst>
                                      </p:cBhvr>
                                    </p:animRot>
                                    <p:animRot by="240000">
                                      <p:cBhvr>
                                        <p:cTn id="66" dur="200" fill="hold">
                                          <p:stCondLst>
                                            <p:cond delay="400"/>
                                          </p:stCondLst>
                                        </p:cTn>
                                        <p:tgtEl>
                                          <p:spTgt spid="18"/>
                                        </p:tgtEl>
                                        <p:attrNameLst>
                                          <p:attrName>r</p:attrName>
                                        </p:attrNameLst>
                                      </p:cBhvr>
                                    </p:animRot>
                                    <p:animRot by="-240000">
                                      <p:cBhvr>
                                        <p:cTn id="67" dur="200" fill="hold">
                                          <p:stCondLst>
                                            <p:cond delay="600"/>
                                          </p:stCondLst>
                                        </p:cTn>
                                        <p:tgtEl>
                                          <p:spTgt spid="18"/>
                                        </p:tgtEl>
                                        <p:attrNameLst>
                                          <p:attrName>r</p:attrName>
                                        </p:attrNameLst>
                                      </p:cBhvr>
                                    </p:animRot>
                                    <p:animRot by="120000">
                                      <p:cBhvr>
                                        <p:cTn id="68" dur="200" fill="hold">
                                          <p:stCondLst>
                                            <p:cond delay="800"/>
                                          </p:stCondLst>
                                        </p:cTn>
                                        <p:tgtEl>
                                          <p:spTgt spid="18"/>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0"/>
                                        </p:tgtEl>
                                      </p:cBhvr>
                                    </p:animEffect>
                                    <p:set>
                                      <p:cBhvr>
                                        <p:cTn id="72" dur="1" fill="hold">
                                          <p:stCondLst>
                                            <p:cond delay="249"/>
                                          </p:stCondLst>
                                        </p:cTn>
                                        <p:tgtEl>
                                          <p:spTgt spid="10"/>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50"/>
                                        <p:tgtEl>
                                          <p:spTgt spid="9"/>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8.33333E-7 -4.81481E-6 L 0.54809 0.30024 " pathEditMode="relative" rAng="0" ptsTypes="AA">
                                      <p:cBhvr>
                                        <p:cTn id="78" dur="2000" fill="hold"/>
                                        <p:tgtEl>
                                          <p:spTgt spid="9"/>
                                        </p:tgtEl>
                                        <p:attrNameLst>
                                          <p:attrName>ppt_x</p:attrName>
                                          <p:attrName>ppt_y</p:attrName>
                                        </p:attrNameLst>
                                      </p:cBhvr>
                                      <p:rCtr x="27396" y="15000"/>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9"/>
                                        </p:tgtEl>
                                      </p:cBhvr>
                                    </p:animEffect>
                                    <p:set>
                                      <p:cBhvr>
                                        <p:cTn id="82" dur="1" fill="hold">
                                          <p:stCondLst>
                                            <p:cond delay="249"/>
                                          </p:stCondLst>
                                        </p:cTn>
                                        <p:tgtEl>
                                          <p:spTgt spid="9"/>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250"/>
                                        <p:tgtEl>
                                          <p:spTgt spid="5"/>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5"/>
                                        </p:tgtEl>
                                        <p:attrNameLst>
                                          <p:attrName>r</p:attrName>
                                        </p:attrNameLst>
                                      </p:cBhvr>
                                    </p:animRot>
                                    <p:animRot by="-240000">
                                      <p:cBhvr>
                                        <p:cTn id="89" dur="400" fill="hold">
                                          <p:stCondLst>
                                            <p:cond delay="400"/>
                                          </p:stCondLst>
                                        </p:cTn>
                                        <p:tgtEl>
                                          <p:spTgt spid="5"/>
                                        </p:tgtEl>
                                        <p:attrNameLst>
                                          <p:attrName>r</p:attrName>
                                        </p:attrNameLst>
                                      </p:cBhvr>
                                    </p:animRot>
                                    <p:animRot by="240000">
                                      <p:cBhvr>
                                        <p:cTn id="90" dur="400" fill="hold">
                                          <p:stCondLst>
                                            <p:cond delay="800"/>
                                          </p:stCondLst>
                                        </p:cTn>
                                        <p:tgtEl>
                                          <p:spTgt spid="5"/>
                                        </p:tgtEl>
                                        <p:attrNameLst>
                                          <p:attrName>r</p:attrName>
                                        </p:attrNameLst>
                                      </p:cBhvr>
                                    </p:animRot>
                                    <p:animRot by="-240000">
                                      <p:cBhvr>
                                        <p:cTn id="91" dur="400" fill="hold">
                                          <p:stCondLst>
                                            <p:cond delay="1200"/>
                                          </p:stCondLst>
                                        </p:cTn>
                                        <p:tgtEl>
                                          <p:spTgt spid="5"/>
                                        </p:tgtEl>
                                        <p:attrNameLst>
                                          <p:attrName>r</p:attrName>
                                        </p:attrNameLst>
                                      </p:cBhvr>
                                    </p:animRot>
                                    <p:animRot by="120000">
                                      <p:cBhvr>
                                        <p:cTn id="92" dur="400" fill="hold">
                                          <p:stCondLst>
                                            <p:cond delay="1600"/>
                                          </p:stCondLst>
                                        </p:cTn>
                                        <p:tgtEl>
                                          <p:spTgt spid="5"/>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18"/>
                                        </p:tgtEl>
                                        <p:attrNameLst>
                                          <p:attrName>r</p:attrName>
                                        </p:attrNameLst>
                                      </p:cBhvr>
                                    </p:animRot>
                                    <p:animRot by="-240000">
                                      <p:cBhvr>
                                        <p:cTn id="95" dur="400" fill="hold">
                                          <p:stCondLst>
                                            <p:cond delay="400"/>
                                          </p:stCondLst>
                                        </p:cTn>
                                        <p:tgtEl>
                                          <p:spTgt spid="18"/>
                                        </p:tgtEl>
                                        <p:attrNameLst>
                                          <p:attrName>r</p:attrName>
                                        </p:attrNameLst>
                                      </p:cBhvr>
                                    </p:animRot>
                                    <p:animRot by="240000">
                                      <p:cBhvr>
                                        <p:cTn id="96" dur="400" fill="hold">
                                          <p:stCondLst>
                                            <p:cond delay="800"/>
                                          </p:stCondLst>
                                        </p:cTn>
                                        <p:tgtEl>
                                          <p:spTgt spid="18"/>
                                        </p:tgtEl>
                                        <p:attrNameLst>
                                          <p:attrName>r</p:attrName>
                                        </p:attrNameLst>
                                      </p:cBhvr>
                                    </p:animRot>
                                    <p:animRot by="-240000">
                                      <p:cBhvr>
                                        <p:cTn id="97" dur="400" fill="hold">
                                          <p:stCondLst>
                                            <p:cond delay="1200"/>
                                          </p:stCondLst>
                                        </p:cTn>
                                        <p:tgtEl>
                                          <p:spTgt spid="18"/>
                                        </p:tgtEl>
                                        <p:attrNameLst>
                                          <p:attrName>r</p:attrName>
                                        </p:attrNameLst>
                                      </p:cBhvr>
                                    </p:animRot>
                                    <p:animRot by="120000">
                                      <p:cBhvr>
                                        <p:cTn id="98" dur="400" fill="hold">
                                          <p:stCondLst>
                                            <p:cond delay="1600"/>
                                          </p:stCondLst>
                                        </p:cTn>
                                        <p:tgtEl>
                                          <p:spTgt spid="18"/>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250"/>
                                        <p:tgtEl>
                                          <p:spTgt spid="16"/>
                                        </p:tgtEl>
                                      </p:cBhvr>
                                    </p:animEffect>
                                  </p:childTnLst>
                                  <p:subTnLst>
                                    <p:audio>
                                      <p:cMediaNode>
                                        <p:cTn display="0" masterRel="sameClick">
                                          <p:stCondLst>
                                            <p:cond evt="begin" delay="0">
                                              <p:tn val="103"/>
                                            </p:cond>
                                          </p:stCondLst>
                                          <p:endCondLst>
                                            <p:cond evt="onStopAudio" delay="0">
                                              <p:tgtEl>
                                                <p:sldTgt/>
                                              </p:tgtEl>
                                            </p:cond>
                                          </p:endCondLst>
                                        </p:cTn>
                                        <p:tgtEl>
                                          <p:sndTgt r:embed="rId2" name="oisairoi.wav"/>
                                        </p:tgtEl>
                                      </p:cMediaNode>
                                    </p:audio>
                                  </p:subTnLst>
                                </p:cTn>
                              </p:par>
                              <p:par>
                                <p:cTn id="106" presetID="10" presetClass="entr" presetSubtype="0" fill="hold"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fade">
                                      <p:cBhvr>
                                        <p:cTn id="108" dur="250"/>
                                        <p:tgtEl>
                                          <p:spTgt spid="17"/>
                                        </p:tgtEl>
                                      </p:cBhvr>
                                    </p:animEffect>
                                  </p:childTnLst>
                                </p:cTn>
                              </p:par>
                              <p:par>
                                <p:cTn id="109" presetID="10" presetClass="exit" presetSubtype="0" fill="hold" nodeType="withEffect">
                                  <p:stCondLst>
                                    <p:cond delay="0"/>
                                  </p:stCondLst>
                                  <p:childTnLst>
                                    <p:animEffect transition="out" filter="fade">
                                      <p:cBhvr>
                                        <p:cTn id="110" dur="250"/>
                                        <p:tgtEl>
                                          <p:spTgt spid="18"/>
                                        </p:tgtEl>
                                      </p:cBhvr>
                                    </p:animEffect>
                                    <p:set>
                                      <p:cBhvr>
                                        <p:cTn id="111"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32" presetClass="emph" presetSubtype="0" fill="hold" nodeType="clickEffect">
                                  <p:stCondLst>
                                    <p:cond delay="0"/>
                                  </p:stCondLst>
                                  <p:childTnLst>
                                    <p:animRot by="120000">
                                      <p:cBhvr>
                                        <p:cTn id="116" dur="100" fill="hold">
                                          <p:stCondLst>
                                            <p:cond delay="0"/>
                                          </p:stCondLst>
                                        </p:cTn>
                                        <p:tgtEl>
                                          <p:spTgt spid="22"/>
                                        </p:tgtEl>
                                        <p:attrNameLst>
                                          <p:attrName>r</p:attrName>
                                        </p:attrNameLst>
                                      </p:cBhvr>
                                    </p:animRot>
                                    <p:animRot by="-240000">
                                      <p:cBhvr>
                                        <p:cTn id="117" dur="200" fill="hold">
                                          <p:stCondLst>
                                            <p:cond delay="200"/>
                                          </p:stCondLst>
                                        </p:cTn>
                                        <p:tgtEl>
                                          <p:spTgt spid="22"/>
                                        </p:tgtEl>
                                        <p:attrNameLst>
                                          <p:attrName>r</p:attrName>
                                        </p:attrNameLst>
                                      </p:cBhvr>
                                    </p:animRot>
                                    <p:animRot by="240000">
                                      <p:cBhvr>
                                        <p:cTn id="118" dur="200" fill="hold">
                                          <p:stCondLst>
                                            <p:cond delay="400"/>
                                          </p:stCondLst>
                                        </p:cTn>
                                        <p:tgtEl>
                                          <p:spTgt spid="22"/>
                                        </p:tgtEl>
                                        <p:attrNameLst>
                                          <p:attrName>r</p:attrName>
                                        </p:attrNameLst>
                                      </p:cBhvr>
                                    </p:animRot>
                                    <p:animRot by="-240000">
                                      <p:cBhvr>
                                        <p:cTn id="119" dur="200" fill="hold">
                                          <p:stCondLst>
                                            <p:cond delay="600"/>
                                          </p:stCondLst>
                                        </p:cTn>
                                        <p:tgtEl>
                                          <p:spTgt spid="22"/>
                                        </p:tgtEl>
                                        <p:attrNameLst>
                                          <p:attrName>r</p:attrName>
                                        </p:attrNameLst>
                                      </p:cBhvr>
                                    </p:animRot>
                                    <p:animRot by="120000">
                                      <p:cBhvr>
                                        <p:cTn id="120" dur="200" fill="hold">
                                          <p:stCondLst>
                                            <p:cond delay="800"/>
                                          </p:stCondLst>
                                        </p:cTn>
                                        <p:tgtEl>
                                          <p:spTgt spid="22"/>
                                        </p:tgtEl>
                                        <p:attrNameLst>
                                          <p:attrName>r</p:attrName>
                                        </p:attrNameLst>
                                      </p:cBhvr>
                                    </p:animRot>
                                  </p:childTnLst>
                                </p:cTn>
                              </p:par>
                            </p:childTnLst>
                          </p:cTn>
                        </p:par>
                        <p:par>
                          <p:cTn id="121" fill="hold">
                            <p:stCondLst>
                              <p:cond delay="1000"/>
                            </p:stCondLst>
                            <p:childTnLst>
                              <p:par>
                                <p:cTn id="122" presetID="10" presetClass="exit" presetSubtype="0" fill="hold" nodeType="afterEffect">
                                  <p:stCondLst>
                                    <p:cond delay="0"/>
                                  </p:stCondLst>
                                  <p:childTnLst>
                                    <p:animEffect transition="out" filter="fade">
                                      <p:cBhvr>
                                        <p:cTn id="123" dur="250"/>
                                        <p:tgtEl>
                                          <p:spTgt spid="10"/>
                                        </p:tgtEl>
                                      </p:cBhvr>
                                    </p:animEffect>
                                    <p:set>
                                      <p:cBhvr>
                                        <p:cTn id="124" dur="1" fill="hold">
                                          <p:stCondLst>
                                            <p:cond delay="249"/>
                                          </p:stCondLst>
                                        </p:cTn>
                                        <p:tgtEl>
                                          <p:spTgt spid="10"/>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fade">
                                      <p:cBhvr>
                                        <p:cTn id="127" dur="250"/>
                                        <p:tgtEl>
                                          <p:spTgt spid="9"/>
                                        </p:tgtEl>
                                      </p:cBhvr>
                                    </p:animEffect>
                                  </p:childTnLst>
                                </p:cTn>
                              </p:par>
                            </p:childTnLst>
                          </p:cTn>
                        </p:par>
                        <p:par>
                          <p:cTn id="128" fill="hold">
                            <p:stCondLst>
                              <p:cond delay="1250"/>
                            </p:stCondLst>
                            <p:childTnLst>
                              <p:par>
                                <p:cTn id="129" presetID="63" presetClass="path" presetSubtype="0" accel="50000" decel="50000" fill="hold" nodeType="afterEffect">
                                  <p:stCondLst>
                                    <p:cond delay="0"/>
                                  </p:stCondLst>
                                  <p:childTnLst>
                                    <p:animMotion origin="layout" path="M -8.33333E-7 -4.81481E-6 L 0.33316 0.30024 " pathEditMode="relative" rAng="0" ptsTypes="AA">
                                      <p:cBhvr>
                                        <p:cTn id="130" dur="2000" fill="hold"/>
                                        <p:tgtEl>
                                          <p:spTgt spid="9"/>
                                        </p:tgtEl>
                                        <p:attrNameLst>
                                          <p:attrName>ppt_x</p:attrName>
                                          <p:attrName>ppt_y</p:attrName>
                                        </p:attrNameLst>
                                      </p:cBhvr>
                                      <p:rCtr x="16649" y="15000"/>
                                    </p:animMotion>
                                  </p:childTnLst>
                                </p:cTn>
                              </p:par>
                            </p:childTnLst>
                          </p:cTn>
                        </p:par>
                        <p:par>
                          <p:cTn id="131" fill="hold">
                            <p:stCondLst>
                              <p:cond delay="3250"/>
                            </p:stCondLst>
                            <p:childTnLst>
                              <p:par>
                                <p:cTn id="132" presetID="10" presetClass="exit" presetSubtype="0" fill="hold" nodeType="afterEffect">
                                  <p:stCondLst>
                                    <p:cond delay="0"/>
                                  </p:stCondLst>
                                  <p:childTnLst>
                                    <p:animEffect transition="out" filter="fade">
                                      <p:cBhvr>
                                        <p:cTn id="133" dur="250"/>
                                        <p:tgtEl>
                                          <p:spTgt spid="9"/>
                                        </p:tgtEl>
                                      </p:cBhvr>
                                    </p:animEffect>
                                    <p:set>
                                      <p:cBhvr>
                                        <p:cTn id="134" dur="1" fill="hold">
                                          <p:stCondLst>
                                            <p:cond delay="249"/>
                                          </p:stCondLst>
                                        </p:cTn>
                                        <p:tgtEl>
                                          <p:spTgt spid="9"/>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0"/>
                                        </p:tgtEl>
                                        <p:attrNameLst>
                                          <p:attrName>style.visibility</p:attrName>
                                        </p:attrNameLst>
                                      </p:cBhvr>
                                      <p:to>
                                        <p:strVal val="visible"/>
                                      </p:to>
                                    </p:set>
                                    <p:animEffect transition="in" filter="fade">
                                      <p:cBhvr>
                                        <p:cTn id="137" dur="250"/>
                                        <p:tgtEl>
                                          <p:spTgt spid="20"/>
                                        </p:tgtEl>
                                      </p:cBhvr>
                                    </p:animEffect>
                                  </p:childTnLst>
                                </p:cTn>
                              </p:par>
                            </p:childTnLst>
                          </p:cTn>
                        </p:par>
                        <p:par>
                          <p:cTn id="138" fill="hold">
                            <p:stCondLst>
                              <p:cond delay="3500"/>
                            </p:stCondLst>
                            <p:childTnLst>
                              <p:par>
                                <p:cTn id="139" presetID="32" presetClass="emph" presetSubtype="0" fill="hold" nodeType="afterEffect">
                                  <p:stCondLst>
                                    <p:cond delay="0"/>
                                  </p:stCondLst>
                                  <p:childTnLst>
                                    <p:animRot by="120000">
                                      <p:cBhvr>
                                        <p:cTn id="140" dur="200" fill="hold">
                                          <p:stCondLst>
                                            <p:cond delay="0"/>
                                          </p:stCondLst>
                                        </p:cTn>
                                        <p:tgtEl>
                                          <p:spTgt spid="20"/>
                                        </p:tgtEl>
                                        <p:attrNameLst>
                                          <p:attrName>r</p:attrName>
                                        </p:attrNameLst>
                                      </p:cBhvr>
                                    </p:animRot>
                                    <p:animRot by="-240000">
                                      <p:cBhvr>
                                        <p:cTn id="141" dur="400" fill="hold">
                                          <p:stCondLst>
                                            <p:cond delay="400"/>
                                          </p:stCondLst>
                                        </p:cTn>
                                        <p:tgtEl>
                                          <p:spTgt spid="20"/>
                                        </p:tgtEl>
                                        <p:attrNameLst>
                                          <p:attrName>r</p:attrName>
                                        </p:attrNameLst>
                                      </p:cBhvr>
                                    </p:animRot>
                                    <p:animRot by="240000">
                                      <p:cBhvr>
                                        <p:cTn id="142" dur="400" fill="hold">
                                          <p:stCondLst>
                                            <p:cond delay="800"/>
                                          </p:stCondLst>
                                        </p:cTn>
                                        <p:tgtEl>
                                          <p:spTgt spid="20"/>
                                        </p:tgtEl>
                                        <p:attrNameLst>
                                          <p:attrName>r</p:attrName>
                                        </p:attrNameLst>
                                      </p:cBhvr>
                                    </p:animRot>
                                    <p:animRot by="-240000">
                                      <p:cBhvr>
                                        <p:cTn id="143" dur="400" fill="hold">
                                          <p:stCondLst>
                                            <p:cond delay="1200"/>
                                          </p:stCondLst>
                                        </p:cTn>
                                        <p:tgtEl>
                                          <p:spTgt spid="20"/>
                                        </p:tgtEl>
                                        <p:attrNameLst>
                                          <p:attrName>r</p:attrName>
                                        </p:attrNameLst>
                                      </p:cBhvr>
                                    </p:animRot>
                                    <p:animRot by="120000">
                                      <p:cBhvr>
                                        <p:cTn id="144" dur="400" fill="hold">
                                          <p:stCondLst>
                                            <p:cond delay="1600"/>
                                          </p:stCondLst>
                                        </p:cTn>
                                        <p:tgtEl>
                                          <p:spTgt spid="20"/>
                                        </p:tgtEl>
                                        <p:attrNameLst>
                                          <p:attrName>r</p:attrName>
                                        </p:attrNameLst>
                                      </p:cBhvr>
                                    </p:animRot>
                                  </p:childTnLst>
                                </p:cTn>
                              </p:par>
                              <p:par>
                                <p:cTn id="145" presetID="32" presetClass="emph" presetSubtype="0" fill="hold" nodeType="withEffect">
                                  <p:stCondLst>
                                    <p:cond delay="0"/>
                                  </p:stCondLst>
                                  <p:childTnLst>
                                    <p:animRot by="120000">
                                      <p:cBhvr>
                                        <p:cTn id="146" dur="200" fill="hold">
                                          <p:stCondLst>
                                            <p:cond delay="0"/>
                                          </p:stCondLst>
                                        </p:cTn>
                                        <p:tgtEl>
                                          <p:spTgt spid="22"/>
                                        </p:tgtEl>
                                        <p:attrNameLst>
                                          <p:attrName>r</p:attrName>
                                        </p:attrNameLst>
                                      </p:cBhvr>
                                    </p:animRot>
                                    <p:animRot by="-240000">
                                      <p:cBhvr>
                                        <p:cTn id="147" dur="400" fill="hold">
                                          <p:stCondLst>
                                            <p:cond delay="400"/>
                                          </p:stCondLst>
                                        </p:cTn>
                                        <p:tgtEl>
                                          <p:spTgt spid="22"/>
                                        </p:tgtEl>
                                        <p:attrNameLst>
                                          <p:attrName>r</p:attrName>
                                        </p:attrNameLst>
                                      </p:cBhvr>
                                    </p:animRot>
                                    <p:animRot by="240000">
                                      <p:cBhvr>
                                        <p:cTn id="148" dur="400" fill="hold">
                                          <p:stCondLst>
                                            <p:cond delay="800"/>
                                          </p:stCondLst>
                                        </p:cTn>
                                        <p:tgtEl>
                                          <p:spTgt spid="22"/>
                                        </p:tgtEl>
                                        <p:attrNameLst>
                                          <p:attrName>r</p:attrName>
                                        </p:attrNameLst>
                                      </p:cBhvr>
                                    </p:animRot>
                                    <p:animRot by="-240000">
                                      <p:cBhvr>
                                        <p:cTn id="149" dur="400" fill="hold">
                                          <p:stCondLst>
                                            <p:cond delay="1200"/>
                                          </p:stCondLst>
                                        </p:cTn>
                                        <p:tgtEl>
                                          <p:spTgt spid="22"/>
                                        </p:tgtEl>
                                        <p:attrNameLst>
                                          <p:attrName>r</p:attrName>
                                        </p:attrNameLst>
                                      </p:cBhvr>
                                    </p:animRot>
                                    <p:animRot by="120000">
                                      <p:cBhvr>
                                        <p:cTn id="150" dur="400" fill="hold">
                                          <p:stCondLst>
                                            <p:cond delay="1600"/>
                                          </p:stCondLst>
                                        </p:cTn>
                                        <p:tgtEl>
                                          <p:spTgt spid="22"/>
                                        </p:tgtEl>
                                        <p:attrNameLst>
                                          <p:attrName>r</p:attrName>
                                        </p:attrNameLst>
                                      </p:cBhvr>
                                    </p:animRot>
                                  </p:childTnLst>
                                </p:cTn>
                              </p:par>
                            </p:childTnLst>
                          </p:cTn>
                        </p:par>
                        <p:par>
                          <p:cTn id="151" fill="hold">
                            <p:stCondLst>
                              <p:cond delay="5500"/>
                            </p:stCondLst>
                            <p:childTnLst>
                              <p:par>
                                <p:cTn id="152" presetID="10" presetClass="exit" presetSubtype="0" fill="hold" nodeType="afterEffect">
                                  <p:stCondLst>
                                    <p:cond delay="0"/>
                                  </p:stCondLst>
                                  <p:childTnLst>
                                    <p:animEffect transition="out" filter="fade">
                                      <p:cBhvr>
                                        <p:cTn id="153" dur="250"/>
                                        <p:tgtEl>
                                          <p:spTgt spid="20"/>
                                        </p:tgtEl>
                                      </p:cBhvr>
                                    </p:animEffect>
                                    <p:set>
                                      <p:cBhvr>
                                        <p:cTn id="154" dur="1" fill="hold">
                                          <p:stCondLst>
                                            <p:cond delay="249"/>
                                          </p:stCondLst>
                                        </p:cTn>
                                        <p:tgtEl>
                                          <p:spTgt spid="20"/>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19"/>
                                        </p:tgtEl>
                                        <p:attrNameLst>
                                          <p:attrName>style.visibility</p:attrName>
                                        </p:attrNameLst>
                                      </p:cBhvr>
                                      <p:to>
                                        <p:strVal val="visible"/>
                                      </p:to>
                                    </p:set>
                                    <p:animEffect transition="in" filter="fade">
                                      <p:cBhvr>
                                        <p:cTn id="157" dur="250"/>
                                        <p:tgtEl>
                                          <p:spTgt spid="19"/>
                                        </p:tgtEl>
                                      </p:cBhvr>
                                    </p:animEffect>
                                  </p:childTnLst>
                                  <p:subTnLst>
                                    <p:audio>
                                      <p:cMediaNode>
                                        <p:cTn display="0" masterRel="sameClick">
                                          <p:stCondLst>
                                            <p:cond evt="begin" delay="0">
                                              <p:tn val="155"/>
                                            </p:cond>
                                          </p:stCondLst>
                                          <p:endCondLst>
                                            <p:cond evt="onStopAudio" delay="0">
                                              <p:tgtEl>
                                                <p:sldTgt/>
                                              </p:tgtEl>
                                            </p:cond>
                                          </p:endCondLst>
                                        </p:cTn>
                                        <p:tgtEl>
                                          <p:sndTgt r:embed="rId3" name="oisairoi.wav"/>
                                        </p:tgtEl>
                                      </p:cMediaNode>
                                    </p:audio>
                                  </p:subTnLst>
                                </p:cTn>
                              </p:par>
                              <p:par>
                                <p:cTn id="158" presetID="10" presetClass="entr" presetSubtype="0" fill="hold" nodeType="withEffect">
                                  <p:stCondLst>
                                    <p:cond delay="0"/>
                                  </p:stCondLst>
                                  <p:childTnLst>
                                    <p:set>
                                      <p:cBhvr>
                                        <p:cTn id="159" dur="1" fill="hold">
                                          <p:stCondLst>
                                            <p:cond delay="0"/>
                                          </p:stCondLst>
                                        </p:cTn>
                                        <p:tgtEl>
                                          <p:spTgt spid="21"/>
                                        </p:tgtEl>
                                        <p:attrNameLst>
                                          <p:attrName>style.visibility</p:attrName>
                                        </p:attrNameLst>
                                      </p:cBhvr>
                                      <p:to>
                                        <p:strVal val="visible"/>
                                      </p:to>
                                    </p:set>
                                    <p:animEffect transition="in" filter="fade">
                                      <p:cBhvr>
                                        <p:cTn id="160" dur="250"/>
                                        <p:tgtEl>
                                          <p:spTgt spid="21"/>
                                        </p:tgtEl>
                                      </p:cBhvr>
                                    </p:animEffect>
                                  </p:childTnLst>
                                  <p:subTnLst>
                                    <p:audio>
                                      <p:cMediaNode>
                                        <p:cTn display="0" masterRel="sameClick">
                                          <p:stCondLst>
                                            <p:cond evt="begin" delay="0">
                                              <p:tn val="158"/>
                                            </p:cond>
                                          </p:stCondLst>
                                          <p:endCondLst>
                                            <p:cond evt="onStopAudio" delay="0">
                                              <p:tgtEl>
                                                <p:sldTgt/>
                                              </p:tgtEl>
                                            </p:cond>
                                          </p:endCondLst>
                                        </p:cTn>
                                        <p:tgtEl>
                                          <p:sndTgt r:embed="rId2" name="oisairoi.wav"/>
                                        </p:tgtEl>
                                      </p:cMediaNode>
                                    </p:audio>
                                  </p:subTnLst>
                                </p:cTn>
                              </p:par>
                              <p:par>
                                <p:cTn id="161" presetID="10" presetClass="exit" presetSubtype="0" fill="hold" nodeType="withEffect">
                                  <p:stCondLst>
                                    <p:cond delay="0"/>
                                  </p:stCondLst>
                                  <p:childTnLst>
                                    <p:animEffect transition="out" filter="fade">
                                      <p:cBhvr>
                                        <p:cTn id="162" dur="250"/>
                                        <p:tgtEl>
                                          <p:spTgt spid="22"/>
                                        </p:tgtEl>
                                      </p:cBhvr>
                                    </p:animEffect>
                                    <p:set>
                                      <p:cBhvr>
                                        <p:cTn id="16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4" restart="whenNotActive" fill="hold" evtFilter="cancelBubble" nodeType="interactiveSeq">
                <p:stCondLst>
                  <p:cond evt="onClick" delay="0">
                    <p:tgtEl>
                      <p:spTgt spid="24"/>
                    </p:tgtEl>
                  </p:cond>
                </p:stCondLst>
                <p:endSync evt="end" delay="0">
                  <p:rtn val="all"/>
                </p:endSync>
                <p:childTnLst>
                  <p:par>
                    <p:cTn id="165" fill="hold">
                      <p:stCondLst>
                        <p:cond delay="0"/>
                      </p:stCondLst>
                      <p:childTnLst>
                        <p:par>
                          <p:cTn id="166" fill="hold">
                            <p:stCondLst>
                              <p:cond delay="0"/>
                            </p:stCondLst>
                            <p:childTnLst>
                              <p:par>
                                <p:cTn id="167" presetID="32" presetClass="emph" presetSubtype="0" fill="hold" nodeType="clickEffect">
                                  <p:stCondLst>
                                    <p:cond delay="0"/>
                                  </p:stCondLst>
                                  <p:childTnLst>
                                    <p:animRot by="120000">
                                      <p:cBhvr>
                                        <p:cTn id="168" dur="100" fill="hold">
                                          <p:stCondLst>
                                            <p:cond delay="0"/>
                                          </p:stCondLst>
                                        </p:cTn>
                                        <p:tgtEl>
                                          <p:spTgt spid="24"/>
                                        </p:tgtEl>
                                        <p:attrNameLst>
                                          <p:attrName>r</p:attrName>
                                        </p:attrNameLst>
                                      </p:cBhvr>
                                    </p:animRot>
                                    <p:animRot by="-240000">
                                      <p:cBhvr>
                                        <p:cTn id="169" dur="200" fill="hold">
                                          <p:stCondLst>
                                            <p:cond delay="200"/>
                                          </p:stCondLst>
                                        </p:cTn>
                                        <p:tgtEl>
                                          <p:spTgt spid="24"/>
                                        </p:tgtEl>
                                        <p:attrNameLst>
                                          <p:attrName>r</p:attrName>
                                        </p:attrNameLst>
                                      </p:cBhvr>
                                    </p:animRot>
                                    <p:animRot by="240000">
                                      <p:cBhvr>
                                        <p:cTn id="170" dur="200" fill="hold">
                                          <p:stCondLst>
                                            <p:cond delay="400"/>
                                          </p:stCondLst>
                                        </p:cTn>
                                        <p:tgtEl>
                                          <p:spTgt spid="24"/>
                                        </p:tgtEl>
                                        <p:attrNameLst>
                                          <p:attrName>r</p:attrName>
                                        </p:attrNameLst>
                                      </p:cBhvr>
                                    </p:animRot>
                                    <p:animRot by="-240000">
                                      <p:cBhvr>
                                        <p:cTn id="171" dur="200" fill="hold">
                                          <p:stCondLst>
                                            <p:cond delay="600"/>
                                          </p:stCondLst>
                                        </p:cTn>
                                        <p:tgtEl>
                                          <p:spTgt spid="24"/>
                                        </p:tgtEl>
                                        <p:attrNameLst>
                                          <p:attrName>r</p:attrName>
                                        </p:attrNameLst>
                                      </p:cBhvr>
                                    </p:animRot>
                                    <p:animRot by="120000">
                                      <p:cBhvr>
                                        <p:cTn id="172" dur="200" fill="hold">
                                          <p:stCondLst>
                                            <p:cond delay="800"/>
                                          </p:stCondLst>
                                        </p:cTn>
                                        <p:tgtEl>
                                          <p:spTgt spid="24"/>
                                        </p:tgtEl>
                                        <p:attrNameLst>
                                          <p:attrName>r</p:attrName>
                                        </p:attrNameLst>
                                      </p:cBhvr>
                                    </p:animRot>
                                  </p:childTnLst>
                                </p:cTn>
                              </p:par>
                            </p:childTnLst>
                          </p:cTn>
                        </p:par>
                        <p:par>
                          <p:cTn id="173" fill="hold">
                            <p:stCondLst>
                              <p:cond delay="1000"/>
                            </p:stCondLst>
                            <p:childTnLst>
                              <p:par>
                                <p:cTn id="174" presetID="10" presetClass="exit" presetSubtype="0" fill="hold" nodeType="afterEffect">
                                  <p:stCondLst>
                                    <p:cond delay="0"/>
                                  </p:stCondLst>
                                  <p:childTnLst>
                                    <p:animEffect transition="out" filter="fade">
                                      <p:cBhvr>
                                        <p:cTn id="175" dur="250"/>
                                        <p:tgtEl>
                                          <p:spTgt spid="10"/>
                                        </p:tgtEl>
                                      </p:cBhvr>
                                    </p:animEffect>
                                    <p:set>
                                      <p:cBhvr>
                                        <p:cTn id="176" dur="1" fill="hold">
                                          <p:stCondLst>
                                            <p:cond delay="249"/>
                                          </p:stCondLst>
                                        </p:cTn>
                                        <p:tgtEl>
                                          <p:spTgt spid="10"/>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9"/>
                                        </p:tgtEl>
                                        <p:attrNameLst>
                                          <p:attrName>style.visibility</p:attrName>
                                        </p:attrNameLst>
                                      </p:cBhvr>
                                      <p:to>
                                        <p:strVal val="visible"/>
                                      </p:to>
                                    </p:set>
                                    <p:animEffect transition="in" filter="fade">
                                      <p:cBhvr>
                                        <p:cTn id="179" dur="250"/>
                                        <p:tgtEl>
                                          <p:spTgt spid="9"/>
                                        </p:tgtEl>
                                      </p:cBhvr>
                                    </p:animEffect>
                                  </p:childTnLst>
                                </p:cTn>
                              </p:par>
                            </p:childTnLst>
                          </p:cTn>
                        </p:par>
                        <p:par>
                          <p:cTn id="180" fill="hold">
                            <p:stCondLst>
                              <p:cond delay="1250"/>
                            </p:stCondLst>
                            <p:childTnLst>
                              <p:par>
                                <p:cTn id="181" presetID="49" presetClass="path" presetSubtype="0" accel="50000" decel="50000" fill="hold" nodeType="afterEffect">
                                  <p:stCondLst>
                                    <p:cond delay="0"/>
                                  </p:stCondLst>
                                  <p:childTnLst>
                                    <p:animMotion origin="layout" path="M -0.00573 0.02894 L 0.07917 0.32917 " pathEditMode="relative" rAng="0" ptsTypes="AA">
                                      <p:cBhvr>
                                        <p:cTn id="182" dur="2000" fill="hold"/>
                                        <p:tgtEl>
                                          <p:spTgt spid="9"/>
                                        </p:tgtEl>
                                        <p:attrNameLst>
                                          <p:attrName>ppt_x</p:attrName>
                                          <p:attrName>ppt_y</p:attrName>
                                        </p:attrNameLst>
                                      </p:cBhvr>
                                      <p:rCtr x="4236" y="15000"/>
                                    </p:animMotion>
                                  </p:childTnLst>
                                </p:cTn>
                              </p:par>
                            </p:childTnLst>
                          </p:cTn>
                        </p:par>
                        <p:par>
                          <p:cTn id="183" fill="hold">
                            <p:stCondLst>
                              <p:cond delay="3250"/>
                            </p:stCondLst>
                            <p:childTnLst>
                              <p:par>
                                <p:cTn id="184" presetID="10" presetClass="exit" presetSubtype="0" fill="hold" nodeType="afterEffect">
                                  <p:stCondLst>
                                    <p:cond delay="0"/>
                                  </p:stCondLst>
                                  <p:childTnLst>
                                    <p:animEffect transition="out" filter="fade">
                                      <p:cBhvr>
                                        <p:cTn id="185" dur="250"/>
                                        <p:tgtEl>
                                          <p:spTgt spid="9"/>
                                        </p:tgtEl>
                                      </p:cBhvr>
                                    </p:animEffect>
                                    <p:set>
                                      <p:cBhvr>
                                        <p:cTn id="186" dur="1" fill="hold">
                                          <p:stCondLst>
                                            <p:cond delay="249"/>
                                          </p:stCondLst>
                                        </p:cTn>
                                        <p:tgtEl>
                                          <p:spTgt spid="9"/>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12"/>
                                        </p:tgtEl>
                                        <p:attrNameLst>
                                          <p:attrName>style.visibility</p:attrName>
                                        </p:attrNameLst>
                                      </p:cBhvr>
                                      <p:to>
                                        <p:strVal val="visible"/>
                                      </p:to>
                                    </p:set>
                                    <p:animEffect transition="in" filter="fade">
                                      <p:cBhvr>
                                        <p:cTn id="189" dur="250"/>
                                        <p:tgtEl>
                                          <p:spTgt spid="12"/>
                                        </p:tgtEl>
                                      </p:cBhvr>
                                    </p:animEffect>
                                  </p:childTnLst>
                                </p:cTn>
                              </p:par>
                            </p:childTnLst>
                          </p:cTn>
                        </p:par>
                        <p:par>
                          <p:cTn id="190" fill="hold">
                            <p:stCondLst>
                              <p:cond delay="3500"/>
                            </p:stCondLst>
                            <p:childTnLst>
                              <p:par>
                                <p:cTn id="191" presetID="32" presetClass="emph" presetSubtype="0" fill="hold" nodeType="afterEffect">
                                  <p:stCondLst>
                                    <p:cond delay="0"/>
                                  </p:stCondLst>
                                  <p:childTnLst>
                                    <p:animRot by="120000">
                                      <p:cBhvr>
                                        <p:cTn id="192" dur="200" fill="hold">
                                          <p:stCondLst>
                                            <p:cond delay="0"/>
                                          </p:stCondLst>
                                        </p:cTn>
                                        <p:tgtEl>
                                          <p:spTgt spid="12"/>
                                        </p:tgtEl>
                                        <p:attrNameLst>
                                          <p:attrName>r</p:attrName>
                                        </p:attrNameLst>
                                      </p:cBhvr>
                                    </p:animRot>
                                    <p:animRot by="-240000">
                                      <p:cBhvr>
                                        <p:cTn id="193" dur="400" fill="hold">
                                          <p:stCondLst>
                                            <p:cond delay="400"/>
                                          </p:stCondLst>
                                        </p:cTn>
                                        <p:tgtEl>
                                          <p:spTgt spid="12"/>
                                        </p:tgtEl>
                                        <p:attrNameLst>
                                          <p:attrName>r</p:attrName>
                                        </p:attrNameLst>
                                      </p:cBhvr>
                                    </p:animRot>
                                    <p:animRot by="240000">
                                      <p:cBhvr>
                                        <p:cTn id="194" dur="400" fill="hold">
                                          <p:stCondLst>
                                            <p:cond delay="800"/>
                                          </p:stCondLst>
                                        </p:cTn>
                                        <p:tgtEl>
                                          <p:spTgt spid="12"/>
                                        </p:tgtEl>
                                        <p:attrNameLst>
                                          <p:attrName>r</p:attrName>
                                        </p:attrNameLst>
                                      </p:cBhvr>
                                    </p:animRot>
                                    <p:animRot by="-240000">
                                      <p:cBhvr>
                                        <p:cTn id="195" dur="400" fill="hold">
                                          <p:stCondLst>
                                            <p:cond delay="1200"/>
                                          </p:stCondLst>
                                        </p:cTn>
                                        <p:tgtEl>
                                          <p:spTgt spid="12"/>
                                        </p:tgtEl>
                                        <p:attrNameLst>
                                          <p:attrName>r</p:attrName>
                                        </p:attrNameLst>
                                      </p:cBhvr>
                                    </p:animRot>
                                    <p:animRot by="120000">
                                      <p:cBhvr>
                                        <p:cTn id="196" dur="400" fill="hold">
                                          <p:stCondLst>
                                            <p:cond delay="1600"/>
                                          </p:stCondLst>
                                        </p:cTn>
                                        <p:tgtEl>
                                          <p:spTgt spid="12"/>
                                        </p:tgtEl>
                                        <p:attrNameLst>
                                          <p:attrName>r</p:attrName>
                                        </p:attrNameLst>
                                      </p:cBhvr>
                                    </p:animRot>
                                  </p:childTnLst>
                                </p:cTn>
                              </p:par>
                              <p:par>
                                <p:cTn id="197" presetID="32" presetClass="emph" presetSubtype="0" fill="hold" nodeType="withEffect">
                                  <p:stCondLst>
                                    <p:cond delay="0"/>
                                  </p:stCondLst>
                                  <p:childTnLst>
                                    <p:animRot by="120000">
                                      <p:cBhvr>
                                        <p:cTn id="198" dur="200" fill="hold">
                                          <p:stCondLst>
                                            <p:cond delay="0"/>
                                          </p:stCondLst>
                                        </p:cTn>
                                        <p:tgtEl>
                                          <p:spTgt spid="24"/>
                                        </p:tgtEl>
                                        <p:attrNameLst>
                                          <p:attrName>r</p:attrName>
                                        </p:attrNameLst>
                                      </p:cBhvr>
                                    </p:animRot>
                                    <p:animRot by="-240000">
                                      <p:cBhvr>
                                        <p:cTn id="199" dur="400" fill="hold">
                                          <p:stCondLst>
                                            <p:cond delay="400"/>
                                          </p:stCondLst>
                                        </p:cTn>
                                        <p:tgtEl>
                                          <p:spTgt spid="24"/>
                                        </p:tgtEl>
                                        <p:attrNameLst>
                                          <p:attrName>r</p:attrName>
                                        </p:attrNameLst>
                                      </p:cBhvr>
                                    </p:animRot>
                                    <p:animRot by="240000">
                                      <p:cBhvr>
                                        <p:cTn id="200" dur="400" fill="hold">
                                          <p:stCondLst>
                                            <p:cond delay="800"/>
                                          </p:stCondLst>
                                        </p:cTn>
                                        <p:tgtEl>
                                          <p:spTgt spid="24"/>
                                        </p:tgtEl>
                                        <p:attrNameLst>
                                          <p:attrName>r</p:attrName>
                                        </p:attrNameLst>
                                      </p:cBhvr>
                                    </p:animRot>
                                    <p:animRot by="-240000">
                                      <p:cBhvr>
                                        <p:cTn id="201" dur="400" fill="hold">
                                          <p:stCondLst>
                                            <p:cond delay="1200"/>
                                          </p:stCondLst>
                                        </p:cTn>
                                        <p:tgtEl>
                                          <p:spTgt spid="24"/>
                                        </p:tgtEl>
                                        <p:attrNameLst>
                                          <p:attrName>r</p:attrName>
                                        </p:attrNameLst>
                                      </p:cBhvr>
                                    </p:animRot>
                                    <p:animRot by="120000">
                                      <p:cBhvr>
                                        <p:cTn id="202" dur="400" fill="hold">
                                          <p:stCondLst>
                                            <p:cond delay="1600"/>
                                          </p:stCondLst>
                                        </p:cTn>
                                        <p:tgtEl>
                                          <p:spTgt spid="24"/>
                                        </p:tgtEl>
                                        <p:attrNameLst>
                                          <p:attrName>r</p:attrName>
                                        </p:attrNameLst>
                                      </p:cBhvr>
                                    </p:animRot>
                                  </p:childTnLst>
                                </p:cTn>
                              </p:par>
                            </p:childTnLst>
                          </p:cTn>
                        </p:par>
                        <p:par>
                          <p:cTn id="203" fill="hold">
                            <p:stCondLst>
                              <p:cond delay="5500"/>
                            </p:stCondLst>
                            <p:childTnLst>
                              <p:par>
                                <p:cTn id="204" presetID="10" presetClass="exit" presetSubtype="0" fill="hold" nodeType="afterEffect">
                                  <p:stCondLst>
                                    <p:cond delay="0"/>
                                  </p:stCondLst>
                                  <p:childTnLst>
                                    <p:animEffect transition="out" filter="fade">
                                      <p:cBhvr>
                                        <p:cTn id="205" dur="250"/>
                                        <p:tgtEl>
                                          <p:spTgt spid="12"/>
                                        </p:tgtEl>
                                      </p:cBhvr>
                                    </p:animEffect>
                                    <p:set>
                                      <p:cBhvr>
                                        <p:cTn id="206" dur="1" fill="hold">
                                          <p:stCondLst>
                                            <p:cond delay="249"/>
                                          </p:stCondLst>
                                        </p:cTn>
                                        <p:tgtEl>
                                          <p:spTgt spid="12"/>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3"/>
                                        </p:tgtEl>
                                        <p:attrNameLst>
                                          <p:attrName>style.visibility</p:attrName>
                                        </p:attrNameLst>
                                      </p:cBhvr>
                                      <p:to>
                                        <p:strVal val="visible"/>
                                      </p:to>
                                    </p:set>
                                    <p:animEffect transition="in" filter="fade">
                                      <p:cBhvr>
                                        <p:cTn id="209" dur="250"/>
                                        <p:tgtEl>
                                          <p:spTgt spid="23"/>
                                        </p:tgtEl>
                                      </p:cBhvr>
                                    </p:animEffect>
                                  </p:childTnLst>
                                  <p:subTnLst>
                                    <p:audio>
                                      <p:cMediaNode>
                                        <p:cTn display="0" masterRel="sameClick">
                                          <p:stCondLst>
                                            <p:cond evt="begin" delay="0">
                                              <p:tn val="207"/>
                                            </p:cond>
                                          </p:stCondLst>
                                          <p:endCondLst>
                                            <p:cond evt="onStopAudio" delay="0">
                                              <p:tgtEl>
                                                <p:sldTgt/>
                                              </p:tgtEl>
                                            </p:cond>
                                          </p:endCondLst>
                                        </p:cTn>
                                        <p:tgtEl>
                                          <p:sndTgt r:embed="rId4" name="congioilam.wav"/>
                                        </p:tgtEl>
                                      </p:cMediaNode>
                                    </p:audio>
                                  </p:subTnLst>
                                </p:cTn>
                              </p:par>
                              <p:par>
                                <p:cTn id="210" presetID="10" presetClass="exit" presetSubtype="0" fill="hold" nodeType="withEffect">
                                  <p:stCondLst>
                                    <p:cond delay="0"/>
                                  </p:stCondLst>
                                  <p:childTnLst>
                                    <p:animEffect transition="out" filter="fade">
                                      <p:cBhvr>
                                        <p:cTn id="211" dur="250"/>
                                        <p:tgtEl>
                                          <p:spTgt spid="24"/>
                                        </p:tgtEl>
                                      </p:cBhvr>
                                    </p:animEffect>
                                    <p:set>
                                      <p:cBhvr>
                                        <p:cTn id="212" dur="1" fill="hold">
                                          <p:stCondLst>
                                            <p:cond delay="249"/>
                                          </p:stCondLst>
                                        </p:cTn>
                                        <p:tgtEl>
                                          <p:spTgt spid="24"/>
                                        </p:tgtEl>
                                        <p:attrNameLst>
                                          <p:attrName>style.visibility</p:attrName>
                                        </p:attrNameLst>
                                      </p:cBhvr>
                                      <p:to>
                                        <p:strVal val="hidden"/>
                                      </p:to>
                                    </p:set>
                                  </p:childTnLst>
                                </p:cTn>
                              </p:par>
                              <p:par>
                                <p:cTn id="213" presetID="10" presetClass="entr" presetSubtype="0" fill="hold" grpId="0" nodeType="withEffect">
                                  <p:stCondLst>
                                    <p:cond delay="0"/>
                                  </p:stCondLst>
                                  <p:childTnLst>
                                    <p:set>
                                      <p:cBhvr>
                                        <p:cTn id="214" dur="1" fill="hold">
                                          <p:stCondLst>
                                            <p:cond delay="0"/>
                                          </p:stCondLst>
                                        </p:cTn>
                                        <p:tgtEl>
                                          <p:spTgt spid="7"/>
                                        </p:tgtEl>
                                        <p:attrNameLst>
                                          <p:attrName>style.visibility</p:attrName>
                                        </p:attrNameLst>
                                      </p:cBhvr>
                                      <p:to>
                                        <p:strVal val="visible"/>
                                      </p:to>
                                    </p:set>
                                    <p:animEffect transition="in" filter="fade">
                                      <p:cBhvr>
                                        <p:cTn id="215" dur="500"/>
                                        <p:tgtEl>
                                          <p:spTgt spid="7"/>
                                        </p:tgtEl>
                                      </p:cBhvr>
                                    </p:animEffect>
                                  </p:childTnLst>
                                </p:cTn>
                              </p:par>
                              <p:par>
                                <p:cTn id="216" presetID="8" presetClass="emph" presetSubtype="0" repeatCount="indefinite" fill="hold" grpId="1" nodeType="withEffect">
                                  <p:stCondLst>
                                    <p:cond delay="0"/>
                                  </p:stCondLst>
                                  <p:childTnLst>
                                    <p:animRot by="21600000">
                                      <p:cBhvr>
                                        <p:cTn id="217" dur="2000" fill="hold"/>
                                        <p:tgtEl>
                                          <p:spTgt spid="7"/>
                                        </p:tgtEl>
                                        <p:attrNameLst>
                                          <p:attrName>r</p:attrName>
                                        </p:attrNameLst>
                                      </p:cBhvr>
                                    </p:animRot>
                                  </p:childTnLst>
                                </p:cTn>
                              </p:par>
                            </p:childTnLst>
                          </p:cTn>
                        </p:par>
                      </p:childTnLst>
                    </p:cTn>
                  </p:par>
                </p:childTnLst>
              </p:cTn>
              <p:nextCondLst>
                <p:cond evt="onClick" delay="0">
                  <p:tgtEl>
                    <p:spTgt spid="24"/>
                  </p:tgtEl>
                </p:cond>
              </p:nextCondLst>
            </p:seq>
            <p:seq concurrent="1" nextAc="seek">
              <p:cTn id="218" restart="whenNotActive" fill="hold" evtFilter="cancelBubble" nodeType="interactiveSeq">
                <p:stCondLst>
                  <p:cond evt="onClick" delay="0">
                    <p:tgtEl>
                      <p:spTgt spid="8"/>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8"/>
                                        </p:tgtEl>
                                        <p:attrNameLst>
                                          <p:attrName>r</p:attrName>
                                        </p:attrNameLst>
                                      </p:cBhvr>
                                    </p:animRot>
                                    <p:animRot by="-240000">
                                      <p:cBhvr>
                                        <p:cTn id="223" dur="200" fill="hold">
                                          <p:stCondLst>
                                            <p:cond delay="200"/>
                                          </p:stCondLst>
                                        </p:cTn>
                                        <p:tgtEl>
                                          <p:spTgt spid="8"/>
                                        </p:tgtEl>
                                        <p:attrNameLst>
                                          <p:attrName>r</p:attrName>
                                        </p:attrNameLst>
                                      </p:cBhvr>
                                    </p:animRot>
                                    <p:animRot by="240000">
                                      <p:cBhvr>
                                        <p:cTn id="224" dur="200" fill="hold">
                                          <p:stCondLst>
                                            <p:cond delay="400"/>
                                          </p:stCondLst>
                                        </p:cTn>
                                        <p:tgtEl>
                                          <p:spTgt spid="8"/>
                                        </p:tgtEl>
                                        <p:attrNameLst>
                                          <p:attrName>r</p:attrName>
                                        </p:attrNameLst>
                                      </p:cBhvr>
                                    </p:animRot>
                                    <p:animRot by="-240000">
                                      <p:cBhvr>
                                        <p:cTn id="225" dur="200" fill="hold">
                                          <p:stCondLst>
                                            <p:cond delay="600"/>
                                          </p:stCondLst>
                                        </p:cTn>
                                        <p:tgtEl>
                                          <p:spTgt spid="8"/>
                                        </p:tgtEl>
                                        <p:attrNameLst>
                                          <p:attrName>r</p:attrName>
                                        </p:attrNameLst>
                                      </p:cBhvr>
                                    </p:animRot>
                                    <p:animRot by="120000">
                                      <p:cBhvr>
                                        <p:cTn id="226" dur="200" fill="hold">
                                          <p:stCondLst>
                                            <p:cond delay="800"/>
                                          </p:stCondLst>
                                        </p:cTn>
                                        <p:tgtEl>
                                          <p:spTgt spid="8"/>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5" name="wind.wav"/>
                                        </p:tgtEl>
                                      </p:cMediaNode>
                                    </p:audio>
                                  </p:subTnLst>
                                </p:cTn>
                              </p:par>
                            </p:childTnLst>
                          </p:cTn>
                        </p:par>
                      </p:childTnLst>
                    </p:cTn>
                  </p:par>
                </p:childTnLst>
              </p:cTn>
              <p:nextCondLst>
                <p:cond evt="onClick" delay="0">
                  <p:tgtEl>
                    <p:spTgt spid="8"/>
                  </p:tgtEl>
                </p:cond>
              </p:nextCondLst>
            </p:seq>
          </p:childTnLst>
        </p:cTn>
      </p:par>
    </p:tnLst>
    <p:bldLst>
      <p:bldP spid="7" grpId="0" animBg="1"/>
      <p:bldP spid="7" grpId="1"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9800" y="4556125"/>
            <a:ext cx="12509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68888" y="44894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33688" y="45275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6600" y="3497263"/>
            <a:ext cx="11969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n 7"/>
          <p:cNvSpPr/>
          <p:nvPr/>
        </p:nvSpPr>
        <p:spPr>
          <a:xfrm>
            <a:off x="2355850" y="3960813"/>
            <a:ext cx="2162175" cy="2082800"/>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tx1"/>
              </a:solidFill>
              <a:latin typeface="Times New Roman" pitchFamily="18" charset="0"/>
              <a:cs typeface="Times New Roman" pitchFamily="18"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266700" y="287338"/>
            <a:ext cx="1660525"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346075" y="2209800"/>
            <a:ext cx="19589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2405063"/>
            <a:ext cx="10604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863" y="44894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4556125"/>
            <a:ext cx="144303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rcRect b="50261"/>
          <a:stretch>
            <a:fillRect/>
          </a:stretch>
        </p:blipFill>
        <p:spPr bwMode="auto">
          <a:xfrm rot="3519568">
            <a:off x="8224838" y="5480050"/>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184611">
            <a:off x="7340600"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72050" y="4489450"/>
            <a:ext cx="144303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rcRect b="50261"/>
          <a:stretch>
            <a:fillRect/>
          </a:stretch>
        </p:blipFill>
        <p:spPr bwMode="auto">
          <a:xfrm rot="3519568">
            <a:off x="6003925" y="5413375"/>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184611">
            <a:off x="5119688"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905125" y="4346575"/>
            <a:ext cx="10620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184611">
            <a:off x="2884488"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6738" y="4384675"/>
            <a:ext cx="158115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184611">
            <a:off x="728663"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ular Callout 22"/>
          <p:cNvSpPr/>
          <p:nvPr/>
        </p:nvSpPr>
        <p:spPr>
          <a:xfrm>
            <a:off x="1927225" y="111770"/>
            <a:ext cx="6073775" cy="80327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sv-SE" sz="2400" b="1">
                <a:solidFill>
                  <a:srgbClr val="FF0000"/>
                </a:solidFill>
                <a:latin typeface="Times New Roman" pitchFamily="18" charset="0"/>
                <a:cs typeface="Times New Roman" pitchFamily="18" charset="0"/>
              </a:rPr>
              <a:t>Câu 3: </a:t>
            </a:r>
            <a:r>
              <a:rPr lang="en-US" sz="2400" b="1">
                <a:solidFill>
                  <a:srgbClr val="FF0000"/>
                </a:solidFill>
                <a:latin typeface="Times New Roman" pitchFamily="18" charset="0"/>
              </a:rPr>
              <a:t>Các dao động từ nguồn âm lan truyền trong môi trường gọi là?</a:t>
            </a:r>
            <a:endParaRPr lang="en-US" altLang="zh-CN" sz="2400" b="1" dirty="0">
              <a:solidFill>
                <a:srgbClr val="FF0000"/>
              </a:solidFill>
              <a:latin typeface="Arial" panose="020B0604020202020204" pitchFamily="34" charset="0"/>
              <a:cs typeface="Arial" panose="020B0604020202020204" pitchFamily="34" charset="0"/>
              <a:sym typeface="+mn-lt"/>
            </a:endParaRPr>
          </a:p>
        </p:txBody>
      </p:sp>
      <p:sp>
        <p:nvSpPr>
          <p:cNvPr id="24" name="Rectangle 23"/>
          <p:cNvSpPr/>
          <p:nvPr/>
        </p:nvSpPr>
        <p:spPr>
          <a:xfrm>
            <a:off x="906463" y="6049963"/>
            <a:ext cx="8077200" cy="8239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itchFamily="18" charset="0"/>
                <a:cs typeface="Times New Roman" panose="02020603050405020304" pitchFamily="18" charset="0"/>
              </a:rPr>
              <a:t>  A                       B                            C                          D</a:t>
            </a:r>
          </a:p>
        </p:txBody>
      </p:sp>
      <p:pic>
        <p:nvPicPr>
          <p:cNvPr id="25" name="Picture 24"/>
          <p:cNvPicPr>
            <a:picLocks noChangeAspect="1"/>
          </p:cNvPicPr>
          <p:nvPr/>
        </p:nvPicPr>
        <p:blipFill>
          <a:blip r:embed="rId11">
            <a:extLst>
              <a:ext uri="{28A0092B-C50C-407E-A947-70E740481C1C}">
                <a14:useLocalDpi xmlns:a14="http://schemas.microsoft.com/office/drawing/2010/main" val="0"/>
              </a:ext>
            </a:extLst>
          </a:blip>
          <a:srcRect b="50261"/>
          <a:stretch>
            <a:fillRect/>
          </a:stretch>
        </p:blipFill>
        <p:spPr bwMode="auto">
          <a:xfrm rot="3519568">
            <a:off x="1695450" y="5480050"/>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a:spLocks noChangeArrowheads="1"/>
          </p:cNvSpPr>
          <p:nvPr/>
        </p:nvSpPr>
        <p:spPr bwMode="auto">
          <a:xfrm>
            <a:off x="2031207" y="1279657"/>
            <a:ext cx="66728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latin typeface="Times New Roman" pitchFamily="18" charset="0"/>
                <a:cs typeface="Times New Roman" pitchFamily="18" charset="0"/>
              </a:rPr>
              <a:t>A. </a:t>
            </a:r>
            <a:r>
              <a:rPr lang="en-US" sz="2400" b="1" dirty="0" err="1">
                <a:latin typeface="Times New Roman" pitchFamily="18" charset="0"/>
              </a:rPr>
              <a:t>Âm</a:t>
            </a:r>
            <a:r>
              <a:rPr lang="en-US" sz="2400" b="1" dirty="0">
                <a:latin typeface="Times New Roman" pitchFamily="18" charset="0"/>
              </a:rPr>
              <a:t> </a:t>
            </a:r>
            <a:r>
              <a:rPr lang="en-US" sz="2400" b="1" dirty="0" err="1">
                <a:latin typeface="Times New Roman" pitchFamily="18" charset="0"/>
              </a:rPr>
              <a:t>thanh</a:t>
            </a:r>
            <a:endParaRPr lang="en-US" altLang="zh-CN" sz="2400" b="1" dirty="0">
              <a:latin typeface="Arial" panose="020B0604020202020204" pitchFamily="34" charset="0"/>
              <a:cs typeface="Arial" panose="020B0604020202020204" pitchFamily="34" charset="0"/>
              <a:sym typeface="+mn-lt"/>
            </a:endParaRPr>
          </a:p>
        </p:txBody>
      </p:sp>
      <p:sp>
        <p:nvSpPr>
          <p:cNvPr id="27" name="Rectangle 24"/>
          <p:cNvSpPr>
            <a:spLocks noChangeArrowheads="1"/>
          </p:cNvSpPr>
          <p:nvPr/>
        </p:nvSpPr>
        <p:spPr bwMode="auto">
          <a:xfrm>
            <a:off x="2031207" y="1940702"/>
            <a:ext cx="6650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latin typeface="Times New Roman" pitchFamily="18" charset="0"/>
                <a:cs typeface="Times New Roman" pitchFamily="18" charset="0"/>
              </a:rPr>
              <a:t>B.  </a:t>
            </a:r>
            <a:r>
              <a:rPr lang="en-US" sz="2400" b="1" dirty="0" err="1">
                <a:latin typeface="Times New Roman" pitchFamily="18" charset="0"/>
              </a:rPr>
              <a:t>Sóng</a:t>
            </a:r>
            <a:r>
              <a:rPr lang="en-US" sz="2400" b="1" dirty="0">
                <a:latin typeface="Times New Roman" pitchFamily="18" charset="0"/>
              </a:rPr>
              <a:t> </a:t>
            </a:r>
            <a:r>
              <a:rPr lang="en-US" sz="2400" b="1" dirty="0" err="1">
                <a:latin typeface="Times New Roman" pitchFamily="18" charset="0"/>
              </a:rPr>
              <a:t>âm</a:t>
            </a:r>
            <a:endParaRPr lang="en-US" altLang="zh-CN" sz="2400" b="1" dirty="0">
              <a:latin typeface="Arial" panose="020B0604020202020204" pitchFamily="34" charset="0"/>
              <a:cs typeface="Arial" panose="020B0604020202020204" pitchFamily="34" charset="0"/>
              <a:sym typeface="+mn-lt"/>
            </a:endParaRPr>
          </a:p>
        </p:txBody>
      </p:sp>
      <p:sp>
        <p:nvSpPr>
          <p:cNvPr id="28" name="Rectangle 27"/>
          <p:cNvSpPr>
            <a:spLocks noChangeArrowheads="1"/>
          </p:cNvSpPr>
          <p:nvPr/>
        </p:nvSpPr>
        <p:spPr bwMode="auto">
          <a:xfrm>
            <a:off x="2031207" y="2548202"/>
            <a:ext cx="66087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latin typeface="Times New Roman" pitchFamily="18" charset="0"/>
                <a:cs typeface="Times New Roman" pitchFamily="18" charset="0"/>
              </a:rPr>
              <a:t>C.  </a:t>
            </a:r>
            <a:r>
              <a:rPr lang="en-US" sz="2400" b="1" dirty="0">
                <a:latin typeface="Times New Roman" pitchFamily="18" charset="0"/>
              </a:rPr>
              <a:t>Dao </a:t>
            </a:r>
            <a:r>
              <a:rPr lang="en-US" sz="2400" b="1" dirty="0" err="1">
                <a:latin typeface="Times New Roman" pitchFamily="18" charset="0"/>
              </a:rPr>
              <a:t>động</a:t>
            </a:r>
            <a:endParaRPr lang="en-US" altLang="zh-CN" sz="2400" b="1" dirty="0">
              <a:latin typeface="Arial" panose="020B0604020202020204" pitchFamily="34" charset="0"/>
              <a:cs typeface="Arial" panose="020B0604020202020204" pitchFamily="34" charset="0"/>
              <a:sym typeface="+mn-lt"/>
            </a:endParaRPr>
          </a:p>
        </p:txBody>
      </p:sp>
      <p:sp>
        <p:nvSpPr>
          <p:cNvPr id="29" name="Rectangle 28"/>
          <p:cNvSpPr>
            <a:spLocks noChangeArrowheads="1"/>
          </p:cNvSpPr>
          <p:nvPr/>
        </p:nvSpPr>
        <p:spPr bwMode="auto">
          <a:xfrm>
            <a:off x="2067092" y="3254507"/>
            <a:ext cx="6533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latin typeface="Times New Roman" pitchFamily="18" charset="0"/>
                <a:cs typeface="Times New Roman" pitchFamily="18" charset="0"/>
              </a:rPr>
              <a:t>D. </a:t>
            </a:r>
            <a:r>
              <a:rPr lang="en-US" sz="2400" b="1" dirty="0" err="1">
                <a:latin typeface="Times New Roman" pitchFamily="18" charset="0"/>
              </a:rPr>
              <a:t>Chuyển</a:t>
            </a:r>
            <a:r>
              <a:rPr lang="en-US" sz="2400" b="1" dirty="0">
                <a:latin typeface="Times New Roman" pitchFamily="18" charset="0"/>
              </a:rPr>
              <a:t> </a:t>
            </a:r>
            <a:r>
              <a:rPr lang="en-US" sz="2400" b="1" dirty="0" err="1">
                <a:latin typeface="Times New Roman" pitchFamily="18" charset="0"/>
              </a:rPr>
              <a:t>động</a:t>
            </a:r>
            <a:endParaRPr lang="en-US" altLang="zh-CN" sz="2400" b="1" dirty="0">
              <a:latin typeface="Arial" panose="020B0604020202020204" pitchFamily="34" charset="0"/>
              <a:cs typeface="Arial" panose="020B0604020202020204" pitchFamily="34" charset="0"/>
              <a:sym typeface="+mn-lt"/>
            </a:endParaRPr>
          </a:p>
        </p:txBody>
      </p:sp>
      <p:sp>
        <p:nvSpPr>
          <p:cNvPr id="30" name="Oval 29"/>
          <p:cNvSpPr/>
          <p:nvPr/>
        </p:nvSpPr>
        <p:spPr>
          <a:xfrm>
            <a:off x="1820863" y="1882087"/>
            <a:ext cx="654050" cy="51593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C00000"/>
                </a:solidFill>
                <a:latin typeface="Times New Roman" pitchFamily="18" charset="0"/>
                <a:cs typeface="Times New Roman" pitchFamily="18" charset="0"/>
              </a:rPr>
              <a:t>B</a:t>
            </a:r>
          </a:p>
        </p:txBody>
      </p:sp>
    </p:spTree>
    <p:extLst>
      <p:ext uri="{BB962C8B-B14F-4D97-AF65-F5344CB8AC3E}">
        <p14:creationId xmlns:p14="http://schemas.microsoft.com/office/powerpoint/2010/main" val="94365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1"/>
                                        </p:tgtEl>
                                      </p:cBhvr>
                                    </p:animEffect>
                                    <p:set>
                                      <p:cBhvr>
                                        <p:cTn id="20" dur="1" fill="hold">
                                          <p:stCondLst>
                                            <p:cond delay="249"/>
                                          </p:stCondLst>
                                        </p:cTn>
                                        <p:tgtEl>
                                          <p:spTgt spid="1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8.33333E-7 -4.81481E-6 L 0.75677 0.30996 " pathEditMode="relative" rAng="0" ptsTypes="AA">
                                      <p:cBhvr>
                                        <p:cTn id="26" dur="3000" fill="hold"/>
                                        <p:tgtEl>
                                          <p:spTgt spid="10"/>
                                        </p:tgtEl>
                                        <p:attrNameLst>
                                          <p:attrName>ppt_x</p:attrName>
                                          <p:attrName>ppt_y</p:attrName>
                                        </p:attrNameLst>
                                      </p:cBhvr>
                                      <p:rCtr x="37830" y="15486"/>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10"/>
                                        </p:tgtEl>
                                      </p:cBhvr>
                                    </p:animEffect>
                                    <p:set>
                                      <p:cBhvr>
                                        <p:cTn id="30" dur="1" fill="hold">
                                          <p:stCondLst>
                                            <p:cond delay="249"/>
                                          </p:stCondLst>
                                        </p:cTn>
                                        <p:tgtEl>
                                          <p:spTgt spid="10"/>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4"/>
                                        </p:tgtEl>
                                        <p:attrNameLst>
                                          <p:attrName>r</p:attrName>
                                        </p:attrNameLst>
                                      </p:cBhvr>
                                    </p:animRot>
                                    <p:animRot by="-240000">
                                      <p:cBhvr>
                                        <p:cTn id="37" dur="400" fill="hold">
                                          <p:stCondLst>
                                            <p:cond delay="400"/>
                                          </p:stCondLst>
                                        </p:cTn>
                                        <p:tgtEl>
                                          <p:spTgt spid="4"/>
                                        </p:tgtEl>
                                        <p:attrNameLst>
                                          <p:attrName>r</p:attrName>
                                        </p:attrNameLst>
                                      </p:cBhvr>
                                    </p:animRot>
                                    <p:animRot by="240000">
                                      <p:cBhvr>
                                        <p:cTn id="38" dur="400" fill="hold">
                                          <p:stCondLst>
                                            <p:cond delay="800"/>
                                          </p:stCondLst>
                                        </p:cTn>
                                        <p:tgtEl>
                                          <p:spTgt spid="4"/>
                                        </p:tgtEl>
                                        <p:attrNameLst>
                                          <p:attrName>r</p:attrName>
                                        </p:attrNameLst>
                                      </p:cBhvr>
                                    </p:animRot>
                                    <p:animRot by="-240000">
                                      <p:cBhvr>
                                        <p:cTn id="39" dur="400" fill="hold">
                                          <p:stCondLst>
                                            <p:cond delay="1200"/>
                                          </p:stCondLst>
                                        </p:cTn>
                                        <p:tgtEl>
                                          <p:spTgt spid="4"/>
                                        </p:tgtEl>
                                        <p:attrNameLst>
                                          <p:attrName>r</p:attrName>
                                        </p:attrNameLst>
                                      </p:cBhvr>
                                    </p:animRot>
                                    <p:animRot by="120000">
                                      <p:cBhvr>
                                        <p:cTn id="40" dur="400" fill="hold">
                                          <p:stCondLst>
                                            <p:cond delay="1600"/>
                                          </p:stCondLst>
                                        </p:cTn>
                                        <p:tgtEl>
                                          <p:spTgt spid="4"/>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5"/>
                                        </p:tgtEl>
                                        <p:attrNameLst>
                                          <p:attrName>r</p:attrName>
                                        </p:attrNameLst>
                                      </p:cBhvr>
                                    </p:animRot>
                                    <p:animRot by="-240000">
                                      <p:cBhvr>
                                        <p:cTn id="43" dur="400" fill="hold">
                                          <p:stCondLst>
                                            <p:cond delay="400"/>
                                          </p:stCondLst>
                                        </p:cTn>
                                        <p:tgtEl>
                                          <p:spTgt spid="15"/>
                                        </p:tgtEl>
                                        <p:attrNameLst>
                                          <p:attrName>r</p:attrName>
                                        </p:attrNameLst>
                                      </p:cBhvr>
                                    </p:animRot>
                                    <p:animRot by="240000">
                                      <p:cBhvr>
                                        <p:cTn id="44" dur="400" fill="hold">
                                          <p:stCondLst>
                                            <p:cond delay="800"/>
                                          </p:stCondLst>
                                        </p:cTn>
                                        <p:tgtEl>
                                          <p:spTgt spid="15"/>
                                        </p:tgtEl>
                                        <p:attrNameLst>
                                          <p:attrName>r</p:attrName>
                                        </p:attrNameLst>
                                      </p:cBhvr>
                                    </p:animRot>
                                    <p:animRot by="-240000">
                                      <p:cBhvr>
                                        <p:cTn id="45" dur="400" fill="hold">
                                          <p:stCondLst>
                                            <p:cond delay="1200"/>
                                          </p:stCondLst>
                                        </p:cTn>
                                        <p:tgtEl>
                                          <p:spTgt spid="15"/>
                                        </p:tgtEl>
                                        <p:attrNameLst>
                                          <p:attrName>r</p:attrName>
                                        </p:attrNameLst>
                                      </p:cBhvr>
                                    </p:animRot>
                                    <p:animRot by="120000">
                                      <p:cBhvr>
                                        <p:cTn id="46" dur="400" fill="hold">
                                          <p:stCondLst>
                                            <p:cond delay="1600"/>
                                          </p:stCondLst>
                                        </p:cTn>
                                        <p:tgtEl>
                                          <p:spTgt spid="15"/>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4"/>
                                        </p:tgtEl>
                                      </p:cBhvr>
                                    </p:animEffect>
                                    <p:set>
                                      <p:cBhvr>
                                        <p:cTn id="50" dur="1" fill="hold">
                                          <p:stCondLst>
                                            <p:cond delay="249"/>
                                          </p:stCondLst>
                                        </p:cTn>
                                        <p:tgtEl>
                                          <p:spTgt spid="4"/>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15"/>
                                        </p:tgtEl>
                                      </p:cBhvr>
                                    </p:animEffect>
                                    <p:set>
                                      <p:cBhvr>
                                        <p:cTn id="59" dur="1" fill="hold">
                                          <p:stCondLst>
                                            <p:cond delay="24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18"/>
                                        </p:tgtEl>
                                        <p:attrNameLst>
                                          <p:attrName>r</p:attrName>
                                        </p:attrNameLst>
                                      </p:cBhvr>
                                    </p:animRot>
                                    <p:animRot by="-240000">
                                      <p:cBhvr>
                                        <p:cTn id="65" dur="200" fill="hold">
                                          <p:stCondLst>
                                            <p:cond delay="200"/>
                                          </p:stCondLst>
                                        </p:cTn>
                                        <p:tgtEl>
                                          <p:spTgt spid="18"/>
                                        </p:tgtEl>
                                        <p:attrNameLst>
                                          <p:attrName>r</p:attrName>
                                        </p:attrNameLst>
                                      </p:cBhvr>
                                    </p:animRot>
                                    <p:animRot by="240000">
                                      <p:cBhvr>
                                        <p:cTn id="66" dur="200" fill="hold">
                                          <p:stCondLst>
                                            <p:cond delay="400"/>
                                          </p:stCondLst>
                                        </p:cTn>
                                        <p:tgtEl>
                                          <p:spTgt spid="18"/>
                                        </p:tgtEl>
                                        <p:attrNameLst>
                                          <p:attrName>r</p:attrName>
                                        </p:attrNameLst>
                                      </p:cBhvr>
                                    </p:animRot>
                                    <p:animRot by="-240000">
                                      <p:cBhvr>
                                        <p:cTn id="67" dur="200" fill="hold">
                                          <p:stCondLst>
                                            <p:cond delay="600"/>
                                          </p:stCondLst>
                                        </p:cTn>
                                        <p:tgtEl>
                                          <p:spTgt spid="18"/>
                                        </p:tgtEl>
                                        <p:attrNameLst>
                                          <p:attrName>r</p:attrName>
                                        </p:attrNameLst>
                                      </p:cBhvr>
                                    </p:animRot>
                                    <p:animRot by="120000">
                                      <p:cBhvr>
                                        <p:cTn id="68" dur="200" fill="hold">
                                          <p:stCondLst>
                                            <p:cond delay="800"/>
                                          </p:stCondLst>
                                        </p:cTn>
                                        <p:tgtEl>
                                          <p:spTgt spid="18"/>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1"/>
                                        </p:tgtEl>
                                      </p:cBhvr>
                                    </p:animEffect>
                                    <p:set>
                                      <p:cBhvr>
                                        <p:cTn id="72" dur="1" fill="hold">
                                          <p:stCondLst>
                                            <p:cond delay="249"/>
                                          </p:stCondLst>
                                        </p:cTn>
                                        <p:tgtEl>
                                          <p:spTgt spid="1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50"/>
                                        <p:tgtEl>
                                          <p:spTgt spid="10"/>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8.33333E-7 -4.81481E-6 L 0.54809 0.30024 " pathEditMode="relative" rAng="0" ptsTypes="AA">
                                      <p:cBhvr>
                                        <p:cTn id="78" dur="2000" fill="hold"/>
                                        <p:tgtEl>
                                          <p:spTgt spid="10"/>
                                        </p:tgtEl>
                                        <p:attrNameLst>
                                          <p:attrName>ppt_x</p:attrName>
                                          <p:attrName>ppt_y</p:attrName>
                                        </p:attrNameLst>
                                      </p:cBhvr>
                                      <p:rCtr x="27396" y="15000"/>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10"/>
                                        </p:tgtEl>
                                      </p:cBhvr>
                                    </p:animEffect>
                                    <p:set>
                                      <p:cBhvr>
                                        <p:cTn id="82" dur="1" fill="hold">
                                          <p:stCondLst>
                                            <p:cond delay="249"/>
                                          </p:stCondLst>
                                        </p:cTn>
                                        <p:tgtEl>
                                          <p:spTgt spid="10"/>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250"/>
                                        <p:tgtEl>
                                          <p:spTgt spid="5"/>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5"/>
                                        </p:tgtEl>
                                        <p:attrNameLst>
                                          <p:attrName>r</p:attrName>
                                        </p:attrNameLst>
                                      </p:cBhvr>
                                    </p:animRot>
                                    <p:animRot by="-240000">
                                      <p:cBhvr>
                                        <p:cTn id="89" dur="400" fill="hold">
                                          <p:stCondLst>
                                            <p:cond delay="400"/>
                                          </p:stCondLst>
                                        </p:cTn>
                                        <p:tgtEl>
                                          <p:spTgt spid="5"/>
                                        </p:tgtEl>
                                        <p:attrNameLst>
                                          <p:attrName>r</p:attrName>
                                        </p:attrNameLst>
                                      </p:cBhvr>
                                    </p:animRot>
                                    <p:animRot by="240000">
                                      <p:cBhvr>
                                        <p:cTn id="90" dur="400" fill="hold">
                                          <p:stCondLst>
                                            <p:cond delay="800"/>
                                          </p:stCondLst>
                                        </p:cTn>
                                        <p:tgtEl>
                                          <p:spTgt spid="5"/>
                                        </p:tgtEl>
                                        <p:attrNameLst>
                                          <p:attrName>r</p:attrName>
                                        </p:attrNameLst>
                                      </p:cBhvr>
                                    </p:animRot>
                                    <p:animRot by="-240000">
                                      <p:cBhvr>
                                        <p:cTn id="91" dur="400" fill="hold">
                                          <p:stCondLst>
                                            <p:cond delay="1200"/>
                                          </p:stCondLst>
                                        </p:cTn>
                                        <p:tgtEl>
                                          <p:spTgt spid="5"/>
                                        </p:tgtEl>
                                        <p:attrNameLst>
                                          <p:attrName>r</p:attrName>
                                        </p:attrNameLst>
                                      </p:cBhvr>
                                    </p:animRot>
                                    <p:animRot by="120000">
                                      <p:cBhvr>
                                        <p:cTn id="92" dur="400" fill="hold">
                                          <p:stCondLst>
                                            <p:cond delay="1600"/>
                                          </p:stCondLst>
                                        </p:cTn>
                                        <p:tgtEl>
                                          <p:spTgt spid="5"/>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18"/>
                                        </p:tgtEl>
                                        <p:attrNameLst>
                                          <p:attrName>r</p:attrName>
                                        </p:attrNameLst>
                                      </p:cBhvr>
                                    </p:animRot>
                                    <p:animRot by="-240000">
                                      <p:cBhvr>
                                        <p:cTn id="95" dur="400" fill="hold">
                                          <p:stCondLst>
                                            <p:cond delay="400"/>
                                          </p:stCondLst>
                                        </p:cTn>
                                        <p:tgtEl>
                                          <p:spTgt spid="18"/>
                                        </p:tgtEl>
                                        <p:attrNameLst>
                                          <p:attrName>r</p:attrName>
                                        </p:attrNameLst>
                                      </p:cBhvr>
                                    </p:animRot>
                                    <p:animRot by="240000">
                                      <p:cBhvr>
                                        <p:cTn id="96" dur="400" fill="hold">
                                          <p:stCondLst>
                                            <p:cond delay="800"/>
                                          </p:stCondLst>
                                        </p:cTn>
                                        <p:tgtEl>
                                          <p:spTgt spid="18"/>
                                        </p:tgtEl>
                                        <p:attrNameLst>
                                          <p:attrName>r</p:attrName>
                                        </p:attrNameLst>
                                      </p:cBhvr>
                                    </p:animRot>
                                    <p:animRot by="-240000">
                                      <p:cBhvr>
                                        <p:cTn id="97" dur="400" fill="hold">
                                          <p:stCondLst>
                                            <p:cond delay="1200"/>
                                          </p:stCondLst>
                                        </p:cTn>
                                        <p:tgtEl>
                                          <p:spTgt spid="18"/>
                                        </p:tgtEl>
                                        <p:attrNameLst>
                                          <p:attrName>r</p:attrName>
                                        </p:attrNameLst>
                                      </p:cBhvr>
                                    </p:animRot>
                                    <p:animRot by="120000">
                                      <p:cBhvr>
                                        <p:cTn id="98" dur="400" fill="hold">
                                          <p:stCondLst>
                                            <p:cond delay="1600"/>
                                          </p:stCondLst>
                                        </p:cTn>
                                        <p:tgtEl>
                                          <p:spTgt spid="18"/>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250"/>
                                        <p:tgtEl>
                                          <p:spTgt spid="16"/>
                                        </p:tgtEl>
                                      </p:cBhvr>
                                    </p:animEffect>
                                  </p:childTnLst>
                                  <p:subTnLst>
                                    <p:audio>
                                      <p:cMediaNode>
                                        <p:cTn display="0" masterRel="sameClick">
                                          <p:stCondLst>
                                            <p:cond evt="begin" delay="0">
                                              <p:tn val="103"/>
                                            </p:cond>
                                          </p:stCondLst>
                                          <p:endCondLst>
                                            <p:cond evt="onStopAudio" delay="0">
                                              <p:tgtEl>
                                                <p:sldTgt/>
                                              </p:tgtEl>
                                            </p:cond>
                                          </p:endCondLst>
                                        </p:cTn>
                                        <p:tgtEl>
                                          <p:sndTgt r:embed="rId2" name="oisairoi.wav"/>
                                        </p:tgtEl>
                                      </p:cMediaNode>
                                    </p:audio>
                                  </p:subTnLst>
                                </p:cTn>
                              </p:par>
                              <p:par>
                                <p:cTn id="106" presetID="10" presetClass="entr" presetSubtype="0" fill="hold"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fade">
                                      <p:cBhvr>
                                        <p:cTn id="108" dur="250"/>
                                        <p:tgtEl>
                                          <p:spTgt spid="17"/>
                                        </p:tgtEl>
                                      </p:cBhvr>
                                    </p:animEffect>
                                  </p:childTnLst>
                                </p:cTn>
                              </p:par>
                              <p:par>
                                <p:cTn id="109" presetID="10" presetClass="exit" presetSubtype="0" fill="hold" nodeType="withEffect">
                                  <p:stCondLst>
                                    <p:cond delay="0"/>
                                  </p:stCondLst>
                                  <p:childTnLst>
                                    <p:animEffect transition="out" filter="fade">
                                      <p:cBhvr>
                                        <p:cTn id="110" dur="250"/>
                                        <p:tgtEl>
                                          <p:spTgt spid="18"/>
                                        </p:tgtEl>
                                      </p:cBhvr>
                                    </p:animEffect>
                                    <p:set>
                                      <p:cBhvr>
                                        <p:cTn id="111"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2" restart="whenNotActive" fill="hold" evtFilter="cancelBubble" nodeType="interactiveSeq">
                <p:stCondLst>
                  <p:cond evt="onClick" delay="0">
                    <p:tgtEl>
                      <p:spTgt spid="20"/>
                    </p:tgtEl>
                  </p:cond>
                </p:stCondLst>
                <p:endSync evt="end" delay="0">
                  <p:rtn val="all"/>
                </p:endSync>
                <p:childTnLst>
                  <p:par>
                    <p:cTn id="113" fill="hold">
                      <p:stCondLst>
                        <p:cond delay="0"/>
                      </p:stCondLst>
                      <p:childTnLst>
                        <p:par>
                          <p:cTn id="114" fill="hold">
                            <p:stCondLst>
                              <p:cond delay="0"/>
                            </p:stCondLst>
                            <p:childTnLst>
                              <p:par>
                                <p:cTn id="115" presetID="32" presetClass="emph" presetSubtype="0" fill="hold" nodeType="clickEffect">
                                  <p:stCondLst>
                                    <p:cond delay="0"/>
                                  </p:stCondLst>
                                  <p:childTnLst>
                                    <p:animRot by="120000">
                                      <p:cBhvr>
                                        <p:cTn id="116" dur="100" fill="hold">
                                          <p:stCondLst>
                                            <p:cond delay="0"/>
                                          </p:stCondLst>
                                        </p:cTn>
                                        <p:tgtEl>
                                          <p:spTgt spid="20"/>
                                        </p:tgtEl>
                                        <p:attrNameLst>
                                          <p:attrName>r</p:attrName>
                                        </p:attrNameLst>
                                      </p:cBhvr>
                                    </p:animRot>
                                    <p:animRot by="-240000">
                                      <p:cBhvr>
                                        <p:cTn id="117" dur="200" fill="hold">
                                          <p:stCondLst>
                                            <p:cond delay="200"/>
                                          </p:stCondLst>
                                        </p:cTn>
                                        <p:tgtEl>
                                          <p:spTgt spid="20"/>
                                        </p:tgtEl>
                                        <p:attrNameLst>
                                          <p:attrName>r</p:attrName>
                                        </p:attrNameLst>
                                      </p:cBhvr>
                                    </p:animRot>
                                    <p:animRot by="240000">
                                      <p:cBhvr>
                                        <p:cTn id="118" dur="200" fill="hold">
                                          <p:stCondLst>
                                            <p:cond delay="400"/>
                                          </p:stCondLst>
                                        </p:cTn>
                                        <p:tgtEl>
                                          <p:spTgt spid="20"/>
                                        </p:tgtEl>
                                        <p:attrNameLst>
                                          <p:attrName>r</p:attrName>
                                        </p:attrNameLst>
                                      </p:cBhvr>
                                    </p:animRot>
                                    <p:animRot by="-240000">
                                      <p:cBhvr>
                                        <p:cTn id="119" dur="200" fill="hold">
                                          <p:stCondLst>
                                            <p:cond delay="600"/>
                                          </p:stCondLst>
                                        </p:cTn>
                                        <p:tgtEl>
                                          <p:spTgt spid="20"/>
                                        </p:tgtEl>
                                        <p:attrNameLst>
                                          <p:attrName>r</p:attrName>
                                        </p:attrNameLst>
                                      </p:cBhvr>
                                    </p:animRot>
                                    <p:animRot by="120000">
                                      <p:cBhvr>
                                        <p:cTn id="120" dur="200" fill="hold">
                                          <p:stCondLst>
                                            <p:cond delay="800"/>
                                          </p:stCondLst>
                                        </p:cTn>
                                        <p:tgtEl>
                                          <p:spTgt spid="20"/>
                                        </p:tgtEl>
                                        <p:attrNameLst>
                                          <p:attrName>r</p:attrName>
                                        </p:attrNameLst>
                                      </p:cBhvr>
                                    </p:animRot>
                                  </p:childTnLst>
                                </p:cTn>
                              </p:par>
                            </p:childTnLst>
                          </p:cTn>
                        </p:par>
                        <p:par>
                          <p:cTn id="121" fill="hold">
                            <p:stCondLst>
                              <p:cond delay="1000"/>
                            </p:stCondLst>
                            <p:childTnLst>
                              <p:par>
                                <p:cTn id="122" presetID="10" presetClass="exit" presetSubtype="0" fill="hold" nodeType="afterEffect">
                                  <p:stCondLst>
                                    <p:cond delay="0"/>
                                  </p:stCondLst>
                                  <p:childTnLst>
                                    <p:animEffect transition="out" filter="fade">
                                      <p:cBhvr>
                                        <p:cTn id="123" dur="250"/>
                                        <p:tgtEl>
                                          <p:spTgt spid="11"/>
                                        </p:tgtEl>
                                      </p:cBhvr>
                                    </p:animEffect>
                                    <p:set>
                                      <p:cBhvr>
                                        <p:cTn id="124" dur="1" fill="hold">
                                          <p:stCondLst>
                                            <p:cond delay="249"/>
                                          </p:stCondLst>
                                        </p:cTn>
                                        <p:tgtEl>
                                          <p:spTgt spid="11"/>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fade">
                                      <p:cBhvr>
                                        <p:cTn id="127" dur="250"/>
                                        <p:tgtEl>
                                          <p:spTgt spid="10"/>
                                        </p:tgtEl>
                                      </p:cBhvr>
                                    </p:animEffect>
                                  </p:childTnLst>
                                </p:cTn>
                              </p:par>
                            </p:childTnLst>
                          </p:cTn>
                        </p:par>
                        <p:par>
                          <p:cTn id="128" fill="hold">
                            <p:stCondLst>
                              <p:cond delay="1250"/>
                            </p:stCondLst>
                            <p:childTnLst>
                              <p:par>
                                <p:cTn id="129" presetID="63" presetClass="path" presetSubtype="0" accel="50000" decel="50000" fill="hold" nodeType="afterEffect">
                                  <p:stCondLst>
                                    <p:cond delay="0"/>
                                  </p:stCondLst>
                                  <p:childTnLst>
                                    <p:animMotion origin="layout" path="M -8.33333E-7 -4.81481E-6 L 0.33316 0.30024 " pathEditMode="relative" rAng="0" ptsTypes="AA">
                                      <p:cBhvr>
                                        <p:cTn id="130" dur="2000" fill="hold"/>
                                        <p:tgtEl>
                                          <p:spTgt spid="10"/>
                                        </p:tgtEl>
                                        <p:attrNameLst>
                                          <p:attrName>ppt_x</p:attrName>
                                          <p:attrName>ppt_y</p:attrName>
                                        </p:attrNameLst>
                                      </p:cBhvr>
                                      <p:rCtr x="16649" y="15000"/>
                                    </p:animMotion>
                                  </p:childTnLst>
                                </p:cTn>
                              </p:par>
                            </p:childTnLst>
                          </p:cTn>
                        </p:par>
                        <p:par>
                          <p:cTn id="131" fill="hold">
                            <p:stCondLst>
                              <p:cond delay="3250"/>
                            </p:stCondLst>
                            <p:childTnLst>
                              <p:par>
                                <p:cTn id="132" presetID="10" presetClass="exit" presetSubtype="0" fill="hold" nodeType="afterEffect">
                                  <p:stCondLst>
                                    <p:cond delay="0"/>
                                  </p:stCondLst>
                                  <p:childTnLst>
                                    <p:animEffect transition="out" filter="fade">
                                      <p:cBhvr>
                                        <p:cTn id="133" dur="250"/>
                                        <p:tgtEl>
                                          <p:spTgt spid="10"/>
                                        </p:tgtEl>
                                      </p:cBhvr>
                                    </p:animEffect>
                                    <p:set>
                                      <p:cBhvr>
                                        <p:cTn id="134" dur="1" fill="hold">
                                          <p:stCondLst>
                                            <p:cond delay="249"/>
                                          </p:stCondLst>
                                        </p:cTn>
                                        <p:tgtEl>
                                          <p:spTgt spid="10"/>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6"/>
                                        </p:tgtEl>
                                        <p:attrNameLst>
                                          <p:attrName>style.visibility</p:attrName>
                                        </p:attrNameLst>
                                      </p:cBhvr>
                                      <p:to>
                                        <p:strVal val="visible"/>
                                      </p:to>
                                    </p:set>
                                    <p:animEffect transition="in" filter="fade">
                                      <p:cBhvr>
                                        <p:cTn id="137" dur="250"/>
                                        <p:tgtEl>
                                          <p:spTgt spid="6"/>
                                        </p:tgtEl>
                                      </p:cBhvr>
                                    </p:animEffect>
                                  </p:childTnLst>
                                </p:cTn>
                              </p:par>
                            </p:childTnLst>
                          </p:cTn>
                        </p:par>
                        <p:par>
                          <p:cTn id="138" fill="hold">
                            <p:stCondLst>
                              <p:cond delay="3500"/>
                            </p:stCondLst>
                            <p:childTnLst>
                              <p:par>
                                <p:cTn id="139" presetID="32" presetClass="emph" presetSubtype="0" fill="hold" nodeType="afterEffect">
                                  <p:stCondLst>
                                    <p:cond delay="0"/>
                                  </p:stCondLst>
                                  <p:childTnLst>
                                    <p:animRot by="120000">
                                      <p:cBhvr>
                                        <p:cTn id="140" dur="200" fill="hold">
                                          <p:stCondLst>
                                            <p:cond delay="0"/>
                                          </p:stCondLst>
                                        </p:cTn>
                                        <p:tgtEl>
                                          <p:spTgt spid="6"/>
                                        </p:tgtEl>
                                        <p:attrNameLst>
                                          <p:attrName>r</p:attrName>
                                        </p:attrNameLst>
                                      </p:cBhvr>
                                    </p:animRot>
                                    <p:animRot by="-240000">
                                      <p:cBhvr>
                                        <p:cTn id="141" dur="400" fill="hold">
                                          <p:stCondLst>
                                            <p:cond delay="400"/>
                                          </p:stCondLst>
                                        </p:cTn>
                                        <p:tgtEl>
                                          <p:spTgt spid="6"/>
                                        </p:tgtEl>
                                        <p:attrNameLst>
                                          <p:attrName>r</p:attrName>
                                        </p:attrNameLst>
                                      </p:cBhvr>
                                    </p:animRot>
                                    <p:animRot by="240000">
                                      <p:cBhvr>
                                        <p:cTn id="142" dur="400" fill="hold">
                                          <p:stCondLst>
                                            <p:cond delay="800"/>
                                          </p:stCondLst>
                                        </p:cTn>
                                        <p:tgtEl>
                                          <p:spTgt spid="6"/>
                                        </p:tgtEl>
                                        <p:attrNameLst>
                                          <p:attrName>r</p:attrName>
                                        </p:attrNameLst>
                                      </p:cBhvr>
                                    </p:animRot>
                                    <p:animRot by="-240000">
                                      <p:cBhvr>
                                        <p:cTn id="143" dur="400" fill="hold">
                                          <p:stCondLst>
                                            <p:cond delay="1200"/>
                                          </p:stCondLst>
                                        </p:cTn>
                                        <p:tgtEl>
                                          <p:spTgt spid="6"/>
                                        </p:tgtEl>
                                        <p:attrNameLst>
                                          <p:attrName>r</p:attrName>
                                        </p:attrNameLst>
                                      </p:cBhvr>
                                    </p:animRot>
                                    <p:animRot by="120000">
                                      <p:cBhvr>
                                        <p:cTn id="144" dur="400" fill="hold">
                                          <p:stCondLst>
                                            <p:cond delay="1600"/>
                                          </p:stCondLst>
                                        </p:cTn>
                                        <p:tgtEl>
                                          <p:spTgt spid="6"/>
                                        </p:tgtEl>
                                        <p:attrNameLst>
                                          <p:attrName>r</p:attrName>
                                        </p:attrNameLst>
                                      </p:cBhvr>
                                    </p:animRot>
                                  </p:childTnLst>
                                </p:cTn>
                              </p:par>
                              <p:par>
                                <p:cTn id="145" presetID="32" presetClass="emph" presetSubtype="0" fill="hold" nodeType="withEffect">
                                  <p:stCondLst>
                                    <p:cond delay="0"/>
                                  </p:stCondLst>
                                  <p:childTnLst>
                                    <p:animRot by="120000">
                                      <p:cBhvr>
                                        <p:cTn id="146" dur="200" fill="hold">
                                          <p:stCondLst>
                                            <p:cond delay="0"/>
                                          </p:stCondLst>
                                        </p:cTn>
                                        <p:tgtEl>
                                          <p:spTgt spid="20"/>
                                        </p:tgtEl>
                                        <p:attrNameLst>
                                          <p:attrName>r</p:attrName>
                                        </p:attrNameLst>
                                      </p:cBhvr>
                                    </p:animRot>
                                    <p:animRot by="-240000">
                                      <p:cBhvr>
                                        <p:cTn id="147" dur="400" fill="hold">
                                          <p:stCondLst>
                                            <p:cond delay="400"/>
                                          </p:stCondLst>
                                        </p:cTn>
                                        <p:tgtEl>
                                          <p:spTgt spid="20"/>
                                        </p:tgtEl>
                                        <p:attrNameLst>
                                          <p:attrName>r</p:attrName>
                                        </p:attrNameLst>
                                      </p:cBhvr>
                                    </p:animRot>
                                    <p:animRot by="240000">
                                      <p:cBhvr>
                                        <p:cTn id="148" dur="400" fill="hold">
                                          <p:stCondLst>
                                            <p:cond delay="800"/>
                                          </p:stCondLst>
                                        </p:cTn>
                                        <p:tgtEl>
                                          <p:spTgt spid="20"/>
                                        </p:tgtEl>
                                        <p:attrNameLst>
                                          <p:attrName>r</p:attrName>
                                        </p:attrNameLst>
                                      </p:cBhvr>
                                    </p:animRot>
                                    <p:animRot by="-240000">
                                      <p:cBhvr>
                                        <p:cTn id="149" dur="400" fill="hold">
                                          <p:stCondLst>
                                            <p:cond delay="1200"/>
                                          </p:stCondLst>
                                        </p:cTn>
                                        <p:tgtEl>
                                          <p:spTgt spid="20"/>
                                        </p:tgtEl>
                                        <p:attrNameLst>
                                          <p:attrName>r</p:attrName>
                                        </p:attrNameLst>
                                      </p:cBhvr>
                                    </p:animRot>
                                    <p:animRot by="120000">
                                      <p:cBhvr>
                                        <p:cTn id="150" dur="400" fill="hold">
                                          <p:stCondLst>
                                            <p:cond delay="1600"/>
                                          </p:stCondLst>
                                        </p:cTn>
                                        <p:tgtEl>
                                          <p:spTgt spid="20"/>
                                        </p:tgtEl>
                                        <p:attrNameLst>
                                          <p:attrName>r</p:attrName>
                                        </p:attrNameLst>
                                      </p:cBhvr>
                                    </p:animRot>
                                  </p:childTnLst>
                                </p:cTn>
                              </p:par>
                            </p:childTnLst>
                          </p:cTn>
                        </p:par>
                        <p:par>
                          <p:cTn id="151" fill="hold">
                            <p:stCondLst>
                              <p:cond delay="5500"/>
                            </p:stCondLst>
                            <p:childTnLst>
                              <p:par>
                                <p:cTn id="152" presetID="10" presetClass="exit" presetSubtype="0" fill="hold" nodeType="afterEffect">
                                  <p:stCondLst>
                                    <p:cond delay="0"/>
                                  </p:stCondLst>
                                  <p:childTnLst>
                                    <p:animEffect transition="out" filter="fade">
                                      <p:cBhvr>
                                        <p:cTn id="153" dur="250"/>
                                        <p:tgtEl>
                                          <p:spTgt spid="6"/>
                                        </p:tgtEl>
                                      </p:cBhvr>
                                    </p:animEffect>
                                    <p:set>
                                      <p:cBhvr>
                                        <p:cTn id="154" dur="1" fill="hold">
                                          <p:stCondLst>
                                            <p:cond delay="249"/>
                                          </p:stCondLst>
                                        </p:cTn>
                                        <p:tgtEl>
                                          <p:spTgt spid="6"/>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19"/>
                                        </p:tgtEl>
                                        <p:attrNameLst>
                                          <p:attrName>style.visibility</p:attrName>
                                        </p:attrNameLst>
                                      </p:cBhvr>
                                      <p:to>
                                        <p:strVal val="visible"/>
                                      </p:to>
                                    </p:set>
                                    <p:animEffect transition="in" filter="fade">
                                      <p:cBhvr>
                                        <p:cTn id="157" dur="250"/>
                                        <p:tgtEl>
                                          <p:spTgt spid="19"/>
                                        </p:tgtEl>
                                      </p:cBhvr>
                                    </p:animEffect>
                                  </p:childTnLst>
                                  <p:subTnLst>
                                    <p:audio>
                                      <p:cMediaNode>
                                        <p:cTn display="0" masterRel="sameClick">
                                          <p:stCondLst>
                                            <p:cond evt="begin" delay="0">
                                              <p:tn val="155"/>
                                            </p:cond>
                                          </p:stCondLst>
                                          <p:endCondLst>
                                            <p:cond evt="onStopAudio" delay="0">
                                              <p:tgtEl>
                                                <p:sldTgt/>
                                              </p:tgtEl>
                                            </p:cond>
                                          </p:endCondLst>
                                        </p:cTn>
                                        <p:tgtEl>
                                          <p:sndTgt r:embed="rId3" name="congioilam.wav"/>
                                        </p:tgtEl>
                                      </p:cMediaNode>
                                    </p:audio>
                                  </p:subTnLst>
                                </p:cTn>
                              </p:par>
                              <p:par>
                                <p:cTn id="158" presetID="10" presetClass="exit" presetSubtype="0" fill="hold" nodeType="withEffect">
                                  <p:stCondLst>
                                    <p:cond delay="0"/>
                                  </p:stCondLst>
                                  <p:childTnLst>
                                    <p:animEffect transition="out" filter="fade">
                                      <p:cBhvr>
                                        <p:cTn id="159" dur="250"/>
                                        <p:tgtEl>
                                          <p:spTgt spid="20"/>
                                        </p:tgtEl>
                                      </p:cBhvr>
                                    </p:animEffect>
                                    <p:set>
                                      <p:cBhvr>
                                        <p:cTn id="160" dur="1" fill="hold">
                                          <p:stCondLst>
                                            <p:cond delay="249"/>
                                          </p:stCondLst>
                                        </p:cTn>
                                        <p:tgtEl>
                                          <p:spTgt spid="20"/>
                                        </p:tgtEl>
                                        <p:attrNameLst>
                                          <p:attrName>style.visibility</p:attrName>
                                        </p:attrNameLst>
                                      </p:cBhvr>
                                      <p:to>
                                        <p:strVal val="hidden"/>
                                      </p:to>
                                    </p:set>
                                  </p:childTnLst>
                                </p:cTn>
                              </p:par>
                              <p:par>
                                <p:cTn id="161" presetID="10" presetClass="entr" presetSubtype="0" fill="hold" grpId="0" nodeType="withEffect">
                                  <p:stCondLst>
                                    <p:cond delay="0"/>
                                  </p:stCondLst>
                                  <p:childTnLst>
                                    <p:set>
                                      <p:cBhvr>
                                        <p:cTn id="162" dur="1" fill="hold">
                                          <p:stCondLst>
                                            <p:cond delay="0"/>
                                          </p:stCondLst>
                                        </p:cTn>
                                        <p:tgtEl>
                                          <p:spTgt spid="8"/>
                                        </p:tgtEl>
                                        <p:attrNameLst>
                                          <p:attrName>style.visibility</p:attrName>
                                        </p:attrNameLst>
                                      </p:cBhvr>
                                      <p:to>
                                        <p:strVal val="visible"/>
                                      </p:to>
                                    </p:set>
                                    <p:animEffect transition="in" filter="fade">
                                      <p:cBhvr>
                                        <p:cTn id="163" dur="500"/>
                                        <p:tgtEl>
                                          <p:spTgt spid="8"/>
                                        </p:tgtEl>
                                      </p:cBhvr>
                                    </p:animEffect>
                                  </p:childTnLst>
                                </p:cTn>
                              </p:par>
                              <p:par>
                                <p:cTn id="164" presetID="8" presetClass="emph" presetSubtype="0" repeatCount="indefinite" fill="hold" grpId="1" nodeType="withEffect">
                                  <p:stCondLst>
                                    <p:cond delay="0"/>
                                  </p:stCondLst>
                                  <p:childTnLst>
                                    <p:animRot by="21600000">
                                      <p:cBhvr>
                                        <p:cTn id="165" dur="2000" fill="hold"/>
                                        <p:tgtEl>
                                          <p:spTgt spid="8"/>
                                        </p:tgtEl>
                                        <p:attrNameLst>
                                          <p:attrName>r</p:attrName>
                                        </p:attrNameLst>
                                      </p:cBhvr>
                                    </p:animRot>
                                  </p:childTnLst>
                                </p:cTn>
                              </p:par>
                            </p:childTnLst>
                          </p:cTn>
                        </p:par>
                      </p:childTnLst>
                    </p:cTn>
                  </p:par>
                </p:childTnLst>
              </p:cTn>
              <p:nextCondLst>
                <p:cond evt="onClick" delay="0">
                  <p:tgtEl>
                    <p:spTgt spid="20"/>
                  </p:tgtEl>
                </p:cond>
              </p:nextCondLst>
            </p:seq>
            <p:seq concurrent="1" nextAc="seek">
              <p:cTn id="166" restart="whenNotActive" fill="hold" evtFilter="cancelBubble" nodeType="interactiveSeq">
                <p:stCondLst>
                  <p:cond evt="onClick" delay="0">
                    <p:tgtEl>
                      <p:spTgt spid="22"/>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22"/>
                                        </p:tgtEl>
                                        <p:attrNameLst>
                                          <p:attrName>r</p:attrName>
                                        </p:attrNameLst>
                                      </p:cBhvr>
                                    </p:animRot>
                                    <p:animRot by="-240000">
                                      <p:cBhvr>
                                        <p:cTn id="171" dur="200" fill="hold">
                                          <p:stCondLst>
                                            <p:cond delay="200"/>
                                          </p:stCondLst>
                                        </p:cTn>
                                        <p:tgtEl>
                                          <p:spTgt spid="22"/>
                                        </p:tgtEl>
                                        <p:attrNameLst>
                                          <p:attrName>r</p:attrName>
                                        </p:attrNameLst>
                                      </p:cBhvr>
                                    </p:animRot>
                                    <p:animRot by="240000">
                                      <p:cBhvr>
                                        <p:cTn id="172" dur="200" fill="hold">
                                          <p:stCondLst>
                                            <p:cond delay="400"/>
                                          </p:stCondLst>
                                        </p:cTn>
                                        <p:tgtEl>
                                          <p:spTgt spid="22"/>
                                        </p:tgtEl>
                                        <p:attrNameLst>
                                          <p:attrName>r</p:attrName>
                                        </p:attrNameLst>
                                      </p:cBhvr>
                                    </p:animRot>
                                    <p:animRot by="-240000">
                                      <p:cBhvr>
                                        <p:cTn id="173" dur="200" fill="hold">
                                          <p:stCondLst>
                                            <p:cond delay="600"/>
                                          </p:stCondLst>
                                        </p:cTn>
                                        <p:tgtEl>
                                          <p:spTgt spid="22"/>
                                        </p:tgtEl>
                                        <p:attrNameLst>
                                          <p:attrName>r</p:attrName>
                                        </p:attrNameLst>
                                      </p:cBhvr>
                                    </p:animRot>
                                    <p:animRot by="120000">
                                      <p:cBhvr>
                                        <p:cTn id="174" dur="200" fill="hold">
                                          <p:stCondLst>
                                            <p:cond delay="800"/>
                                          </p:stCondLst>
                                        </p:cTn>
                                        <p:tgtEl>
                                          <p:spTgt spid="22"/>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1"/>
                                        </p:tgtEl>
                                      </p:cBhvr>
                                    </p:animEffect>
                                    <p:set>
                                      <p:cBhvr>
                                        <p:cTn id="178" dur="1" fill="hold">
                                          <p:stCondLst>
                                            <p:cond delay="249"/>
                                          </p:stCondLst>
                                        </p:cTn>
                                        <p:tgtEl>
                                          <p:spTgt spid="11"/>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10"/>
                                        </p:tgtEl>
                                        <p:attrNameLst>
                                          <p:attrName>style.visibility</p:attrName>
                                        </p:attrNameLst>
                                      </p:cBhvr>
                                      <p:to>
                                        <p:strVal val="visible"/>
                                      </p:to>
                                    </p:set>
                                    <p:animEffect transition="in" filter="fade">
                                      <p:cBhvr>
                                        <p:cTn id="181" dur="250"/>
                                        <p:tgtEl>
                                          <p:spTgt spid="10"/>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10"/>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10"/>
                                        </p:tgtEl>
                                      </p:cBhvr>
                                    </p:animEffect>
                                    <p:set>
                                      <p:cBhvr>
                                        <p:cTn id="188" dur="1" fill="hold">
                                          <p:stCondLst>
                                            <p:cond delay="249"/>
                                          </p:stCondLst>
                                        </p:cTn>
                                        <p:tgtEl>
                                          <p:spTgt spid="10"/>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12"/>
                                        </p:tgtEl>
                                        <p:attrNameLst>
                                          <p:attrName>style.visibility</p:attrName>
                                        </p:attrNameLst>
                                      </p:cBhvr>
                                      <p:to>
                                        <p:strVal val="visible"/>
                                      </p:to>
                                    </p:set>
                                    <p:animEffect transition="in" filter="fade">
                                      <p:cBhvr>
                                        <p:cTn id="191" dur="250"/>
                                        <p:tgtEl>
                                          <p:spTgt spid="12"/>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12"/>
                                        </p:tgtEl>
                                        <p:attrNameLst>
                                          <p:attrName>r</p:attrName>
                                        </p:attrNameLst>
                                      </p:cBhvr>
                                    </p:animRot>
                                    <p:animRot by="-240000">
                                      <p:cBhvr>
                                        <p:cTn id="195" dur="400" fill="hold">
                                          <p:stCondLst>
                                            <p:cond delay="400"/>
                                          </p:stCondLst>
                                        </p:cTn>
                                        <p:tgtEl>
                                          <p:spTgt spid="12"/>
                                        </p:tgtEl>
                                        <p:attrNameLst>
                                          <p:attrName>r</p:attrName>
                                        </p:attrNameLst>
                                      </p:cBhvr>
                                    </p:animRot>
                                    <p:animRot by="240000">
                                      <p:cBhvr>
                                        <p:cTn id="196" dur="400" fill="hold">
                                          <p:stCondLst>
                                            <p:cond delay="800"/>
                                          </p:stCondLst>
                                        </p:cTn>
                                        <p:tgtEl>
                                          <p:spTgt spid="12"/>
                                        </p:tgtEl>
                                        <p:attrNameLst>
                                          <p:attrName>r</p:attrName>
                                        </p:attrNameLst>
                                      </p:cBhvr>
                                    </p:animRot>
                                    <p:animRot by="-240000">
                                      <p:cBhvr>
                                        <p:cTn id="197" dur="400" fill="hold">
                                          <p:stCondLst>
                                            <p:cond delay="1200"/>
                                          </p:stCondLst>
                                        </p:cTn>
                                        <p:tgtEl>
                                          <p:spTgt spid="12"/>
                                        </p:tgtEl>
                                        <p:attrNameLst>
                                          <p:attrName>r</p:attrName>
                                        </p:attrNameLst>
                                      </p:cBhvr>
                                    </p:animRot>
                                    <p:animRot by="120000">
                                      <p:cBhvr>
                                        <p:cTn id="198" dur="400" fill="hold">
                                          <p:stCondLst>
                                            <p:cond delay="1600"/>
                                          </p:stCondLst>
                                        </p:cTn>
                                        <p:tgtEl>
                                          <p:spTgt spid="12"/>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22"/>
                                        </p:tgtEl>
                                        <p:attrNameLst>
                                          <p:attrName>r</p:attrName>
                                        </p:attrNameLst>
                                      </p:cBhvr>
                                    </p:animRot>
                                    <p:animRot by="-240000">
                                      <p:cBhvr>
                                        <p:cTn id="201" dur="400" fill="hold">
                                          <p:stCondLst>
                                            <p:cond delay="400"/>
                                          </p:stCondLst>
                                        </p:cTn>
                                        <p:tgtEl>
                                          <p:spTgt spid="22"/>
                                        </p:tgtEl>
                                        <p:attrNameLst>
                                          <p:attrName>r</p:attrName>
                                        </p:attrNameLst>
                                      </p:cBhvr>
                                    </p:animRot>
                                    <p:animRot by="240000">
                                      <p:cBhvr>
                                        <p:cTn id="202" dur="400" fill="hold">
                                          <p:stCondLst>
                                            <p:cond delay="800"/>
                                          </p:stCondLst>
                                        </p:cTn>
                                        <p:tgtEl>
                                          <p:spTgt spid="22"/>
                                        </p:tgtEl>
                                        <p:attrNameLst>
                                          <p:attrName>r</p:attrName>
                                        </p:attrNameLst>
                                      </p:cBhvr>
                                    </p:animRot>
                                    <p:animRot by="-240000">
                                      <p:cBhvr>
                                        <p:cTn id="203" dur="400" fill="hold">
                                          <p:stCondLst>
                                            <p:cond delay="1200"/>
                                          </p:stCondLst>
                                        </p:cTn>
                                        <p:tgtEl>
                                          <p:spTgt spid="22"/>
                                        </p:tgtEl>
                                        <p:attrNameLst>
                                          <p:attrName>r</p:attrName>
                                        </p:attrNameLst>
                                      </p:cBhvr>
                                    </p:animRot>
                                    <p:animRot by="120000">
                                      <p:cBhvr>
                                        <p:cTn id="204" dur="400" fill="hold">
                                          <p:stCondLst>
                                            <p:cond delay="1600"/>
                                          </p:stCondLst>
                                        </p:cTn>
                                        <p:tgtEl>
                                          <p:spTgt spid="22"/>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12"/>
                                        </p:tgtEl>
                                      </p:cBhvr>
                                    </p:animEffect>
                                    <p:set>
                                      <p:cBhvr>
                                        <p:cTn id="208" dur="1" fill="hold">
                                          <p:stCondLst>
                                            <p:cond delay="249"/>
                                          </p:stCondLst>
                                        </p:cTn>
                                        <p:tgtEl>
                                          <p:spTgt spid="12"/>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1"/>
                                        </p:tgtEl>
                                        <p:attrNameLst>
                                          <p:attrName>style.visibility</p:attrName>
                                        </p:attrNameLst>
                                      </p:cBhvr>
                                      <p:to>
                                        <p:strVal val="visible"/>
                                      </p:to>
                                    </p:set>
                                    <p:animEffect transition="in" filter="fade">
                                      <p:cBhvr>
                                        <p:cTn id="211" dur="250"/>
                                        <p:tgtEl>
                                          <p:spTgt spid="21"/>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22"/>
                                        </p:tgtEl>
                                      </p:cBhvr>
                                    </p:animEffect>
                                    <p:set>
                                      <p:cBhvr>
                                        <p:cTn id="217"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18" restart="whenNotActive" fill="hold" evtFilter="cancelBubble" nodeType="interactiveSeq">
                <p:stCondLst>
                  <p:cond evt="onClick" delay="0">
                    <p:tgtEl>
                      <p:spTgt spid="9"/>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9"/>
                                        </p:tgtEl>
                                        <p:attrNameLst>
                                          <p:attrName>r</p:attrName>
                                        </p:attrNameLst>
                                      </p:cBhvr>
                                    </p:animRot>
                                    <p:animRot by="-240000">
                                      <p:cBhvr>
                                        <p:cTn id="223" dur="200" fill="hold">
                                          <p:stCondLst>
                                            <p:cond delay="200"/>
                                          </p:stCondLst>
                                        </p:cTn>
                                        <p:tgtEl>
                                          <p:spTgt spid="9"/>
                                        </p:tgtEl>
                                        <p:attrNameLst>
                                          <p:attrName>r</p:attrName>
                                        </p:attrNameLst>
                                      </p:cBhvr>
                                    </p:animRot>
                                    <p:animRot by="240000">
                                      <p:cBhvr>
                                        <p:cTn id="224" dur="200" fill="hold">
                                          <p:stCondLst>
                                            <p:cond delay="400"/>
                                          </p:stCondLst>
                                        </p:cTn>
                                        <p:tgtEl>
                                          <p:spTgt spid="9"/>
                                        </p:tgtEl>
                                        <p:attrNameLst>
                                          <p:attrName>r</p:attrName>
                                        </p:attrNameLst>
                                      </p:cBhvr>
                                    </p:animRot>
                                    <p:animRot by="-240000">
                                      <p:cBhvr>
                                        <p:cTn id="225" dur="200" fill="hold">
                                          <p:stCondLst>
                                            <p:cond delay="600"/>
                                          </p:stCondLst>
                                        </p:cTn>
                                        <p:tgtEl>
                                          <p:spTgt spid="9"/>
                                        </p:tgtEl>
                                        <p:attrNameLst>
                                          <p:attrName>r</p:attrName>
                                        </p:attrNameLst>
                                      </p:cBhvr>
                                    </p:animRot>
                                    <p:animRot by="120000">
                                      <p:cBhvr>
                                        <p:cTn id="226" dur="200" fill="hold">
                                          <p:stCondLst>
                                            <p:cond delay="800"/>
                                          </p:stCondLst>
                                        </p:cTn>
                                        <p:tgtEl>
                                          <p:spTgt spid="9"/>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par>
                                <p:cTn id="227" presetID="24" presetClass="emph" presetSubtype="0" fill="hold" grpId="0" nodeType="withEffect">
                                  <p:stCondLst>
                                    <p:cond delay="0"/>
                                  </p:stCondLst>
                                  <p:childTnLst>
                                    <p:animClr clrSpc="hsl" dir="cw">
                                      <p:cBhvr override="childStyle">
                                        <p:cTn id="228" dur="500" fill="hold"/>
                                        <p:tgtEl>
                                          <p:spTgt spid="28">
                                            <p:txEl>
                                              <p:pRg st="0" end="0"/>
                                            </p:txEl>
                                          </p:spTgt>
                                        </p:tgtEl>
                                        <p:attrNameLst>
                                          <p:attrName>style.color</p:attrName>
                                        </p:attrNameLst>
                                      </p:cBhvr>
                                      <p:by>
                                        <p:hsl h="0" s="-12549" l="-25098"/>
                                      </p:by>
                                    </p:animClr>
                                    <p:animClr clrSpc="hsl" dir="cw">
                                      <p:cBhvr>
                                        <p:cTn id="229" dur="500" fill="hold"/>
                                        <p:tgtEl>
                                          <p:spTgt spid="28">
                                            <p:txEl>
                                              <p:pRg st="0" end="0"/>
                                            </p:txEl>
                                          </p:spTgt>
                                        </p:tgtEl>
                                        <p:attrNameLst>
                                          <p:attrName>fillcolor</p:attrName>
                                        </p:attrNameLst>
                                      </p:cBhvr>
                                      <p:by>
                                        <p:hsl h="0" s="-12549" l="-25098"/>
                                      </p:by>
                                    </p:animClr>
                                    <p:animClr clrSpc="hsl" dir="cw">
                                      <p:cBhvr>
                                        <p:cTn id="230" dur="500" fill="hold"/>
                                        <p:tgtEl>
                                          <p:spTgt spid="28">
                                            <p:txEl>
                                              <p:pRg st="0" end="0"/>
                                            </p:txEl>
                                          </p:spTgt>
                                        </p:tgtEl>
                                        <p:attrNameLst>
                                          <p:attrName>stroke.color</p:attrName>
                                        </p:attrNameLst>
                                      </p:cBhvr>
                                      <p:by>
                                        <p:hsl h="0" s="-12549" l="-25098"/>
                                      </p:by>
                                    </p:animClr>
                                    <p:set>
                                      <p:cBhvr>
                                        <p:cTn id="231" dur="500" fill="hold"/>
                                        <p:tgtEl>
                                          <p:spTgt spid="28">
                                            <p:txEl>
                                              <p:pRg st="0" end="0"/>
                                            </p:txEl>
                                          </p:spTgt>
                                        </p:tgtEl>
                                        <p:attrNameLst>
                                          <p:attrName>fill.type</p:attrName>
                                        </p:attrNameLst>
                                      </p:cBhvr>
                                      <p:to>
                                        <p:strVal val="solid"/>
                                      </p:to>
                                    </p:set>
                                  </p:childTnLst>
                                </p:cTn>
                              </p:par>
                              <p:par>
                                <p:cTn id="232" presetID="24" presetClass="emph" presetSubtype="0" fill="hold" grpId="0" nodeType="withEffect">
                                  <p:stCondLst>
                                    <p:cond delay="0"/>
                                  </p:stCondLst>
                                  <p:childTnLst>
                                    <p:animClr clrSpc="hsl" dir="cw">
                                      <p:cBhvr override="childStyle">
                                        <p:cTn id="233" dur="500" fill="hold"/>
                                        <p:tgtEl>
                                          <p:spTgt spid="29">
                                            <p:txEl>
                                              <p:pRg st="0" end="0"/>
                                            </p:txEl>
                                          </p:spTgt>
                                        </p:tgtEl>
                                        <p:attrNameLst>
                                          <p:attrName>style.color</p:attrName>
                                        </p:attrNameLst>
                                      </p:cBhvr>
                                      <p:by>
                                        <p:hsl h="0" s="-12549" l="-25098"/>
                                      </p:by>
                                    </p:animClr>
                                    <p:animClr clrSpc="hsl" dir="cw">
                                      <p:cBhvr>
                                        <p:cTn id="234" dur="500" fill="hold"/>
                                        <p:tgtEl>
                                          <p:spTgt spid="29">
                                            <p:txEl>
                                              <p:pRg st="0" end="0"/>
                                            </p:txEl>
                                          </p:spTgt>
                                        </p:tgtEl>
                                        <p:attrNameLst>
                                          <p:attrName>fillcolor</p:attrName>
                                        </p:attrNameLst>
                                      </p:cBhvr>
                                      <p:by>
                                        <p:hsl h="0" s="-12549" l="-25098"/>
                                      </p:by>
                                    </p:animClr>
                                    <p:animClr clrSpc="hsl" dir="cw">
                                      <p:cBhvr>
                                        <p:cTn id="235" dur="500" fill="hold"/>
                                        <p:tgtEl>
                                          <p:spTgt spid="29">
                                            <p:txEl>
                                              <p:pRg st="0" end="0"/>
                                            </p:txEl>
                                          </p:spTgt>
                                        </p:tgtEl>
                                        <p:attrNameLst>
                                          <p:attrName>stroke.color</p:attrName>
                                        </p:attrNameLst>
                                      </p:cBhvr>
                                      <p:by>
                                        <p:hsl h="0" s="-12549" l="-25098"/>
                                      </p:by>
                                    </p:animClr>
                                    <p:set>
                                      <p:cBhvr>
                                        <p:cTn id="236" dur="500" fill="hold"/>
                                        <p:tgtEl>
                                          <p:spTgt spid="29">
                                            <p:txEl>
                                              <p:pRg st="0" end="0"/>
                                            </p:txEl>
                                          </p:spTgt>
                                        </p:tgtEl>
                                        <p:attrNameLst>
                                          <p:attrName>fill.type</p:attrName>
                                        </p:attrNameLst>
                                      </p:cBhvr>
                                      <p:to>
                                        <p:strVal val="solid"/>
                                      </p:to>
                                    </p:set>
                                  </p:childTnLst>
                                </p:cTn>
                              </p:par>
                              <p:par>
                                <p:cTn id="237" presetID="24" presetClass="emph" presetSubtype="0" fill="hold" grpId="0" nodeType="withEffect">
                                  <p:stCondLst>
                                    <p:cond delay="0"/>
                                  </p:stCondLst>
                                  <p:childTnLst>
                                    <p:animClr clrSpc="hsl" dir="cw">
                                      <p:cBhvr override="childStyle">
                                        <p:cTn id="238" dur="500" fill="hold"/>
                                        <p:tgtEl>
                                          <p:spTgt spid="26">
                                            <p:txEl>
                                              <p:pRg st="0" end="0"/>
                                            </p:txEl>
                                          </p:spTgt>
                                        </p:tgtEl>
                                        <p:attrNameLst>
                                          <p:attrName>style.color</p:attrName>
                                        </p:attrNameLst>
                                      </p:cBhvr>
                                      <p:by>
                                        <p:hsl h="0" s="-12549" l="-25098"/>
                                      </p:by>
                                    </p:animClr>
                                    <p:animClr clrSpc="hsl" dir="cw">
                                      <p:cBhvr>
                                        <p:cTn id="239" dur="500" fill="hold"/>
                                        <p:tgtEl>
                                          <p:spTgt spid="26">
                                            <p:txEl>
                                              <p:pRg st="0" end="0"/>
                                            </p:txEl>
                                          </p:spTgt>
                                        </p:tgtEl>
                                        <p:attrNameLst>
                                          <p:attrName>fillcolor</p:attrName>
                                        </p:attrNameLst>
                                      </p:cBhvr>
                                      <p:by>
                                        <p:hsl h="0" s="-12549" l="-25098"/>
                                      </p:by>
                                    </p:animClr>
                                    <p:animClr clrSpc="hsl" dir="cw">
                                      <p:cBhvr>
                                        <p:cTn id="240" dur="500" fill="hold"/>
                                        <p:tgtEl>
                                          <p:spTgt spid="26">
                                            <p:txEl>
                                              <p:pRg st="0" end="0"/>
                                            </p:txEl>
                                          </p:spTgt>
                                        </p:tgtEl>
                                        <p:attrNameLst>
                                          <p:attrName>stroke.color</p:attrName>
                                        </p:attrNameLst>
                                      </p:cBhvr>
                                      <p:by>
                                        <p:hsl h="0" s="-12549" l="-25098"/>
                                      </p:by>
                                    </p:animClr>
                                    <p:set>
                                      <p:cBhvr>
                                        <p:cTn id="241" dur="500"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9"/>
                  </p:tgtEl>
                </p:cond>
              </p:nextCondLst>
            </p:seq>
          </p:childTnLst>
        </p:cTn>
      </p:par>
    </p:tnLst>
    <p:bldLst>
      <p:bldP spid="8" grpId="0" animBg="1"/>
      <p:bldP spid="8" grpId="1" animBg="1"/>
      <p:bldP spid="26" grpId="0" build="allAtOnce"/>
      <p:bldP spid="28" grpId="0" build="allAtOnce"/>
      <p:bldP spid="29" grpId="0" build="allAtOnce"/>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68888" y="44894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33688" y="45275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863" y="44894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40300" y="4427538"/>
            <a:ext cx="158115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1925" y="4392613"/>
            <a:ext cx="15811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6738" y="4384675"/>
            <a:ext cx="158115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9800" y="4556125"/>
            <a:ext cx="12509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87980" y="3007986"/>
            <a:ext cx="11969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n 11"/>
          <p:cNvSpPr/>
          <p:nvPr/>
        </p:nvSpPr>
        <p:spPr>
          <a:xfrm>
            <a:off x="6765925" y="3944938"/>
            <a:ext cx="2162175" cy="208438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28600" y="330200"/>
            <a:ext cx="166052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46075" y="2209800"/>
            <a:ext cx="19589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2405063"/>
            <a:ext cx="10604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10438" y="4332288"/>
            <a:ext cx="107315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7340600"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5119688"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2884488"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728663"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ular Callout 20"/>
          <p:cNvSpPr/>
          <p:nvPr/>
        </p:nvSpPr>
        <p:spPr>
          <a:xfrm>
            <a:off x="1630363" y="0"/>
            <a:ext cx="7054850" cy="139382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US" sz="2800" b="1">
                <a:solidFill>
                  <a:srgbClr val="FF0000"/>
                </a:solidFill>
                <a:latin typeface="Times New Roman" panose="02020603050405020304" pitchFamily="18" charset="0"/>
                <a:cs typeface="Times New Roman" panose="02020603050405020304" pitchFamily="18" charset="0"/>
              </a:rPr>
              <a:t>Câu 4: </a:t>
            </a:r>
            <a:r>
              <a:rPr lang="en-US" sz="2800" b="1">
                <a:solidFill>
                  <a:srgbClr val="FF0000"/>
                </a:solidFill>
                <a:latin typeface="Times New Roman" pitchFamily="18" charset="0"/>
              </a:rPr>
              <a:t>Khi bác bảo vệ gõ trống, tai ta nghe thấy tiếng trống. Vật nào đã phát ra âm đó?</a:t>
            </a:r>
            <a:endParaRPr lang="vi-VN" sz="2800" b="1" dirty="0">
              <a:solidFill>
                <a:srgbClr val="FF0000"/>
              </a:solidFill>
              <a:latin typeface="Times New Roman" pitchFamily="18" charset="0"/>
            </a:endParaRPr>
          </a:p>
        </p:txBody>
      </p:sp>
      <p:sp>
        <p:nvSpPr>
          <p:cNvPr id="22" name="Rectangle 21"/>
          <p:cNvSpPr/>
          <p:nvPr/>
        </p:nvSpPr>
        <p:spPr>
          <a:xfrm>
            <a:off x="695325" y="6049963"/>
            <a:ext cx="7678738" cy="8239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a:solidFill>
                  <a:schemeClr val="tx1"/>
                </a:solidFill>
                <a:latin typeface="Times New Roman" panose="02020603050405020304" pitchFamily="18" charset="0"/>
                <a:cs typeface="Times New Roman" panose="02020603050405020304" pitchFamily="18" charset="0"/>
              </a:rPr>
              <a:t>  A                   B                   C                   D</a:t>
            </a:r>
          </a:p>
        </p:txBody>
      </p:sp>
      <p:pic>
        <p:nvPicPr>
          <p:cNvPr id="23" name="Picture 22"/>
          <p:cNvPicPr>
            <a:picLocks noChangeAspect="1"/>
          </p:cNvPicPr>
          <p:nvPr/>
        </p:nvPicPr>
        <p:blipFill>
          <a:blip r:embed="rId14">
            <a:extLst>
              <a:ext uri="{28A0092B-C50C-407E-A947-70E740481C1C}">
                <a14:useLocalDpi xmlns:a14="http://schemas.microsoft.com/office/drawing/2010/main" val="0"/>
              </a:ext>
            </a:extLst>
          </a:blip>
          <a:srcRect b="50261"/>
          <a:stretch>
            <a:fillRect/>
          </a:stretch>
        </p:blipFill>
        <p:spPr bwMode="auto">
          <a:xfrm rot="3519568">
            <a:off x="1695450" y="5480050"/>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rcRect b="50261"/>
          <a:stretch>
            <a:fillRect/>
          </a:stretch>
        </p:blipFill>
        <p:spPr bwMode="auto">
          <a:xfrm rot="3519568">
            <a:off x="3840163" y="5400675"/>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rcRect b="50261"/>
          <a:stretch>
            <a:fillRect/>
          </a:stretch>
        </p:blipFill>
        <p:spPr bwMode="auto">
          <a:xfrm rot="3519568">
            <a:off x="6045994" y="5441157"/>
            <a:ext cx="8223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3"/>
          <p:cNvSpPr>
            <a:spLocks noChangeArrowheads="1"/>
          </p:cNvSpPr>
          <p:nvPr/>
        </p:nvSpPr>
        <p:spPr bwMode="auto">
          <a:xfrm>
            <a:off x="3458972" y="1296170"/>
            <a:ext cx="5649913"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en-US" sz="2800" b="1">
                <a:latin typeface="Times New Roman" pitchFamily="18" charset="0"/>
                <a:cs typeface="Times New Roman" pitchFamily="18" charset="0"/>
              </a:rPr>
              <a:t>A. </a:t>
            </a:r>
            <a:r>
              <a:rPr lang="en-US" altLang="vi-VN" sz="2800" b="1">
                <a:latin typeface="Times New Roman" pitchFamily="18" charset="0"/>
              </a:rPr>
              <a:t>Tay bác bảo vệ</a:t>
            </a:r>
            <a:endParaRPr lang="zh-CN" altLang="en-US" sz="2800" b="1" dirty="0">
              <a:latin typeface="Arial" panose="020B0604020202020204" pitchFamily="34" charset="0"/>
              <a:cs typeface="Arial" panose="020B0604020202020204" pitchFamily="34" charset="0"/>
              <a:sym typeface="+mn-lt"/>
            </a:endParaRPr>
          </a:p>
        </p:txBody>
      </p:sp>
      <p:sp>
        <p:nvSpPr>
          <p:cNvPr id="27" name="Rectangle 26"/>
          <p:cNvSpPr>
            <a:spLocks noChangeArrowheads="1"/>
          </p:cNvSpPr>
          <p:nvPr/>
        </p:nvSpPr>
        <p:spPr bwMode="auto">
          <a:xfrm>
            <a:off x="3495675" y="3209926"/>
            <a:ext cx="5703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a:solidFill>
                  <a:schemeClr val="tx1"/>
                </a:solidFill>
                <a:latin typeface="Times New Roman" pitchFamily="18" charset="0"/>
                <a:cs typeface="Times New Roman" pitchFamily="18" charset="0"/>
              </a:rPr>
              <a:t>D . Mặt trống</a:t>
            </a:r>
          </a:p>
        </p:txBody>
      </p:sp>
      <p:sp>
        <p:nvSpPr>
          <p:cNvPr id="28" name="Oval 27"/>
          <p:cNvSpPr/>
          <p:nvPr/>
        </p:nvSpPr>
        <p:spPr>
          <a:xfrm>
            <a:off x="3439700" y="3213356"/>
            <a:ext cx="581819" cy="52625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00"/>
                </a:solidFill>
                <a:latin typeface="Times New Roman" pitchFamily="18" charset="0"/>
                <a:cs typeface="Times New Roman" pitchFamily="18" charset="0"/>
              </a:rPr>
              <a:t>D</a:t>
            </a:r>
          </a:p>
        </p:txBody>
      </p:sp>
      <p:sp>
        <p:nvSpPr>
          <p:cNvPr id="29" name="Title 30"/>
          <p:cNvSpPr txBox="1">
            <a:spLocks/>
          </p:cNvSpPr>
          <p:nvPr/>
        </p:nvSpPr>
        <p:spPr>
          <a:xfrm>
            <a:off x="3495675" y="1932587"/>
            <a:ext cx="4954587" cy="708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vi-VN" sz="2800" b="1" dirty="0">
                <a:latin typeface="Times New Roman" pitchFamily="18" charset="0"/>
              </a:rPr>
              <a:t>B. </a:t>
            </a:r>
            <a:r>
              <a:rPr lang="en-US" altLang="vi-VN" sz="2800" b="1" dirty="0" err="1">
                <a:latin typeface="Times New Roman" pitchFamily="18" charset="0"/>
              </a:rPr>
              <a:t>Dùi</a:t>
            </a:r>
            <a:r>
              <a:rPr lang="en-US" altLang="vi-VN" sz="2800" b="1" dirty="0">
                <a:latin typeface="Times New Roman" pitchFamily="18" charset="0"/>
              </a:rPr>
              <a:t> </a:t>
            </a:r>
            <a:r>
              <a:rPr lang="en-US" altLang="vi-VN" sz="2800" b="1" dirty="0" err="1">
                <a:latin typeface="Times New Roman" pitchFamily="18" charset="0"/>
              </a:rPr>
              <a:t>trống</a:t>
            </a:r>
            <a:endParaRPr lang="en-US" sz="2800" b="1" dirty="0"/>
          </a:p>
        </p:txBody>
      </p:sp>
      <p:sp>
        <p:nvSpPr>
          <p:cNvPr id="30" name="Subtitle 31"/>
          <p:cNvSpPr txBox="1">
            <a:spLocks/>
          </p:cNvSpPr>
          <p:nvPr/>
        </p:nvSpPr>
        <p:spPr>
          <a:xfrm>
            <a:off x="3495675" y="2599030"/>
            <a:ext cx="5189538" cy="8147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a:latin typeface="Times New Roman" pitchFamily="18" charset="0"/>
                <a:cs typeface="Times New Roman" pitchFamily="18" charset="0"/>
              </a:rPr>
              <a:t>C. Không khí xung quanh trống</a:t>
            </a:r>
          </a:p>
        </p:txBody>
      </p:sp>
    </p:spTree>
    <p:extLst>
      <p:ext uri="{BB962C8B-B14F-4D97-AF65-F5344CB8AC3E}">
        <p14:creationId xmlns:p14="http://schemas.microsoft.com/office/powerpoint/2010/main" val="223381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5"/>
                                        </p:tgtEl>
                                      </p:cBhvr>
                                    </p:animEffect>
                                    <p:set>
                                      <p:cBhvr>
                                        <p:cTn id="20" dur="1" fill="hold">
                                          <p:stCondLst>
                                            <p:cond delay="249"/>
                                          </p:stCondLst>
                                        </p:cTn>
                                        <p:tgtEl>
                                          <p:spTgt spid="1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8.33333E-7 -4.81481E-6 L 0.75677 0.30996 " pathEditMode="relative" rAng="0" ptsTypes="AA">
                                      <p:cBhvr>
                                        <p:cTn id="26" dur="3000" fill="hold"/>
                                        <p:tgtEl>
                                          <p:spTgt spid="14"/>
                                        </p:tgtEl>
                                        <p:attrNameLst>
                                          <p:attrName>ppt_x</p:attrName>
                                          <p:attrName>ppt_y</p:attrName>
                                        </p:attrNameLst>
                                      </p:cBhvr>
                                      <p:rCtr x="37830" y="15486"/>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14"/>
                                        </p:tgtEl>
                                      </p:cBhvr>
                                    </p:animEffect>
                                    <p:set>
                                      <p:cBhvr>
                                        <p:cTn id="30" dur="1" fill="hold">
                                          <p:stCondLst>
                                            <p:cond delay="249"/>
                                          </p:stCondLst>
                                        </p:cTn>
                                        <p:tgtEl>
                                          <p:spTgt spid="14"/>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0"/>
                                        </p:tgtEl>
                                        <p:attrNameLst>
                                          <p:attrName>r</p:attrName>
                                        </p:attrNameLst>
                                      </p:cBhvr>
                                    </p:animRot>
                                    <p:animRot by="-240000">
                                      <p:cBhvr>
                                        <p:cTn id="37" dur="400" fill="hold">
                                          <p:stCondLst>
                                            <p:cond delay="400"/>
                                          </p:stCondLst>
                                        </p:cTn>
                                        <p:tgtEl>
                                          <p:spTgt spid="10"/>
                                        </p:tgtEl>
                                        <p:attrNameLst>
                                          <p:attrName>r</p:attrName>
                                        </p:attrNameLst>
                                      </p:cBhvr>
                                    </p:animRot>
                                    <p:animRot by="240000">
                                      <p:cBhvr>
                                        <p:cTn id="38" dur="400" fill="hold">
                                          <p:stCondLst>
                                            <p:cond delay="800"/>
                                          </p:stCondLst>
                                        </p:cTn>
                                        <p:tgtEl>
                                          <p:spTgt spid="10"/>
                                        </p:tgtEl>
                                        <p:attrNameLst>
                                          <p:attrName>r</p:attrName>
                                        </p:attrNameLst>
                                      </p:cBhvr>
                                    </p:animRot>
                                    <p:animRot by="-240000">
                                      <p:cBhvr>
                                        <p:cTn id="39" dur="400" fill="hold">
                                          <p:stCondLst>
                                            <p:cond delay="1200"/>
                                          </p:stCondLst>
                                        </p:cTn>
                                        <p:tgtEl>
                                          <p:spTgt spid="10"/>
                                        </p:tgtEl>
                                        <p:attrNameLst>
                                          <p:attrName>r</p:attrName>
                                        </p:attrNameLst>
                                      </p:cBhvr>
                                    </p:animRot>
                                    <p:animRot by="120000">
                                      <p:cBhvr>
                                        <p:cTn id="40" dur="400" fill="hold">
                                          <p:stCondLst>
                                            <p:cond delay="1600"/>
                                          </p:stCondLst>
                                        </p:cTn>
                                        <p:tgtEl>
                                          <p:spTgt spid="10"/>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7"/>
                                        </p:tgtEl>
                                        <p:attrNameLst>
                                          <p:attrName>r</p:attrName>
                                        </p:attrNameLst>
                                      </p:cBhvr>
                                    </p:animRot>
                                    <p:animRot by="-240000">
                                      <p:cBhvr>
                                        <p:cTn id="43" dur="400" fill="hold">
                                          <p:stCondLst>
                                            <p:cond delay="400"/>
                                          </p:stCondLst>
                                        </p:cTn>
                                        <p:tgtEl>
                                          <p:spTgt spid="17"/>
                                        </p:tgtEl>
                                        <p:attrNameLst>
                                          <p:attrName>r</p:attrName>
                                        </p:attrNameLst>
                                      </p:cBhvr>
                                    </p:animRot>
                                    <p:animRot by="240000">
                                      <p:cBhvr>
                                        <p:cTn id="44" dur="400" fill="hold">
                                          <p:stCondLst>
                                            <p:cond delay="800"/>
                                          </p:stCondLst>
                                        </p:cTn>
                                        <p:tgtEl>
                                          <p:spTgt spid="17"/>
                                        </p:tgtEl>
                                        <p:attrNameLst>
                                          <p:attrName>r</p:attrName>
                                        </p:attrNameLst>
                                      </p:cBhvr>
                                    </p:animRot>
                                    <p:animRot by="-240000">
                                      <p:cBhvr>
                                        <p:cTn id="45" dur="400" fill="hold">
                                          <p:stCondLst>
                                            <p:cond delay="1200"/>
                                          </p:stCondLst>
                                        </p:cTn>
                                        <p:tgtEl>
                                          <p:spTgt spid="17"/>
                                        </p:tgtEl>
                                        <p:attrNameLst>
                                          <p:attrName>r</p:attrName>
                                        </p:attrNameLst>
                                      </p:cBhvr>
                                    </p:animRot>
                                    <p:animRot by="120000">
                                      <p:cBhvr>
                                        <p:cTn id="46" dur="400" fill="hold">
                                          <p:stCondLst>
                                            <p:cond delay="1600"/>
                                          </p:stCondLst>
                                        </p:cTn>
                                        <p:tgtEl>
                                          <p:spTgt spid="17"/>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0"/>
                                        </p:tgtEl>
                                      </p:cBhvr>
                                    </p:animEffect>
                                    <p:set>
                                      <p:cBhvr>
                                        <p:cTn id="50" dur="1" fill="hold">
                                          <p:stCondLst>
                                            <p:cond delay="249"/>
                                          </p:stCondLst>
                                        </p:cTn>
                                        <p:tgtEl>
                                          <p:spTgt spid="10"/>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5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congioilam.wav"/>
                                        </p:tgtEl>
                                      </p:cMediaNode>
                                    </p:audio>
                                  </p:subTnLst>
                                </p:cTn>
                              </p:par>
                              <p:par>
                                <p:cTn id="54" presetID="10" presetClass="exit" presetSubtype="0" fill="hold" nodeType="withEffect">
                                  <p:stCondLst>
                                    <p:cond delay="0"/>
                                  </p:stCondLst>
                                  <p:childTnLst>
                                    <p:animEffect transition="out" filter="fade">
                                      <p:cBhvr>
                                        <p:cTn id="55" dur="250"/>
                                        <p:tgtEl>
                                          <p:spTgt spid="17"/>
                                        </p:tgtEl>
                                      </p:cBhvr>
                                    </p:animEffect>
                                    <p:set>
                                      <p:cBhvr>
                                        <p:cTn id="56" dur="1" fill="hold">
                                          <p:stCondLst>
                                            <p:cond delay="249"/>
                                          </p:stCondLst>
                                        </p:cTn>
                                        <p:tgtEl>
                                          <p:spTgt spid="17"/>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8" presetClass="emph" presetSubtype="0" repeatCount="indefinite" fill="hold" grpId="1" nodeType="withEffect">
                                  <p:stCondLst>
                                    <p:cond delay="0"/>
                                  </p:stCondLst>
                                  <p:childTnLst>
                                    <p:animRot by="21600000">
                                      <p:cBhvr>
                                        <p:cTn id="61" dur="2000" fill="hold"/>
                                        <p:tgtEl>
                                          <p:spTgt spid="12"/>
                                        </p:tgtEl>
                                        <p:attrNameLst>
                                          <p:attrName>r</p:attrName>
                                        </p:attrNameLst>
                                      </p:cBhvr>
                                    </p:animRo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fill="hold" nodeType="clickEffect">
                                  <p:stCondLst>
                                    <p:cond delay="0"/>
                                  </p:stCondLst>
                                  <p:childTnLst>
                                    <p:animRot by="120000">
                                      <p:cBhvr>
                                        <p:cTn id="66" dur="100" fill="hold">
                                          <p:stCondLst>
                                            <p:cond delay="0"/>
                                          </p:stCondLst>
                                        </p:cTn>
                                        <p:tgtEl>
                                          <p:spTgt spid="18"/>
                                        </p:tgtEl>
                                        <p:attrNameLst>
                                          <p:attrName>r</p:attrName>
                                        </p:attrNameLst>
                                      </p:cBhvr>
                                    </p:animRot>
                                    <p:animRot by="-240000">
                                      <p:cBhvr>
                                        <p:cTn id="67" dur="200" fill="hold">
                                          <p:stCondLst>
                                            <p:cond delay="200"/>
                                          </p:stCondLst>
                                        </p:cTn>
                                        <p:tgtEl>
                                          <p:spTgt spid="18"/>
                                        </p:tgtEl>
                                        <p:attrNameLst>
                                          <p:attrName>r</p:attrName>
                                        </p:attrNameLst>
                                      </p:cBhvr>
                                    </p:animRot>
                                    <p:animRot by="240000">
                                      <p:cBhvr>
                                        <p:cTn id="68" dur="200" fill="hold">
                                          <p:stCondLst>
                                            <p:cond delay="400"/>
                                          </p:stCondLst>
                                        </p:cTn>
                                        <p:tgtEl>
                                          <p:spTgt spid="18"/>
                                        </p:tgtEl>
                                        <p:attrNameLst>
                                          <p:attrName>r</p:attrName>
                                        </p:attrNameLst>
                                      </p:cBhvr>
                                    </p:animRot>
                                    <p:animRot by="-240000">
                                      <p:cBhvr>
                                        <p:cTn id="69" dur="200" fill="hold">
                                          <p:stCondLst>
                                            <p:cond delay="600"/>
                                          </p:stCondLst>
                                        </p:cTn>
                                        <p:tgtEl>
                                          <p:spTgt spid="18"/>
                                        </p:tgtEl>
                                        <p:attrNameLst>
                                          <p:attrName>r</p:attrName>
                                        </p:attrNameLst>
                                      </p:cBhvr>
                                    </p:animRot>
                                    <p:animRot by="120000">
                                      <p:cBhvr>
                                        <p:cTn id="70" dur="200" fill="hold">
                                          <p:stCondLst>
                                            <p:cond delay="800"/>
                                          </p:stCondLst>
                                        </p:cTn>
                                        <p:tgtEl>
                                          <p:spTgt spid="18"/>
                                        </p:tgtEl>
                                        <p:attrNameLst>
                                          <p:attrName>r</p:attrName>
                                        </p:attrNameLst>
                                      </p:cBhvr>
                                    </p:animRot>
                                  </p:childTnLst>
                                </p:cTn>
                              </p:par>
                            </p:childTnLst>
                          </p:cTn>
                        </p:par>
                        <p:par>
                          <p:cTn id="71" fill="hold">
                            <p:stCondLst>
                              <p:cond delay="1000"/>
                            </p:stCondLst>
                            <p:childTnLst>
                              <p:par>
                                <p:cTn id="72" presetID="10" presetClass="exit" presetSubtype="0" fill="hold" nodeType="afterEffect">
                                  <p:stCondLst>
                                    <p:cond delay="0"/>
                                  </p:stCondLst>
                                  <p:childTnLst>
                                    <p:animEffect transition="out" filter="fade">
                                      <p:cBhvr>
                                        <p:cTn id="73" dur="250"/>
                                        <p:tgtEl>
                                          <p:spTgt spid="15"/>
                                        </p:tgtEl>
                                      </p:cBhvr>
                                    </p:animEffect>
                                    <p:set>
                                      <p:cBhvr>
                                        <p:cTn id="74" dur="1" fill="hold">
                                          <p:stCondLst>
                                            <p:cond delay="249"/>
                                          </p:stCondLst>
                                        </p:cTn>
                                        <p:tgtEl>
                                          <p:spTgt spid="15"/>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childTnLst>
                                </p:cTn>
                              </p:par>
                            </p:childTnLst>
                          </p:cTn>
                        </p:par>
                        <p:par>
                          <p:cTn id="78" fill="hold">
                            <p:stCondLst>
                              <p:cond delay="1250"/>
                            </p:stCondLst>
                            <p:childTnLst>
                              <p:par>
                                <p:cTn id="79" presetID="63" presetClass="path" presetSubtype="0" accel="50000" decel="50000" fill="hold" nodeType="afterEffect">
                                  <p:stCondLst>
                                    <p:cond delay="0"/>
                                  </p:stCondLst>
                                  <p:childTnLst>
                                    <p:animMotion origin="layout" path="M -8.33333E-7 -4.81481E-6 L 0.54809 0.30024 " pathEditMode="relative" rAng="0" ptsTypes="AA">
                                      <p:cBhvr>
                                        <p:cTn id="80" dur="2000" fill="hold"/>
                                        <p:tgtEl>
                                          <p:spTgt spid="14"/>
                                        </p:tgtEl>
                                        <p:attrNameLst>
                                          <p:attrName>ppt_x</p:attrName>
                                          <p:attrName>ppt_y</p:attrName>
                                        </p:attrNameLst>
                                      </p:cBhvr>
                                      <p:rCtr x="27396" y="15000"/>
                                    </p:animMotion>
                                  </p:childTnLst>
                                </p:cTn>
                              </p:par>
                            </p:childTnLst>
                          </p:cTn>
                        </p:par>
                        <p:par>
                          <p:cTn id="81" fill="hold">
                            <p:stCondLst>
                              <p:cond delay="3250"/>
                            </p:stCondLst>
                            <p:childTnLst>
                              <p:par>
                                <p:cTn id="82" presetID="10" presetClass="exit" presetSubtype="0" fill="hold" nodeType="afterEffect">
                                  <p:stCondLst>
                                    <p:cond delay="0"/>
                                  </p:stCondLst>
                                  <p:childTnLst>
                                    <p:animEffect transition="out" filter="fade">
                                      <p:cBhvr>
                                        <p:cTn id="83" dur="250"/>
                                        <p:tgtEl>
                                          <p:spTgt spid="14"/>
                                        </p:tgtEl>
                                      </p:cBhvr>
                                    </p:animEffect>
                                    <p:set>
                                      <p:cBhvr>
                                        <p:cTn id="84" dur="1" fill="hold">
                                          <p:stCondLst>
                                            <p:cond delay="249"/>
                                          </p:stCondLst>
                                        </p:cTn>
                                        <p:tgtEl>
                                          <p:spTgt spid="14"/>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250"/>
                                        <p:tgtEl>
                                          <p:spTgt spid="4"/>
                                        </p:tgtEl>
                                      </p:cBhvr>
                                    </p:animEffect>
                                  </p:childTnLst>
                                </p:cTn>
                              </p:par>
                            </p:childTnLst>
                          </p:cTn>
                        </p:par>
                        <p:par>
                          <p:cTn id="88" fill="hold">
                            <p:stCondLst>
                              <p:cond delay="3500"/>
                            </p:stCondLst>
                            <p:childTnLst>
                              <p:par>
                                <p:cTn id="89" presetID="32" presetClass="emph" presetSubtype="0" fill="hold" nodeType="afterEffect">
                                  <p:stCondLst>
                                    <p:cond delay="0"/>
                                  </p:stCondLst>
                                  <p:childTnLst>
                                    <p:animRot by="120000">
                                      <p:cBhvr>
                                        <p:cTn id="90" dur="200" fill="hold">
                                          <p:stCondLst>
                                            <p:cond delay="0"/>
                                          </p:stCondLst>
                                        </p:cTn>
                                        <p:tgtEl>
                                          <p:spTgt spid="4"/>
                                        </p:tgtEl>
                                        <p:attrNameLst>
                                          <p:attrName>r</p:attrName>
                                        </p:attrNameLst>
                                      </p:cBhvr>
                                    </p:animRot>
                                    <p:animRot by="-240000">
                                      <p:cBhvr>
                                        <p:cTn id="91" dur="400" fill="hold">
                                          <p:stCondLst>
                                            <p:cond delay="400"/>
                                          </p:stCondLst>
                                        </p:cTn>
                                        <p:tgtEl>
                                          <p:spTgt spid="4"/>
                                        </p:tgtEl>
                                        <p:attrNameLst>
                                          <p:attrName>r</p:attrName>
                                        </p:attrNameLst>
                                      </p:cBhvr>
                                    </p:animRot>
                                    <p:animRot by="240000">
                                      <p:cBhvr>
                                        <p:cTn id="92" dur="400" fill="hold">
                                          <p:stCondLst>
                                            <p:cond delay="800"/>
                                          </p:stCondLst>
                                        </p:cTn>
                                        <p:tgtEl>
                                          <p:spTgt spid="4"/>
                                        </p:tgtEl>
                                        <p:attrNameLst>
                                          <p:attrName>r</p:attrName>
                                        </p:attrNameLst>
                                      </p:cBhvr>
                                    </p:animRot>
                                    <p:animRot by="-240000">
                                      <p:cBhvr>
                                        <p:cTn id="93" dur="400" fill="hold">
                                          <p:stCondLst>
                                            <p:cond delay="1200"/>
                                          </p:stCondLst>
                                        </p:cTn>
                                        <p:tgtEl>
                                          <p:spTgt spid="4"/>
                                        </p:tgtEl>
                                        <p:attrNameLst>
                                          <p:attrName>r</p:attrName>
                                        </p:attrNameLst>
                                      </p:cBhvr>
                                    </p:animRot>
                                    <p:animRot by="120000">
                                      <p:cBhvr>
                                        <p:cTn id="94" dur="400" fill="hold">
                                          <p:stCondLst>
                                            <p:cond delay="1600"/>
                                          </p:stCondLst>
                                        </p:cTn>
                                        <p:tgtEl>
                                          <p:spTgt spid="4"/>
                                        </p:tgtEl>
                                        <p:attrNameLst>
                                          <p:attrName>r</p:attrName>
                                        </p:attrNameLst>
                                      </p:cBhvr>
                                    </p:animRot>
                                  </p:childTnLst>
                                </p:cTn>
                              </p:par>
                              <p:par>
                                <p:cTn id="95" presetID="32" presetClass="emph" presetSubtype="0" fill="hold" nodeType="withEffect">
                                  <p:stCondLst>
                                    <p:cond delay="0"/>
                                  </p:stCondLst>
                                  <p:childTnLst>
                                    <p:animRot by="120000">
                                      <p:cBhvr>
                                        <p:cTn id="96" dur="200" fill="hold">
                                          <p:stCondLst>
                                            <p:cond delay="0"/>
                                          </p:stCondLst>
                                        </p:cTn>
                                        <p:tgtEl>
                                          <p:spTgt spid="18"/>
                                        </p:tgtEl>
                                        <p:attrNameLst>
                                          <p:attrName>r</p:attrName>
                                        </p:attrNameLst>
                                      </p:cBhvr>
                                    </p:animRot>
                                    <p:animRot by="-240000">
                                      <p:cBhvr>
                                        <p:cTn id="97" dur="400" fill="hold">
                                          <p:stCondLst>
                                            <p:cond delay="400"/>
                                          </p:stCondLst>
                                        </p:cTn>
                                        <p:tgtEl>
                                          <p:spTgt spid="18"/>
                                        </p:tgtEl>
                                        <p:attrNameLst>
                                          <p:attrName>r</p:attrName>
                                        </p:attrNameLst>
                                      </p:cBhvr>
                                    </p:animRot>
                                    <p:animRot by="240000">
                                      <p:cBhvr>
                                        <p:cTn id="98" dur="400" fill="hold">
                                          <p:stCondLst>
                                            <p:cond delay="800"/>
                                          </p:stCondLst>
                                        </p:cTn>
                                        <p:tgtEl>
                                          <p:spTgt spid="18"/>
                                        </p:tgtEl>
                                        <p:attrNameLst>
                                          <p:attrName>r</p:attrName>
                                        </p:attrNameLst>
                                      </p:cBhvr>
                                    </p:animRot>
                                    <p:animRot by="-240000">
                                      <p:cBhvr>
                                        <p:cTn id="99" dur="400" fill="hold">
                                          <p:stCondLst>
                                            <p:cond delay="1200"/>
                                          </p:stCondLst>
                                        </p:cTn>
                                        <p:tgtEl>
                                          <p:spTgt spid="18"/>
                                        </p:tgtEl>
                                        <p:attrNameLst>
                                          <p:attrName>r</p:attrName>
                                        </p:attrNameLst>
                                      </p:cBhvr>
                                    </p:animRot>
                                    <p:animRot by="120000">
                                      <p:cBhvr>
                                        <p:cTn id="100" dur="400" fill="hold">
                                          <p:stCondLst>
                                            <p:cond delay="1600"/>
                                          </p:stCondLst>
                                        </p:cTn>
                                        <p:tgtEl>
                                          <p:spTgt spid="18"/>
                                        </p:tgtEl>
                                        <p:attrNameLst>
                                          <p:attrName>r</p:attrName>
                                        </p:attrNameLst>
                                      </p:cBhvr>
                                    </p:animRot>
                                  </p:childTnLst>
                                </p:cTn>
                              </p:par>
                            </p:childTnLst>
                          </p:cTn>
                        </p:par>
                        <p:par>
                          <p:cTn id="101" fill="hold">
                            <p:stCondLst>
                              <p:cond delay="5500"/>
                            </p:stCondLst>
                            <p:childTnLst>
                              <p:par>
                                <p:cTn id="102" presetID="10" presetClass="exit" presetSubtype="0" fill="hold" nodeType="afterEffect">
                                  <p:stCondLst>
                                    <p:cond delay="0"/>
                                  </p:stCondLst>
                                  <p:childTnLst>
                                    <p:animEffect transition="out" filter="fade">
                                      <p:cBhvr>
                                        <p:cTn id="103" dur="250"/>
                                        <p:tgtEl>
                                          <p:spTgt spid="4"/>
                                        </p:tgtEl>
                                      </p:cBhvr>
                                    </p:animEffect>
                                    <p:set>
                                      <p:cBhvr>
                                        <p:cTn id="104" dur="1" fill="hold">
                                          <p:stCondLst>
                                            <p:cond delay="249"/>
                                          </p:stCondLst>
                                        </p:cTn>
                                        <p:tgtEl>
                                          <p:spTgt spid="4"/>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250"/>
                                        <p:tgtEl>
                                          <p:spTgt spid="25"/>
                                        </p:tgtEl>
                                      </p:cBhvr>
                                    </p:animEffect>
                                  </p:childTnLst>
                                </p:cTn>
                              </p:par>
                              <p:par>
                                <p:cTn id="108" presetID="10" presetClass="entr" presetSubtype="0" fill="hold" nodeType="with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fade">
                                      <p:cBhvr>
                                        <p:cTn id="110" dur="250"/>
                                        <p:tgtEl>
                                          <p:spTgt spid="7"/>
                                        </p:tgtEl>
                                      </p:cBhvr>
                                    </p:animEffect>
                                  </p:childTnLst>
                                  <p:subTnLst>
                                    <p:audio>
                                      <p:cMediaNode>
                                        <p:cTn display="0" masterRel="sameClick">
                                          <p:stCondLst>
                                            <p:cond evt="begin" delay="0">
                                              <p:tn val="108"/>
                                            </p:cond>
                                          </p:stCondLst>
                                          <p:endCondLst>
                                            <p:cond evt="onStopAudio" delay="0">
                                              <p:tgtEl>
                                                <p:sldTgt/>
                                              </p:tgtEl>
                                            </p:cond>
                                          </p:endCondLst>
                                        </p:cTn>
                                        <p:tgtEl>
                                          <p:sndTgt r:embed="rId3" name="oisairoi.wav"/>
                                        </p:tgtEl>
                                      </p:cMediaNode>
                                    </p:audio>
                                  </p:subTnLst>
                                </p:cTn>
                              </p:par>
                              <p:par>
                                <p:cTn id="111" presetID="10" presetClass="exit" presetSubtype="0" fill="hold" nodeType="withEffect">
                                  <p:stCondLst>
                                    <p:cond delay="0"/>
                                  </p:stCondLst>
                                  <p:childTnLst>
                                    <p:animEffect transition="out" filter="fade">
                                      <p:cBhvr>
                                        <p:cTn id="112" dur="250"/>
                                        <p:tgtEl>
                                          <p:spTgt spid="18"/>
                                        </p:tgtEl>
                                      </p:cBhvr>
                                    </p:animEffect>
                                    <p:set>
                                      <p:cBhvr>
                                        <p:cTn id="113"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4" restart="whenNotActive" fill="hold" evtFilter="cancelBubble" nodeType="interactiveSeq">
                <p:stCondLst>
                  <p:cond evt="onClick" delay="0">
                    <p:tgtEl>
                      <p:spTgt spid="19"/>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19"/>
                                        </p:tgtEl>
                                        <p:attrNameLst>
                                          <p:attrName>r</p:attrName>
                                        </p:attrNameLst>
                                      </p:cBhvr>
                                    </p:animRot>
                                    <p:animRot by="-240000">
                                      <p:cBhvr>
                                        <p:cTn id="119" dur="200" fill="hold">
                                          <p:stCondLst>
                                            <p:cond delay="200"/>
                                          </p:stCondLst>
                                        </p:cTn>
                                        <p:tgtEl>
                                          <p:spTgt spid="19"/>
                                        </p:tgtEl>
                                        <p:attrNameLst>
                                          <p:attrName>r</p:attrName>
                                        </p:attrNameLst>
                                      </p:cBhvr>
                                    </p:animRot>
                                    <p:animRot by="240000">
                                      <p:cBhvr>
                                        <p:cTn id="120" dur="200" fill="hold">
                                          <p:stCondLst>
                                            <p:cond delay="400"/>
                                          </p:stCondLst>
                                        </p:cTn>
                                        <p:tgtEl>
                                          <p:spTgt spid="19"/>
                                        </p:tgtEl>
                                        <p:attrNameLst>
                                          <p:attrName>r</p:attrName>
                                        </p:attrNameLst>
                                      </p:cBhvr>
                                    </p:animRot>
                                    <p:animRot by="-240000">
                                      <p:cBhvr>
                                        <p:cTn id="121" dur="200" fill="hold">
                                          <p:stCondLst>
                                            <p:cond delay="600"/>
                                          </p:stCondLst>
                                        </p:cTn>
                                        <p:tgtEl>
                                          <p:spTgt spid="19"/>
                                        </p:tgtEl>
                                        <p:attrNameLst>
                                          <p:attrName>r</p:attrName>
                                        </p:attrNameLst>
                                      </p:cBhvr>
                                    </p:animRot>
                                    <p:animRot by="120000">
                                      <p:cBhvr>
                                        <p:cTn id="122" dur="200" fill="hold">
                                          <p:stCondLst>
                                            <p:cond delay="800"/>
                                          </p:stCondLst>
                                        </p:cTn>
                                        <p:tgtEl>
                                          <p:spTgt spid="19"/>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5"/>
                                        </p:tgtEl>
                                      </p:cBhvr>
                                    </p:animEffect>
                                    <p:set>
                                      <p:cBhvr>
                                        <p:cTn id="126" dur="1" fill="hold">
                                          <p:stCondLst>
                                            <p:cond delay="249"/>
                                          </p:stCondLst>
                                        </p:cTn>
                                        <p:tgtEl>
                                          <p:spTgt spid="15"/>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14"/>
                                        </p:tgtEl>
                                        <p:attrNameLst>
                                          <p:attrName>style.visibility</p:attrName>
                                        </p:attrNameLst>
                                      </p:cBhvr>
                                      <p:to>
                                        <p:strVal val="visible"/>
                                      </p:to>
                                    </p:set>
                                    <p:animEffect transition="in" filter="fade">
                                      <p:cBhvr>
                                        <p:cTn id="129" dur="250"/>
                                        <p:tgtEl>
                                          <p:spTgt spid="14"/>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8.33333E-7 -4.81481E-6 L 0.33316 0.30024 " pathEditMode="relative" rAng="0" ptsTypes="AA">
                                      <p:cBhvr>
                                        <p:cTn id="132" dur="2000" fill="hold"/>
                                        <p:tgtEl>
                                          <p:spTgt spid="14"/>
                                        </p:tgtEl>
                                        <p:attrNameLst>
                                          <p:attrName>ppt_x</p:attrName>
                                          <p:attrName>ppt_y</p:attrName>
                                        </p:attrNameLst>
                                      </p:cBhvr>
                                      <p:rCtr x="16649" y="15000"/>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14"/>
                                        </p:tgtEl>
                                      </p:cBhvr>
                                    </p:animEffect>
                                    <p:set>
                                      <p:cBhvr>
                                        <p:cTn id="136" dur="1" fill="hold">
                                          <p:stCondLst>
                                            <p:cond delay="249"/>
                                          </p:stCondLst>
                                        </p:cTn>
                                        <p:tgtEl>
                                          <p:spTgt spid="14"/>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5"/>
                                        </p:tgtEl>
                                        <p:attrNameLst>
                                          <p:attrName>style.visibility</p:attrName>
                                        </p:attrNameLst>
                                      </p:cBhvr>
                                      <p:to>
                                        <p:strVal val="visible"/>
                                      </p:to>
                                    </p:set>
                                    <p:animEffect transition="in" filter="fade">
                                      <p:cBhvr>
                                        <p:cTn id="139" dur="250"/>
                                        <p:tgtEl>
                                          <p:spTgt spid="5"/>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5"/>
                                        </p:tgtEl>
                                        <p:attrNameLst>
                                          <p:attrName>r</p:attrName>
                                        </p:attrNameLst>
                                      </p:cBhvr>
                                    </p:animRot>
                                    <p:animRot by="-240000">
                                      <p:cBhvr>
                                        <p:cTn id="143" dur="400" fill="hold">
                                          <p:stCondLst>
                                            <p:cond delay="400"/>
                                          </p:stCondLst>
                                        </p:cTn>
                                        <p:tgtEl>
                                          <p:spTgt spid="5"/>
                                        </p:tgtEl>
                                        <p:attrNameLst>
                                          <p:attrName>r</p:attrName>
                                        </p:attrNameLst>
                                      </p:cBhvr>
                                    </p:animRot>
                                    <p:animRot by="240000">
                                      <p:cBhvr>
                                        <p:cTn id="144" dur="400" fill="hold">
                                          <p:stCondLst>
                                            <p:cond delay="800"/>
                                          </p:stCondLst>
                                        </p:cTn>
                                        <p:tgtEl>
                                          <p:spTgt spid="5"/>
                                        </p:tgtEl>
                                        <p:attrNameLst>
                                          <p:attrName>r</p:attrName>
                                        </p:attrNameLst>
                                      </p:cBhvr>
                                    </p:animRot>
                                    <p:animRot by="-240000">
                                      <p:cBhvr>
                                        <p:cTn id="145" dur="400" fill="hold">
                                          <p:stCondLst>
                                            <p:cond delay="1200"/>
                                          </p:stCondLst>
                                        </p:cTn>
                                        <p:tgtEl>
                                          <p:spTgt spid="5"/>
                                        </p:tgtEl>
                                        <p:attrNameLst>
                                          <p:attrName>r</p:attrName>
                                        </p:attrNameLst>
                                      </p:cBhvr>
                                    </p:animRot>
                                    <p:animRot by="120000">
                                      <p:cBhvr>
                                        <p:cTn id="146" dur="400" fill="hold">
                                          <p:stCondLst>
                                            <p:cond delay="1600"/>
                                          </p:stCondLst>
                                        </p:cTn>
                                        <p:tgtEl>
                                          <p:spTgt spid="5"/>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19"/>
                                        </p:tgtEl>
                                        <p:attrNameLst>
                                          <p:attrName>r</p:attrName>
                                        </p:attrNameLst>
                                      </p:cBhvr>
                                    </p:animRot>
                                    <p:animRot by="-240000">
                                      <p:cBhvr>
                                        <p:cTn id="149" dur="400" fill="hold">
                                          <p:stCondLst>
                                            <p:cond delay="400"/>
                                          </p:stCondLst>
                                        </p:cTn>
                                        <p:tgtEl>
                                          <p:spTgt spid="19"/>
                                        </p:tgtEl>
                                        <p:attrNameLst>
                                          <p:attrName>r</p:attrName>
                                        </p:attrNameLst>
                                      </p:cBhvr>
                                    </p:animRot>
                                    <p:animRot by="240000">
                                      <p:cBhvr>
                                        <p:cTn id="150" dur="400" fill="hold">
                                          <p:stCondLst>
                                            <p:cond delay="800"/>
                                          </p:stCondLst>
                                        </p:cTn>
                                        <p:tgtEl>
                                          <p:spTgt spid="19"/>
                                        </p:tgtEl>
                                        <p:attrNameLst>
                                          <p:attrName>r</p:attrName>
                                        </p:attrNameLst>
                                      </p:cBhvr>
                                    </p:animRot>
                                    <p:animRot by="-240000">
                                      <p:cBhvr>
                                        <p:cTn id="151" dur="400" fill="hold">
                                          <p:stCondLst>
                                            <p:cond delay="1200"/>
                                          </p:stCondLst>
                                        </p:cTn>
                                        <p:tgtEl>
                                          <p:spTgt spid="19"/>
                                        </p:tgtEl>
                                        <p:attrNameLst>
                                          <p:attrName>r</p:attrName>
                                        </p:attrNameLst>
                                      </p:cBhvr>
                                    </p:animRot>
                                    <p:animRot by="120000">
                                      <p:cBhvr>
                                        <p:cTn id="152" dur="400" fill="hold">
                                          <p:stCondLst>
                                            <p:cond delay="1600"/>
                                          </p:stCondLst>
                                        </p:cTn>
                                        <p:tgtEl>
                                          <p:spTgt spid="19"/>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8"/>
                                        </p:tgtEl>
                                        <p:attrNameLst>
                                          <p:attrName>style.visibility</p:attrName>
                                        </p:attrNameLst>
                                      </p:cBhvr>
                                      <p:to>
                                        <p:strVal val="visible"/>
                                      </p:to>
                                    </p:set>
                                    <p:animEffect transition="in" filter="fade">
                                      <p:cBhvr>
                                        <p:cTn id="159" dur="250"/>
                                        <p:tgtEl>
                                          <p:spTgt spid="8"/>
                                        </p:tgtEl>
                                      </p:cBhvr>
                                    </p:animEffect>
                                  </p:childTnLst>
                                  <p:subTnLst>
                                    <p:audio>
                                      <p:cMediaNode>
                                        <p:cTn display="0" masterRel="sameClick">
                                          <p:stCondLst>
                                            <p:cond evt="begin" delay="0">
                                              <p:tn val="157"/>
                                            </p:cond>
                                          </p:stCondLst>
                                          <p:endCondLst>
                                            <p:cond evt="onStopAudio" delay="0">
                                              <p:tgtEl>
                                                <p:sldTgt/>
                                              </p:tgtEl>
                                            </p:cond>
                                          </p:endCondLst>
                                        </p:cTn>
                                        <p:tgtEl>
                                          <p:sndTgt r:embed="rId3"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4"/>
                                        </p:tgtEl>
                                        <p:attrNameLst>
                                          <p:attrName>style.visibility</p:attrName>
                                        </p:attrNameLst>
                                      </p:cBhvr>
                                      <p:to>
                                        <p:strVal val="visible"/>
                                      </p:to>
                                    </p:set>
                                    <p:animEffect transition="in" filter="fade">
                                      <p:cBhvr>
                                        <p:cTn id="162" dur="250"/>
                                        <p:tgtEl>
                                          <p:spTgt spid="24"/>
                                        </p:tgtEl>
                                      </p:cBhvr>
                                    </p:animEffect>
                                  </p:childTnLst>
                                </p:cTn>
                              </p:par>
                              <p:par>
                                <p:cTn id="163" presetID="10" presetClass="exit" presetSubtype="0" fill="hold" nodeType="withEffect">
                                  <p:stCondLst>
                                    <p:cond delay="0"/>
                                  </p:stCondLst>
                                  <p:childTnLst>
                                    <p:animEffect transition="out" filter="fade">
                                      <p:cBhvr>
                                        <p:cTn id="164" dur="250"/>
                                        <p:tgtEl>
                                          <p:spTgt spid="19"/>
                                        </p:tgtEl>
                                      </p:cBhvr>
                                    </p:animEffect>
                                    <p:set>
                                      <p:cBhvr>
                                        <p:cTn id="165" dur="1" fill="hold">
                                          <p:stCondLst>
                                            <p:cond delay="24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66" restart="whenNotActive" fill="hold" evtFilter="cancelBubble" nodeType="interactiveSeq">
                <p:stCondLst>
                  <p:cond evt="onClick" delay="0">
                    <p:tgtEl>
                      <p:spTgt spid="2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20"/>
                                        </p:tgtEl>
                                        <p:attrNameLst>
                                          <p:attrName>r</p:attrName>
                                        </p:attrNameLst>
                                      </p:cBhvr>
                                    </p:animRot>
                                    <p:animRot by="-240000">
                                      <p:cBhvr>
                                        <p:cTn id="171" dur="200" fill="hold">
                                          <p:stCondLst>
                                            <p:cond delay="200"/>
                                          </p:stCondLst>
                                        </p:cTn>
                                        <p:tgtEl>
                                          <p:spTgt spid="20"/>
                                        </p:tgtEl>
                                        <p:attrNameLst>
                                          <p:attrName>r</p:attrName>
                                        </p:attrNameLst>
                                      </p:cBhvr>
                                    </p:animRot>
                                    <p:animRot by="240000">
                                      <p:cBhvr>
                                        <p:cTn id="172" dur="200" fill="hold">
                                          <p:stCondLst>
                                            <p:cond delay="400"/>
                                          </p:stCondLst>
                                        </p:cTn>
                                        <p:tgtEl>
                                          <p:spTgt spid="20"/>
                                        </p:tgtEl>
                                        <p:attrNameLst>
                                          <p:attrName>r</p:attrName>
                                        </p:attrNameLst>
                                      </p:cBhvr>
                                    </p:animRot>
                                    <p:animRot by="-240000">
                                      <p:cBhvr>
                                        <p:cTn id="173" dur="200" fill="hold">
                                          <p:stCondLst>
                                            <p:cond delay="600"/>
                                          </p:stCondLst>
                                        </p:cTn>
                                        <p:tgtEl>
                                          <p:spTgt spid="20"/>
                                        </p:tgtEl>
                                        <p:attrNameLst>
                                          <p:attrName>r</p:attrName>
                                        </p:attrNameLst>
                                      </p:cBhvr>
                                    </p:animRot>
                                    <p:animRot by="120000">
                                      <p:cBhvr>
                                        <p:cTn id="174" dur="200" fill="hold">
                                          <p:stCondLst>
                                            <p:cond delay="800"/>
                                          </p:stCondLst>
                                        </p:cTn>
                                        <p:tgtEl>
                                          <p:spTgt spid="2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5"/>
                                        </p:tgtEl>
                                      </p:cBhvr>
                                    </p:animEffect>
                                    <p:set>
                                      <p:cBhvr>
                                        <p:cTn id="178" dur="1" fill="hold">
                                          <p:stCondLst>
                                            <p:cond delay="249"/>
                                          </p:stCondLst>
                                        </p:cTn>
                                        <p:tgtEl>
                                          <p:spTgt spid="15"/>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14"/>
                                        </p:tgtEl>
                                        <p:attrNameLst>
                                          <p:attrName>style.visibility</p:attrName>
                                        </p:attrNameLst>
                                      </p:cBhvr>
                                      <p:to>
                                        <p:strVal val="visible"/>
                                      </p:to>
                                    </p:set>
                                    <p:animEffect transition="in" filter="fade">
                                      <p:cBhvr>
                                        <p:cTn id="181" dur="250"/>
                                        <p:tgtEl>
                                          <p:spTgt spid="14"/>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14"/>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14"/>
                                        </p:tgtEl>
                                      </p:cBhvr>
                                    </p:animEffect>
                                    <p:set>
                                      <p:cBhvr>
                                        <p:cTn id="188" dur="1" fill="hold">
                                          <p:stCondLst>
                                            <p:cond delay="249"/>
                                          </p:stCondLst>
                                        </p:cTn>
                                        <p:tgtEl>
                                          <p:spTgt spid="14"/>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6"/>
                                        </p:tgtEl>
                                        <p:attrNameLst>
                                          <p:attrName>style.visibility</p:attrName>
                                        </p:attrNameLst>
                                      </p:cBhvr>
                                      <p:to>
                                        <p:strVal val="visible"/>
                                      </p:to>
                                    </p:set>
                                    <p:animEffect transition="in" filter="fade">
                                      <p:cBhvr>
                                        <p:cTn id="191" dur="250"/>
                                        <p:tgtEl>
                                          <p:spTgt spid="6"/>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6"/>
                                        </p:tgtEl>
                                        <p:attrNameLst>
                                          <p:attrName>r</p:attrName>
                                        </p:attrNameLst>
                                      </p:cBhvr>
                                    </p:animRot>
                                    <p:animRot by="-240000">
                                      <p:cBhvr>
                                        <p:cTn id="195" dur="400" fill="hold">
                                          <p:stCondLst>
                                            <p:cond delay="400"/>
                                          </p:stCondLst>
                                        </p:cTn>
                                        <p:tgtEl>
                                          <p:spTgt spid="6"/>
                                        </p:tgtEl>
                                        <p:attrNameLst>
                                          <p:attrName>r</p:attrName>
                                        </p:attrNameLst>
                                      </p:cBhvr>
                                    </p:animRot>
                                    <p:animRot by="240000">
                                      <p:cBhvr>
                                        <p:cTn id="196" dur="400" fill="hold">
                                          <p:stCondLst>
                                            <p:cond delay="800"/>
                                          </p:stCondLst>
                                        </p:cTn>
                                        <p:tgtEl>
                                          <p:spTgt spid="6"/>
                                        </p:tgtEl>
                                        <p:attrNameLst>
                                          <p:attrName>r</p:attrName>
                                        </p:attrNameLst>
                                      </p:cBhvr>
                                    </p:animRot>
                                    <p:animRot by="-240000">
                                      <p:cBhvr>
                                        <p:cTn id="197" dur="400" fill="hold">
                                          <p:stCondLst>
                                            <p:cond delay="1200"/>
                                          </p:stCondLst>
                                        </p:cTn>
                                        <p:tgtEl>
                                          <p:spTgt spid="6"/>
                                        </p:tgtEl>
                                        <p:attrNameLst>
                                          <p:attrName>r</p:attrName>
                                        </p:attrNameLst>
                                      </p:cBhvr>
                                    </p:animRot>
                                    <p:animRot by="120000">
                                      <p:cBhvr>
                                        <p:cTn id="198" dur="400" fill="hold">
                                          <p:stCondLst>
                                            <p:cond delay="1600"/>
                                          </p:stCondLst>
                                        </p:cTn>
                                        <p:tgtEl>
                                          <p:spTgt spid="6"/>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20"/>
                                        </p:tgtEl>
                                        <p:attrNameLst>
                                          <p:attrName>r</p:attrName>
                                        </p:attrNameLst>
                                      </p:cBhvr>
                                    </p:animRot>
                                    <p:animRot by="-240000">
                                      <p:cBhvr>
                                        <p:cTn id="201" dur="400" fill="hold">
                                          <p:stCondLst>
                                            <p:cond delay="400"/>
                                          </p:stCondLst>
                                        </p:cTn>
                                        <p:tgtEl>
                                          <p:spTgt spid="20"/>
                                        </p:tgtEl>
                                        <p:attrNameLst>
                                          <p:attrName>r</p:attrName>
                                        </p:attrNameLst>
                                      </p:cBhvr>
                                    </p:animRot>
                                    <p:animRot by="240000">
                                      <p:cBhvr>
                                        <p:cTn id="202" dur="400" fill="hold">
                                          <p:stCondLst>
                                            <p:cond delay="800"/>
                                          </p:stCondLst>
                                        </p:cTn>
                                        <p:tgtEl>
                                          <p:spTgt spid="20"/>
                                        </p:tgtEl>
                                        <p:attrNameLst>
                                          <p:attrName>r</p:attrName>
                                        </p:attrNameLst>
                                      </p:cBhvr>
                                    </p:animRot>
                                    <p:animRot by="-240000">
                                      <p:cBhvr>
                                        <p:cTn id="203" dur="400" fill="hold">
                                          <p:stCondLst>
                                            <p:cond delay="1200"/>
                                          </p:stCondLst>
                                        </p:cTn>
                                        <p:tgtEl>
                                          <p:spTgt spid="20"/>
                                        </p:tgtEl>
                                        <p:attrNameLst>
                                          <p:attrName>r</p:attrName>
                                        </p:attrNameLst>
                                      </p:cBhvr>
                                    </p:animRot>
                                    <p:animRot by="120000">
                                      <p:cBhvr>
                                        <p:cTn id="204" dur="400" fill="hold">
                                          <p:stCondLst>
                                            <p:cond delay="1600"/>
                                          </p:stCondLst>
                                        </p:cTn>
                                        <p:tgtEl>
                                          <p:spTgt spid="2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6"/>
                                        </p:tgtEl>
                                      </p:cBhvr>
                                    </p:animEffect>
                                    <p:set>
                                      <p:cBhvr>
                                        <p:cTn id="208" dur="1" fill="hold">
                                          <p:stCondLst>
                                            <p:cond delay="249"/>
                                          </p:stCondLst>
                                        </p:cTn>
                                        <p:tgtEl>
                                          <p:spTgt spid="6"/>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9"/>
                                        </p:tgtEl>
                                        <p:attrNameLst>
                                          <p:attrName>style.visibility</p:attrName>
                                        </p:attrNameLst>
                                      </p:cBhvr>
                                      <p:to>
                                        <p:strVal val="visible"/>
                                      </p:to>
                                    </p:set>
                                    <p:animEffect transition="in" filter="fade">
                                      <p:cBhvr>
                                        <p:cTn id="211" dur="250"/>
                                        <p:tgtEl>
                                          <p:spTgt spid="9"/>
                                        </p:tgtEl>
                                      </p:cBhvr>
                                    </p:animEffect>
                                  </p:childTnLst>
                                  <p:subTnLst>
                                    <p:audio>
                                      <p:cMediaNode>
                                        <p:cTn display="0" masterRel="sameClick">
                                          <p:stCondLst>
                                            <p:cond evt="begin" delay="0">
                                              <p:tn val="209"/>
                                            </p:cond>
                                          </p:stCondLst>
                                          <p:endCondLst>
                                            <p:cond evt="onStopAudio" delay="0">
                                              <p:tgtEl>
                                                <p:sldTgt/>
                                              </p:tgtEl>
                                            </p:cond>
                                          </p:endCondLst>
                                        </p:cTn>
                                        <p:tgtEl>
                                          <p:sndTgt r:embed="rId3"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3"/>
                                        </p:tgtEl>
                                        <p:attrNameLst>
                                          <p:attrName>style.visibility</p:attrName>
                                        </p:attrNameLst>
                                      </p:cBhvr>
                                      <p:to>
                                        <p:strVal val="visible"/>
                                      </p:to>
                                    </p:set>
                                    <p:animEffect transition="in" filter="fade">
                                      <p:cBhvr>
                                        <p:cTn id="214" dur="250"/>
                                        <p:tgtEl>
                                          <p:spTgt spid="23"/>
                                        </p:tgtEl>
                                      </p:cBhvr>
                                    </p:animEffect>
                                  </p:childTnLst>
                                </p:cTn>
                              </p:par>
                              <p:par>
                                <p:cTn id="215" presetID="10" presetClass="exit" presetSubtype="0" fill="hold" nodeType="withEffect">
                                  <p:stCondLst>
                                    <p:cond delay="0"/>
                                  </p:stCondLst>
                                  <p:childTnLst>
                                    <p:animEffect transition="out" filter="fade">
                                      <p:cBhvr>
                                        <p:cTn id="216" dur="250"/>
                                        <p:tgtEl>
                                          <p:spTgt spid="20"/>
                                        </p:tgtEl>
                                      </p:cBhvr>
                                    </p:animEffect>
                                    <p:set>
                                      <p:cBhvr>
                                        <p:cTn id="217" dur="1" fill="hold">
                                          <p:stCondLst>
                                            <p:cond delay="24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18" restart="whenNotActive" fill="hold" evtFilter="cancelBubble" nodeType="interactiveSeq">
                <p:stCondLst>
                  <p:cond evt="onClick" delay="0">
                    <p:tgtEl>
                      <p:spTgt spid="1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13"/>
                                        </p:tgtEl>
                                        <p:attrNameLst>
                                          <p:attrName>r</p:attrName>
                                        </p:attrNameLst>
                                      </p:cBhvr>
                                    </p:animRot>
                                    <p:animRot by="-240000">
                                      <p:cBhvr>
                                        <p:cTn id="223" dur="200" fill="hold">
                                          <p:stCondLst>
                                            <p:cond delay="200"/>
                                          </p:stCondLst>
                                        </p:cTn>
                                        <p:tgtEl>
                                          <p:spTgt spid="13"/>
                                        </p:tgtEl>
                                        <p:attrNameLst>
                                          <p:attrName>r</p:attrName>
                                        </p:attrNameLst>
                                      </p:cBhvr>
                                    </p:animRot>
                                    <p:animRot by="240000">
                                      <p:cBhvr>
                                        <p:cTn id="224" dur="200" fill="hold">
                                          <p:stCondLst>
                                            <p:cond delay="400"/>
                                          </p:stCondLst>
                                        </p:cTn>
                                        <p:tgtEl>
                                          <p:spTgt spid="13"/>
                                        </p:tgtEl>
                                        <p:attrNameLst>
                                          <p:attrName>r</p:attrName>
                                        </p:attrNameLst>
                                      </p:cBhvr>
                                    </p:animRot>
                                    <p:animRot by="-240000">
                                      <p:cBhvr>
                                        <p:cTn id="225" dur="200" fill="hold">
                                          <p:stCondLst>
                                            <p:cond delay="600"/>
                                          </p:stCondLst>
                                        </p:cTn>
                                        <p:tgtEl>
                                          <p:spTgt spid="13"/>
                                        </p:tgtEl>
                                        <p:attrNameLst>
                                          <p:attrName>r</p:attrName>
                                        </p:attrNameLst>
                                      </p:cBhvr>
                                    </p:animRot>
                                    <p:animRot by="120000">
                                      <p:cBhvr>
                                        <p:cTn id="226" dur="200" fill="hold">
                                          <p:stCondLst>
                                            <p:cond delay="800"/>
                                          </p:stCondLst>
                                        </p:cTn>
                                        <p:tgtEl>
                                          <p:spTgt spid="1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13"/>
                  </p:tgtEl>
                </p:cond>
              </p:nextCondLst>
            </p:seq>
          </p:childTnLst>
        </p:cTn>
      </p:par>
    </p:tnLst>
    <p:bldLst>
      <p:bldP spid="12" grpId="0" animBg="1"/>
      <p:bldP spid="12" grpId="1"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4556125"/>
            <a:ext cx="12509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8888" y="44894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8700" y="2841625"/>
            <a:ext cx="11969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n 6"/>
          <p:cNvSpPr/>
          <p:nvPr/>
        </p:nvSpPr>
        <p:spPr>
          <a:xfrm>
            <a:off x="190500" y="3981450"/>
            <a:ext cx="2162175" cy="2082800"/>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latin typeface="Times New Roman" pitchFamily="18" charset="0"/>
              <a:cs typeface="Times New Roman" pitchFamily="18" charset="0"/>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66700" y="330200"/>
            <a:ext cx="166052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346075" y="2209800"/>
            <a:ext cx="19589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405063"/>
            <a:ext cx="10604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p:cNvSpPr>
            <a:spLocks noChangeArrowheads="1"/>
          </p:cNvSpPr>
          <p:nvPr/>
        </p:nvSpPr>
        <p:spPr bwMode="auto">
          <a:xfrm>
            <a:off x="3952875" y="1411288"/>
            <a:ext cx="5246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chemeClr val="tx1"/>
                </a:solidFill>
                <a:latin typeface="Times New Roman" pitchFamily="18" charset="0"/>
                <a:cs typeface="Times New Roman" pitchFamily="18" charset="0"/>
              </a:rPr>
              <a:t>A   Rắn, lỏng ,khí</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3" y="44894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92963" y="4556125"/>
            <a:ext cx="144303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8224838" y="5480050"/>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7340600"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72050" y="4489450"/>
            <a:ext cx="144303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6003925" y="5413375"/>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5119688"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36850" y="4527550"/>
            <a:ext cx="144303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33688" y="4527550"/>
            <a:ext cx="12493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3768725" y="5451475"/>
            <a:ext cx="822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2884488"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20725" y="4343400"/>
            <a:ext cx="11033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728663" y="5418138"/>
            <a:ext cx="8509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ular Callout 24"/>
          <p:cNvSpPr/>
          <p:nvPr/>
        </p:nvSpPr>
        <p:spPr>
          <a:xfrm>
            <a:off x="1612900" y="9525"/>
            <a:ext cx="7054850" cy="139382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00"/>
                </a:solidFill>
                <a:latin typeface="Times New Roman" panose="02020603050405020304" pitchFamily="18" charset="0"/>
                <a:cs typeface="Times New Roman" panose="02020603050405020304" pitchFamily="18" charset="0"/>
              </a:rPr>
              <a:t>Câu 5: sóng âm truyền được trong các môi trường.</a:t>
            </a:r>
          </a:p>
        </p:txBody>
      </p:sp>
      <p:sp>
        <p:nvSpPr>
          <p:cNvPr id="26" name="Rectangle 25"/>
          <p:cNvSpPr/>
          <p:nvPr/>
        </p:nvSpPr>
        <p:spPr>
          <a:xfrm>
            <a:off x="695325" y="6049963"/>
            <a:ext cx="7678738" cy="8239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chemeClr val="tx1"/>
                </a:solidFill>
                <a:latin typeface="Times New Roman" pitchFamily="18" charset="0"/>
                <a:cs typeface="Times New Roman" panose="02020603050405020304" pitchFamily="18" charset="0"/>
              </a:rPr>
              <a:t>  A                   B                   C                   D</a:t>
            </a:r>
          </a:p>
        </p:txBody>
      </p:sp>
      <p:sp>
        <p:nvSpPr>
          <p:cNvPr id="27" name="Rectangle 24"/>
          <p:cNvSpPr>
            <a:spLocks noChangeArrowheads="1"/>
          </p:cNvSpPr>
          <p:nvPr/>
        </p:nvSpPr>
        <p:spPr bwMode="auto">
          <a:xfrm>
            <a:off x="3952875" y="1905000"/>
            <a:ext cx="5246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chemeClr val="tx1"/>
                </a:solidFill>
                <a:latin typeface="Times New Roman" pitchFamily="18" charset="0"/>
                <a:cs typeface="Times New Roman" pitchFamily="18" charset="0"/>
              </a:rPr>
              <a:t>B : Lỏng, rắn ,chân không</a:t>
            </a:r>
          </a:p>
        </p:txBody>
      </p:sp>
      <p:sp>
        <p:nvSpPr>
          <p:cNvPr id="28" name="Rectangle 25"/>
          <p:cNvSpPr>
            <a:spLocks noChangeArrowheads="1"/>
          </p:cNvSpPr>
          <p:nvPr/>
        </p:nvSpPr>
        <p:spPr bwMode="auto">
          <a:xfrm>
            <a:off x="3952875" y="2400300"/>
            <a:ext cx="5246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chemeClr val="tx1"/>
                </a:solidFill>
                <a:latin typeface="Times New Roman" pitchFamily="18" charset="0"/>
                <a:cs typeface="Times New Roman" pitchFamily="18" charset="0"/>
              </a:rPr>
              <a:t>C : Khí, chân không</a:t>
            </a:r>
          </a:p>
        </p:txBody>
      </p:sp>
      <p:sp>
        <p:nvSpPr>
          <p:cNvPr id="29" name="Rectangle 26"/>
          <p:cNvSpPr>
            <a:spLocks noChangeArrowheads="1"/>
          </p:cNvSpPr>
          <p:nvPr/>
        </p:nvSpPr>
        <p:spPr bwMode="auto">
          <a:xfrm>
            <a:off x="3952875" y="2894013"/>
            <a:ext cx="5246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chemeClr val="tx1"/>
                </a:solidFill>
                <a:latin typeface="Times New Roman" pitchFamily="18" charset="0"/>
                <a:cs typeface="Times New Roman" pitchFamily="18" charset="0"/>
              </a:rPr>
              <a:t>D : Rắn, chân không</a:t>
            </a:r>
          </a:p>
        </p:txBody>
      </p:sp>
      <p:sp>
        <p:nvSpPr>
          <p:cNvPr id="30" name="Oval 29"/>
          <p:cNvSpPr/>
          <p:nvPr/>
        </p:nvSpPr>
        <p:spPr>
          <a:xfrm>
            <a:off x="3860800" y="1411288"/>
            <a:ext cx="508000" cy="4937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00"/>
                </a:solidFill>
                <a:latin typeface="Times New Roman" pitchFamily="18" charset="0"/>
                <a:cs typeface="Times New Roman" pitchFamily="18" charset="0"/>
              </a:rPr>
              <a:t>A</a:t>
            </a:r>
          </a:p>
        </p:txBody>
      </p:sp>
      <p:sp>
        <p:nvSpPr>
          <p:cNvPr id="31" name="Rectangle 1"/>
          <p:cNvSpPr>
            <a:spLocks noChangeArrowheads="1"/>
          </p:cNvSpPr>
          <p:nvPr/>
        </p:nvSpPr>
        <p:spPr bwMode="auto">
          <a:xfrm>
            <a:off x="0" y="-215900"/>
            <a:ext cx="36988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sz="1200" b="1">
                <a:solidFill>
                  <a:schemeClr val="tx1"/>
                </a:solidFill>
                <a:latin typeface="Times New Roman" pitchFamily="18" charset="0"/>
                <a:cs typeface="Times New Roman" pitchFamily="18" charset="0"/>
              </a:rPr>
              <a:t> </a:t>
            </a:r>
            <a:r>
              <a:rPr lang="en-US" sz="800" b="1">
                <a:solidFill>
                  <a:schemeClr val="tx1"/>
                </a:solidFill>
                <a:latin typeface="Times New Roman" pitchFamily="18" charset="0"/>
                <a:cs typeface="Times New Roman" pitchFamily="18" charset="0"/>
              </a:rPr>
              <a:t>  </a:t>
            </a:r>
            <a:r>
              <a:rPr lang="en-US" sz="2200" b="1">
                <a:solidFill>
                  <a:schemeClr val="tx1"/>
                </a:solidFill>
                <a:latin typeface="Times New Roman" pitchFamily="18" charset="0"/>
                <a:cs typeface="Times New Roman" pitchFamily="18" charset="0"/>
              </a:rPr>
              <a:t>.</a:t>
            </a:r>
            <a:r>
              <a:rPr lang="en-US" sz="800" b="1">
                <a:solidFill>
                  <a:schemeClr val="tx1"/>
                </a:solidFill>
                <a:latin typeface="Times New Roman" pitchFamily="18" charset="0"/>
                <a:cs typeface="Times New Roman" pitchFamily="18" charset="0"/>
              </a:rPr>
              <a:t> </a:t>
            </a:r>
            <a:endParaRPr lang="en-US" b="1">
              <a:solidFill>
                <a:schemeClr val="tx1"/>
              </a:solidFill>
              <a:latin typeface="Times New Roman" pitchFamily="18" charset="0"/>
              <a:cs typeface="Times New Roman" pitchFamily="18" charset="0"/>
            </a:endParaRPr>
          </a:p>
        </p:txBody>
      </p:sp>
      <p:sp>
        <p:nvSpPr>
          <p:cNvPr id="32" name="AutoShape 2" descr="https://tex.vdoc.vn/?tex=P%3d%5cfrac%7bU%7d%7bI%7d"/>
          <p:cNvSpPr>
            <a:spLocks noChangeAspect="1" noChangeArrowheads="1"/>
          </p:cNvSpPr>
          <p:nvPr/>
        </p:nvSpPr>
        <p:spPr bwMode="auto">
          <a:xfrm>
            <a:off x="163513" y="-166688"/>
            <a:ext cx="5715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8832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10"/>
                                        <p:tgtEl>
                                          <p:spTgt spid="10"/>
                                        </p:tgtEl>
                                      </p:cBhvr>
                                    </p:animEffect>
                                    <p:set>
                                      <p:cBhvr>
                                        <p:cTn id="20" dur="1" fill="hold">
                                          <p:stCondLst>
                                            <p:cond delay="9"/>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
                                        <p:tgtEl>
                                          <p:spTgt spid="9"/>
                                        </p:tgtEl>
                                      </p:cBhvr>
                                    </p:animEffect>
                                  </p:childTnLst>
                                </p:cTn>
                              </p:par>
                            </p:childTnLst>
                          </p:cTn>
                        </p:par>
                        <p:par>
                          <p:cTn id="24" fill="hold">
                            <p:stCondLst>
                              <p:cond delay="1010"/>
                            </p:stCondLst>
                            <p:childTnLst>
                              <p:par>
                                <p:cTn id="25" presetID="63" presetClass="path" presetSubtype="0" accel="50000" decel="50000" fill="hold" nodeType="afterEffect">
                                  <p:stCondLst>
                                    <p:cond delay="0"/>
                                  </p:stCondLst>
                                  <p:childTnLst>
                                    <p:animMotion origin="layout" path="M -8.33333E-7 -4.81481E-6 L 0.75677 0.30996 " pathEditMode="relative" rAng="0" ptsTypes="AA">
                                      <p:cBhvr>
                                        <p:cTn id="26" dur="3000" fill="hold"/>
                                        <p:tgtEl>
                                          <p:spTgt spid="9"/>
                                        </p:tgtEl>
                                        <p:attrNameLst>
                                          <p:attrName>ppt_x</p:attrName>
                                          <p:attrName>ppt_y</p:attrName>
                                        </p:attrNameLst>
                                      </p:cBhvr>
                                      <p:rCtr x="37830" y="15486"/>
                                    </p:animMotion>
                                  </p:childTnLst>
                                </p:cTn>
                              </p:par>
                            </p:childTnLst>
                          </p:cTn>
                        </p:par>
                        <p:par>
                          <p:cTn id="27" fill="hold">
                            <p:stCondLst>
                              <p:cond delay="4010"/>
                            </p:stCondLst>
                            <p:childTnLst>
                              <p:par>
                                <p:cTn id="28" presetID="10" presetClass="exit" presetSubtype="0" fill="hold" nodeType="afterEffect">
                                  <p:stCondLst>
                                    <p:cond delay="0"/>
                                  </p:stCondLst>
                                  <p:childTnLst>
                                    <p:animEffect transition="out" filter="fade">
                                      <p:cBhvr>
                                        <p:cTn id="29" dur="10"/>
                                        <p:tgtEl>
                                          <p:spTgt spid="9"/>
                                        </p:tgtEl>
                                      </p:cBhvr>
                                    </p:animEffect>
                                    <p:set>
                                      <p:cBhvr>
                                        <p:cTn id="30" dur="1" fill="hold">
                                          <p:stCondLst>
                                            <p:cond delay="9"/>
                                          </p:stCondLst>
                                        </p:cTn>
                                        <p:tgtEl>
                                          <p:spTgt spid="9"/>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
                                        <p:tgtEl>
                                          <p:spTgt spid="4"/>
                                        </p:tgtEl>
                                      </p:cBhvr>
                                    </p:animEffect>
                                  </p:childTnLst>
                                </p:cTn>
                              </p:par>
                            </p:childTnLst>
                          </p:cTn>
                        </p:par>
                        <p:par>
                          <p:cTn id="34" fill="hold">
                            <p:stCondLst>
                              <p:cond delay="4020"/>
                            </p:stCondLst>
                            <p:childTnLst>
                              <p:par>
                                <p:cTn id="35" presetID="32" presetClass="emph" presetSubtype="0" fill="hold" nodeType="afterEffect">
                                  <p:stCondLst>
                                    <p:cond delay="0"/>
                                  </p:stCondLst>
                                  <p:childTnLst>
                                    <p:animRot by="120000">
                                      <p:cBhvr>
                                        <p:cTn id="36" dur="200" fill="hold">
                                          <p:stCondLst>
                                            <p:cond delay="0"/>
                                          </p:stCondLst>
                                        </p:cTn>
                                        <p:tgtEl>
                                          <p:spTgt spid="4"/>
                                        </p:tgtEl>
                                        <p:attrNameLst>
                                          <p:attrName>r</p:attrName>
                                        </p:attrNameLst>
                                      </p:cBhvr>
                                    </p:animRot>
                                    <p:animRot by="-240000">
                                      <p:cBhvr>
                                        <p:cTn id="37" dur="400" fill="hold">
                                          <p:stCondLst>
                                            <p:cond delay="400"/>
                                          </p:stCondLst>
                                        </p:cTn>
                                        <p:tgtEl>
                                          <p:spTgt spid="4"/>
                                        </p:tgtEl>
                                        <p:attrNameLst>
                                          <p:attrName>r</p:attrName>
                                        </p:attrNameLst>
                                      </p:cBhvr>
                                    </p:animRot>
                                    <p:animRot by="240000">
                                      <p:cBhvr>
                                        <p:cTn id="38" dur="400" fill="hold">
                                          <p:stCondLst>
                                            <p:cond delay="800"/>
                                          </p:stCondLst>
                                        </p:cTn>
                                        <p:tgtEl>
                                          <p:spTgt spid="4"/>
                                        </p:tgtEl>
                                        <p:attrNameLst>
                                          <p:attrName>r</p:attrName>
                                        </p:attrNameLst>
                                      </p:cBhvr>
                                    </p:animRot>
                                    <p:animRot by="-240000">
                                      <p:cBhvr>
                                        <p:cTn id="39" dur="400" fill="hold">
                                          <p:stCondLst>
                                            <p:cond delay="1200"/>
                                          </p:stCondLst>
                                        </p:cTn>
                                        <p:tgtEl>
                                          <p:spTgt spid="4"/>
                                        </p:tgtEl>
                                        <p:attrNameLst>
                                          <p:attrName>r</p:attrName>
                                        </p:attrNameLst>
                                      </p:cBhvr>
                                    </p:animRot>
                                    <p:animRot by="120000">
                                      <p:cBhvr>
                                        <p:cTn id="40" dur="400" fill="hold">
                                          <p:stCondLst>
                                            <p:cond delay="1600"/>
                                          </p:stCondLst>
                                        </p:cTn>
                                        <p:tgtEl>
                                          <p:spTgt spid="4"/>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5"/>
                                        </p:tgtEl>
                                        <p:attrNameLst>
                                          <p:attrName>r</p:attrName>
                                        </p:attrNameLst>
                                      </p:cBhvr>
                                    </p:animRot>
                                    <p:animRot by="-240000">
                                      <p:cBhvr>
                                        <p:cTn id="43" dur="400" fill="hold">
                                          <p:stCondLst>
                                            <p:cond delay="400"/>
                                          </p:stCondLst>
                                        </p:cTn>
                                        <p:tgtEl>
                                          <p:spTgt spid="15"/>
                                        </p:tgtEl>
                                        <p:attrNameLst>
                                          <p:attrName>r</p:attrName>
                                        </p:attrNameLst>
                                      </p:cBhvr>
                                    </p:animRot>
                                    <p:animRot by="240000">
                                      <p:cBhvr>
                                        <p:cTn id="44" dur="400" fill="hold">
                                          <p:stCondLst>
                                            <p:cond delay="800"/>
                                          </p:stCondLst>
                                        </p:cTn>
                                        <p:tgtEl>
                                          <p:spTgt spid="15"/>
                                        </p:tgtEl>
                                        <p:attrNameLst>
                                          <p:attrName>r</p:attrName>
                                        </p:attrNameLst>
                                      </p:cBhvr>
                                    </p:animRot>
                                    <p:animRot by="-240000">
                                      <p:cBhvr>
                                        <p:cTn id="45" dur="400" fill="hold">
                                          <p:stCondLst>
                                            <p:cond delay="1200"/>
                                          </p:stCondLst>
                                        </p:cTn>
                                        <p:tgtEl>
                                          <p:spTgt spid="15"/>
                                        </p:tgtEl>
                                        <p:attrNameLst>
                                          <p:attrName>r</p:attrName>
                                        </p:attrNameLst>
                                      </p:cBhvr>
                                    </p:animRot>
                                    <p:animRot by="120000">
                                      <p:cBhvr>
                                        <p:cTn id="46" dur="400" fill="hold">
                                          <p:stCondLst>
                                            <p:cond delay="1600"/>
                                          </p:stCondLst>
                                        </p:cTn>
                                        <p:tgtEl>
                                          <p:spTgt spid="15"/>
                                        </p:tgtEl>
                                        <p:attrNameLst>
                                          <p:attrName>r</p:attrName>
                                        </p:attrNameLst>
                                      </p:cBhvr>
                                    </p:animRot>
                                  </p:childTnLst>
                                </p:cTn>
                              </p:par>
                            </p:childTnLst>
                          </p:cTn>
                        </p:par>
                        <p:par>
                          <p:cTn id="47" fill="hold">
                            <p:stCondLst>
                              <p:cond delay="6020"/>
                            </p:stCondLst>
                            <p:childTnLst>
                              <p:par>
                                <p:cTn id="48" presetID="10" presetClass="exit" presetSubtype="0" fill="hold" nodeType="afterEffect">
                                  <p:stCondLst>
                                    <p:cond delay="0"/>
                                  </p:stCondLst>
                                  <p:childTnLst>
                                    <p:animEffect transition="out" filter="fade">
                                      <p:cBhvr>
                                        <p:cTn id="49" dur="250"/>
                                        <p:tgtEl>
                                          <p:spTgt spid="4"/>
                                        </p:tgtEl>
                                      </p:cBhvr>
                                    </p:animEffect>
                                    <p:set>
                                      <p:cBhvr>
                                        <p:cTn id="50" dur="1" fill="hold">
                                          <p:stCondLst>
                                            <p:cond delay="249"/>
                                          </p:stCondLst>
                                        </p:cTn>
                                        <p:tgtEl>
                                          <p:spTgt spid="4"/>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15"/>
                                        </p:tgtEl>
                                      </p:cBhvr>
                                    </p:animEffect>
                                    <p:set>
                                      <p:cBhvr>
                                        <p:cTn id="59" dur="1" fill="hold">
                                          <p:stCondLst>
                                            <p:cond delay="24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18"/>
                                        </p:tgtEl>
                                        <p:attrNameLst>
                                          <p:attrName>r</p:attrName>
                                        </p:attrNameLst>
                                      </p:cBhvr>
                                    </p:animRot>
                                    <p:animRot by="-240000">
                                      <p:cBhvr>
                                        <p:cTn id="65" dur="200" fill="hold">
                                          <p:stCondLst>
                                            <p:cond delay="200"/>
                                          </p:stCondLst>
                                        </p:cTn>
                                        <p:tgtEl>
                                          <p:spTgt spid="18"/>
                                        </p:tgtEl>
                                        <p:attrNameLst>
                                          <p:attrName>r</p:attrName>
                                        </p:attrNameLst>
                                      </p:cBhvr>
                                    </p:animRot>
                                    <p:animRot by="240000">
                                      <p:cBhvr>
                                        <p:cTn id="66" dur="200" fill="hold">
                                          <p:stCondLst>
                                            <p:cond delay="400"/>
                                          </p:stCondLst>
                                        </p:cTn>
                                        <p:tgtEl>
                                          <p:spTgt spid="18"/>
                                        </p:tgtEl>
                                        <p:attrNameLst>
                                          <p:attrName>r</p:attrName>
                                        </p:attrNameLst>
                                      </p:cBhvr>
                                    </p:animRot>
                                    <p:animRot by="-240000">
                                      <p:cBhvr>
                                        <p:cTn id="67" dur="200" fill="hold">
                                          <p:stCondLst>
                                            <p:cond delay="600"/>
                                          </p:stCondLst>
                                        </p:cTn>
                                        <p:tgtEl>
                                          <p:spTgt spid="18"/>
                                        </p:tgtEl>
                                        <p:attrNameLst>
                                          <p:attrName>r</p:attrName>
                                        </p:attrNameLst>
                                      </p:cBhvr>
                                    </p:animRot>
                                    <p:animRot by="120000">
                                      <p:cBhvr>
                                        <p:cTn id="68" dur="200" fill="hold">
                                          <p:stCondLst>
                                            <p:cond delay="800"/>
                                          </p:stCondLst>
                                        </p:cTn>
                                        <p:tgtEl>
                                          <p:spTgt spid="18"/>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0"/>
                                        </p:tgtEl>
                                      </p:cBhvr>
                                    </p:animEffect>
                                    <p:set>
                                      <p:cBhvr>
                                        <p:cTn id="72" dur="1" fill="hold">
                                          <p:stCondLst>
                                            <p:cond delay="249"/>
                                          </p:stCondLst>
                                        </p:cTn>
                                        <p:tgtEl>
                                          <p:spTgt spid="10"/>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50"/>
                                        <p:tgtEl>
                                          <p:spTgt spid="9"/>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8.33333E-7 -4.81481E-6 L 0.54809 0.30024 " pathEditMode="relative" rAng="0" ptsTypes="AA">
                                      <p:cBhvr>
                                        <p:cTn id="78" dur="2000" fill="hold"/>
                                        <p:tgtEl>
                                          <p:spTgt spid="9"/>
                                        </p:tgtEl>
                                        <p:attrNameLst>
                                          <p:attrName>ppt_x</p:attrName>
                                          <p:attrName>ppt_y</p:attrName>
                                        </p:attrNameLst>
                                      </p:cBhvr>
                                      <p:rCtr x="27396" y="15000"/>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9"/>
                                        </p:tgtEl>
                                      </p:cBhvr>
                                    </p:animEffect>
                                    <p:set>
                                      <p:cBhvr>
                                        <p:cTn id="82" dur="1" fill="hold">
                                          <p:stCondLst>
                                            <p:cond delay="249"/>
                                          </p:stCondLst>
                                        </p:cTn>
                                        <p:tgtEl>
                                          <p:spTgt spid="9"/>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250"/>
                                        <p:tgtEl>
                                          <p:spTgt spid="5"/>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5"/>
                                        </p:tgtEl>
                                        <p:attrNameLst>
                                          <p:attrName>r</p:attrName>
                                        </p:attrNameLst>
                                      </p:cBhvr>
                                    </p:animRot>
                                    <p:animRot by="-240000">
                                      <p:cBhvr>
                                        <p:cTn id="89" dur="400" fill="hold">
                                          <p:stCondLst>
                                            <p:cond delay="400"/>
                                          </p:stCondLst>
                                        </p:cTn>
                                        <p:tgtEl>
                                          <p:spTgt spid="5"/>
                                        </p:tgtEl>
                                        <p:attrNameLst>
                                          <p:attrName>r</p:attrName>
                                        </p:attrNameLst>
                                      </p:cBhvr>
                                    </p:animRot>
                                    <p:animRot by="240000">
                                      <p:cBhvr>
                                        <p:cTn id="90" dur="400" fill="hold">
                                          <p:stCondLst>
                                            <p:cond delay="800"/>
                                          </p:stCondLst>
                                        </p:cTn>
                                        <p:tgtEl>
                                          <p:spTgt spid="5"/>
                                        </p:tgtEl>
                                        <p:attrNameLst>
                                          <p:attrName>r</p:attrName>
                                        </p:attrNameLst>
                                      </p:cBhvr>
                                    </p:animRot>
                                    <p:animRot by="-240000">
                                      <p:cBhvr>
                                        <p:cTn id="91" dur="400" fill="hold">
                                          <p:stCondLst>
                                            <p:cond delay="1200"/>
                                          </p:stCondLst>
                                        </p:cTn>
                                        <p:tgtEl>
                                          <p:spTgt spid="5"/>
                                        </p:tgtEl>
                                        <p:attrNameLst>
                                          <p:attrName>r</p:attrName>
                                        </p:attrNameLst>
                                      </p:cBhvr>
                                    </p:animRot>
                                    <p:animRot by="120000">
                                      <p:cBhvr>
                                        <p:cTn id="92" dur="400" fill="hold">
                                          <p:stCondLst>
                                            <p:cond delay="1600"/>
                                          </p:stCondLst>
                                        </p:cTn>
                                        <p:tgtEl>
                                          <p:spTgt spid="5"/>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18"/>
                                        </p:tgtEl>
                                        <p:attrNameLst>
                                          <p:attrName>r</p:attrName>
                                        </p:attrNameLst>
                                      </p:cBhvr>
                                    </p:animRot>
                                    <p:animRot by="-240000">
                                      <p:cBhvr>
                                        <p:cTn id="95" dur="400" fill="hold">
                                          <p:stCondLst>
                                            <p:cond delay="400"/>
                                          </p:stCondLst>
                                        </p:cTn>
                                        <p:tgtEl>
                                          <p:spTgt spid="18"/>
                                        </p:tgtEl>
                                        <p:attrNameLst>
                                          <p:attrName>r</p:attrName>
                                        </p:attrNameLst>
                                      </p:cBhvr>
                                    </p:animRot>
                                    <p:animRot by="240000">
                                      <p:cBhvr>
                                        <p:cTn id="96" dur="400" fill="hold">
                                          <p:stCondLst>
                                            <p:cond delay="800"/>
                                          </p:stCondLst>
                                        </p:cTn>
                                        <p:tgtEl>
                                          <p:spTgt spid="18"/>
                                        </p:tgtEl>
                                        <p:attrNameLst>
                                          <p:attrName>r</p:attrName>
                                        </p:attrNameLst>
                                      </p:cBhvr>
                                    </p:animRot>
                                    <p:animRot by="-240000">
                                      <p:cBhvr>
                                        <p:cTn id="97" dur="400" fill="hold">
                                          <p:stCondLst>
                                            <p:cond delay="1200"/>
                                          </p:stCondLst>
                                        </p:cTn>
                                        <p:tgtEl>
                                          <p:spTgt spid="18"/>
                                        </p:tgtEl>
                                        <p:attrNameLst>
                                          <p:attrName>r</p:attrName>
                                        </p:attrNameLst>
                                      </p:cBhvr>
                                    </p:animRot>
                                    <p:animRot by="120000">
                                      <p:cBhvr>
                                        <p:cTn id="98" dur="400" fill="hold">
                                          <p:stCondLst>
                                            <p:cond delay="1600"/>
                                          </p:stCondLst>
                                        </p:cTn>
                                        <p:tgtEl>
                                          <p:spTgt spid="18"/>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250"/>
                                        <p:tgtEl>
                                          <p:spTgt spid="16"/>
                                        </p:tgtEl>
                                      </p:cBhvr>
                                    </p:animEffect>
                                  </p:childTnLst>
                                  <p:subTnLst>
                                    <p:audio>
                                      <p:cMediaNode>
                                        <p:cTn display="0" masterRel="sameClick">
                                          <p:stCondLst>
                                            <p:cond evt="begin" delay="0">
                                              <p:tn val="103"/>
                                            </p:cond>
                                          </p:stCondLst>
                                          <p:endCondLst>
                                            <p:cond evt="onStopAudio" delay="0">
                                              <p:tgtEl>
                                                <p:sldTgt/>
                                              </p:tgtEl>
                                            </p:cond>
                                          </p:endCondLst>
                                        </p:cTn>
                                        <p:tgtEl>
                                          <p:sndTgt r:embed="rId2" name="oisairoi.wav"/>
                                        </p:tgtEl>
                                      </p:cMediaNode>
                                    </p:audio>
                                  </p:subTnLst>
                                </p:cTn>
                              </p:par>
                              <p:par>
                                <p:cTn id="106" presetID="10" presetClass="entr" presetSubtype="0" fill="hold"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fade">
                                      <p:cBhvr>
                                        <p:cTn id="108" dur="250"/>
                                        <p:tgtEl>
                                          <p:spTgt spid="17"/>
                                        </p:tgtEl>
                                      </p:cBhvr>
                                    </p:animEffect>
                                  </p:childTnLst>
                                </p:cTn>
                              </p:par>
                              <p:par>
                                <p:cTn id="109" presetID="10" presetClass="exit" presetSubtype="0" fill="hold" nodeType="withEffect">
                                  <p:stCondLst>
                                    <p:cond delay="0"/>
                                  </p:stCondLst>
                                  <p:childTnLst>
                                    <p:animEffect transition="out" filter="fade">
                                      <p:cBhvr>
                                        <p:cTn id="110" dur="250"/>
                                        <p:tgtEl>
                                          <p:spTgt spid="18"/>
                                        </p:tgtEl>
                                      </p:cBhvr>
                                    </p:animEffect>
                                    <p:set>
                                      <p:cBhvr>
                                        <p:cTn id="111"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32" presetClass="emph" presetSubtype="0" fill="hold" nodeType="clickEffect">
                                  <p:stCondLst>
                                    <p:cond delay="0"/>
                                  </p:stCondLst>
                                  <p:childTnLst>
                                    <p:animRot by="120000">
                                      <p:cBhvr>
                                        <p:cTn id="116" dur="100" fill="hold">
                                          <p:stCondLst>
                                            <p:cond delay="0"/>
                                          </p:stCondLst>
                                        </p:cTn>
                                        <p:tgtEl>
                                          <p:spTgt spid="22"/>
                                        </p:tgtEl>
                                        <p:attrNameLst>
                                          <p:attrName>r</p:attrName>
                                        </p:attrNameLst>
                                      </p:cBhvr>
                                    </p:animRot>
                                    <p:animRot by="-240000">
                                      <p:cBhvr>
                                        <p:cTn id="117" dur="200" fill="hold">
                                          <p:stCondLst>
                                            <p:cond delay="200"/>
                                          </p:stCondLst>
                                        </p:cTn>
                                        <p:tgtEl>
                                          <p:spTgt spid="22"/>
                                        </p:tgtEl>
                                        <p:attrNameLst>
                                          <p:attrName>r</p:attrName>
                                        </p:attrNameLst>
                                      </p:cBhvr>
                                    </p:animRot>
                                    <p:animRot by="240000">
                                      <p:cBhvr>
                                        <p:cTn id="118" dur="200" fill="hold">
                                          <p:stCondLst>
                                            <p:cond delay="400"/>
                                          </p:stCondLst>
                                        </p:cTn>
                                        <p:tgtEl>
                                          <p:spTgt spid="22"/>
                                        </p:tgtEl>
                                        <p:attrNameLst>
                                          <p:attrName>r</p:attrName>
                                        </p:attrNameLst>
                                      </p:cBhvr>
                                    </p:animRot>
                                    <p:animRot by="-240000">
                                      <p:cBhvr>
                                        <p:cTn id="119" dur="200" fill="hold">
                                          <p:stCondLst>
                                            <p:cond delay="600"/>
                                          </p:stCondLst>
                                        </p:cTn>
                                        <p:tgtEl>
                                          <p:spTgt spid="22"/>
                                        </p:tgtEl>
                                        <p:attrNameLst>
                                          <p:attrName>r</p:attrName>
                                        </p:attrNameLst>
                                      </p:cBhvr>
                                    </p:animRot>
                                    <p:animRot by="120000">
                                      <p:cBhvr>
                                        <p:cTn id="120" dur="200" fill="hold">
                                          <p:stCondLst>
                                            <p:cond delay="800"/>
                                          </p:stCondLst>
                                        </p:cTn>
                                        <p:tgtEl>
                                          <p:spTgt spid="22"/>
                                        </p:tgtEl>
                                        <p:attrNameLst>
                                          <p:attrName>r</p:attrName>
                                        </p:attrNameLst>
                                      </p:cBhvr>
                                    </p:animRot>
                                  </p:childTnLst>
                                </p:cTn>
                              </p:par>
                            </p:childTnLst>
                          </p:cTn>
                        </p:par>
                        <p:par>
                          <p:cTn id="121" fill="hold">
                            <p:stCondLst>
                              <p:cond delay="1000"/>
                            </p:stCondLst>
                            <p:childTnLst>
                              <p:par>
                                <p:cTn id="122" presetID="10" presetClass="exit" presetSubtype="0" fill="hold" nodeType="afterEffect">
                                  <p:stCondLst>
                                    <p:cond delay="0"/>
                                  </p:stCondLst>
                                  <p:childTnLst>
                                    <p:animEffect transition="out" filter="fade">
                                      <p:cBhvr>
                                        <p:cTn id="123" dur="250"/>
                                        <p:tgtEl>
                                          <p:spTgt spid="10"/>
                                        </p:tgtEl>
                                      </p:cBhvr>
                                    </p:animEffect>
                                    <p:set>
                                      <p:cBhvr>
                                        <p:cTn id="124" dur="1" fill="hold">
                                          <p:stCondLst>
                                            <p:cond delay="249"/>
                                          </p:stCondLst>
                                        </p:cTn>
                                        <p:tgtEl>
                                          <p:spTgt spid="10"/>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fade">
                                      <p:cBhvr>
                                        <p:cTn id="127" dur="250"/>
                                        <p:tgtEl>
                                          <p:spTgt spid="9"/>
                                        </p:tgtEl>
                                      </p:cBhvr>
                                    </p:animEffect>
                                  </p:childTnLst>
                                </p:cTn>
                              </p:par>
                            </p:childTnLst>
                          </p:cTn>
                        </p:par>
                        <p:par>
                          <p:cTn id="128" fill="hold">
                            <p:stCondLst>
                              <p:cond delay="1250"/>
                            </p:stCondLst>
                            <p:childTnLst>
                              <p:par>
                                <p:cTn id="129" presetID="63" presetClass="path" presetSubtype="0" accel="50000" decel="50000" fill="hold" nodeType="afterEffect">
                                  <p:stCondLst>
                                    <p:cond delay="0"/>
                                  </p:stCondLst>
                                  <p:childTnLst>
                                    <p:animMotion origin="layout" path="M -8.33333E-7 -4.81481E-6 L 0.33316 0.30024 " pathEditMode="relative" rAng="0" ptsTypes="AA">
                                      <p:cBhvr>
                                        <p:cTn id="130" dur="2000" fill="hold"/>
                                        <p:tgtEl>
                                          <p:spTgt spid="9"/>
                                        </p:tgtEl>
                                        <p:attrNameLst>
                                          <p:attrName>ppt_x</p:attrName>
                                          <p:attrName>ppt_y</p:attrName>
                                        </p:attrNameLst>
                                      </p:cBhvr>
                                      <p:rCtr x="16649" y="15000"/>
                                    </p:animMotion>
                                  </p:childTnLst>
                                </p:cTn>
                              </p:par>
                            </p:childTnLst>
                          </p:cTn>
                        </p:par>
                        <p:par>
                          <p:cTn id="131" fill="hold">
                            <p:stCondLst>
                              <p:cond delay="3250"/>
                            </p:stCondLst>
                            <p:childTnLst>
                              <p:par>
                                <p:cTn id="132" presetID="10" presetClass="exit" presetSubtype="0" fill="hold" nodeType="afterEffect">
                                  <p:stCondLst>
                                    <p:cond delay="0"/>
                                  </p:stCondLst>
                                  <p:childTnLst>
                                    <p:animEffect transition="out" filter="fade">
                                      <p:cBhvr>
                                        <p:cTn id="133" dur="250"/>
                                        <p:tgtEl>
                                          <p:spTgt spid="9"/>
                                        </p:tgtEl>
                                      </p:cBhvr>
                                    </p:animEffect>
                                    <p:set>
                                      <p:cBhvr>
                                        <p:cTn id="134" dur="1" fill="hold">
                                          <p:stCondLst>
                                            <p:cond delay="249"/>
                                          </p:stCondLst>
                                        </p:cTn>
                                        <p:tgtEl>
                                          <p:spTgt spid="9"/>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0"/>
                                        </p:tgtEl>
                                        <p:attrNameLst>
                                          <p:attrName>style.visibility</p:attrName>
                                        </p:attrNameLst>
                                      </p:cBhvr>
                                      <p:to>
                                        <p:strVal val="visible"/>
                                      </p:to>
                                    </p:set>
                                    <p:animEffect transition="in" filter="fade">
                                      <p:cBhvr>
                                        <p:cTn id="137" dur="250"/>
                                        <p:tgtEl>
                                          <p:spTgt spid="20"/>
                                        </p:tgtEl>
                                      </p:cBhvr>
                                    </p:animEffect>
                                  </p:childTnLst>
                                </p:cTn>
                              </p:par>
                            </p:childTnLst>
                          </p:cTn>
                        </p:par>
                        <p:par>
                          <p:cTn id="138" fill="hold">
                            <p:stCondLst>
                              <p:cond delay="3500"/>
                            </p:stCondLst>
                            <p:childTnLst>
                              <p:par>
                                <p:cTn id="139" presetID="32" presetClass="emph" presetSubtype="0" fill="hold" nodeType="afterEffect">
                                  <p:stCondLst>
                                    <p:cond delay="0"/>
                                  </p:stCondLst>
                                  <p:childTnLst>
                                    <p:animRot by="120000">
                                      <p:cBhvr>
                                        <p:cTn id="140" dur="200" fill="hold">
                                          <p:stCondLst>
                                            <p:cond delay="0"/>
                                          </p:stCondLst>
                                        </p:cTn>
                                        <p:tgtEl>
                                          <p:spTgt spid="20"/>
                                        </p:tgtEl>
                                        <p:attrNameLst>
                                          <p:attrName>r</p:attrName>
                                        </p:attrNameLst>
                                      </p:cBhvr>
                                    </p:animRot>
                                    <p:animRot by="-240000">
                                      <p:cBhvr>
                                        <p:cTn id="141" dur="400" fill="hold">
                                          <p:stCondLst>
                                            <p:cond delay="400"/>
                                          </p:stCondLst>
                                        </p:cTn>
                                        <p:tgtEl>
                                          <p:spTgt spid="20"/>
                                        </p:tgtEl>
                                        <p:attrNameLst>
                                          <p:attrName>r</p:attrName>
                                        </p:attrNameLst>
                                      </p:cBhvr>
                                    </p:animRot>
                                    <p:animRot by="240000">
                                      <p:cBhvr>
                                        <p:cTn id="142" dur="400" fill="hold">
                                          <p:stCondLst>
                                            <p:cond delay="800"/>
                                          </p:stCondLst>
                                        </p:cTn>
                                        <p:tgtEl>
                                          <p:spTgt spid="20"/>
                                        </p:tgtEl>
                                        <p:attrNameLst>
                                          <p:attrName>r</p:attrName>
                                        </p:attrNameLst>
                                      </p:cBhvr>
                                    </p:animRot>
                                    <p:animRot by="-240000">
                                      <p:cBhvr>
                                        <p:cTn id="143" dur="400" fill="hold">
                                          <p:stCondLst>
                                            <p:cond delay="1200"/>
                                          </p:stCondLst>
                                        </p:cTn>
                                        <p:tgtEl>
                                          <p:spTgt spid="20"/>
                                        </p:tgtEl>
                                        <p:attrNameLst>
                                          <p:attrName>r</p:attrName>
                                        </p:attrNameLst>
                                      </p:cBhvr>
                                    </p:animRot>
                                    <p:animRot by="120000">
                                      <p:cBhvr>
                                        <p:cTn id="144" dur="400" fill="hold">
                                          <p:stCondLst>
                                            <p:cond delay="1600"/>
                                          </p:stCondLst>
                                        </p:cTn>
                                        <p:tgtEl>
                                          <p:spTgt spid="20"/>
                                        </p:tgtEl>
                                        <p:attrNameLst>
                                          <p:attrName>r</p:attrName>
                                        </p:attrNameLst>
                                      </p:cBhvr>
                                    </p:animRot>
                                  </p:childTnLst>
                                </p:cTn>
                              </p:par>
                              <p:par>
                                <p:cTn id="145" presetID="32" presetClass="emph" presetSubtype="0" fill="hold" nodeType="withEffect">
                                  <p:stCondLst>
                                    <p:cond delay="0"/>
                                  </p:stCondLst>
                                  <p:childTnLst>
                                    <p:animRot by="120000">
                                      <p:cBhvr>
                                        <p:cTn id="146" dur="200" fill="hold">
                                          <p:stCondLst>
                                            <p:cond delay="0"/>
                                          </p:stCondLst>
                                        </p:cTn>
                                        <p:tgtEl>
                                          <p:spTgt spid="22"/>
                                        </p:tgtEl>
                                        <p:attrNameLst>
                                          <p:attrName>r</p:attrName>
                                        </p:attrNameLst>
                                      </p:cBhvr>
                                    </p:animRot>
                                    <p:animRot by="-240000">
                                      <p:cBhvr>
                                        <p:cTn id="147" dur="400" fill="hold">
                                          <p:stCondLst>
                                            <p:cond delay="400"/>
                                          </p:stCondLst>
                                        </p:cTn>
                                        <p:tgtEl>
                                          <p:spTgt spid="22"/>
                                        </p:tgtEl>
                                        <p:attrNameLst>
                                          <p:attrName>r</p:attrName>
                                        </p:attrNameLst>
                                      </p:cBhvr>
                                    </p:animRot>
                                    <p:animRot by="240000">
                                      <p:cBhvr>
                                        <p:cTn id="148" dur="400" fill="hold">
                                          <p:stCondLst>
                                            <p:cond delay="800"/>
                                          </p:stCondLst>
                                        </p:cTn>
                                        <p:tgtEl>
                                          <p:spTgt spid="22"/>
                                        </p:tgtEl>
                                        <p:attrNameLst>
                                          <p:attrName>r</p:attrName>
                                        </p:attrNameLst>
                                      </p:cBhvr>
                                    </p:animRot>
                                    <p:animRot by="-240000">
                                      <p:cBhvr>
                                        <p:cTn id="149" dur="400" fill="hold">
                                          <p:stCondLst>
                                            <p:cond delay="1200"/>
                                          </p:stCondLst>
                                        </p:cTn>
                                        <p:tgtEl>
                                          <p:spTgt spid="22"/>
                                        </p:tgtEl>
                                        <p:attrNameLst>
                                          <p:attrName>r</p:attrName>
                                        </p:attrNameLst>
                                      </p:cBhvr>
                                    </p:animRot>
                                    <p:animRot by="120000">
                                      <p:cBhvr>
                                        <p:cTn id="150" dur="400" fill="hold">
                                          <p:stCondLst>
                                            <p:cond delay="1600"/>
                                          </p:stCondLst>
                                        </p:cTn>
                                        <p:tgtEl>
                                          <p:spTgt spid="22"/>
                                        </p:tgtEl>
                                        <p:attrNameLst>
                                          <p:attrName>r</p:attrName>
                                        </p:attrNameLst>
                                      </p:cBhvr>
                                    </p:animRot>
                                  </p:childTnLst>
                                </p:cTn>
                              </p:par>
                            </p:childTnLst>
                          </p:cTn>
                        </p:par>
                        <p:par>
                          <p:cTn id="151" fill="hold">
                            <p:stCondLst>
                              <p:cond delay="5500"/>
                            </p:stCondLst>
                            <p:childTnLst>
                              <p:par>
                                <p:cTn id="152" presetID="10" presetClass="exit" presetSubtype="0" fill="hold" nodeType="afterEffect">
                                  <p:stCondLst>
                                    <p:cond delay="0"/>
                                  </p:stCondLst>
                                  <p:childTnLst>
                                    <p:animEffect transition="out" filter="fade">
                                      <p:cBhvr>
                                        <p:cTn id="153" dur="250"/>
                                        <p:tgtEl>
                                          <p:spTgt spid="20"/>
                                        </p:tgtEl>
                                      </p:cBhvr>
                                    </p:animEffect>
                                    <p:set>
                                      <p:cBhvr>
                                        <p:cTn id="154" dur="1" fill="hold">
                                          <p:stCondLst>
                                            <p:cond delay="249"/>
                                          </p:stCondLst>
                                        </p:cTn>
                                        <p:tgtEl>
                                          <p:spTgt spid="20"/>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19"/>
                                        </p:tgtEl>
                                        <p:attrNameLst>
                                          <p:attrName>style.visibility</p:attrName>
                                        </p:attrNameLst>
                                      </p:cBhvr>
                                      <p:to>
                                        <p:strVal val="visible"/>
                                      </p:to>
                                    </p:set>
                                    <p:animEffect transition="in" filter="fade">
                                      <p:cBhvr>
                                        <p:cTn id="157" dur="250"/>
                                        <p:tgtEl>
                                          <p:spTgt spid="19"/>
                                        </p:tgtEl>
                                      </p:cBhvr>
                                    </p:animEffect>
                                  </p:childTnLst>
                                  <p:subTnLst>
                                    <p:audio>
                                      <p:cMediaNode>
                                        <p:cTn display="0" masterRel="sameClick">
                                          <p:stCondLst>
                                            <p:cond evt="begin" delay="0">
                                              <p:tn val="155"/>
                                            </p:cond>
                                          </p:stCondLst>
                                          <p:endCondLst>
                                            <p:cond evt="onStopAudio" delay="0">
                                              <p:tgtEl>
                                                <p:sldTgt/>
                                              </p:tgtEl>
                                            </p:cond>
                                          </p:endCondLst>
                                        </p:cTn>
                                        <p:tgtEl>
                                          <p:sndTgt r:embed="rId3" name="oisairoi.wav"/>
                                        </p:tgtEl>
                                      </p:cMediaNode>
                                    </p:audio>
                                  </p:subTnLst>
                                </p:cTn>
                              </p:par>
                              <p:par>
                                <p:cTn id="158" presetID="10" presetClass="entr" presetSubtype="0" fill="hold" nodeType="withEffect">
                                  <p:stCondLst>
                                    <p:cond delay="0"/>
                                  </p:stCondLst>
                                  <p:childTnLst>
                                    <p:set>
                                      <p:cBhvr>
                                        <p:cTn id="159" dur="1" fill="hold">
                                          <p:stCondLst>
                                            <p:cond delay="0"/>
                                          </p:stCondLst>
                                        </p:cTn>
                                        <p:tgtEl>
                                          <p:spTgt spid="21"/>
                                        </p:tgtEl>
                                        <p:attrNameLst>
                                          <p:attrName>style.visibility</p:attrName>
                                        </p:attrNameLst>
                                      </p:cBhvr>
                                      <p:to>
                                        <p:strVal val="visible"/>
                                      </p:to>
                                    </p:set>
                                    <p:animEffect transition="in" filter="fade">
                                      <p:cBhvr>
                                        <p:cTn id="160" dur="250"/>
                                        <p:tgtEl>
                                          <p:spTgt spid="21"/>
                                        </p:tgtEl>
                                      </p:cBhvr>
                                    </p:animEffect>
                                  </p:childTnLst>
                                  <p:subTnLst>
                                    <p:audio>
                                      <p:cMediaNode>
                                        <p:cTn display="0" masterRel="sameClick">
                                          <p:stCondLst>
                                            <p:cond evt="begin" delay="0">
                                              <p:tn val="158"/>
                                            </p:cond>
                                          </p:stCondLst>
                                          <p:endCondLst>
                                            <p:cond evt="onStopAudio" delay="0">
                                              <p:tgtEl>
                                                <p:sldTgt/>
                                              </p:tgtEl>
                                            </p:cond>
                                          </p:endCondLst>
                                        </p:cTn>
                                        <p:tgtEl>
                                          <p:sndTgt r:embed="rId2" name="oisairoi.wav"/>
                                        </p:tgtEl>
                                      </p:cMediaNode>
                                    </p:audio>
                                  </p:subTnLst>
                                </p:cTn>
                              </p:par>
                              <p:par>
                                <p:cTn id="161" presetID="10" presetClass="exit" presetSubtype="0" fill="hold" nodeType="withEffect">
                                  <p:stCondLst>
                                    <p:cond delay="0"/>
                                  </p:stCondLst>
                                  <p:childTnLst>
                                    <p:animEffect transition="out" filter="fade">
                                      <p:cBhvr>
                                        <p:cTn id="162" dur="250"/>
                                        <p:tgtEl>
                                          <p:spTgt spid="22"/>
                                        </p:tgtEl>
                                      </p:cBhvr>
                                    </p:animEffect>
                                    <p:set>
                                      <p:cBhvr>
                                        <p:cTn id="16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4" restart="whenNotActive" fill="hold" evtFilter="cancelBubble" nodeType="interactiveSeq">
                <p:stCondLst>
                  <p:cond evt="onClick" delay="0">
                    <p:tgtEl>
                      <p:spTgt spid="24"/>
                    </p:tgtEl>
                  </p:cond>
                </p:stCondLst>
                <p:endSync evt="end" delay="0">
                  <p:rtn val="all"/>
                </p:endSync>
                <p:childTnLst>
                  <p:par>
                    <p:cTn id="165" fill="hold">
                      <p:stCondLst>
                        <p:cond delay="0"/>
                      </p:stCondLst>
                      <p:childTnLst>
                        <p:par>
                          <p:cTn id="166" fill="hold">
                            <p:stCondLst>
                              <p:cond delay="0"/>
                            </p:stCondLst>
                            <p:childTnLst>
                              <p:par>
                                <p:cTn id="167" presetID="32" presetClass="emph" presetSubtype="0" fill="hold" nodeType="clickEffect">
                                  <p:stCondLst>
                                    <p:cond delay="0"/>
                                  </p:stCondLst>
                                  <p:childTnLst>
                                    <p:animRot by="120000">
                                      <p:cBhvr>
                                        <p:cTn id="168" dur="100" fill="hold">
                                          <p:stCondLst>
                                            <p:cond delay="0"/>
                                          </p:stCondLst>
                                        </p:cTn>
                                        <p:tgtEl>
                                          <p:spTgt spid="24"/>
                                        </p:tgtEl>
                                        <p:attrNameLst>
                                          <p:attrName>r</p:attrName>
                                        </p:attrNameLst>
                                      </p:cBhvr>
                                    </p:animRot>
                                    <p:animRot by="-240000">
                                      <p:cBhvr>
                                        <p:cTn id="169" dur="200" fill="hold">
                                          <p:stCondLst>
                                            <p:cond delay="200"/>
                                          </p:stCondLst>
                                        </p:cTn>
                                        <p:tgtEl>
                                          <p:spTgt spid="24"/>
                                        </p:tgtEl>
                                        <p:attrNameLst>
                                          <p:attrName>r</p:attrName>
                                        </p:attrNameLst>
                                      </p:cBhvr>
                                    </p:animRot>
                                    <p:animRot by="240000">
                                      <p:cBhvr>
                                        <p:cTn id="170" dur="200" fill="hold">
                                          <p:stCondLst>
                                            <p:cond delay="400"/>
                                          </p:stCondLst>
                                        </p:cTn>
                                        <p:tgtEl>
                                          <p:spTgt spid="24"/>
                                        </p:tgtEl>
                                        <p:attrNameLst>
                                          <p:attrName>r</p:attrName>
                                        </p:attrNameLst>
                                      </p:cBhvr>
                                    </p:animRot>
                                    <p:animRot by="-240000">
                                      <p:cBhvr>
                                        <p:cTn id="171" dur="200" fill="hold">
                                          <p:stCondLst>
                                            <p:cond delay="600"/>
                                          </p:stCondLst>
                                        </p:cTn>
                                        <p:tgtEl>
                                          <p:spTgt spid="24"/>
                                        </p:tgtEl>
                                        <p:attrNameLst>
                                          <p:attrName>r</p:attrName>
                                        </p:attrNameLst>
                                      </p:cBhvr>
                                    </p:animRot>
                                    <p:animRot by="120000">
                                      <p:cBhvr>
                                        <p:cTn id="172" dur="200" fill="hold">
                                          <p:stCondLst>
                                            <p:cond delay="800"/>
                                          </p:stCondLst>
                                        </p:cTn>
                                        <p:tgtEl>
                                          <p:spTgt spid="24"/>
                                        </p:tgtEl>
                                        <p:attrNameLst>
                                          <p:attrName>r</p:attrName>
                                        </p:attrNameLst>
                                      </p:cBhvr>
                                    </p:animRot>
                                  </p:childTnLst>
                                </p:cTn>
                              </p:par>
                            </p:childTnLst>
                          </p:cTn>
                        </p:par>
                        <p:par>
                          <p:cTn id="173" fill="hold">
                            <p:stCondLst>
                              <p:cond delay="1000"/>
                            </p:stCondLst>
                            <p:childTnLst>
                              <p:par>
                                <p:cTn id="174" presetID="10" presetClass="exit" presetSubtype="0" fill="hold" nodeType="afterEffect">
                                  <p:stCondLst>
                                    <p:cond delay="0"/>
                                  </p:stCondLst>
                                  <p:childTnLst>
                                    <p:animEffect transition="out" filter="fade">
                                      <p:cBhvr>
                                        <p:cTn id="175" dur="250"/>
                                        <p:tgtEl>
                                          <p:spTgt spid="10"/>
                                        </p:tgtEl>
                                      </p:cBhvr>
                                    </p:animEffect>
                                    <p:set>
                                      <p:cBhvr>
                                        <p:cTn id="176" dur="1" fill="hold">
                                          <p:stCondLst>
                                            <p:cond delay="249"/>
                                          </p:stCondLst>
                                        </p:cTn>
                                        <p:tgtEl>
                                          <p:spTgt spid="10"/>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9"/>
                                        </p:tgtEl>
                                        <p:attrNameLst>
                                          <p:attrName>style.visibility</p:attrName>
                                        </p:attrNameLst>
                                      </p:cBhvr>
                                      <p:to>
                                        <p:strVal val="visible"/>
                                      </p:to>
                                    </p:set>
                                    <p:animEffect transition="in" filter="fade">
                                      <p:cBhvr>
                                        <p:cTn id="179" dur="250"/>
                                        <p:tgtEl>
                                          <p:spTgt spid="9"/>
                                        </p:tgtEl>
                                      </p:cBhvr>
                                    </p:animEffect>
                                  </p:childTnLst>
                                </p:cTn>
                              </p:par>
                            </p:childTnLst>
                          </p:cTn>
                        </p:par>
                        <p:par>
                          <p:cTn id="180" fill="hold">
                            <p:stCondLst>
                              <p:cond delay="1250"/>
                            </p:stCondLst>
                            <p:childTnLst>
                              <p:par>
                                <p:cTn id="181" presetID="49" presetClass="path" presetSubtype="0" accel="50000" decel="50000" fill="hold" nodeType="afterEffect">
                                  <p:stCondLst>
                                    <p:cond delay="0"/>
                                  </p:stCondLst>
                                  <p:childTnLst>
                                    <p:animMotion origin="layout" path="M -0.00573 0.02894 L 0.07917 0.32917 " pathEditMode="relative" rAng="0" ptsTypes="AA">
                                      <p:cBhvr>
                                        <p:cTn id="182" dur="2000" fill="hold"/>
                                        <p:tgtEl>
                                          <p:spTgt spid="9"/>
                                        </p:tgtEl>
                                        <p:attrNameLst>
                                          <p:attrName>ppt_x</p:attrName>
                                          <p:attrName>ppt_y</p:attrName>
                                        </p:attrNameLst>
                                      </p:cBhvr>
                                      <p:rCtr x="4236" y="15000"/>
                                    </p:animMotion>
                                  </p:childTnLst>
                                </p:cTn>
                              </p:par>
                            </p:childTnLst>
                          </p:cTn>
                        </p:par>
                        <p:par>
                          <p:cTn id="183" fill="hold">
                            <p:stCondLst>
                              <p:cond delay="3250"/>
                            </p:stCondLst>
                            <p:childTnLst>
                              <p:par>
                                <p:cTn id="184" presetID="10" presetClass="exit" presetSubtype="0" fill="hold" nodeType="afterEffect">
                                  <p:stCondLst>
                                    <p:cond delay="0"/>
                                  </p:stCondLst>
                                  <p:childTnLst>
                                    <p:animEffect transition="out" filter="fade">
                                      <p:cBhvr>
                                        <p:cTn id="185" dur="250"/>
                                        <p:tgtEl>
                                          <p:spTgt spid="9"/>
                                        </p:tgtEl>
                                      </p:cBhvr>
                                    </p:animEffect>
                                    <p:set>
                                      <p:cBhvr>
                                        <p:cTn id="186" dur="1" fill="hold">
                                          <p:stCondLst>
                                            <p:cond delay="249"/>
                                          </p:stCondLst>
                                        </p:cTn>
                                        <p:tgtEl>
                                          <p:spTgt spid="9"/>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12"/>
                                        </p:tgtEl>
                                        <p:attrNameLst>
                                          <p:attrName>style.visibility</p:attrName>
                                        </p:attrNameLst>
                                      </p:cBhvr>
                                      <p:to>
                                        <p:strVal val="visible"/>
                                      </p:to>
                                    </p:set>
                                    <p:animEffect transition="in" filter="fade">
                                      <p:cBhvr>
                                        <p:cTn id="189" dur="250"/>
                                        <p:tgtEl>
                                          <p:spTgt spid="12"/>
                                        </p:tgtEl>
                                      </p:cBhvr>
                                    </p:animEffect>
                                  </p:childTnLst>
                                </p:cTn>
                              </p:par>
                            </p:childTnLst>
                          </p:cTn>
                        </p:par>
                        <p:par>
                          <p:cTn id="190" fill="hold">
                            <p:stCondLst>
                              <p:cond delay="3500"/>
                            </p:stCondLst>
                            <p:childTnLst>
                              <p:par>
                                <p:cTn id="191" presetID="32" presetClass="emph" presetSubtype="0" fill="hold" nodeType="afterEffect">
                                  <p:stCondLst>
                                    <p:cond delay="0"/>
                                  </p:stCondLst>
                                  <p:childTnLst>
                                    <p:animRot by="120000">
                                      <p:cBhvr>
                                        <p:cTn id="192" dur="200" fill="hold">
                                          <p:stCondLst>
                                            <p:cond delay="0"/>
                                          </p:stCondLst>
                                        </p:cTn>
                                        <p:tgtEl>
                                          <p:spTgt spid="12"/>
                                        </p:tgtEl>
                                        <p:attrNameLst>
                                          <p:attrName>r</p:attrName>
                                        </p:attrNameLst>
                                      </p:cBhvr>
                                    </p:animRot>
                                    <p:animRot by="-240000">
                                      <p:cBhvr>
                                        <p:cTn id="193" dur="400" fill="hold">
                                          <p:stCondLst>
                                            <p:cond delay="400"/>
                                          </p:stCondLst>
                                        </p:cTn>
                                        <p:tgtEl>
                                          <p:spTgt spid="12"/>
                                        </p:tgtEl>
                                        <p:attrNameLst>
                                          <p:attrName>r</p:attrName>
                                        </p:attrNameLst>
                                      </p:cBhvr>
                                    </p:animRot>
                                    <p:animRot by="240000">
                                      <p:cBhvr>
                                        <p:cTn id="194" dur="400" fill="hold">
                                          <p:stCondLst>
                                            <p:cond delay="800"/>
                                          </p:stCondLst>
                                        </p:cTn>
                                        <p:tgtEl>
                                          <p:spTgt spid="12"/>
                                        </p:tgtEl>
                                        <p:attrNameLst>
                                          <p:attrName>r</p:attrName>
                                        </p:attrNameLst>
                                      </p:cBhvr>
                                    </p:animRot>
                                    <p:animRot by="-240000">
                                      <p:cBhvr>
                                        <p:cTn id="195" dur="400" fill="hold">
                                          <p:stCondLst>
                                            <p:cond delay="1200"/>
                                          </p:stCondLst>
                                        </p:cTn>
                                        <p:tgtEl>
                                          <p:spTgt spid="12"/>
                                        </p:tgtEl>
                                        <p:attrNameLst>
                                          <p:attrName>r</p:attrName>
                                        </p:attrNameLst>
                                      </p:cBhvr>
                                    </p:animRot>
                                    <p:animRot by="120000">
                                      <p:cBhvr>
                                        <p:cTn id="196" dur="400" fill="hold">
                                          <p:stCondLst>
                                            <p:cond delay="1600"/>
                                          </p:stCondLst>
                                        </p:cTn>
                                        <p:tgtEl>
                                          <p:spTgt spid="12"/>
                                        </p:tgtEl>
                                        <p:attrNameLst>
                                          <p:attrName>r</p:attrName>
                                        </p:attrNameLst>
                                      </p:cBhvr>
                                    </p:animRot>
                                  </p:childTnLst>
                                </p:cTn>
                              </p:par>
                              <p:par>
                                <p:cTn id="197" presetID="32" presetClass="emph" presetSubtype="0" fill="hold" nodeType="withEffect">
                                  <p:stCondLst>
                                    <p:cond delay="0"/>
                                  </p:stCondLst>
                                  <p:childTnLst>
                                    <p:animRot by="120000">
                                      <p:cBhvr>
                                        <p:cTn id="198" dur="200" fill="hold">
                                          <p:stCondLst>
                                            <p:cond delay="0"/>
                                          </p:stCondLst>
                                        </p:cTn>
                                        <p:tgtEl>
                                          <p:spTgt spid="24"/>
                                        </p:tgtEl>
                                        <p:attrNameLst>
                                          <p:attrName>r</p:attrName>
                                        </p:attrNameLst>
                                      </p:cBhvr>
                                    </p:animRot>
                                    <p:animRot by="-240000">
                                      <p:cBhvr>
                                        <p:cTn id="199" dur="400" fill="hold">
                                          <p:stCondLst>
                                            <p:cond delay="400"/>
                                          </p:stCondLst>
                                        </p:cTn>
                                        <p:tgtEl>
                                          <p:spTgt spid="24"/>
                                        </p:tgtEl>
                                        <p:attrNameLst>
                                          <p:attrName>r</p:attrName>
                                        </p:attrNameLst>
                                      </p:cBhvr>
                                    </p:animRot>
                                    <p:animRot by="240000">
                                      <p:cBhvr>
                                        <p:cTn id="200" dur="400" fill="hold">
                                          <p:stCondLst>
                                            <p:cond delay="800"/>
                                          </p:stCondLst>
                                        </p:cTn>
                                        <p:tgtEl>
                                          <p:spTgt spid="24"/>
                                        </p:tgtEl>
                                        <p:attrNameLst>
                                          <p:attrName>r</p:attrName>
                                        </p:attrNameLst>
                                      </p:cBhvr>
                                    </p:animRot>
                                    <p:animRot by="-240000">
                                      <p:cBhvr>
                                        <p:cTn id="201" dur="400" fill="hold">
                                          <p:stCondLst>
                                            <p:cond delay="1200"/>
                                          </p:stCondLst>
                                        </p:cTn>
                                        <p:tgtEl>
                                          <p:spTgt spid="24"/>
                                        </p:tgtEl>
                                        <p:attrNameLst>
                                          <p:attrName>r</p:attrName>
                                        </p:attrNameLst>
                                      </p:cBhvr>
                                    </p:animRot>
                                    <p:animRot by="120000">
                                      <p:cBhvr>
                                        <p:cTn id="202" dur="400" fill="hold">
                                          <p:stCondLst>
                                            <p:cond delay="1600"/>
                                          </p:stCondLst>
                                        </p:cTn>
                                        <p:tgtEl>
                                          <p:spTgt spid="24"/>
                                        </p:tgtEl>
                                        <p:attrNameLst>
                                          <p:attrName>r</p:attrName>
                                        </p:attrNameLst>
                                      </p:cBhvr>
                                    </p:animRot>
                                  </p:childTnLst>
                                </p:cTn>
                              </p:par>
                            </p:childTnLst>
                          </p:cTn>
                        </p:par>
                        <p:par>
                          <p:cTn id="203" fill="hold">
                            <p:stCondLst>
                              <p:cond delay="5500"/>
                            </p:stCondLst>
                            <p:childTnLst>
                              <p:par>
                                <p:cTn id="204" presetID="10" presetClass="exit" presetSubtype="0" fill="hold" nodeType="afterEffect">
                                  <p:stCondLst>
                                    <p:cond delay="0"/>
                                  </p:stCondLst>
                                  <p:childTnLst>
                                    <p:animEffect transition="out" filter="fade">
                                      <p:cBhvr>
                                        <p:cTn id="205" dur="250"/>
                                        <p:tgtEl>
                                          <p:spTgt spid="12"/>
                                        </p:tgtEl>
                                      </p:cBhvr>
                                    </p:animEffect>
                                    <p:set>
                                      <p:cBhvr>
                                        <p:cTn id="206" dur="1" fill="hold">
                                          <p:stCondLst>
                                            <p:cond delay="249"/>
                                          </p:stCondLst>
                                        </p:cTn>
                                        <p:tgtEl>
                                          <p:spTgt spid="12"/>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3"/>
                                        </p:tgtEl>
                                        <p:attrNameLst>
                                          <p:attrName>style.visibility</p:attrName>
                                        </p:attrNameLst>
                                      </p:cBhvr>
                                      <p:to>
                                        <p:strVal val="visible"/>
                                      </p:to>
                                    </p:set>
                                    <p:animEffect transition="in" filter="fade">
                                      <p:cBhvr>
                                        <p:cTn id="209" dur="250"/>
                                        <p:tgtEl>
                                          <p:spTgt spid="23"/>
                                        </p:tgtEl>
                                      </p:cBhvr>
                                    </p:animEffect>
                                  </p:childTnLst>
                                  <p:subTnLst>
                                    <p:audio>
                                      <p:cMediaNode>
                                        <p:cTn display="0" masterRel="sameClick">
                                          <p:stCondLst>
                                            <p:cond evt="begin" delay="0">
                                              <p:tn val="207"/>
                                            </p:cond>
                                          </p:stCondLst>
                                          <p:endCondLst>
                                            <p:cond evt="onStopAudio" delay="0">
                                              <p:tgtEl>
                                                <p:sldTgt/>
                                              </p:tgtEl>
                                            </p:cond>
                                          </p:endCondLst>
                                        </p:cTn>
                                        <p:tgtEl>
                                          <p:sndTgt r:embed="rId4" name="congioilam.wav"/>
                                        </p:tgtEl>
                                      </p:cMediaNode>
                                    </p:audio>
                                  </p:subTnLst>
                                </p:cTn>
                              </p:par>
                              <p:par>
                                <p:cTn id="210" presetID="10" presetClass="exit" presetSubtype="0" fill="hold" nodeType="withEffect">
                                  <p:stCondLst>
                                    <p:cond delay="0"/>
                                  </p:stCondLst>
                                  <p:childTnLst>
                                    <p:animEffect transition="out" filter="fade">
                                      <p:cBhvr>
                                        <p:cTn id="211" dur="250"/>
                                        <p:tgtEl>
                                          <p:spTgt spid="24"/>
                                        </p:tgtEl>
                                      </p:cBhvr>
                                    </p:animEffect>
                                    <p:set>
                                      <p:cBhvr>
                                        <p:cTn id="212" dur="1" fill="hold">
                                          <p:stCondLst>
                                            <p:cond delay="249"/>
                                          </p:stCondLst>
                                        </p:cTn>
                                        <p:tgtEl>
                                          <p:spTgt spid="24"/>
                                        </p:tgtEl>
                                        <p:attrNameLst>
                                          <p:attrName>style.visibility</p:attrName>
                                        </p:attrNameLst>
                                      </p:cBhvr>
                                      <p:to>
                                        <p:strVal val="hidden"/>
                                      </p:to>
                                    </p:set>
                                  </p:childTnLst>
                                </p:cTn>
                              </p:par>
                              <p:par>
                                <p:cTn id="213" presetID="10" presetClass="entr" presetSubtype="0" fill="hold" grpId="0" nodeType="withEffect">
                                  <p:stCondLst>
                                    <p:cond delay="0"/>
                                  </p:stCondLst>
                                  <p:childTnLst>
                                    <p:set>
                                      <p:cBhvr>
                                        <p:cTn id="214" dur="1" fill="hold">
                                          <p:stCondLst>
                                            <p:cond delay="0"/>
                                          </p:stCondLst>
                                        </p:cTn>
                                        <p:tgtEl>
                                          <p:spTgt spid="7"/>
                                        </p:tgtEl>
                                        <p:attrNameLst>
                                          <p:attrName>style.visibility</p:attrName>
                                        </p:attrNameLst>
                                      </p:cBhvr>
                                      <p:to>
                                        <p:strVal val="visible"/>
                                      </p:to>
                                    </p:set>
                                    <p:animEffect transition="in" filter="fade">
                                      <p:cBhvr>
                                        <p:cTn id="215" dur="500"/>
                                        <p:tgtEl>
                                          <p:spTgt spid="7"/>
                                        </p:tgtEl>
                                      </p:cBhvr>
                                    </p:animEffect>
                                  </p:childTnLst>
                                </p:cTn>
                              </p:par>
                              <p:par>
                                <p:cTn id="216" presetID="8" presetClass="emph" presetSubtype="0" repeatCount="indefinite" fill="hold" grpId="1" nodeType="withEffect">
                                  <p:stCondLst>
                                    <p:cond delay="0"/>
                                  </p:stCondLst>
                                  <p:childTnLst>
                                    <p:animRot by="21600000">
                                      <p:cBhvr>
                                        <p:cTn id="217" dur="2000" fill="hold"/>
                                        <p:tgtEl>
                                          <p:spTgt spid="7"/>
                                        </p:tgtEl>
                                        <p:attrNameLst>
                                          <p:attrName>r</p:attrName>
                                        </p:attrNameLst>
                                      </p:cBhvr>
                                    </p:animRot>
                                  </p:childTnLst>
                                </p:cTn>
                              </p:par>
                            </p:childTnLst>
                          </p:cTn>
                        </p:par>
                      </p:childTnLst>
                    </p:cTn>
                  </p:par>
                </p:childTnLst>
              </p:cTn>
              <p:nextCondLst>
                <p:cond evt="onClick" delay="0">
                  <p:tgtEl>
                    <p:spTgt spid="24"/>
                  </p:tgtEl>
                </p:cond>
              </p:nextCondLst>
            </p:seq>
            <p:seq concurrent="1" nextAc="seek">
              <p:cTn id="218" restart="whenNotActive" fill="hold" evtFilter="cancelBubble" nodeType="interactiveSeq">
                <p:stCondLst>
                  <p:cond evt="onClick" delay="0">
                    <p:tgtEl>
                      <p:spTgt spid="8"/>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8"/>
                                        </p:tgtEl>
                                        <p:attrNameLst>
                                          <p:attrName>r</p:attrName>
                                        </p:attrNameLst>
                                      </p:cBhvr>
                                    </p:animRot>
                                    <p:animRot by="-240000">
                                      <p:cBhvr>
                                        <p:cTn id="223" dur="200" fill="hold">
                                          <p:stCondLst>
                                            <p:cond delay="200"/>
                                          </p:stCondLst>
                                        </p:cTn>
                                        <p:tgtEl>
                                          <p:spTgt spid="8"/>
                                        </p:tgtEl>
                                        <p:attrNameLst>
                                          <p:attrName>r</p:attrName>
                                        </p:attrNameLst>
                                      </p:cBhvr>
                                    </p:animRot>
                                    <p:animRot by="240000">
                                      <p:cBhvr>
                                        <p:cTn id="224" dur="200" fill="hold">
                                          <p:stCondLst>
                                            <p:cond delay="400"/>
                                          </p:stCondLst>
                                        </p:cTn>
                                        <p:tgtEl>
                                          <p:spTgt spid="8"/>
                                        </p:tgtEl>
                                        <p:attrNameLst>
                                          <p:attrName>r</p:attrName>
                                        </p:attrNameLst>
                                      </p:cBhvr>
                                    </p:animRot>
                                    <p:animRot by="-240000">
                                      <p:cBhvr>
                                        <p:cTn id="225" dur="200" fill="hold">
                                          <p:stCondLst>
                                            <p:cond delay="600"/>
                                          </p:stCondLst>
                                        </p:cTn>
                                        <p:tgtEl>
                                          <p:spTgt spid="8"/>
                                        </p:tgtEl>
                                        <p:attrNameLst>
                                          <p:attrName>r</p:attrName>
                                        </p:attrNameLst>
                                      </p:cBhvr>
                                    </p:animRot>
                                    <p:animRot by="120000">
                                      <p:cBhvr>
                                        <p:cTn id="226" dur="200" fill="hold">
                                          <p:stCondLst>
                                            <p:cond delay="800"/>
                                          </p:stCondLst>
                                        </p:cTn>
                                        <p:tgtEl>
                                          <p:spTgt spid="8"/>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5" name="wind.wav"/>
                                        </p:tgtEl>
                                      </p:cMediaNode>
                                    </p:audio>
                                  </p:subTnLst>
                                </p:cTn>
                              </p:par>
                            </p:childTnLst>
                          </p:cTn>
                        </p:par>
                      </p:childTnLst>
                    </p:cTn>
                  </p:par>
                </p:childTnLst>
              </p:cTn>
              <p:nextCondLst>
                <p:cond evt="onClick" delay="0">
                  <p:tgtEl>
                    <p:spTgt spid="8"/>
                  </p:tgtEl>
                </p:cond>
              </p:nextCondLst>
            </p:seq>
          </p:childTnLst>
        </p:cTn>
      </p:par>
    </p:tnLst>
    <p:bldLst>
      <p:bldP spid="7" grpId="0" animBg="1"/>
      <p:bldP spid="7" grpId="1"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564" r="3495" b="24905"/>
          <a:stretch/>
        </p:blipFill>
        <p:spPr bwMode="auto">
          <a:xfrm>
            <a:off x="304800" y="1366612"/>
            <a:ext cx="8229601" cy="237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a:extLst>
              <a:ext uri="{FF2B5EF4-FFF2-40B4-BE49-F238E27FC236}">
                <a16:creationId xmlns:a16="http://schemas.microsoft.com/office/drawing/2014/main" xmlns="" id="{07049CE7-71C3-013D-A618-B768FBF2A117}"/>
              </a:ext>
            </a:extLst>
          </p:cNvPr>
          <p:cNvSpPr/>
          <p:nvPr/>
        </p:nvSpPr>
        <p:spPr>
          <a:xfrm>
            <a:off x="6740236" y="3760444"/>
            <a:ext cx="762000" cy="6804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Times New Roman" pitchFamily="18" charset="0"/>
                <a:cs typeface="Times New Roman" pitchFamily="18" charset="0"/>
              </a:rPr>
              <a:t>Si</a:t>
            </a:r>
            <a:endParaRPr lang="en-US" sz="2100" b="1" dirty="0">
              <a:solidFill>
                <a:schemeClr val="tx1"/>
              </a:solidFill>
              <a:latin typeface="Times New Roman" pitchFamily="18" charset="0"/>
              <a:cs typeface="Times New Roman" pitchFamily="18" charset="0"/>
            </a:endParaRPr>
          </a:p>
        </p:txBody>
      </p:sp>
      <p:sp>
        <p:nvSpPr>
          <p:cNvPr id="5" name="Oval 4">
            <a:extLst>
              <a:ext uri="{FF2B5EF4-FFF2-40B4-BE49-F238E27FC236}">
                <a16:creationId xmlns:a16="http://schemas.microsoft.com/office/drawing/2014/main" xmlns="" id="{07049CE7-71C3-013D-A618-B768FBF2A117}"/>
              </a:ext>
            </a:extLst>
          </p:cNvPr>
          <p:cNvSpPr/>
          <p:nvPr/>
        </p:nvSpPr>
        <p:spPr>
          <a:xfrm>
            <a:off x="7620000" y="3760444"/>
            <a:ext cx="762000" cy="6804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Times New Roman" pitchFamily="18" charset="0"/>
                <a:cs typeface="Times New Roman" pitchFamily="18" charset="0"/>
              </a:rPr>
              <a:t>Đố</a:t>
            </a:r>
            <a:endParaRPr lang="en-US" sz="2100" b="1" dirty="0">
              <a:solidFill>
                <a:schemeClr val="tx1"/>
              </a:solidFill>
              <a:latin typeface="Times New Roman" pitchFamily="18" charset="0"/>
              <a:cs typeface="Times New Roman" pitchFamily="18" charset="0"/>
            </a:endParaRPr>
          </a:p>
        </p:txBody>
      </p:sp>
      <p:sp>
        <p:nvSpPr>
          <p:cNvPr id="6" name="Oval 5">
            <a:extLst>
              <a:ext uri="{FF2B5EF4-FFF2-40B4-BE49-F238E27FC236}">
                <a16:creationId xmlns:a16="http://schemas.microsoft.com/office/drawing/2014/main" xmlns="" id="{07049CE7-71C3-013D-A618-B768FBF2A117}"/>
              </a:ext>
            </a:extLst>
          </p:cNvPr>
          <p:cNvSpPr/>
          <p:nvPr/>
        </p:nvSpPr>
        <p:spPr>
          <a:xfrm>
            <a:off x="5867400" y="3760444"/>
            <a:ext cx="762000" cy="6804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Times New Roman" pitchFamily="18" charset="0"/>
                <a:cs typeface="Times New Roman" pitchFamily="18" charset="0"/>
              </a:rPr>
              <a:t>La</a:t>
            </a:r>
            <a:endParaRPr lang="en-US" sz="2100" b="1" dirty="0">
              <a:solidFill>
                <a:schemeClr val="tx1"/>
              </a:solidFill>
              <a:latin typeface="Times New Roman" pitchFamily="18" charset="0"/>
              <a:cs typeface="Times New Roman" pitchFamily="18" charset="0"/>
            </a:endParaRPr>
          </a:p>
        </p:txBody>
      </p:sp>
      <p:sp>
        <p:nvSpPr>
          <p:cNvPr id="7" name="Oval 6">
            <a:extLst>
              <a:ext uri="{FF2B5EF4-FFF2-40B4-BE49-F238E27FC236}">
                <a16:creationId xmlns:a16="http://schemas.microsoft.com/office/drawing/2014/main" xmlns="" id="{07049CE7-71C3-013D-A618-B768FBF2A117}"/>
              </a:ext>
            </a:extLst>
          </p:cNvPr>
          <p:cNvSpPr/>
          <p:nvPr/>
        </p:nvSpPr>
        <p:spPr>
          <a:xfrm>
            <a:off x="5015346" y="3760444"/>
            <a:ext cx="762000" cy="6804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Times New Roman" pitchFamily="18" charset="0"/>
                <a:cs typeface="Times New Roman" pitchFamily="18" charset="0"/>
              </a:rPr>
              <a:t>Sol</a:t>
            </a:r>
            <a:endParaRPr lang="en-US" sz="2100" b="1" dirty="0">
              <a:solidFill>
                <a:schemeClr val="tx1"/>
              </a:solidFill>
              <a:latin typeface="Times New Roman" pitchFamily="18" charset="0"/>
              <a:cs typeface="Times New Roman" pitchFamily="18" charset="0"/>
            </a:endParaRPr>
          </a:p>
        </p:txBody>
      </p:sp>
      <p:sp>
        <p:nvSpPr>
          <p:cNvPr id="8" name="Oval 7">
            <a:extLst>
              <a:ext uri="{FF2B5EF4-FFF2-40B4-BE49-F238E27FC236}">
                <a16:creationId xmlns:a16="http://schemas.microsoft.com/office/drawing/2014/main" xmlns="" id="{07049CE7-71C3-013D-A618-B768FBF2A117}"/>
              </a:ext>
            </a:extLst>
          </p:cNvPr>
          <p:cNvSpPr/>
          <p:nvPr/>
        </p:nvSpPr>
        <p:spPr>
          <a:xfrm>
            <a:off x="4177146" y="3760444"/>
            <a:ext cx="762000" cy="6804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Times New Roman" pitchFamily="18" charset="0"/>
                <a:cs typeface="Times New Roman" pitchFamily="18" charset="0"/>
              </a:rPr>
              <a:t>Fa</a:t>
            </a:r>
            <a:endParaRPr lang="en-US" sz="2100" b="1" dirty="0">
              <a:solidFill>
                <a:schemeClr val="tx1"/>
              </a:solidFill>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xmlns="" id="{07049CE7-71C3-013D-A618-B768FBF2A117}"/>
              </a:ext>
            </a:extLst>
          </p:cNvPr>
          <p:cNvSpPr/>
          <p:nvPr/>
        </p:nvSpPr>
        <p:spPr>
          <a:xfrm>
            <a:off x="3311236" y="3794015"/>
            <a:ext cx="762000" cy="6804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Times New Roman" pitchFamily="18" charset="0"/>
                <a:cs typeface="Times New Roman" pitchFamily="18" charset="0"/>
              </a:rPr>
              <a:t>Mi</a:t>
            </a:r>
            <a:endParaRPr lang="en-US" sz="2100" b="1" dirty="0">
              <a:solidFill>
                <a:schemeClr val="tx1"/>
              </a:solidFill>
              <a:latin typeface="Times New Roman" pitchFamily="18" charset="0"/>
              <a:cs typeface="Times New Roman" pitchFamily="18" charset="0"/>
            </a:endParaRPr>
          </a:p>
        </p:txBody>
      </p:sp>
      <p:sp>
        <p:nvSpPr>
          <p:cNvPr id="10" name="Oval 9">
            <a:extLst>
              <a:ext uri="{FF2B5EF4-FFF2-40B4-BE49-F238E27FC236}">
                <a16:creationId xmlns:a16="http://schemas.microsoft.com/office/drawing/2014/main" xmlns="" id="{07049CE7-71C3-013D-A618-B768FBF2A117}"/>
              </a:ext>
            </a:extLst>
          </p:cNvPr>
          <p:cNvSpPr/>
          <p:nvPr/>
        </p:nvSpPr>
        <p:spPr>
          <a:xfrm>
            <a:off x="2445327" y="3794015"/>
            <a:ext cx="762000" cy="6804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Times New Roman" pitchFamily="18" charset="0"/>
                <a:cs typeface="Times New Roman" pitchFamily="18" charset="0"/>
              </a:rPr>
              <a:t>Rê</a:t>
            </a:r>
            <a:endParaRPr lang="en-US" sz="2100" b="1" dirty="0">
              <a:solidFill>
                <a:schemeClr val="tx1"/>
              </a:solidFill>
              <a:latin typeface="Times New Roman" pitchFamily="18" charset="0"/>
              <a:cs typeface="Times New Roman" pitchFamily="18" charset="0"/>
            </a:endParaRPr>
          </a:p>
        </p:txBody>
      </p:sp>
      <p:sp>
        <p:nvSpPr>
          <p:cNvPr id="11" name="Oval 10">
            <a:extLst>
              <a:ext uri="{FF2B5EF4-FFF2-40B4-BE49-F238E27FC236}">
                <a16:creationId xmlns:a16="http://schemas.microsoft.com/office/drawing/2014/main" xmlns="" id="{07049CE7-71C3-013D-A618-B768FBF2A117}"/>
              </a:ext>
            </a:extLst>
          </p:cNvPr>
          <p:cNvSpPr/>
          <p:nvPr/>
        </p:nvSpPr>
        <p:spPr>
          <a:xfrm>
            <a:off x="1572492" y="3794015"/>
            <a:ext cx="762000" cy="6804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latin typeface="Times New Roman" pitchFamily="18" charset="0"/>
                <a:cs typeface="Times New Roman" pitchFamily="18" charset="0"/>
              </a:rPr>
              <a:t>Đồ</a:t>
            </a:r>
            <a:endParaRPr lang="en-US" sz="21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978211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ai 3">
            <a:hlinkClick r:id="" action="ppaction://media"/>
            <a:extLst>
              <a:ext uri="{FF2B5EF4-FFF2-40B4-BE49-F238E27FC236}">
                <a16:creationId xmlns:a16="http://schemas.microsoft.com/office/drawing/2014/main" xmlns="" id="{20A40280-1E25-89BB-741C-2459BDFF3FC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725" y="487363"/>
            <a:ext cx="8718550" cy="4900612"/>
          </a:xfrm>
        </p:spPr>
      </p:pic>
    </p:spTree>
    <p:extLst>
      <p:ext uri="{BB962C8B-B14F-4D97-AF65-F5344CB8AC3E}">
        <p14:creationId xmlns:p14="http://schemas.microsoft.com/office/powerpoint/2010/main" val="388486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1254</TotalTime>
  <Words>1665</Words>
  <Application>Microsoft Office PowerPoint</Application>
  <PresentationFormat>On-screen Show (4:3)</PresentationFormat>
  <Paragraphs>355</Paragraphs>
  <Slides>33</Slides>
  <Notes>2</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Tìm hiểu về biên độ dao động:</vt:lpstr>
      <vt:lpstr>PowerPoint Presentation</vt:lpstr>
      <vt:lpstr>PowerPoint Presentation</vt:lpstr>
      <vt:lpstr>PowerPoint Presentation</vt:lpstr>
      <vt:lpstr>* Tìm hiểu mối quan hệ giữa độ to của âm với biên độ âm </vt:lpstr>
      <vt:lpstr>PowerPoint Presentation</vt:lpstr>
      <vt:lpstr>PowerPoint Presentation</vt:lpstr>
      <vt:lpstr>PowerPoint Presentation</vt:lpstr>
      <vt:lpstr>PowerPoint Presentation</vt:lpstr>
      <vt:lpstr>PowerPoint Presentation</vt:lpstr>
      <vt:lpstr>PowerPoint Presentation</vt:lpstr>
      <vt:lpstr>Biên độ dao động hiển thị trên màn hình tỉ lệ với biên độ dao động của sóng âm mà micro nhận được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119</cp:revision>
  <cp:lastPrinted>2024-01-24T14:21:02Z</cp:lastPrinted>
  <dcterms:created xsi:type="dcterms:W3CDTF">2022-08-11T01:56:00Z</dcterms:created>
  <dcterms:modified xsi:type="dcterms:W3CDTF">2024-01-25T03:35:06Z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FD1AEA424F4540CEBA6C7E39DBD85BF1</vt:lpwstr>
  </property>
  <property fmtid="{D5CDD505-2E9C-101B-9397-08002B2CF9AE}" pid="3" name="KSOProductBuildVer">
    <vt:lpwstr>1033-11.2.0.11380</vt:lpwstr>
  </property>
</Properties>
</file>