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9" r:id="rId11"/>
    <p:sldId id="307" r:id="rId12"/>
    <p:sldId id="268" r:id="rId13"/>
    <p:sldId id="308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20" r:id="rId23"/>
    <p:sldId id="318" r:id="rId24"/>
    <p:sldId id="319" r:id="rId25"/>
    <p:sldId id="321" r:id="rId26"/>
    <p:sldId id="322" r:id="rId27"/>
    <p:sldId id="323" r:id="rId28"/>
    <p:sldId id="324" r:id="rId29"/>
    <p:sldId id="326" r:id="rId30"/>
    <p:sldId id="327" r:id="rId31"/>
    <p:sldId id="328" r:id="rId32"/>
    <p:sldId id="329" r:id="rId33"/>
    <p:sldId id="330" r:id="rId34"/>
    <p:sldId id="331" r:id="rId35"/>
    <p:sldId id="33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9E8A3"/>
    <a:srgbClr val="0000FF"/>
    <a:srgbClr val="006600"/>
    <a:srgbClr val="F7F7F7"/>
    <a:srgbClr val="E6E6E6"/>
    <a:srgbClr val="FCC408"/>
    <a:srgbClr val="D39200"/>
    <a:srgbClr val="F7F6F2"/>
    <a:srgbClr val="7B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1" d="100"/>
          <a:sy n="71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8D02EA37-A3CD-4CCD-A8EC-E13350CE66A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3A9B32-51B6-4B34-98F6-2394770DE2B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228850" y="1708870"/>
            <a:ext cx="7219950" cy="11682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NẤM</a:t>
            </a:r>
            <a:endParaRPr lang="en-US" sz="32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070351" y="849608"/>
            <a:ext cx="352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altLang="en-US" sz="3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28: </a:t>
            </a:r>
            <a:r>
              <a:rPr lang="en-US" alt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altLang="en-US" sz="3600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94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879756"/>
            <a:ext cx="8305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6427113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NẤM KIM CHÂM – SHMart - We have anything you ne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419600" cy="4419600"/>
          </a:xfrm>
          <a:prstGeom prst="rect">
            <a:avLst/>
          </a:prstGeom>
          <a:noFill/>
        </p:spPr>
      </p:pic>
      <p:pic>
        <p:nvPicPr>
          <p:cNvPr id="19460" name="Picture 4" descr="5 cách chế biến món ngon từ nấm kim châm, gái đảm cần bỏ túi ng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05000"/>
            <a:ext cx="67437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0576" y="468723"/>
            <a:ext cx="880782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6274713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Welcome\Desktop\nấm độc đ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5410200" cy="4382262"/>
          </a:xfrm>
          <a:prstGeom prst="rect">
            <a:avLst/>
          </a:prstGeom>
          <a:noFill/>
        </p:spPr>
      </p:pic>
      <p:pic>
        <p:nvPicPr>
          <p:cNvPr id="17411" name="Picture 3" descr="C:\Users\Welcome\Desktop\nấm độc tán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828800"/>
            <a:ext cx="3581400" cy="43808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62800" y="62484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971800" y="533400"/>
            <a:ext cx="7467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BÀI 28: Nấm - Hoc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51054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0"/>
            <a:ext cx="8153400" cy="551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8267" y="380999"/>
            <a:ext cx="5523733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533400"/>
            <a:ext cx="6324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362200"/>
            <a:ext cx="6324600" cy="954107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9" y="3439180"/>
            <a:ext cx="643966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038600"/>
            <a:ext cx="6324600" cy="1815882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buFontTx/>
              <a:buChar char="-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5425" indent="-112713" algn="just">
              <a:buFontTx/>
              <a:buChar char="-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8267" y="380999"/>
            <a:ext cx="5523733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8600" y="685800"/>
            <a:ext cx="63246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855893"/>
            <a:ext cx="6324600" cy="2246769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5425" indent="-112713" algn="just"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600200"/>
            <a:ext cx="116586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16052"/>
              </p:ext>
            </p:extLst>
          </p:nvPr>
        </p:nvGraphicFramePr>
        <p:xfrm>
          <a:off x="381000" y="2819400"/>
          <a:ext cx="115062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rơm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Rơm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rạ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nhĩ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mốc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0" y="3886200"/>
            <a:ext cx="4114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4419600"/>
            <a:ext cx="8534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800" y="4979313"/>
            <a:ext cx="8534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5410200"/>
            <a:ext cx="8534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864231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ướt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rơm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200" y="1535668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ướt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rơm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199"/>
            <a:ext cx="8222346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8077200" y="2057400"/>
            <a:ext cx="40386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77200" y="3962400"/>
            <a:ext cx="3962400" cy="2246769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7200" y="2932093"/>
            <a:ext cx="40386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1916668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200" y="1535668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ướt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rơm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286000" y="530313"/>
            <a:ext cx="6705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1916668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200" y="2614136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túi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200" y="3059668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mọc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rơm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sò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24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6200" y="3833336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túi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men,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mốc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2400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6200" y="4583668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5357336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rơm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sò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nhĩ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0" y="5726668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tán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mốc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83133"/>
            <a:ext cx="8687105" cy="48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95552" y="609600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2. VAI TRÒ CỦA NẤM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ĐẶC ĐIỂM CỦA NẤM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1267695"/>
            <a:ext cx="7848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49868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 smtClean="0"/>
          </a:p>
        </p:txBody>
      </p:sp>
      <p:pic>
        <p:nvPicPr>
          <p:cNvPr id="1026" name="Picture 2" descr="C:\Users\Welcome\Desktop\nấm rơ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70365"/>
            <a:ext cx="5892800" cy="4419600"/>
          </a:xfrm>
          <a:prstGeom prst="rect">
            <a:avLst/>
          </a:prstGeom>
          <a:noFill/>
        </p:spPr>
      </p:pic>
      <p:pic>
        <p:nvPicPr>
          <p:cNvPr id="1027" name="Picture 3" descr="C:\Users\Welcome\Desktop\nấm rơm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866900"/>
            <a:ext cx="5943600" cy="4457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26875" y="6350913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Rơm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524000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2. VAI TRÒ CỦA NẤM</a:t>
            </a:r>
            <a:endParaRPr lang="en-US" sz="24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12007"/>
            <a:ext cx="5181600" cy="494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934200" y="533400"/>
            <a:ext cx="5029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34200" y="1600200"/>
            <a:ext cx="5029200" cy="2246769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1905000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438090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2. VAI TRÒ CỦA NẤM</a:t>
            </a:r>
            <a:endParaRPr lang="en-US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934200" y="533400"/>
            <a:ext cx="5029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34200" y="1600200"/>
            <a:ext cx="5029200" cy="523220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568925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934200" y="2296180"/>
            <a:ext cx="5029200" cy="1384995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3896380"/>
            <a:ext cx="5029200" cy="1384995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5496580"/>
            <a:ext cx="5029200" cy="954107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16" y="1290935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6200" y="2690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rượu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905000" y="1000780"/>
            <a:ext cx="7543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5407"/>
            <a:ext cx="11887200" cy="243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934200" y="3591580"/>
            <a:ext cx="5029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76557"/>
            <a:ext cx="6172200" cy="628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 descr="C:\Users\Welcome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33400"/>
            <a:ext cx="9601200" cy="5721262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685800"/>
            <a:ext cx="6019800" cy="599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609600"/>
            <a:ext cx="10134600" cy="59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524000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2. VAI TRÒ CỦA NẤM</a:t>
            </a:r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6200" y="1905000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6200" y="2690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rượu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6200" y="3452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931725" y="914400"/>
            <a:ext cx="4191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782866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924800" y="1981200"/>
            <a:ext cx="4191000" cy="1384995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24800" y="3491805"/>
            <a:ext cx="4191000" cy="954107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4800" y="4634805"/>
            <a:ext cx="4191000" cy="1384995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524000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2. VAI TRÒ CỦA NẤM</a:t>
            </a:r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6200" y="1905000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6200" y="2690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rượu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6200" y="3452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200" y="4214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ô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nhiễm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457200"/>
            <a:ext cx="12192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12192000" cy="355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3505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ĐẶC ĐIỂM CỦA NẤM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849868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1154668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1524000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2. VAI TRÒ CỦA NẤM</a:t>
            </a:r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6200" y="1905000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6200" y="2690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rượu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6200" y="3452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200" y="4214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ô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nhiễm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200" y="4976336"/>
            <a:ext cx="1181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999"/>
            <a:ext cx="12192000" cy="57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5726668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3. KỈ THUẬT TRỒNGNẤM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955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6096000" cy="2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6019800" cy="205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286000"/>
            <a:ext cx="5791200" cy="186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1" y="4365855"/>
            <a:ext cx="5770322" cy="203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548062"/>
            <a:ext cx="8610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260853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elcome\Desktop\moc_n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643" y="1850898"/>
            <a:ext cx="6262757" cy="4321302"/>
          </a:xfrm>
          <a:prstGeom prst="rect">
            <a:avLst/>
          </a:prstGeom>
          <a:noFill/>
        </p:spPr>
      </p:pic>
      <p:pic>
        <p:nvPicPr>
          <p:cNvPr id="2052" name="Picture 4" descr="Cách dùng mộc nhĩ đen phòng, trị bệ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752600"/>
            <a:ext cx="5067300" cy="4398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57200"/>
            <a:ext cx="12192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19980"/>
            <a:ext cx="12192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 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66800"/>
            <a:ext cx="12192000" cy="954107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ứ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9" y="3200400"/>
            <a:ext cx="93533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200" y="1676400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6200" y="1219200"/>
            <a:ext cx="533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</a:rPr>
              <a:t>3. KỈ THUẬT TRỒNGNẤM</a:t>
            </a: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6200" y="2069068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rơm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6200" y="2438400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khuôn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endParaRPr lang="en-US" sz="2400" i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6200" y="2819400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endParaRPr lang="en-US" sz="2400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76200" y="3212068"/>
            <a:ext cx="1181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Thu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12192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5375"/>
            <a:ext cx="12192000" cy="498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" y="381000"/>
            <a:ext cx="948647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902307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2914787"/>
            <a:ext cx="8877300" cy="24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486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116694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115214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28: NẤM</a:t>
            </a:r>
            <a:endParaRPr lang="en-US" sz="2800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1099492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12192000" cy="288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7694" y="543581"/>
            <a:ext cx="87869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2484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Tràm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Welcome\Desktop\nấm trà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5867400" cy="4449445"/>
          </a:xfrm>
          <a:prstGeom prst="rect">
            <a:avLst/>
          </a:prstGeom>
          <a:noFill/>
        </p:spPr>
      </p:pic>
      <p:pic>
        <p:nvPicPr>
          <p:cNvPr id="12291" name="Picture 3" descr="C:\Users\Welcome\Desktop\nấm m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1" y="1752601"/>
            <a:ext cx="5892799" cy="4419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86600" y="6241475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614690"/>
            <a:ext cx="8610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7912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3314" name="Picture 2" descr="C:\Users\Welcome\Desktop\nấm hươ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12" y="1752600"/>
            <a:ext cx="5539888" cy="3810000"/>
          </a:xfrm>
          <a:prstGeom prst="rect">
            <a:avLst/>
          </a:prstGeom>
          <a:noFill/>
        </p:spPr>
      </p:pic>
      <p:pic>
        <p:nvPicPr>
          <p:cNvPr id="13315" name="Picture 3" descr="C:\Users\Welcome\Desktop\nấm bào ngư (nấm sò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5480" y="1752601"/>
            <a:ext cx="621792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58688" y="457200"/>
            <a:ext cx="836631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57912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Welcome\Desktop\nấm đông trùng hạ thả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828799"/>
            <a:ext cx="4933950" cy="3804077"/>
          </a:xfrm>
          <a:prstGeom prst="rect">
            <a:avLst/>
          </a:prstGeom>
          <a:noFill/>
        </p:spPr>
      </p:pic>
      <p:pic>
        <p:nvPicPr>
          <p:cNvPr id="14339" name="Picture 3" descr="C:\Users\Welcome\Desktop\nấm linh 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635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2476" y="653906"/>
            <a:ext cx="831252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Lim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9436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Welcome\Desktop\nấm mố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6172200" cy="4115916"/>
          </a:xfrm>
          <a:prstGeom prst="rect">
            <a:avLst/>
          </a:prstGeom>
          <a:noFill/>
        </p:spPr>
      </p:pic>
      <p:pic>
        <p:nvPicPr>
          <p:cNvPr id="15363" name="Picture 3" descr="C:\Users\Welcome\Desktop\nấm lim xa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809750"/>
            <a:ext cx="5511800" cy="413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672961"/>
            <a:ext cx="8382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943600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Welcome\Desktop\nấm cố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04999"/>
            <a:ext cx="6019800" cy="4003167"/>
          </a:xfrm>
          <a:prstGeom prst="rect">
            <a:avLst/>
          </a:prstGeom>
          <a:noFill/>
        </p:spPr>
      </p:pic>
      <p:pic>
        <p:nvPicPr>
          <p:cNvPr id="16388" name="Picture 4" descr="C:\Users\Welcome\Desktop\nấm bụng d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4999"/>
            <a:ext cx="5334000" cy="3995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609600"/>
            <a:ext cx="8534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6427113"/>
            <a:ext cx="449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Men</a:t>
            </a:r>
          </a:p>
        </p:txBody>
      </p:sp>
      <p:pic>
        <p:nvPicPr>
          <p:cNvPr id="16387" name="Picture 3" descr="C:\Users\Welcome\Desktop\nấm m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10515600" cy="454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1117</TotalTime>
  <Words>1732</Words>
  <Application>Microsoft Office PowerPoint</Application>
  <PresentationFormat>Widescreen</PresentationFormat>
  <Paragraphs>127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#9Slide02 Noi dung dai</vt:lpstr>
      <vt:lpstr>#9Slide02 Tieu de dai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Admin</cp:lastModifiedBy>
  <cp:revision>167</cp:revision>
  <dcterms:created xsi:type="dcterms:W3CDTF">2021-05-28T05:55:17Z</dcterms:created>
  <dcterms:modified xsi:type="dcterms:W3CDTF">2023-02-19T14:43:49Z</dcterms:modified>
  <cp:category>9Slide.vn</cp:category>
  <cp:contentStatus>9Slide</cp:contentStatus>
</cp:coreProperties>
</file>