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31"/>
  </p:notesMasterIdLst>
  <p:handoutMasterIdLst>
    <p:handoutMasterId r:id="rId32"/>
  </p:handoutMasterIdLst>
  <p:sldIdLst>
    <p:sldId id="322" r:id="rId2"/>
    <p:sldId id="362" r:id="rId3"/>
    <p:sldId id="257" r:id="rId4"/>
    <p:sldId id="356" r:id="rId5"/>
    <p:sldId id="284" r:id="rId6"/>
    <p:sldId id="258" r:id="rId7"/>
    <p:sldId id="260" r:id="rId8"/>
    <p:sldId id="259" r:id="rId9"/>
    <p:sldId id="261" r:id="rId10"/>
    <p:sldId id="262" r:id="rId11"/>
    <p:sldId id="339" r:id="rId12"/>
    <p:sldId id="272" r:id="rId13"/>
    <p:sldId id="343" r:id="rId14"/>
    <p:sldId id="347" r:id="rId15"/>
    <p:sldId id="357" r:id="rId16"/>
    <p:sldId id="318" r:id="rId17"/>
    <p:sldId id="354" r:id="rId18"/>
    <p:sldId id="360" r:id="rId19"/>
    <p:sldId id="323" r:id="rId20"/>
    <p:sldId id="324" r:id="rId21"/>
    <p:sldId id="359" r:id="rId22"/>
    <p:sldId id="353" r:id="rId23"/>
    <p:sldId id="348" r:id="rId24"/>
    <p:sldId id="344" r:id="rId25"/>
    <p:sldId id="331" r:id="rId26"/>
    <p:sldId id="345" r:id="rId27"/>
    <p:sldId id="355" r:id="rId28"/>
    <p:sldId id="358" r:id="rId29"/>
    <p:sldId id="361" r:id="rId30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Didact Gothic" panose="020B0604020202020204" charset="0"/>
      <p:regular r:id="rId38"/>
    </p:embeddedFont>
    <p:embeddedFont>
      <p:font typeface="Bahiana" panose="020B0604020202020204" charset="0"/>
      <p:regular r:id="rId39"/>
    </p:embeddedFont>
    <p:embeddedFont>
      <p:font typeface="Bebas Neue" panose="020B060402020202020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.VnTimeH" panose="020B7200000000000000" pitchFamily="34" charset="0"/>
      <p:regular r:id="rId45"/>
      <p:bold r:id="rId46"/>
      <p:italic r:id="rId47"/>
      <p:boldItalic r:id="rId48"/>
    </p:embeddedFont>
    <p:embeddedFont>
      <p:font typeface="Arial Narrow" panose="020B0606020202030204" pitchFamily="34" charset="0"/>
      <p:regular r:id="rId49"/>
      <p:bold r:id="rId50"/>
      <p:italic r:id="rId51"/>
      <p:boldItalic r:id="rId52"/>
    </p:embeddedFont>
  </p:embeddedFontLst>
  <p:custDataLst>
    <p:tags r:id="rId5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A2AF-A891-45CB-845C-AEADB692A356}">
  <a:tblStyle styleId="{E803A2AF-A891-45CB-845C-AEADB692A3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894" autoAdjust="0"/>
  </p:normalViewPr>
  <p:slideViewPr>
    <p:cSldViewPr snapToGrid="0">
      <p:cViewPr varScale="1">
        <p:scale>
          <a:sx n="98" d="100"/>
          <a:sy n="98" d="100"/>
        </p:scale>
        <p:origin x="60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0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Giáo án thao giảng - GV dạy: Bùi Thị Hợp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28/10/2022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56631-DA2E-4E6C-A30B-9DD20A41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0959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7820801"/>
      </p:ext>
    </p:extLst>
  </p:cSld>
  <p:clrMap bg1="lt1" tx1="dk1" bg2="dk2" tx2="lt2" accent1="accent1" accent2="accent2" accent3="accent3" accent4="accent4" accent5="accent5" accent6="accent6" hlink="hlink" folHlink="folHlink"/>
  <p:hf hdr="0" ftr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40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" name="Google Shape;3748;gc52ef24844_0_17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9" name="Google Shape;3749;gc52ef24844_0_17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64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97541D70-2020-490D-87B8-17FF2D7CA217}" type="slidenum">
              <a:rPr lang="vi-VN"/>
              <a:pPr/>
              <a:t>13</a:t>
            </a:fld>
            <a:endParaRPr lang="vi-VN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94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046550-A822-4BD0-B7DD-D4369D4CF2E5}" type="slidenum">
              <a:rPr lang="en-US" sz="1200" b="0" smtClean="0">
                <a:latin typeface="Arial" charset="0"/>
              </a:rPr>
              <a:pPr eaLnBrk="1" hangingPunct="1"/>
              <a:t>15</a:t>
            </a:fld>
            <a:endParaRPr lang="en-US" sz="1200" b="0">
              <a:latin typeface="Arial" charset="0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CBBC62C-7D50-42AA-B4C6-1B0A78DE6BA2}" type="slidenum">
              <a:rPr lang="en-US" sz="1200" b="0">
                <a:latin typeface="Arial" charset="0"/>
              </a:rPr>
              <a:pPr algn="r" eaLnBrk="1" hangingPunct="1"/>
              <a:t>15</a:t>
            </a:fld>
            <a:endParaRPr lang="en-US" sz="1200" b="0">
              <a:latin typeface="Arial" charset="0"/>
            </a:endParaRPr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83C0CDA-F2E6-4810-B3BA-0AE1086749E1}" type="slidenum">
              <a:rPr lang="en-US" sz="1200" b="0">
                <a:latin typeface="Arial" charset="0"/>
              </a:rPr>
              <a:pPr algn="r" eaLnBrk="1" hangingPunct="1"/>
              <a:t>15</a:t>
            </a:fld>
            <a:endParaRPr lang="en-US" sz="1200" b="0">
              <a:latin typeface="Arial" charset="0"/>
            </a:endParaRPr>
          </a:p>
        </p:txBody>
      </p:sp>
      <p:sp>
        <p:nvSpPr>
          <p:cNvPr id="348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BB74986-F315-465B-ABCA-74C9E1D7E6B2}" type="slidenum">
              <a:rPr lang="en-US" sz="1200" b="0"/>
              <a:pPr algn="r" eaLnBrk="1" hangingPunct="1"/>
              <a:t>15</a:t>
            </a:fld>
            <a:endParaRPr lang="en-US" sz="1200" b="0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51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046550-A822-4BD0-B7DD-D4369D4CF2E5}" type="slidenum">
              <a:rPr lang="en-US" sz="1200" b="0" smtClean="0">
                <a:latin typeface="Arial" charset="0"/>
              </a:rPr>
              <a:pPr eaLnBrk="1" hangingPunct="1"/>
              <a:t>16</a:t>
            </a:fld>
            <a:endParaRPr lang="en-US" sz="1200" b="0">
              <a:latin typeface="Arial" charset="0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CBBC62C-7D50-42AA-B4C6-1B0A78DE6BA2}" type="slidenum">
              <a:rPr lang="en-US" sz="1200" b="0">
                <a:latin typeface="Arial" charset="0"/>
              </a:rPr>
              <a:pPr algn="r" eaLnBrk="1" hangingPunct="1"/>
              <a:t>16</a:t>
            </a:fld>
            <a:endParaRPr lang="en-US" sz="1200" b="0">
              <a:latin typeface="Arial" charset="0"/>
            </a:endParaRPr>
          </a:p>
        </p:txBody>
      </p:sp>
      <p:sp>
        <p:nvSpPr>
          <p:cNvPr id="3482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83C0CDA-F2E6-4810-B3BA-0AE1086749E1}" type="slidenum">
              <a:rPr lang="en-US" sz="1200" b="0">
                <a:latin typeface="Arial" charset="0"/>
              </a:rPr>
              <a:pPr algn="r" eaLnBrk="1" hangingPunct="1"/>
              <a:t>16</a:t>
            </a:fld>
            <a:endParaRPr lang="en-US" sz="1200" b="0">
              <a:latin typeface="Arial" charset="0"/>
            </a:endParaRPr>
          </a:p>
        </p:txBody>
      </p:sp>
      <p:sp>
        <p:nvSpPr>
          <p:cNvPr id="348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BB74986-F315-465B-ABCA-74C9E1D7E6B2}" type="slidenum">
              <a:rPr lang="en-US" sz="1200" b="0"/>
              <a:pPr algn="r" eaLnBrk="1" hangingPunct="1"/>
              <a:t>16</a:t>
            </a:fld>
            <a:endParaRPr lang="en-US" sz="1200" b="0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84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130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Google Shape;2962;gc323b4e32e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3" name="Google Shape;2963;gc323b4e32e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1448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Google Shape;2962;gc323b4e32e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3" name="Google Shape;2963;gc323b4e32e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9109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693D6E-F241-4555-B596-0CCE02BD5B69}" type="slidenum">
              <a:rPr lang="en-US" sz="1200" b="0" smtClean="0">
                <a:latin typeface="Arial" charset="0"/>
              </a:rPr>
              <a:pPr eaLnBrk="1" hangingPunct="1"/>
              <a:t>29</a:t>
            </a:fld>
            <a:endParaRPr lang="en-US" sz="1200" b="0">
              <a:latin typeface="Arial" charset="0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7475C10-8937-4735-902F-7B7F8D44CBA8}" type="slidenum">
              <a:rPr lang="en-US" sz="1200" b="0">
                <a:latin typeface="Arial" charset="0"/>
              </a:rPr>
              <a:pPr algn="r" eaLnBrk="1" hangingPunct="1"/>
              <a:t>29</a:t>
            </a:fld>
            <a:endParaRPr lang="en-US" sz="1200" b="0">
              <a:latin typeface="Arial" charset="0"/>
            </a:endParaRPr>
          </a:p>
        </p:txBody>
      </p:sp>
      <p:sp>
        <p:nvSpPr>
          <p:cNvPr id="3686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3525A88-B11F-45F9-9C35-461779B94B14}" type="slidenum">
              <a:rPr lang="en-US" sz="1200" b="0">
                <a:latin typeface="Arial" charset="0"/>
              </a:rPr>
              <a:pPr algn="r" eaLnBrk="1" hangingPunct="1"/>
              <a:t>29</a:t>
            </a:fld>
            <a:endParaRPr lang="en-US" sz="1200" b="0">
              <a:latin typeface="Arial" charset="0"/>
            </a:endParaRPr>
          </a:p>
        </p:txBody>
      </p:sp>
      <p:sp>
        <p:nvSpPr>
          <p:cNvPr id="368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3FA5182-6125-4A52-885C-BA8B7F8CB989}" type="slidenum">
              <a:rPr lang="en-US" sz="1200" b="0"/>
              <a:pPr algn="r" eaLnBrk="1" hangingPunct="1"/>
              <a:t>29</a:t>
            </a:fld>
            <a:endParaRPr lang="en-US" sz="1200" b="0"/>
          </a:p>
        </p:txBody>
      </p:sp>
      <p:sp>
        <p:nvSpPr>
          <p:cNvPr id="368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1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90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58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c52ef24844_0_19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c52ef24844_0_19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066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c52ef24844_0_17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52ef24844_0_17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218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52ef24844_0_17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52ef24844_0_17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750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7336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c323b4e32e_0_2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c323b4e32e_0_2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332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381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28/10/2022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Giáo án thao giảng- Gv dạy: Bùi Thị Hợp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A174A-57AF-40B7-B257-E7D406DD7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64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28/10/2022</a:t>
            </a: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Giáo án thao giảng- Gv dạy: Bùi Thị Hợp</a:t>
            </a: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D4D226D-4EF5-4F39-9447-C314889D6D9A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2621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325864" y="-222600"/>
            <a:ext cx="9517944" cy="7737118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8035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8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493" name="Google Shape;493;p18"/>
            <p:cNvSpPr/>
            <p:nvPr/>
          </p:nvSpPr>
          <p:spPr>
            <a:xfrm>
              <a:off x="-2415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-2416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-2415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-2415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-2412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-2415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-2415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41601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-2415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26222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78963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47938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49243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-2496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7" name="Google Shape;507;p18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508" name="Google Shape;508;p18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8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0" name="Google Shape;510;p18"/>
            <p:cNvSpPr/>
            <p:nvPr/>
          </p:nvSpPr>
          <p:spPr>
            <a:xfrm>
              <a:off x="-2496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8"/>
            <p:cNvSpPr/>
            <p:nvPr/>
          </p:nvSpPr>
          <p:spPr>
            <a:xfrm>
              <a:off x="-2495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-2495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-2496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-2495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41508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-2495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26158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47798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49126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18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8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>
                <a:alpha val="9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996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/>
          <p:nvPr/>
        </p:nvSpPr>
        <p:spPr>
          <a:xfrm flipH="1">
            <a:off x="5198413" y="392757"/>
            <a:ext cx="3985503" cy="848251"/>
          </a:xfrm>
          <a:custGeom>
            <a:avLst/>
            <a:gdLst/>
            <a:ahLst/>
            <a:cxnLst/>
            <a:rect l="l" t="t" r="r" b="b"/>
            <a:pathLst>
              <a:path w="99594" h="21197" extrusionOk="0">
                <a:moveTo>
                  <a:pt x="65021" y="0"/>
                </a:moveTo>
                <a:cubicBezTo>
                  <a:pt x="64434" y="0"/>
                  <a:pt x="63848" y="10"/>
                  <a:pt x="63260" y="29"/>
                </a:cubicBezTo>
                <a:cubicBezTo>
                  <a:pt x="57732" y="207"/>
                  <a:pt x="52245" y="1096"/>
                  <a:pt x="46816" y="2389"/>
                </a:cubicBezTo>
                <a:cubicBezTo>
                  <a:pt x="41611" y="3631"/>
                  <a:pt x="36750" y="6060"/>
                  <a:pt x="31830" y="8475"/>
                </a:cubicBezTo>
                <a:cubicBezTo>
                  <a:pt x="27244" y="10725"/>
                  <a:pt x="22624" y="12692"/>
                  <a:pt x="17724" y="13463"/>
                </a:cubicBezTo>
                <a:cubicBezTo>
                  <a:pt x="15802" y="13765"/>
                  <a:pt x="13860" y="13942"/>
                  <a:pt x="11920" y="13942"/>
                </a:cubicBezTo>
                <a:cubicBezTo>
                  <a:pt x="10234" y="13942"/>
                  <a:pt x="8549" y="13808"/>
                  <a:pt x="6879" y="13505"/>
                </a:cubicBezTo>
                <a:cubicBezTo>
                  <a:pt x="4515" y="13077"/>
                  <a:pt x="2162" y="12285"/>
                  <a:pt x="0" y="10984"/>
                </a:cubicBezTo>
                <a:lnTo>
                  <a:pt x="0" y="18944"/>
                </a:lnTo>
                <a:cubicBezTo>
                  <a:pt x="1762" y="19024"/>
                  <a:pt x="3523" y="19075"/>
                  <a:pt x="5283" y="19075"/>
                </a:cubicBezTo>
                <a:cubicBezTo>
                  <a:pt x="9227" y="19075"/>
                  <a:pt x="13162" y="18820"/>
                  <a:pt x="17071" y="18072"/>
                </a:cubicBezTo>
                <a:cubicBezTo>
                  <a:pt x="21981" y="17133"/>
                  <a:pt x="26589" y="15270"/>
                  <a:pt x="30996" y="12374"/>
                </a:cubicBezTo>
                <a:cubicBezTo>
                  <a:pt x="33739" y="10570"/>
                  <a:pt x="36781" y="9886"/>
                  <a:pt x="39837" y="9886"/>
                </a:cubicBezTo>
                <a:cubicBezTo>
                  <a:pt x="40660" y="9886"/>
                  <a:pt x="41484" y="9936"/>
                  <a:pt x="42304" y="10026"/>
                </a:cubicBezTo>
                <a:cubicBezTo>
                  <a:pt x="50992" y="10985"/>
                  <a:pt x="59004" y="15789"/>
                  <a:pt x="67420" y="18291"/>
                </a:cubicBezTo>
                <a:cubicBezTo>
                  <a:pt x="72853" y="19907"/>
                  <a:pt x="78486" y="20812"/>
                  <a:pt x="84058" y="21107"/>
                </a:cubicBezTo>
                <a:cubicBezTo>
                  <a:pt x="85055" y="21160"/>
                  <a:pt x="86060" y="21196"/>
                  <a:pt x="87066" y="21196"/>
                </a:cubicBezTo>
                <a:cubicBezTo>
                  <a:pt x="89207" y="21196"/>
                  <a:pt x="91355" y="21031"/>
                  <a:pt x="93446" y="20508"/>
                </a:cubicBezTo>
                <a:cubicBezTo>
                  <a:pt x="95522" y="19989"/>
                  <a:pt x="98275" y="18989"/>
                  <a:pt x="98894" y="16049"/>
                </a:cubicBezTo>
                <a:cubicBezTo>
                  <a:pt x="99594" y="12721"/>
                  <a:pt x="97265" y="10188"/>
                  <a:pt x="95270" y="8623"/>
                </a:cubicBezTo>
                <a:cubicBezTo>
                  <a:pt x="92667" y="6581"/>
                  <a:pt x="89709" y="5268"/>
                  <a:pt x="86790" y="4165"/>
                </a:cubicBezTo>
                <a:cubicBezTo>
                  <a:pt x="79711" y="1489"/>
                  <a:pt x="72404" y="0"/>
                  <a:pt x="6502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flipH="1">
            <a:off x="797569" y="1340345"/>
            <a:ext cx="8386467" cy="1819876"/>
          </a:xfrm>
          <a:custGeom>
            <a:avLst/>
            <a:gdLst/>
            <a:ahLst/>
            <a:cxnLst/>
            <a:rect l="l" t="t" r="r" b="b"/>
            <a:pathLst>
              <a:path w="209570" h="45477" extrusionOk="0">
                <a:moveTo>
                  <a:pt x="173399" y="0"/>
                </a:moveTo>
                <a:cubicBezTo>
                  <a:pt x="171819" y="0"/>
                  <a:pt x="170239" y="33"/>
                  <a:pt x="168661" y="80"/>
                </a:cubicBezTo>
                <a:cubicBezTo>
                  <a:pt x="164324" y="208"/>
                  <a:pt x="160018" y="528"/>
                  <a:pt x="155729" y="1390"/>
                </a:cubicBezTo>
                <a:cubicBezTo>
                  <a:pt x="151776" y="2184"/>
                  <a:pt x="147874" y="3386"/>
                  <a:pt x="144099" y="5071"/>
                </a:cubicBezTo>
                <a:cubicBezTo>
                  <a:pt x="140139" y="6838"/>
                  <a:pt x="136425" y="9227"/>
                  <a:pt x="132734" y="11745"/>
                </a:cubicBezTo>
                <a:cubicBezTo>
                  <a:pt x="125453" y="16714"/>
                  <a:pt x="118372" y="22168"/>
                  <a:pt x="110478" y="25489"/>
                </a:cubicBezTo>
                <a:cubicBezTo>
                  <a:pt x="104010" y="28211"/>
                  <a:pt x="97197" y="29287"/>
                  <a:pt x="90399" y="29287"/>
                </a:cubicBezTo>
                <a:cubicBezTo>
                  <a:pt x="89168" y="29287"/>
                  <a:pt x="87937" y="29252"/>
                  <a:pt x="86709" y="29185"/>
                </a:cubicBezTo>
                <a:cubicBezTo>
                  <a:pt x="70235" y="28285"/>
                  <a:pt x="53959" y="22404"/>
                  <a:pt x="38422" y="15780"/>
                </a:cubicBezTo>
                <a:cubicBezTo>
                  <a:pt x="34245" y="13999"/>
                  <a:pt x="30113" y="12729"/>
                  <a:pt x="25697" y="12479"/>
                </a:cubicBezTo>
                <a:cubicBezTo>
                  <a:pt x="24449" y="12409"/>
                  <a:pt x="23202" y="12379"/>
                  <a:pt x="21954" y="12379"/>
                </a:cubicBezTo>
                <a:cubicBezTo>
                  <a:pt x="18881" y="12379"/>
                  <a:pt x="15809" y="12558"/>
                  <a:pt x="12741" y="12746"/>
                </a:cubicBezTo>
                <a:cubicBezTo>
                  <a:pt x="9315" y="12958"/>
                  <a:pt x="5883" y="13109"/>
                  <a:pt x="2471" y="13588"/>
                </a:cubicBezTo>
                <a:cubicBezTo>
                  <a:pt x="1651" y="13702"/>
                  <a:pt x="825" y="13831"/>
                  <a:pt x="0" y="13986"/>
                </a:cubicBezTo>
                <a:lnTo>
                  <a:pt x="0" y="21931"/>
                </a:lnTo>
                <a:cubicBezTo>
                  <a:pt x="3093" y="20622"/>
                  <a:pt x="6277" y="19799"/>
                  <a:pt x="9551" y="19799"/>
                </a:cubicBezTo>
                <a:cubicBezTo>
                  <a:pt x="10632" y="19799"/>
                  <a:pt x="11722" y="19889"/>
                  <a:pt x="12823" y="20080"/>
                </a:cubicBezTo>
                <a:cubicBezTo>
                  <a:pt x="20488" y="21419"/>
                  <a:pt x="27144" y="26632"/>
                  <a:pt x="33499" y="31891"/>
                </a:cubicBezTo>
                <a:cubicBezTo>
                  <a:pt x="45486" y="41811"/>
                  <a:pt x="59912" y="45476"/>
                  <a:pt x="74081" y="45476"/>
                </a:cubicBezTo>
                <a:cubicBezTo>
                  <a:pt x="74665" y="45476"/>
                  <a:pt x="75248" y="45470"/>
                  <a:pt x="75831" y="45458"/>
                </a:cubicBezTo>
                <a:cubicBezTo>
                  <a:pt x="90804" y="45142"/>
                  <a:pt x="106177" y="41401"/>
                  <a:pt x="119282" y="31968"/>
                </a:cubicBezTo>
                <a:cubicBezTo>
                  <a:pt x="125990" y="27139"/>
                  <a:pt x="132221" y="21338"/>
                  <a:pt x="138817" y="16271"/>
                </a:cubicBezTo>
                <a:cubicBezTo>
                  <a:pt x="142143" y="13714"/>
                  <a:pt x="145448" y="11379"/>
                  <a:pt x="149316" y="10440"/>
                </a:cubicBezTo>
                <a:cubicBezTo>
                  <a:pt x="150812" y="10078"/>
                  <a:pt x="152323" y="9917"/>
                  <a:pt x="153836" y="9917"/>
                </a:cubicBezTo>
                <a:cubicBezTo>
                  <a:pt x="155625" y="9917"/>
                  <a:pt x="157416" y="10142"/>
                  <a:pt x="159185" y="10527"/>
                </a:cubicBezTo>
                <a:cubicBezTo>
                  <a:pt x="162983" y="11352"/>
                  <a:pt x="166672" y="12839"/>
                  <a:pt x="170334" y="14321"/>
                </a:cubicBezTo>
                <a:cubicBezTo>
                  <a:pt x="174482" y="15997"/>
                  <a:pt x="178713" y="17383"/>
                  <a:pt x="182992" y="18407"/>
                </a:cubicBezTo>
                <a:cubicBezTo>
                  <a:pt x="186653" y="19282"/>
                  <a:pt x="190426" y="19787"/>
                  <a:pt x="194193" y="19787"/>
                </a:cubicBezTo>
                <a:cubicBezTo>
                  <a:pt x="197694" y="19787"/>
                  <a:pt x="201190" y="19351"/>
                  <a:pt x="204587" y="18369"/>
                </a:cubicBezTo>
                <a:cubicBezTo>
                  <a:pt x="206831" y="17721"/>
                  <a:pt x="209570" y="16218"/>
                  <a:pt x="208195" y="12736"/>
                </a:cubicBezTo>
                <a:cubicBezTo>
                  <a:pt x="207019" y="9759"/>
                  <a:pt x="203809" y="8201"/>
                  <a:pt x="201535" y="7001"/>
                </a:cubicBezTo>
                <a:cubicBezTo>
                  <a:pt x="195238" y="3676"/>
                  <a:pt x="188684" y="1200"/>
                  <a:pt x="181872" y="426"/>
                </a:cubicBezTo>
                <a:cubicBezTo>
                  <a:pt x="179055" y="106"/>
                  <a:pt x="176227" y="0"/>
                  <a:pt x="173399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 flipH="1">
            <a:off x="8364238" y="2445523"/>
            <a:ext cx="819678" cy="314658"/>
          </a:xfrm>
          <a:custGeom>
            <a:avLst/>
            <a:gdLst/>
            <a:ahLst/>
            <a:cxnLst/>
            <a:rect l="l" t="t" r="r" b="b"/>
            <a:pathLst>
              <a:path w="20483" h="7863" extrusionOk="0">
                <a:moveTo>
                  <a:pt x="10679" y="1"/>
                </a:moveTo>
                <a:cubicBezTo>
                  <a:pt x="7200" y="1"/>
                  <a:pt x="3530" y="930"/>
                  <a:pt x="0" y="1036"/>
                </a:cubicBezTo>
                <a:lnTo>
                  <a:pt x="0" y="7210"/>
                </a:lnTo>
                <a:cubicBezTo>
                  <a:pt x="73" y="7210"/>
                  <a:pt x="146" y="7210"/>
                  <a:pt x="218" y="7210"/>
                </a:cubicBezTo>
                <a:cubicBezTo>
                  <a:pt x="2966" y="7210"/>
                  <a:pt x="5723" y="7366"/>
                  <a:pt x="8473" y="7532"/>
                </a:cubicBezTo>
                <a:cubicBezTo>
                  <a:pt x="10471" y="7652"/>
                  <a:pt x="12481" y="7858"/>
                  <a:pt x="14482" y="7862"/>
                </a:cubicBezTo>
                <a:cubicBezTo>
                  <a:pt x="14579" y="7862"/>
                  <a:pt x="14677" y="7863"/>
                  <a:pt x="14776" y="7863"/>
                </a:cubicBezTo>
                <a:cubicBezTo>
                  <a:pt x="16107" y="7863"/>
                  <a:pt x="17589" y="7805"/>
                  <a:pt x="18794" y="7093"/>
                </a:cubicBezTo>
                <a:cubicBezTo>
                  <a:pt x="20483" y="6096"/>
                  <a:pt x="19330" y="4228"/>
                  <a:pt x="18366" y="3075"/>
                </a:cubicBezTo>
                <a:cubicBezTo>
                  <a:pt x="16959" y="1395"/>
                  <a:pt x="15150" y="529"/>
                  <a:pt x="13253" y="203"/>
                </a:cubicBezTo>
                <a:cubicBezTo>
                  <a:pt x="12410" y="59"/>
                  <a:pt x="11551" y="1"/>
                  <a:pt x="10679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flipH="1">
            <a:off x="-177778" y="2104689"/>
            <a:ext cx="9361694" cy="2012360"/>
          </a:xfrm>
          <a:custGeom>
            <a:avLst/>
            <a:gdLst/>
            <a:ahLst/>
            <a:cxnLst/>
            <a:rect l="l" t="t" r="r" b="b"/>
            <a:pathLst>
              <a:path w="233940" h="50287" extrusionOk="0">
                <a:moveTo>
                  <a:pt x="233940" y="0"/>
                </a:moveTo>
                <a:cubicBezTo>
                  <a:pt x="230479" y="1532"/>
                  <a:pt x="227264" y="3838"/>
                  <a:pt x="224035" y="6016"/>
                </a:cubicBezTo>
                <a:cubicBezTo>
                  <a:pt x="219999" y="8735"/>
                  <a:pt x="215918" y="11195"/>
                  <a:pt x="211510" y="12795"/>
                </a:cubicBezTo>
                <a:cubicBezTo>
                  <a:pt x="205977" y="14804"/>
                  <a:pt x="200252" y="15619"/>
                  <a:pt x="194517" y="15619"/>
                </a:cubicBezTo>
                <a:cubicBezTo>
                  <a:pt x="191019" y="15619"/>
                  <a:pt x="187518" y="15316"/>
                  <a:pt x="184053" y="14796"/>
                </a:cubicBezTo>
                <a:cubicBezTo>
                  <a:pt x="174879" y="13417"/>
                  <a:pt x="165892" y="10575"/>
                  <a:pt x="156983" y="7553"/>
                </a:cubicBezTo>
                <a:cubicBezTo>
                  <a:pt x="154186" y="6603"/>
                  <a:pt x="151295" y="5923"/>
                  <a:pt x="148402" y="5923"/>
                </a:cubicBezTo>
                <a:cubicBezTo>
                  <a:pt x="147105" y="5923"/>
                  <a:pt x="145807" y="6060"/>
                  <a:pt x="144518" y="6370"/>
                </a:cubicBezTo>
                <a:cubicBezTo>
                  <a:pt x="141010" y="7213"/>
                  <a:pt x="137841" y="9316"/>
                  <a:pt x="134862" y="11732"/>
                </a:cubicBezTo>
                <a:cubicBezTo>
                  <a:pt x="131415" y="14529"/>
                  <a:pt x="128149" y="17665"/>
                  <a:pt x="124700" y="20457"/>
                </a:cubicBezTo>
                <a:cubicBezTo>
                  <a:pt x="120681" y="23709"/>
                  <a:pt x="116461" y="26565"/>
                  <a:pt x="112085" y="28971"/>
                </a:cubicBezTo>
                <a:cubicBezTo>
                  <a:pt x="103869" y="33488"/>
                  <a:pt x="95132" y="36387"/>
                  <a:pt x="86236" y="37674"/>
                </a:cubicBezTo>
                <a:cubicBezTo>
                  <a:pt x="82434" y="38224"/>
                  <a:pt x="78620" y="38471"/>
                  <a:pt x="74803" y="38471"/>
                </a:cubicBezTo>
                <a:cubicBezTo>
                  <a:pt x="58405" y="38471"/>
                  <a:pt x="41951" y="33908"/>
                  <a:pt x="26125" y="29171"/>
                </a:cubicBezTo>
                <a:cubicBezTo>
                  <a:pt x="17408" y="26561"/>
                  <a:pt x="8732" y="23693"/>
                  <a:pt x="0" y="21148"/>
                </a:cubicBezTo>
                <a:lnTo>
                  <a:pt x="0" y="30371"/>
                </a:lnTo>
                <a:cubicBezTo>
                  <a:pt x="3472" y="33108"/>
                  <a:pt x="7489" y="35009"/>
                  <a:pt x="11115" y="36595"/>
                </a:cubicBezTo>
                <a:cubicBezTo>
                  <a:pt x="17532" y="39404"/>
                  <a:pt x="24220" y="41608"/>
                  <a:pt x="30929" y="42938"/>
                </a:cubicBezTo>
                <a:cubicBezTo>
                  <a:pt x="38228" y="44386"/>
                  <a:pt x="45630" y="44923"/>
                  <a:pt x="53022" y="44923"/>
                </a:cubicBezTo>
                <a:cubicBezTo>
                  <a:pt x="55748" y="44923"/>
                  <a:pt x="58473" y="44850"/>
                  <a:pt x="61191" y="44723"/>
                </a:cubicBezTo>
                <a:cubicBezTo>
                  <a:pt x="71533" y="44237"/>
                  <a:pt x="81978" y="43258"/>
                  <a:pt x="92233" y="41498"/>
                </a:cubicBezTo>
                <a:cubicBezTo>
                  <a:pt x="102742" y="39694"/>
                  <a:pt x="112661" y="35767"/>
                  <a:pt x="122701" y="31597"/>
                </a:cubicBezTo>
                <a:cubicBezTo>
                  <a:pt x="132437" y="27557"/>
                  <a:pt x="142206" y="24207"/>
                  <a:pt x="152521" y="24092"/>
                </a:cubicBezTo>
                <a:cubicBezTo>
                  <a:pt x="152754" y="24089"/>
                  <a:pt x="152988" y="24088"/>
                  <a:pt x="153222" y="24088"/>
                </a:cubicBezTo>
                <a:cubicBezTo>
                  <a:pt x="163194" y="24088"/>
                  <a:pt x="173100" y="26520"/>
                  <a:pt x="182555" y="30450"/>
                </a:cubicBezTo>
                <a:cubicBezTo>
                  <a:pt x="187610" y="32550"/>
                  <a:pt x="192565" y="35025"/>
                  <a:pt x="197604" y="37193"/>
                </a:cubicBezTo>
                <a:cubicBezTo>
                  <a:pt x="202625" y="39352"/>
                  <a:pt x="207681" y="41382"/>
                  <a:pt x="212770" y="43265"/>
                </a:cubicBezTo>
                <a:cubicBezTo>
                  <a:pt x="219747" y="45846"/>
                  <a:pt x="226825" y="48256"/>
                  <a:pt x="233940" y="50286"/>
                </a:cubicBezTo>
                <a:lnTo>
                  <a:pt x="233940" y="34729"/>
                </a:lnTo>
                <a:cubicBezTo>
                  <a:pt x="233339" y="34539"/>
                  <a:pt x="232731" y="34368"/>
                  <a:pt x="232112" y="34224"/>
                </a:cubicBezTo>
                <a:cubicBezTo>
                  <a:pt x="229270" y="33551"/>
                  <a:pt x="226381" y="33250"/>
                  <a:pt x="223499" y="32996"/>
                </a:cubicBezTo>
                <a:cubicBezTo>
                  <a:pt x="219753" y="32668"/>
                  <a:pt x="216005" y="32333"/>
                  <a:pt x="212261" y="31960"/>
                </a:cubicBezTo>
                <a:cubicBezTo>
                  <a:pt x="208072" y="31543"/>
                  <a:pt x="203886" y="31089"/>
                  <a:pt x="199705" y="30539"/>
                </a:cubicBezTo>
                <a:cubicBezTo>
                  <a:pt x="195713" y="30014"/>
                  <a:pt x="191661" y="29550"/>
                  <a:pt x="187710" y="28635"/>
                </a:cubicBezTo>
                <a:cubicBezTo>
                  <a:pt x="184185" y="27821"/>
                  <a:pt x="180587" y="27222"/>
                  <a:pt x="177204" y="25665"/>
                </a:cubicBezTo>
                <a:cubicBezTo>
                  <a:pt x="175719" y="24980"/>
                  <a:pt x="173996" y="24080"/>
                  <a:pt x="173054" y="22380"/>
                </a:cubicBezTo>
                <a:cubicBezTo>
                  <a:pt x="172381" y="21164"/>
                  <a:pt x="172300" y="19467"/>
                  <a:pt x="173266" y="18466"/>
                </a:cubicBezTo>
                <a:cubicBezTo>
                  <a:pt x="174400" y="17293"/>
                  <a:pt x="176205" y="17248"/>
                  <a:pt x="177591" y="17230"/>
                </a:cubicBezTo>
                <a:cubicBezTo>
                  <a:pt x="177667" y="17230"/>
                  <a:pt x="177743" y="17229"/>
                  <a:pt x="177820" y="17229"/>
                </a:cubicBezTo>
                <a:cubicBezTo>
                  <a:pt x="179957" y="17229"/>
                  <a:pt x="182098" y="17572"/>
                  <a:pt x="184206" y="17983"/>
                </a:cubicBezTo>
                <a:cubicBezTo>
                  <a:pt x="186167" y="18365"/>
                  <a:pt x="188113" y="18845"/>
                  <a:pt x="190056" y="19342"/>
                </a:cubicBezTo>
                <a:cubicBezTo>
                  <a:pt x="192155" y="19880"/>
                  <a:pt x="194290" y="20178"/>
                  <a:pt x="196416" y="20482"/>
                </a:cubicBezTo>
                <a:cubicBezTo>
                  <a:pt x="200378" y="21047"/>
                  <a:pt x="204372" y="21430"/>
                  <a:pt x="208364" y="21430"/>
                </a:cubicBezTo>
                <a:cubicBezTo>
                  <a:pt x="209889" y="21430"/>
                  <a:pt x="211413" y="21374"/>
                  <a:pt x="212936" y="21251"/>
                </a:cubicBezTo>
                <a:cubicBezTo>
                  <a:pt x="218320" y="20818"/>
                  <a:pt x="223791" y="19532"/>
                  <a:pt x="228641" y="16425"/>
                </a:cubicBezTo>
                <a:cubicBezTo>
                  <a:pt x="230586" y="15179"/>
                  <a:pt x="232358" y="13636"/>
                  <a:pt x="233940" y="11842"/>
                </a:cubicBezTo>
                <a:lnTo>
                  <a:pt x="233940" y="0"/>
                </a:ln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 flipH="1">
            <a:off x="4029862" y="3520528"/>
            <a:ext cx="5153814" cy="1015564"/>
          </a:xfrm>
          <a:custGeom>
            <a:avLst/>
            <a:gdLst/>
            <a:ahLst/>
            <a:cxnLst/>
            <a:rect l="l" t="t" r="r" b="b"/>
            <a:pathLst>
              <a:path w="128789" h="25378" extrusionOk="0">
                <a:moveTo>
                  <a:pt x="125460" y="1"/>
                </a:moveTo>
                <a:cubicBezTo>
                  <a:pt x="124112" y="1"/>
                  <a:pt x="122755" y="233"/>
                  <a:pt x="121432" y="495"/>
                </a:cubicBezTo>
                <a:cubicBezTo>
                  <a:pt x="117708" y="1235"/>
                  <a:pt x="114038" y="2428"/>
                  <a:pt x="110408" y="3702"/>
                </a:cubicBezTo>
                <a:cubicBezTo>
                  <a:pt x="101528" y="6816"/>
                  <a:pt x="92732" y="10293"/>
                  <a:pt x="83787" y="13112"/>
                </a:cubicBezTo>
                <a:cubicBezTo>
                  <a:pt x="72182" y="16772"/>
                  <a:pt x="60329" y="19483"/>
                  <a:pt x="48340" y="19746"/>
                </a:cubicBezTo>
                <a:cubicBezTo>
                  <a:pt x="47589" y="19762"/>
                  <a:pt x="46838" y="19771"/>
                  <a:pt x="46087" y="19771"/>
                </a:cubicBezTo>
                <a:cubicBezTo>
                  <a:pt x="36277" y="19771"/>
                  <a:pt x="26528" y="18319"/>
                  <a:pt x="17277" y="13958"/>
                </a:cubicBezTo>
                <a:cubicBezTo>
                  <a:pt x="14817" y="12796"/>
                  <a:pt x="12434" y="11433"/>
                  <a:pt x="10052" y="10038"/>
                </a:cubicBezTo>
                <a:cubicBezTo>
                  <a:pt x="7467" y="8528"/>
                  <a:pt x="4765" y="7378"/>
                  <a:pt x="2106" y="6103"/>
                </a:cubicBezTo>
                <a:cubicBezTo>
                  <a:pt x="1402" y="5766"/>
                  <a:pt x="699" y="5418"/>
                  <a:pt x="0" y="5056"/>
                </a:cubicBezTo>
                <a:lnTo>
                  <a:pt x="0" y="11211"/>
                </a:lnTo>
                <a:cubicBezTo>
                  <a:pt x="4701" y="13100"/>
                  <a:pt x="9362" y="15161"/>
                  <a:pt x="14041" y="17090"/>
                </a:cubicBezTo>
                <a:cubicBezTo>
                  <a:pt x="16400" y="18063"/>
                  <a:pt x="18775" y="19117"/>
                  <a:pt x="21195" y="19846"/>
                </a:cubicBezTo>
                <a:cubicBezTo>
                  <a:pt x="23656" y="20587"/>
                  <a:pt x="26170" y="20896"/>
                  <a:pt x="28695" y="21030"/>
                </a:cubicBezTo>
                <a:cubicBezTo>
                  <a:pt x="33506" y="21285"/>
                  <a:pt x="38258" y="21488"/>
                  <a:pt x="43036" y="22348"/>
                </a:cubicBezTo>
                <a:cubicBezTo>
                  <a:pt x="47992" y="23241"/>
                  <a:pt x="52914" y="24461"/>
                  <a:pt x="57900" y="25055"/>
                </a:cubicBezTo>
                <a:cubicBezTo>
                  <a:pt x="59669" y="25266"/>
                  <a:pt x="61430" y="25377"/>
                  <a:pt x="63185" y="25377"/>
                </a:cubicBezTo>
                <a:cubicBezTo>
                  <a:pt x="66528" y="25377"/>
                  <a:pt x="69851" y="24974"/>
                  <a:pt x="73168" y="24091"/>
                </a:cubicBezTo>
                <a:cubicBezTo>
                  <a:pt x="82572" y="21585"/>
                  <a:pt x="91311" y="16379"/>
                  <a:pt x="100290" y="12209"/>
                </a:cubicBezTo>
                <a:cubicBezTo>
                  <a:pt x="102551" y="11159"/>
                  <a:pt x="104832" y="10174"/>
                  <a:pt x="107142" y="9317"/>
                </a:cubicBezTo>
                <a:cubicBezTo>
                  <a:pt x="109515" y="8437"/>
                  <a:pt x="111919" y="7831"/>
                  <a:pt x="114326" y="7132"/>
                </a:cubicBezTo>
                <a:cubicBezTo>
                  <a:pt x="119263" y="5699"/>
                  <a:pt x="123997" y="3389"/>
                  <a:pt x="128789" y="1350"/>
                </a:cubicBezTo>
                <a:cubicBezTo>
                  <a:pt x="128436" y="255"/>
                  <a:pt x="127130" y="101"/>
                  <a:pt x="126329" y="35"/>
                </a:cubicBezTo>
                <a:cubicBezTo>
                  <a:pt x="126040" y="12"/>
                  <a:pt x="125750" y="1"/>
                  <a:pt x="125460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flipH="1">
            <a:off x="8233981" y="5486694"/>
            <a:ext cx="949935" cy="459281"/>
          </a:xfrm>
          <a:custGeom>
            <a:avLst/>
            <a:gdLst/>
            <a:ahLst/>
            <a:cxnLst/>
            <a:rect l="l" t="t" r="r" b="b"/>
            <a:pathLst>
              <a:path w="23738" h="11477" extrusionOk="0">
                <a:moveTo>
                  <a:pt x="0" y="0"/>
                </a:moveTo>
                <a:lnTo>
                  <a:pt x="0" y="7277"/>
                </a:lnTo>
                <a:cubicBezTo>
                  <a:pt x="3475" y="8436"/>
                  <a:pt x="6937" y="9675"/>
                  <a:pt x="10474" y="10467"/>
                </a:cubicBezTo>
                <a:cubicBezTo>
                  <a:pt x="12599" y="10942"/>
                  <a:pt x="14945" y="11477"/>
                  <a:pt x="17230" y="11477"/>
                </a:cubicBezTo>
                <a:cubicBezTo>
                  <a:pt x="18607" y="11477"/>
                  <a:pt x="19963" y="11282"/>
                  <a:pt x="21233" y="10762"/>
                </a:cubicBezTo>
                <a:cubicBezTo>
                  <a:pt x="22964" y="10052"/>
                  <a:pt x="23737" y="8373"/>
                  <a:pt x="22783" y="6233"/>
                </a:cubicBezTo>
                <a:cubicBezTo>
                  <a:pt x="21854" y="4148"/>
                  <a:pt x="19780" y="3350"/>
                  <a:pt x="18049" y="2892"/>
                </a:cubicBezTo>
                <a:cubicBezTo>
                  <a:pt x="14044" y="1834"/>
                  <a:pt x="9964" y="2398"/>
                  <a:pt x="5923" y="1958"/>
                </a:cubicBezTo>
                <a:cubicBezTo>
                  <a:pt x="3848" y="1734"/>
                  <a:pt x="1868" y="1036"/>
                  <a:pt x="0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/>
          <p:nvPr/>
        </p:nvSpPr>
        <p:spPr>
          <a:xfrm flipH="1">
            <a:off x="-177898" y="3845514"/>
            <a:ext cx="9361814" cy="2217890"/>
          </a:xfrm>
          <a:custGeom>
            <a:avLst/>
            <a:gdLst/>
            <a:ahLst/>
            <a:cxnLst/>
            <a:rect l="l" t="t" r="r" b="b"/>
            <a:pathLst>
              <a:path w="233943" h="55423" extrusionOk="0">
                <a:moveTo>
                  <a:pt x="144772" y="1"/>
                </a:moveTo>
                <a:cubicBezTo>
                  <a:pt x="142102" y="1"/>
                  <a:pt x="139431" y="96"/>
                  <a:pt x="136766" y="286"/>
                </a:cubicBezTo>
                <a:cubicBezTo>
                  <a:pt x="128012" y="909"/>
                  <a:pt x="119276" y="2552"/>
                  <a:pt x="110812" y="5489"/>
                </a:cubicBezTo>
                <a:cubicBezTo>
                  <a:pt x="106624" y="6944"/>
                  <a:pt x="102575" y="8874"/>
                  <a:pt x="98468" y="10653"/>
                </a:cubicBezTo>
                <a:cubicBezTo>
                  <a:pt x="93953" y="12609"/>
                  <a:pt x="89399" y="14424"/>
                  <a:pt x="84794" y="16010"/>
                </a:cubicBezTo>
                <a:cubicBezTo>
                  <a:pt x="74251" y="19642"/>
                  <a:pt x="63428" y="21981"/>
                  <a:pt x="52620" y="21981"/>
                </a:cubicBezTo>
                <a:cubicBezTo>
                  <a:pt x="45059" y="21981"/>
                  <a:pt x="37505" y="20836"/>
                  <a:pt x="30059" y="18189"/>
                </a:cubicBezTo>
                <a:cubicBezTo>
                  <a:pt x="25579" y="16596"/>
                  <a:pt x="21178" y="14667"/>
                  <a:pt x="16828" y="12578"/>
                </a:cubicBezTo>
                <a:cubicBezTo>
                  <a:pt x="12514" y="10509"/>
                  <a:pt x="8272" y="8266"/>
                  <a:pt x="3815" y="6712"/>
                </a:cubicBezTo>
                <a:cubicBezTo>
                  <a:pt x="2549" y="6272"/>
                  <a:pt x="1276" y="5888"/>
                  <a:pt x="0" y="5548"/>
                </a:cubicBezTo>
                <a:lnTo>
                  <a:pt x="0" y="23614"/>
                </a:lnTo>
                <a:cubicBezTo>
                  <a:pt x="12657" y="29572"/>
                  <a:pt x="26166" y="33013"/>
                  <a:pt x="39600" y="33024"/>
                </a:cubicBezTo>
                <a:cubicBezTo>
                  <a:pt x="39625" y="33024"/>
                  <a:pt x="39649" y="33024"/>
                  <a:pt x="39674" y="33024"/>
                </a:cubicBezTo>
                <a:cubicBezTo>
                  <a:pt x="43920" y="33024"/>
                  <a:pt x="48167" y="32654"/>
                  <a:pt x="52367" y="31843"/>
                </a:cubicBezTo>
                <a:cubicBezTo>
                  <a:pt x="54553" y="31420"/>
                  <a:pt x="56709" y="30737"/>
                  <a:pt x="58881" y="30217"/>
                </a:cubicBezTo>
                <a:cubicBezTo>
                  <a:pt x="61539" y="29579"/>
                  <a:pt x="64252" y="29008"/>
                  <a:pt x="66965" y="29005"/>
                </a:cubicBezTo>
                <a:cubicBezTo>
                  <a:pt x="66982" y="29005"/>
                  <a:pt x="66999" y="29005"/>
                  <a:pt x="67017" y="29005"/>
                </a:cubicBezTo>
                <a:cubicBezTo>
                  <a:pt x="68762" y="29005"/>
                  <a:pt x="71102" y="29156"/>
                  <a:pt x="72309" y="31005"/>
                </a:cubicBezTo>
                <a:cubicBezTo>
                  <a:pt x="73261" y="32464"/>
                  <a:pt x="73035" y="34779"/>
                  <a:pt x="72433" y="36381"/>
                </a:cubicBezTo>
                <a:cubicBezTo>
                  <a:pt x="71760" y="38175"/>
                  <a:pt x="70452" y="39418"/>
                  <a:pt x="69067" y="40261"/>
                </a:cubicBezTo>
                <a:cubicBezTo>
                  <a:pt x="65139" y="42655"/>
                  <a:pt x="60371" y="42850"/>
                  <a:pt x="56096" y="42852"/>
                </a:cubicBezTo>
                <a:cubicBezTo>
                  <a:pt x="56089" y="42852"/>
                  <a:pt x="56082" y="42852"/>
                  <a:pt x="56075" y="42852"/>
                </a:cubicBezTo>
                <a:cubicBezTo>
                  <a:pt x="46902" y="42852"/>
                  <a:pt x="37792" y="41022"/>
                  <a:pt x="28834" y="38660"/>
                </a:cubicBezTo>
                <a:cubicBezTo>
                  <a:pt x="19225" y="36125"/>
                  <a:pt x="9684" y="33151"/>
                  <a:pt x="0" y="31087"/>
                </a:cubicBezTo>
                <a:lnTo>
                  <a:pt x="0" y="40459"/>
                </a:lnTo>
                <a:cubicBezTo>
                  <a:pt x="415" y="40687"/>
                  <a:pt x="838" y="40900"/>
                  <a:pt x="1269" y="41094"/>
                </a:cubicBezTo>
                <a:cubicBezTo>
                  <a:pt x="3834" y="42246"/>
                  <a:pt x="6360" y="42550"/>
                  <a:pt x="9049" y="42595"/>
                </a:cubicBezTo>
                <a:cubicBezTo>
                  <a:pt x="11321" y="42632"/>
                  <a:pt x="13601" y="42650"/>
                  <a:pt x="15862" y="42966"/>
                </a:cubicBezTo>
                <a:cubicBezTo>
                  <a:pt x="17766" y="43232"/>
                  <a:pt x="19811" y="43645"/>
                  <a:pt x="21476" y="44925"/>
                </a:cubicBezTo>
                <a:cubicBezTo>
                  <a:pt x="22689" y="45858"/>
                  <a:pt x="23822" y="47631"/>
                  <a:pt x="23620" y="49546"/>
                </a:cubicBezTo>
                <a:cubicBezTo>
                  <a:pt x="23450" y="51198"/>
                  <a:pt x="22153" y="51995"/>
                  <a:pt x="21013" y="52388"/>
                </a:cubicBezTo>
                <a:cubicBezTo>
                  <a:pt x="19769" y="52816"/>
                  <a:pt x="18468" y="52983"/>
                  <a:pt x="17149" y="52983"/>
                </a:cubicBezTo>
                <a:cubicBezTo>
                  <a:pt x="14678" y="52983"/>
                  <a:pt x="12147" y="52396"/>
                  <a:pt x="9822" y="51845"/>
                </a:cubicBezTo>
                <a:cubicBezTo>
                  <a:pt x="6510" y="51059"/>
                  <a:pt x="3259" y="49899"/>
                  <a:pt x="0" y="48810"/>
                </a:cubicBezTo>
                <a:lnTo>
                  <a:pt x="0" y="54602"/>
                </a:lnTo>
                <a:cubicBezTo>
                  <a:pt x="5036" y="55007"/>
                  <a:pt x="10079" y="55225"/>
                  <a:pt x="15119" y="55348"/>
                </a:cubicBezTo>
                <a:cubicBezTo>
                  <a:pt x="17082" y="55396"/>
                  <a:pt x="19048" y="55423"/>
                  <a:pt x="21015" y="55423"/>
                </a:cubicBezTo>
                <a:cubicBezTo>
                  <a:pt x="29997" y="55423"/>
                  <a:pt x="38994" y="54866"/>
                  <a:pt x="47880" y="53219"/>
                </a:cubicBezTo>
                <a:cubicBezTo>
                  <a:pt x="52943" y="52282"/>
                  <a:pt x="58028" y="51048"/>
                  <a:pt x="62912" y="49101"/>
                </a:cubicBezTo>
                <a:cubicBezTo>
                  <a:pt x="67581" y="47240"/>
                  <a:pt x="72025" y="44594"/>
                  <a:pt x="76326" y="41657"/>
                </a:cubicBezTo>
                <a:cubicBezTo>
                  <a:pt x="84683" y="35949"/>
                  <a:pt x="92557" y="29085"/>
                  <a:pt x="101261" y="24207"/>
                </a:cubicBezTo>
                <a:cubicBezTo>
                  <a:pt x="110109" y="19249"/>
                  <a:pt x="119692" y="17446"/>
                  <a:pt x="129288" y="16670"/>
                </a:cubicBezTo>
                <a:cubicBezTo>
                  <a:pt x="132649" y="16399"/>
                  <a:pt x="136013" y="16271"/>
                  <a:pt x="139377" y="16271"/>
                </a:cubicBezTo>
                <a:cubicBezTo>
                  <a:pt x="157478" y="16271"/>
                  <a:pt x="175585" y="19963"/>
                  <a:pt x="193212" y="24804"/>
                </a:cubicBezTo>
                <a:cubicBezTo>
                  <a:pt x="203630" y="27665"/>
                  <a:pt x="214279" y="30372"/>
                  <a:pt x="224304" y="35040"/>
                </a:cubicBezTo>
                <a:cubicBezTo>
                  <a:pt x="227597" y="36575"/>
                  <a:pt x="230795" y="38437"/>
                  <a:pt x="233942" y="40411"/>
                </a:cubicBezTo>
                <a:lnTo>
                  <a:pt x="233942" y="31703"/>
                </a:lnTo>
                <a:cubicBezTo>
                  <a:pt x="228231" y="27859"/>
                  <a:pt x="222155" y="24807"/>
                  <a:pt x="216214" y="21705"/>
                </a:cubicBezTo>
                <a:cubicBezTo>
                  <a:pt x="207456" y="17134"/>
                  <a:pt x="198525" y="13002"/>
                  <a:pt x="189487" y="9410"/>
                </a:cubicBezTo>
                <a:cubicBezTo>
                  <a:pt x="180687" y="5912"/>
                  <a:pt x="171778" y="2926"/>
                  <a:pt x="162615" y="1437"/>
                </a:cubicBezTo>
                <a:cubicBezTo>
                  <a:pt x="156702" y="476"/>
                  <a:pt x="150736" y="1"/>
                  <a:pt x="144772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"/>
          <p:cNvSpPr/>
          <p:nvPr/>
        </p:nvSpPr>
        <p:spPr>
          <a:xfrm flipH="1">
            <a:off x="-177871" y="4760126"/>
            <a:ext cx="4960169" cy="2176352"/>
          </a:xfrm>
          <a:custGeom>
            <a:avLst/>
            <a:gdLst/>
            <a:ahLst/>
            <a:cxnLst/>
            <a:rect l="l" t="t" r="r" b="b"/>
            <a:pathLst>
              <a:path w="123950" h="54385" extrusionOk="0">
                <a:moveTo>
                  <a:pt x="25687" y="0"/>
                </a:moveTo>
                <a:cubicBezTo>
                  <a:pt x="25613" y="0"/>
                  <a:pt x="25540" y="0"/>
                  <a:pt x="25467" y="0"/>
                </a:cubicBezTo>
                <a:cubicBezTo>
                  <a:pt x="22189" y="8"/>
                  <a:pt x="18895" y="286"/>
                  <a:pt x="15653" y="893"/>
                </a:cubicBezTo>
                <a:cubicBezTo>
                  <a:pt x="12106" y="1558"/>
                  <a:pt x="8455" y="2579"/>
                  <a:pt x="5276" y="4757"/>
                </a:cubicBezTo>
                <a:cubicBezTo>
                  <a:pt x="2358" y="6754"/>
                  <a:pt x="1" y="10011"/>
                  <a:pt x="133" y="14446"/>
                </a:cubicBezTo>
                <a:cubicBezTo>
                  <a:pt x="289" y="19675"/>
                  <a:pt x="3866" y="23250"/>
                  <a:pt x="7286" y="25363"/>
                </a:cubicBezTo>
                <a:cubicBezTo>
                  <a:pt x="11223" y="27796"/>
                  <a:pt x="15408" y="28684"/>
                  <a:pt x="19651" y="28684"/>
                </a:cubicBezTo>
                <a:cubicBezTo>
                  <a:pt x="25154" y="28684"/>
                  <a:pt x="30756" y="27191"/>
                  <a:pt x="36046" y="25632"/>
                </a:cubicBezTo>
                <a:cubicBezTo>
                  <a:pt x="41465" y="24035"/>
                  <a:pt x="46862" y="22167"/>
                  <a:pt x="52380" y="21177"/>
                </a:cubicBezTo>
                <a:cubicBezTo>
                  <a:pt x="56587" y="20424"/>
                  <a:pt x="60828" y="20023"/>
                  <a:pt x="65073" y="20023"/>
                </a:cubicBezTo>
                <a:cubicBezTo>
                  <a:pt x="66363" y="20023"/>
                  <a:pt x="67654" y="20060"/>
                  <a:pt x="68944" y="20135"/>
                </a:cubicBezTo>
                <a:cubicBezTo>
                  <a:pt x="79965" y="20783"/>
                  <a:pt x="90870" y="24103"/>
                  <a:pt x="100937" y="29809"/>
                </a:cubicBezTo>
                <a:cubicBezTo>
                  <a:pt x="105755" y="32540"/>
                  <a:pt x="110519" y="35684"/>
                  <a:pt x="114557" y="40038"/>
                </a:cubicBezTo>
                <a:cubicBezTo>
                  <a:pt x="118056" y="43811"/>
                  <a:pt x="120978" y="48359"/>
                  <a:pt x="123419" y="53277"/>
                </a:cubicBezTo>
                <a:cubicBezTo>
                  <a:pt x="123600" y="53644"/>
                  <a:pt x="123773" y="54016"/>
                  <a:pt x="123950" y="54384"/>
                </a:cubicBezTo>
                <a:lnTo>
                  <a:pt x="123950" y="30590"/>
                </a:lnTo>
                <a:cubicBezTo>
                  <a:pt x="115011" y="23740"/>
                  <a:pt x="104675" y="20070"/>
                  <a:pt x="94699" y="16430"/>
                </a:cubicBezTo>
                <a:cubicBezTo>
                  <a:pt x="83278" y="12265"/>
                  <a:pt x="71945" y="7950"/>
                  <a:pt x="60279" y="4996"/>
                </a:cubicBezTo>
                <a:cubicBezTo>
                  <a:pt x="48938" y="2125"/>
                  <a:pt x="37275" y="0"/>
                  <a:pt x="25687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"/>
          <p:cNvSpPr/>
          <p:nvPr/>
        </p:nvSpPr>
        <p:spPr>
          <a:xfrm flipH="1">
            <a:off x="4604554" y="5541999"/>
            <a:ext cx="4579363" cy="1972262"/>
          </a:xfrm>
          <a:custGeom>
            <a:avLst/>
            <a:gdLst/>
            <a:ahLst/>
            <a:cxnLst/>
            <a:rect l="l" t="t" r="r" b="b"/>
            <a:pathLst>
              <a:path w="114434" h="49285" extrusionOk="0">
                <a:moveTo>
                  <a:pt x="97111" y="0"/>
                </a:moveTo>
                <a:cubicBezTo>
                  <a:pt x="92375" y="0"/>
                  <a:pt x="88229" y="4066"/>
                  <a:pt x="85079" y="8725"/>
                </a:cubicBezTo>
                <a:cubicBezTo>
                  <a:pt x="81036" y="14698"/>
                  <a:pt x="78056" y="22263"/>
                  <a:pt x="72346" y="26006"/>
                </a:cubicBezTo>
                <a:cubicBezTo>
                  <a:pt x="69011" y="28192"/>
                  <a:pt x="65286" y="29191"/>
                  <a:pt x="61597" y="29874"/>
                </a:cubicBezTo>
                <a:cubicBezTo>
                  <a:pt x="57172" y="30696"/>
                  <a:pt x="52733" y="31343"/>
                  <a:pt x="48270" y="31736"/>
                </a:cubicBezTo>
                <a:cubicBezTo>
                  <a:pt x="43819" y="32127"/>
                  <a:pt x="39334" y="32342"/>
                  <a:pt x="34849" y="32342"/>
                </a:cubicBezTo>
                <a:cubicBezTo>
                  <a:pt x="29827" y="32342"/>
                  <a:pt x="24804" y="32073"/>
                  <a:pt x="19828" y="31484"/>
                </a:cubicBezTo>
                <a:cubicBezTo>
                  <a:pt x="13156" y="30694"/>
                  <a:pt x="6527" y="29288"/>
                  <a:pt x="0" y="27342"/>
                </a:cubicBezTo>
                <a:lnTo>
                  <a:pt x="0" y="45284"/>
                </a:lnTo>
                <a:cubicBezTo>
                  <a:pt x="0" y="47494"/>
                  <a:pt x="1415" y="49285"/>
                  <a:pt x="3161" y="49285"/>
                </a:cubicBezTo>
                <a:lnTo>
                  <a:pt x="54554" y="49285"/>
                </a:lnTo>
                <a:cubicBezTo>
                  <a:pt x="57524" y="43691"/>
                  <a:pt x="61460" y="38933"/>
                  <a:pt x="66165" y="35699"/>
                </a:cubicBezTo>
                <a:cubicBezTo>
                  <a:pt x="74007" y="30307"/>
                  <a:pt x="82814" y="29860"/>
                  <a:pt x="91444" y="28199"/>
                </a:cubicBezTo>
                <a:cubicBezTo>
                  <a:pt x="94850" y="27544"/>
                  <a:pt x="98284" y="26656"/>
                  <a:pt x="101576" y="25345"/>
                </a:cubicBezTo>
                <a:cubicBezTo>
                  <a:pt x="104402" y="24220"/>
                  <a:pt x="107468" y="22637"/>
                  <a:pt x="109397" y="19658"/>
                </a:cubicBezTo>
                <a:cubicBezTo>
                  <a:pt x="114434" y="11884"/>
                  <a:pt x="106261" y="3395"/>
                  <a:pt x="100927" y="890"/>
                </a:cubicBezTo>
                <a:cubicBezTo>
                  <a:pt x="99620" y="276"/>
                  <a:pt x="98345" y="0"/>
                  <a:pt x="9711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"/>
          <p:cNvSpPr/>
          <p:nvPr/>
        </p:nvSpPr>
        <p:spPr>
          <a:xfrm flipH="1">
            <a:off x="2000741" y="6801847"/>
            <a:ext cx="4319449" cy="712432"/>
          </a:xfrm>
          <a:custGeom>
            <a:avLst/>
            <a:gdLst/>
            <a:ahLst/>
            <a:cxnLst/>
            <a:rect l="l" t="t" r="r" b="b"/>
            <a:pathLst>
              <a:path w="107939" h="17803" extrusionOk="0">
                <a:moveTo>
                  <a:pt x="27543" y="0"/>
                </a:moveTo>
                <a:cubicBezTo>
                  <a:pt x="27240" y="0"/>
                  <a:pt x="26937" y="6"/>
                  <a:pt x="26634" y="18"/>
                </a:cubicBezTo>
                <a:cubicBezTo>
                  <a:pt x="24027" y="121"/>
                  <a:pt x="21392" y="745"/>
                  <a:pt x="19094" y="2364"/>
                </a:cubicBezTo>
                <a:cubicBezTo>
                  <a:pt x="18481" y="2797"/>
                  <a:pt x="16577" y="4050"/>
                  <a:pt x="17537" y="5118"/>
                </a:cubicBezTo>
                <a:cubicBezTo>
                  <a:pt x="18117" y="5762"/>
                  <a:pt x="19161" y="5928"/>
                  <a:pt x="19890" y="6091"/>
                </a:cubicBezTo>
                <a:cubicBezTo>
                  <a:pt x="23855" y="6979"/>
                  <a:pt x="27949" y="6569"/>
                  <a:pt x="31949" y="6998"/>
                </a:cubicBezTo>
                <a:cubicBezTo>
                  <a:pt x="35180" y="7344"/>
                  <a:pt x="39652" y="7834"/>
                  <a:pt x="41798" y="11379"/>
                </a:cubicBezTo>
                <a:cubicBezTo>
                  <a:pt x="41873" y="11504"/>
                  <a:pt x="41874" y="11697"/>
                  <a:pt x="41748" y="11777"/>
                </a:cubicBezTo>
                <a:cubicBezTo>
                  <a:pt x="40684" y="12461"/>
                  <a:pt x="39488" y="12703"/>
                  <a:pt x="38262" y="12703"/>
                </a:cubicBezTo>
                <a:cubicBezTo>
                  <a:pt x="36542" y="12703"/>
                  <a:pt x="34763" y="12227"/>
                  <a:pt x="33207" y="11823"/>
                </a:cubicBezTo>
                <a:cubicBezTo>
                  <a:pt x="31601" y="11407"/>
                  <a:pt x="30013" y="10894"/>
                  <a:pt x="28412" y="10466"/>
                </a:cubicBezTo>
                <a:cubicBezTo>
                  <a:pt x="26593" y="9980"/>
                  <a:pt x="24742" y="9711"/>
                  <a:pt x="22919" y="9248"/>
                </a:cubicBezTo>
                <a:cubicBezTo>
                  <a:pt x="18811" y="8207"/>
                  <a:pt x="14751" y="6811"/>
                  <a:pt x="10581" y="6185"/>
                </a:cubicBezTo>
                <a:cubicBezTo>
                  <a:pt x="9499" y="6023"/>
                  <a:pt x="8286" y="5852"/>
                  <a:pt x="7075" y="5852"/>
                </a:cubicBezTo>
                <a:cubicBezTo>
                  <a:pt x="5505" y="5852"/>
                  <a:pt x="3938" y="6139"/>
                  <a:pt x="2667" y="7101"/>
                </a:cubicBezTo>
                <a:cubicBezTo>
                  <a:pt x="702" y="8588"/>
                  <a:pt x="1" y="12230"/>
                  <a:pt x="827" y="14868"/>
                </a:cubicBezTo>
                <a:cubicBezTo>
                  <a:pt x="1191" y="16035"/>
                  <a:pt x="1835" y="16995"/>
                  <a:pt x="2588" y="17803"/>
                </a:cubicBezTo>
                <a:lnTo>
                  <a:pt x="107349" y="17803"/>
                </a:lnTo>
                <a:cubicBezTo>
                  <a:pt x="107939" y="14229"/>
                  <a:pt x="104542" y="9947"/>
                  <a:pt x="102361" y="8404"/>
                </a:cubicBezTo>
                <a:cubicBezTo>
                  <a:pt x="99751" y="6560"/>
                  <a:pt x="96718" y="5974"/>
                  <a:pt x="93716" y="5974"/>
                </a:cubicBezTo>
                <a:cubicBezTo>
                  <a:pt x="92496" y="5974"/>
                  <a:pt x="91282" y="6070"/>
                  <a:pt x="90103" y="6219"/>
                </a:cubicBezTo>
                <a:cubicBezTo>
                  <a:pt x="87978" y="6486"/>
                  <a:pt x="85895" y="7048"/>
                  <a:pt x="83786" y="7444"/>
                </a:cubicBezTo>
                <a:cubicBezTo>
                  <a:pt x="81051" y="7961"/>
                  <a:pt x="78295" y="8278"/>
                  <a:pt x="75534" y="8442"/>
                </a:cubicBezTo>
                <a:cubicBezTo>
                  <a:pt x="74026" y="8532"/>
                  <a:pt x="72516" y="8576"/>
                  <a:pt x="71005" y="8576"/>
                </a:cubicBezTo>
                <a:cubicBezTo>
                  <a:pt x="66567" y="8576"/>
                  <a:pt x="62125" y="8194"/>
                  <a:pt x="57730" y="7447"/>
                </a:cubicBezTo>
                <a:cubicBezTo>
                  <a:pt x="52546" y="6565"/>
                  <a:pt x="47524" y="4962"/>
                  <a:pt x="42478" y="3264"/>
                </a:cubicBezTo>
                <a:cubicBezTo>
                  <a:pt x="37619" y="1632"/>
                  <a:pt x="32605" y="0"/>
                  <a:pt x="27543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"/>
          <p:cNvSpPr/>
          <p:nvPr/>
        </p:nvSpPr>
        <p:spPr>
          <a:xfrm flipH="1">
            <a:off x="387612" y="6797685"/>
            <a:ext cx="658408" cy="716833"/>
          </a:xfrm>
          <a:custGeom>
            <a:avLst/>
            <a:gdLst/>
            <a:ahLst/>
            <a:cxnLst/>
            <a:rect l="l" t="t" r="r" b="b"/>
            <a:pathLst>
              <a:path w="16453" h="17913" extrusionOk="0">
                <a:moveTo>
                  <a:pt x="3031" y="0"/>
                </a:moveTo>
                <a:cubicBezTo>
                  <a:pt x="3004" y="0"/>
                  <a:pt x="2977" y="1"/>
                  <a:pt x="2950" y="2"/>
                </a:cubicBezTo>
                <a:cubicBezTo>
                  <a:pt x="1" y="132"/>
                  <a:pt x="2474" y="3624"/>
                  <a:pt x="3374" y="4819"/>
                </a:cubicBezTo>
                <a:cubicBezTo>
                  <a:pt x="5353" y="7446"/>
                  <a:pt x="8065" y="13097"/>
                  <a:pt x="8485" y="17912"/>
                </a:cubicBezTo>
                <a:lnTo>
                  <a:pt x="16452" y="17912"/>
                </a:lnTo>
                <a:cubicBezTo>
                  <a:pt x="15488" y="16742"/>
                  <a:pt x="14559" y="15523"/>
                  <a:pt x="13682" y="14232"/>
                </a:cubicBezTo>
                <a:cubicBezTo>
                  <a:pt x="11356" y="10805"/>
                  <a:pt x="9597" y="6836"/>
                  <a:pt x="7171" y="3507"/>
                </a:cubicBezTo>
                <a:cubicBezTo>
                  <a:pt x="6176" y="2144"/>
                  <a:pt x="4651" y="0"/>
                  <a:pt x="303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"/>
          <p:cNvSpPr/>
          <p:nvPr/>
        </p:nvSpPr>
        <p:spPr>
          <a:xfrm flipH="1">
            <a:off x="-177798" y="5967071"/>
            <a:ext cx="4326332" cy="1547277"/>
          </a:xfrm>
          <a:custGeom>
            <a:avLst/>
            <a:gdLst/>
            <a:ahLst/>
            <a:cxnLst/>
            <a:rect l="l" t="t" r="r" b="b"/>
            <a:pathLst>
              <a:path w="108111" h="38665" extrusionOk="0">
                <a:moveTo>
                  <a:pt x="45814" y="1"/>
                </a:moveTo>
                <a:cubicBezTo>
                  <a:pt x="35137" y="1"/>
                  <a:pt x="24388" y="2076"/>
                  <a:pt x="14090" y="5571"/>
                </a:cubicBezTo>
                <a:cubicBezTo>
                  <a:pt x="10624" y="6748"/>
                  <a:pt x="7061" y="8059"/>
                  <a:pt x="3946" y="10366"/>
                </a:cubicBezTo>
                <a:cubicBezTo>
                  <a:pt x="2615" y="11352"/>
                  <a:pt x="1078" y="12695"/>
                  <a:pt x="565" y="14641"/>
                </a:cubicBezTo>
                <a:cubicBezTo>
                  <a:pt x="1" y="16782"/>
                  <a:pt x="1151" y="18845"/>
                  <a:pt x="2414" y="20142"/>
                </a:cubicBezTo>
                <a:cubicBezTo>
                  <a:pt x="4524" y="22313"/>
                  <a:pt x="7328" y="22930"/>
                  <a:pt x="10110" y="22930"/>
                </a:cubicBezTo>
                <a:cubicBezTo>
                  <a:pt x="11691" y="22930"/>
                  <a:pt x="13266" y="22730"/>
                  <a:pt x="14702" y="22504"/>
                </a:cubicBezTo>
                <a:cubicBezTo>
                  <a:pt x="19304" y="21780"/>
                  <a:pt x="23791" y="20252"/>
                  <a:pt x="28307" y="18979"/>
                </a:cubicBezTo>
                <a:cubicBezTo>
                  <a:pt x="31469" y="18088"/>
                  <a:pt x="34583" y="17727"/>
                  <a:pt x="37812" y="17553"/>
                </a:cubicBezTo>
                <a:cubicBezTo>
                  <a:pt x="39567" y="17460"/>
                  <a:pt x="41324" y="17409"/>
                  <a:pt x="43081" y="17409"/>
                </a:cubicBezTo>
                <a:cubicBezTo>
                  <a:pt x="45289" y="17409"/>
                  <a:pt x="47497" y="17490"/>
                  <a:pt x="49701" y="17670"/>
                </a:cubicBezTo>
                <a:cubicBezTo>
                  <a:pt x="53900" y="18013"/>
                  <a:pt x="58120" y="18692"/>
                  <a:pt x="62182" y="20121"/>
                </a:cubicBezTo>
                <a:cubicBezTo>
                  <a:pt x="65643" y="21338"/>
                  <a:pt x="69140" y="23140"/>
                  <a:pt x="71836" y="26229"/>
                </a:cubicBezTo>
                <a:cubicBezTo>
                  <a:pt x="74556" y="29344"/>
                  <a:pt x="76197" y="34210"/>
                  <a:pt x="75759" y="38664"/>
                </a:cubicBezTo>
                <a:lnTo>
                  <a:pt x="85535" y="38664"/>
                </a:lnTo>
                <a:cubicBezTo>
                  <a:pt x="85296" y="35981"/>
                  <a:pt x="84353" y="33119"/>
                  <a:pt x="83500" y="31067"/>
                </a:cubicBezTo>
                <a:cubicBezTo>
                  <a:pt x="82723" y="29197"/>
                  <a:pt x="81831" y="27538"/>
                  <a:pt x="80681" y="26012"/>
                </a:cubicBezTo>
                <a:cubicBezTo>
                  <a:pt x="79935" y="25023"/>
                  <a:pt x="78306" y="23246"/>
                  <a:pt x="78633" y="21650"/>
                </a:cubicBezTo>
                <a:cubicBezTo>
                  <a:pt x="78840" y="20643"/>
                  <a:pt x="79649" y="20281"/>
                  <a:pt x="80449" y="20281"/>
                </a:cubicBezTo>
                <a:cubicBezTo>
                  <a:pt x="80893" y="20281"/>
                  <a:pt x="81334" y="20392"/>
                  <a:pt x="81670" y="20567"/>
                </a:cubicBezTo>
                <a:cubicBezTo>
                  <a:pt x="83214" y="21372"/>
                  <a:pt x="84460" y="23111"/>
                  <a:pt x="85532" y="24674"/>
                </a:cubicBezTo>
                <a:cubicBezTo>
                  <a:pt x="88081" y="28395"/>
                  <a:pt x="90008" y="32694"/>
                  <a:pt x="92680" y="36288"/>
                </a:cubicBezTo>
                <a:cubicBezTo>
                  <a:pt x="93289" y="37105"/>
                  <a:pt x="93919" y="37895"/>
                  <a:pt x="94562" y="38663"/>
                </a:cubicBezTo>
                <a:lnTo>
                  <a:pt x="104952" y="38663"/>
                </a:lnTo>
                <a:cubicBezTo>
                  <a:pt x="106677" y="38663"/>
                  <a:pt x="108077" y="36912"/>
                  <a:pt x="108110" y="34738"/>
                </a:cubicBezTo>
                <a:cubicBezTo>
                  <a:pt x="104684" y="32047"/>
                  <a:pt x="101346" y="29175"/>
                  <a:pt x="98018" y="26250"/>
                </a:cubicBezTo>
                <a:cubicBezTo>
                  <a:pt x="92264" y="21194"/>
                  <a:pt x="86645" y="15791"/>
                  <a:pt x="80705" y="11085"/>
                </a:cubicBezTo>
                <a:cubicBezTo>
                  <a:pt x="70628" y="3099"/>
                  <a:pt x="58598" y="156"/>
                  <a:pt x="46845" y="7"/>
                </a:cubicBezTo>
                <a:cubicBezTo>
                  <a:pt x="46501" y="3"/>
                  <a:pt x="46158" y="1"/>
                  <a:pt x="45814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"/>
          <p:cNvSpPr/>
          <p:nvPr/>
        </p:nvSpPr>
        <p:spPr>
          <a:xfrm flipH="1">
            <a:off x="-317781" y="-68598"/>
            <a:ext cx="4335896" cy="796099"/>
          </a:xfrm>
          <a:custGeom>
            <a:avLst/>
            <a:gdLst/>
            <a:ahLst/>
            <a:cxnLst/>
            <a:rect l="l" t="t" r="r" b="b"/>
            <a:pathLst>
              <a:path w="108350" h="27758" extrusionOk="0">
                <a:moveTo>
                  <a:pt x="51648" y="1"/>
                </a:moveTo>
                <a:cubicBezTo>
                  <a:pt x="50846" y="407"/>
                  <a:pt x="50018" y="729"/>
                  <a:pt x="49203" y="1014"/>
                </a:cubicBezTo>
                <a:cubicBezTo>
                  <a:pt x="42065" y="3506"/>
                  <a:pt x="34586" y="3501"/>
                  <a:pt x="27241" y="3584"/>
                </a:cubicBezTo>
                <a:cubicBezTo>
                  <a:pt x="20757" y="3656"/>
                  <a:pt x="14163" y="3777"/>
                  <a:pt x="7797" y="5515"/>
                </a:cubicBezTo>
                <a:cubicBezTo>
                  <a:pt x="5715" y="6083"/>
                  <a:pt x="3438" y="6902"/>
                  <a:pt x="1858" y="8814"/>
                </a:cubicBezTo>
                <a:cubicBezTo>
                  <a:pt x="0" y="11058"/>
                  <a:pt x="83" y="14195"/>
                  <a:pt x="776" y="17107"/>
                </a:cubicBezTo>
                <a:cubicBezTo>
                  <a:pt x="2438" y="24097"/>
                  <a:pt x="7861" y="27758"/>
                  <a:pt x="13371" y="27758"/>
                </a:cubicBezTo>
                <a:cubicBezTo>
                  <a:pt x="13681" y="27758"/>
                  <a:pt x="13992" y="27746"/>
                  <a:pt x="14303" y="27723"/>
                </a:cubicBezTo>
                <a:cubicBezTo>
                  <a:pt x="20922" y="27226"/>
                  <a:pt x="26485" y="22282"/>
                  <a:pt x="32673" y="19847"/>
                </a:cubicBezTo>
                <a:cubicBezTo>
                  <a:pt x="36195" y="18461"/>
                  <a:pt x="39879" y="17578"/>
                  <a:pt x="43501" y="16728"/>
                </a:cubicBezTo>
                <a:cubicBezTo>
                  <a:pt x="47244" y="15849"/>
                  <a:pt x="51012" y="15131"/>
                  <a:pt x="54789" y="14515"/>
                </a:cubicBezTo>
                <a:cubicBezTo>
                  <a:pt x="62223" y="13302"/>
                  <a:pt x="69695" y="12486"/>
                  <a:pt x="77160" y="11610"/>
                </a:cubicBezTo>
                <a:cubicBezTo>
                  <a:pt x="86796" y="10479"/>
                  <a:pt x="96503" y="9420"/>
                  <a:pt x="106195" y="9420"/>
                </a:cubicBezTo>
                <a:cubicBezTo>
                  <a:pt x="106913" y="9420"/>
                  <a:pt x="107630" y="9426"/>
                  <a:pt x="108348" y="9438"/>
                </a:cubicBezTo>
                <a:lnTo>
                  <a:pt x="108348" y="4002"/>
                </a:lnTo>
                <a:cubicBezTo>
                  <a:pt x="108350" y="1793"/>
                  <a:pt x="106935" y="1"/>
                  <a:pt x="105190" y="1"/>
                </a:cubicBezTo>
                <a:lnTo>
                  <a:pt x="90762" y="1"/>
                </a:lnTo>
                <a:cubicBezTo>
                  <a:pt x="89703" y="1934"/>
                  <a:pt x="88395" y="3470"/>
                  <a:pt x="86599" y="4557"/>
                </a:cubicBezTo>
                <a:cubicBezTo>
                  <a:pt x="83877" y="6208"/>
                  <a:pt x="80880" y="7099"/>
                  <a:pt x="77918" y="7745"/>
                </a:cubicBezTo>
                <a:cubicBezTo>
                  <a:pt x="74349" y="8524"/>
                  <a:pt x="70756" y="9202"/>
                  <a:pt x="67162" y="9801"/>
                </a:cubicBezTo>
                <a:cubicBezTo>
                  <a:pt x="59627" y="11058"/>
                  <a:pt x="52047" y="11784"/>
                  <a:pt x="44534" y="13253"/>
                </a:cubicBezTo>
                <a:cubicBezTo>
                  <a:pt x="40916" y="13963"/>
                  <a:pt x="37300" y="14822"/>
                  <a:pt x="33793" y="16179"/>
                </a:cubicBezTo>
                <a:cubicBezTo>
                  <a:pt x="31120" y="17214"/>
                  <a:pt x="28648" y="18964"/>
                  <a:pt x="26050" y="20259"/>
                </a:cubicBezTo>
                <a:cubicBezTo>
                  <a:pt x="24092" y="21236"/>
                  <a:pt x="21957" y="22126"/>
                  <a:pt x="19819" y="22126"/>
                </a:cubicBezTo>
                <a:cubicBezTo>
                  <a:pt x="19398" y="22126"/>
                  <a:pt x="18976" y="22091"/>
                  <a:pt x="18556" y="22016"/>
                </a:cubicBezTo>
                <a:cubicBezTo>
                  <a:pt x="16742" y="21690"/>
                  <a:pt x="14667" y="20360"/>
                  <a:pt x="13727" y="18271"/>
                </a:cubicBezTo>
                <a:cubicBezTo>
                  <a:pt x="12111" y="14673"/>
                  <a:pt x="16343" y="12032"/>
                  <a:pt x="18335" y="10924"/>
                </a:cubicBezTo>
                <a:cubicBezTo>
                  <a:pt x="29038" y="4972"/>
                  <a:pt x="41116" y="7214"/>
                  <a:pt x="52462" y="6363"/>
                </a:cubicBezTo>
                <a:cubicBezTo>
                  <a:pt x="56489" y="6062"/>
                  <a:pt x="60477" y="5377"/>
                  <a:pt x="64377" y="4066"/>
                </a:cubicBezTo>
                <a:cubicBezTo>
                  <a:pt x="66858" y="3233"/>
                  <a:pt x="69388" y="2647"/>
                  <a:pt x="71900" y="1973"/>
                </a:cubicBezTo>
                <a:cubicBezTo>
                  <a:pt x="74066" y="1391"/>
                  <a:pt x="76235" y="775"/>
                  <a:pt x="78366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"/>
          <p:cNvSpPr/>
          <p:nvPr/>
        </p:nvSpPr>
        <p:spPr>
          <a:xfrm flipH="1">
            <a:off x="5196012" y="320365"/>
            <a:ext cx="3996027" cy="864218"/>
          </a:xfrm>
          <a:custGeom>
            <a:avLst/>
            <a:gdLst/>
            <a:ahLst/>
            <a:cxnLst/>
            <a:rect l="l" t="t" r="r" b="b"/>
            <a:pathLst>
              <a:path w="99857" h="21596" extrusionOk="0">
                <a:moveTo>
                  <a:pt x="65198" y="399"/>
                </a:moveTo>
                <a:cubicBezTo>
                  <a:pt x="72321" y="399"/>
                  <a:pt x="79621" y="1791"/>
                  <a:pt x="86922" y="4550"/>
                </a:cubicBezTo>
                <a:cubicBezTo>
                  <a:pt x="89575" y="5554"/>
                  <a:pt x="92653" y="6864"/>
                  <a:pt x="95348" y="8979"/>
                </a:cubicBezTo>
                <a:cubicBezTo>
                  <a:pt x="98235" y="11247"/>
                  <a:pt x="99428" y="13677"/>
                  <a:pt x="98898" y="16206"/>
                </a:cubicBezTo>
                <a:cubicBezTo>
                  <a:pt x="98311" y="18994"/>
                  <a:pt x="95759" y="19972"/>
                  <a:pt x="93599" y="20511"/>
                </a:cubicBezTo>
                <a:cubicBezTo>
                  <a:pt x="91491" y="21039"/>
                  <a:pt x="89309" y="21193"/>
                  <a:pt x="87246" y="21193"/>
                </a:cubicBezTo>
                <a:cubicBezTo>
                  <a:pt x="86217" y="21193"/>
                  <a:pt x="85218" y="21155"/>
                  <a:pt x="84273" y="21106"/>
                </a:cubicBezTo>
                <a:cubicBezTo>
                  <a:pt x="78503" y="20800"/>
                  <a:pt x="72921" y="19852"/>
                  <a:pt x="67683" y="18295"/>
                </a:cubicBezTo>
                <a:cubicBezTo>
                  <a:pt x="64541" y="17362"/>
                  <a:pt x="61400" y="16083"/>
                  <a:pt x="58362" y="14847"/>
                </a:cubicBezTo>
                <a:cubicBezTo>
                  <a:pt x="53266" y="12773"/>
                  <a:pt x="47995" y="10628"/>
                  <a:pt x="42530" y="10025"/>
                </a:cubicBezTo>
                <a:cubicBezTo>
                  <a:pt x="41682" y="9932"/>
                  <a:pt x="40859" y="9885"/>
                  <a:pt x="40058" y="9885"/>
                </a:cubicBezTo>
                <a:cubicBezTo>
                  <a:pt x="36646" y="9885"/>
                  <a:pt x="33636" y="10728"/>
                  <a:pt x="31087" y="12400"/>
                </a:cubicBezTo>
                <a:cubicBezTo>
                  <a:pt x="26728" y="15269"/>
                  <a:pt x="22197" y="17122"/>
                  <a:pt x="17235" y="18071"/>
                </a:cubicBezTo>
                <a:cubicBezTo>
                  <a:pt x="13172" y="18848"/>
                  <a:pt x="9086" y="19070"/>
                  <a:pt x="5424" y="19070"/>
                </a:cubicBezTo>
                <a:cubicBezTo>
                  <a:pt x="3631" y="19070"/>
                  <a:pt x="1941" y="19017"/>
                  <a:pt x="403" y="18949"/>
                </a:cubicBezTo>
                <a:lnTo>
                  <a:pt x="403" y="11532"/>
                </a:lnTo>
                <a:cubicBezTo>
                  <a:pt x="2361" y="12661"/>
                  <a:pt x="4594" y="13456"/>
                  <a:pt x="7045" y="13900"/>
                </a:cubicBezTo>
                <a:cubicBezTo>
                  <a:pt x="8672" y="14195"/>
                  <a:pt x="10356" y="14343"/>
                  <a:pt x="12121" y="14343"/>
                </a:cubicBezTo>
                <a:cubicBezTo>
                  <a:pt x="13968" y="14343"/>
                  <a:pt x="15904" y="14181"/>
                  <a:pt x="17957" y="13858"/>
                </a:cubicBezTo>
                <a:cubicBezTo>
                  <a:pt x="23076" y="13055"/>
                  <a:pt x="27790" y="10978"/>
                  <a:pt x="32121" y="8853"/>
                </a:cubicBezTo>
                <a:lnTo>
                  <a:pt x="32595" y="8620"/>
                </a:lnTo>
                <a:cubicBezTo>
                  <a:pt x="37243" y="6337"/>
                  <a:pt x="42049" y="3980"/>
                  <a:pt x="47066" y="2784"/>
                </a:cubicBezTo>
                <a:cubicBezTo>
                  <a:pt x="53031" y="1361"/>
                  <a:pt x="58397" y="590"/>
                  <a:pt x="63469" y="426"/>
                </a:cubicBezTo>
                <a:cubicBezTo>
                  <a:pt x="64044" y="408"/>
                  <a:pt x="64620" y="399"/>
                  <a:pt x="65198" y="399"/>
                </a:cubicBezTo>
                <a:close/>
                <a:moveTo>
                  <a:pt x="65203" y="1"/>
                </a:moveTo>
                <a:cubicBezTo>
                  <a:pt x="64619" y="1"/>
                  <a:pt x="64036" y="10"/>
                  <a:pt x="63455" y="29"/>
                </a:cubicBezTo>
                <a:cubicBezTo>
                  <a:pt x="58355" y="192"/>
                  <a:pt x="52963" y="968"/>
                  <a:pt x="46970" y="2396"/>
                </a:cubicBezTo>
                <a:cubicBezTo>
                  <a:pt x="41911" y="3604"/>
                  <a:pt x="37084" y="5971"/>
                  <a:pt x="32416" y="8263"/>
                </a:cubicBezTo>
                <a:lnTo>
                  <a:pt x="31942" y="8496"/>
                </a:lnTo>
                <a:cubicBezTo>
                  <a:pt x="27640" y="10606"/>
                  <a:pt x="22957" y="12670"/>
                  <a:pt x="17892" y="13466"/>
                </a:cubicBezTo>
                <a:cubicBezTo>
                  <a:pt x="15860" y="13785"/>
                  <a:pt x="13946" y="13945"/>
                  <a:pt x="12120" y="13945"/>
                </a:cubicBezTo>
                <a:cubicBezTo>
                  <a:pt x="10379" y="13945"/>
                  <a:pt x="8719" y="13799"/>
                  <a:pt x="7116" y="13508"/>
                </a:cubicBezTo>
                <a:cubicBezTo>
                  <a:pt x="4584" y="13050"/>
                  <a:pt x="2294" y="12211"/>
                  <a:pt x="305" y="11012"/>
                </a:cubicBezTo>
                <a:lnTo>
                  <a:pt x="0" y="10828"/>
                </a:lnTo>
                <a:lnTo>
                  <a:pt x="0" y="19337"/>
                </a:lnTo>
                <a:lnTo>
                  <a:pt x="193" y="19345"/>
                </a:lnTo>
                <a:cubicBezTo>
                  <a:pt x="1788" y="19417"/>
                  <a:pt x="3552" y="19474"/>
                  <a:pt x="5427" y="19474"/>
                </a:cubicBezTo>
                <a:cubicBezTo>
                  <a:pt x="9110" y="19474"/>
                  <a:pt x="13220" y="19251"/>
                  <a:pt x="17311" y="18469"/>
                </a:cubicBezTo>
                <a:cubicBezTo>
                  <a:pt x="22324" y="17509"/>
                  <a:pt x="26904" y="15636"/>
                  <a:pt x="31309" y="12740"/>
                </a:cubicBezTo>
                <a:cubicBezTo>
                  <a:pt x="33791" y="11110"/>
                  <a:pt x="36725" y="10287"/>
                  <a:pt x="40058" y="10287"/>
                </a:cubicBezTo>
                <a:cubicBezTo>
                  <a:pt x="40845" y="10287"/>
                  <a:pt x="41654" y="10333"/>
                  <a:pt x="42485" y="10425"/>
                </a:cubicBezTo>
                <a:cubicBezTo>
                  <a:pt x="47895" y="11021"/>
                  <a:pt x="53139" y="13156"/>
                  <a:pt x="58211" y="15220"/>
                </a:cubicBezTo>
                <a:cubicBezTo>
                  <a:pt x="61257" y="16459"/>
                  <a:pt x="64408" y="17742"/>
                  <a:pt x="67568" y="18681"/>
                </a:cubicBezTo>
                <a:cubicBezTo>
                  <a:pt x="72838" y="20248"/>
                  <a:pt x="78452" y="21200"/>
                  <a:pt x="84253" y="21507"/>
                </a:cubicBezTo>
                <a:cubicBezTo>
                  <a:pt x="85207" y="21557"/>
                  <a:pt x="86216" y="21596"/>
                  <a:pt x="87255" y="21596"/>
                </a:cubicBezTo>
                <a:cubicBezTo>
                  <a:pt x="89341" y="21596"/>
                  <a:pt x="91554" y="21438"/>
                  <a:pt x="93697" y="20904"/>
                </a:cubicBezTo>
                <a:cubicBezTo>
                  <a:pt x="95795" y="20381"/>
                  <a:pt x="98654" y="19332"/>
                  <a:pt x="99293" y="16292"/>
                </a:cubicBezTo>
                <a:cubicBezTo>
                  <a:pt x="99857" y="13600"/>
                  <a:pt x="98614" y="11035"/>
                  <a:pt x="95596" y="8666"/>
                </a:cubicBezTo>
                <a:cubicBezTo>
                  <a:pt x="92859" y="6520"/>
                  <a:pt x="89747" y="5193"/>
                  <a:pt x="87062" y="4178"/>
                </a:cubicBezTo>
                <a:cubicBezTo>
                  <a:pt x="79719" y="1402"/>
                  <a:pt x="72371" y="1"/>
                  <a:pt x="652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-185781" y="-222600"/>
            <a:ext cx="9377821" cy="2147740"/>
            <a:chOff x="-185781" y="-222600"/>
            <a:chExt cx="9377821" cy="2147740"/>
          </a:xfrm>
        </p:grpSpPr>
        <p:sp>
          <p:nvSpPr>
            <p:cNvPr id="194" name="Google Shape;194;p7"/>
            <p:cNvSpPr/>
            <p:nvPr/>
          </p:nvSpPr>
          <p:spPr>
            <a:xfrm flipH="1">
              <a:off x="-177898" y="-150047"/>
              <a:ext cx="9361814" cy="2075187"/>
            </a:xfrm>
            <a:custGeom>
              <a:avLst/>
              <a:gdLst/>
              <a:ahLst/>
              <a:cxnLst/>
              <a:rect l="l" t="t" r="r" b="b"/>
              <a:pathLst>
                <a:path w="233943" h="51857" extrusionOk="0">
                  <a:moveTo>
                    <a:pt x="114254" y="0"/>
                  </a:moveTo>
                  <a:cubicBezTo>
                    <a:pt x="113814" y="3337"/>
                    <a:pt x="107760" y="3970"/>
                    <a:pt x="105882" y="4185"/>
                  </a:cubicBezTo>
                  <a:cubicBezTo>
                    <a:pt x="103480" y="4463"/>
                    <a:pt x="101037" y="4580"/>
                    <a:pt x="98593" y="4580"/>
                  </a:cubicBezTo>
                  <a:cubicBezTo>
                    <a:pt x="96187" y="4580"/>
                    <a:pt x="93780" y="4466"/>
                    <a:pt x="91413" y="4277"/>
                  </a:cubicBezTo>
                  <a:cubicBezTo>
                    <a:pt x="83262" y="3622"/>
                    <a:pt x="75254" y="1586"/>
                    <a:pt x="67197" y="2"/>
                  </a:cubicBezTo>
                  <a:lnTo>
                    <a:pt x="3161" y="2"/>
                  </a:lnTo>
                  <a:cubicBezTo>
                    <a:pt x="1415" y="2"/>
                    <a:pt x="0" y="1794"/>
                    <a:pt x="0" y="4003"/>
                  </a:cubicBezTo>
                  <a:lnTo>
                    <a:pt x="0" y="12983"/>
                  </a:lnTo>
                  <a:cubicBezTo>
                    <a:pt x="752" y="13703"/>
                    <a:pt x="1532" y="14304"/>
                    <a:pt x="2202" y="14753"/>
                  </a:cubicBezTo>
                  <a:cubicBezTo>
                    <a:pt x="5867" y="17202"/>
                    <a:pt x="10108" y="17905"/>
                    <a:pt x="14266" y="17905"/>
                  </a:cubicBezTo>
                  <a:cubicBezTo>
                    <a:pt x="15542" y="17905"/>
                    <a:pt x="16811" y="17839"/>
                    <a:pt x="18052" y="17736"/>
                  </a:cubicBezTo>
                  <a:cubicBezTo>
                    <a:pt x="23329" y="17301"/>
                    <a:pt x="28524" y="16026"/>
                    <a:pt x="33704" y="14740"/>
                  </a:cubicBezTo>
                  <a:cubicBezTo>
                    <a:pt x="40948" y="12940"/>
                    <a:pt x="48135" y="10828"/>
                    <a:pt x="55442" y="9439"/>
                  </a:cubicBezTo>
                  <a:cubicBezTo>
                    <a:pt x="61321" y="8322"/>
                    <a:pt x="67233" y="7670"/>
                    <a:pt x="73167" y="7670"/>
                  </a:cubicBezTo>
                  <a:cubicBezTo>
                    <a:pt x="74688" y="7670"/>
                    <a:pt x="76210" y="7713"/>
                    <a:pt x="77734" y="7802"/>
                  </a:cubicBezTo>
                  <a:cubicBezTo>
                    <a:pt x="85106" y="8232"/>
                    <a:pt x="92423" y="9785"/>
                    <a:pt x="99530" y="12287"/>
                  </a:cubicBezTo>
                  <a:cubicBezTo>
                    <a:pt x="102317" y="13268"/>
                    <a:pt x="105115" y="14314"/>
                    <a:pt x="107858" y="15489"/>
                  </a:cubicBezTo>
                  <a:cubicBezTo>
                    <a:pt x="110332" y="16548"/>
                    <a:pt x="112809" y="17789"/>
                    <a:pt x="115004" y="19608"/>
                  </a:cubicBezTo>
                  <a:cubicBezTo>
                    <a:pt x="117824" y="21944"/>
                    <a:pt x="120303" y="25852"/>
                    <a:pt x="120226" y="30339"/>
                  </a:cubicBezTo>
                  <a:cubicBezTo>
                    <a:pt x="120101" y="37466"/>
                    <a:pt x="112935" y="40330"/>
                    <a:pt x="108516" y="41748"/>
                  </a:cubicBezTo>
                  <a:cubicBezTo>
                    <a:pt x="101630" y="43955"/>
                    <a:pt x="94414" y="44564"/>
                    <a:pt x="87337" y="44821"/>
                  </a:cubicBezTo>
                  <a:cubicBezTo>
                    <a:pt x="84855" y="44912"/>
                    <a:pt x="82371" y="44958"/>
                    <a:pt x="79887" y="44958"/>
                  </a:cubicBezTo>
                  <a:cubicBezTo>
                    <a:pt x="73140" y="44958"/>
                    <a:pt x="66393" y="44612"/>
                    <a:pt x="59673" y="43851"/>
                  </a:cubicBezTo>
                  <a:cubicBezTo>
                    <a:pt x="52128" y="42997"/>
                    <a:pt x="44620" y="41722"/>
                    <a:pt x="37128" y="40332"/>
                  </a:cubicBezTo>
                  <a:cubicBezTo>
                    <a:pt x="29596" y="38936"/>
                    <a:pt x="22076" y="37257"/>
                    <a:pt x="14513" y="36145"/>
                  </a:cubicBezTo>
                  <a:cubicBezTo>
                    <a:pt x="10469" y="35552"/>
                    <a:pt x="6279" y="35103"/>
                    <a:pt x="2100" y="35103"/>
                  </a:cubicBezTo>
                  <a:cubicBezTo>
                    <a:pt x="1400" y="35103"/>
                    <a:pt x="700" y="35116"/>
                    <a:pt x="0" y="35142"/>
                  </a:cubicBezTo>
                  <a:lnTo>
                    <a:pt x="0" y="41392"/>
                  </a:lnTo>
                  <a:cubicBezTo>
                    <a:pt x="3897" y="40406"/>
                    <a:pt x="7757" y="39113"/>
                    <a:pt x="11701" y="38520"/>
                  </a:cubicBezTo>
                  <a:cubicBezTo>
                    <a:pt x="12850" y="38347"/>
                    <a:pt x="14002" y="38268"/>
                    <a:pt x="15153" y="38268"/>
                  </a:cubicBezTo>
                  <a:cubicBezTo>
                    <a:pt x="18352" y="38268"/>
                    <a:pt x="21545" y="38880"/>
                    <a:pt x="24665" y="39789"/>
                  </a:cubicBezTo>
                  <a:cubicBezTo>
                    <a:pt x="29176" y="41103"/>
                    <a:pt x="33559" y="43015"/>
                    <a:pt x="37996" y="44675"/>
                  </a:cubicBezTo>
                  <a:cubicBezTo>
                    <a:pt x="42689" y="46433"/>
                    <a:pt x="47479" y="47692"/>
                    <a:pt x="52300" y="48740"/>
                  </a:cubicBezTo>
                  <a:cubicBezTo>
                    <a:pt x="61496" y="50745"/>
                    <a:pt x="70937" y="51857"/>
                    <a:pt x="80373" y="51857"/>
                  </a:cubicBezTo>
                  <a:cubicBezTo>
                    <a:pt x="91348" y="51857"/>
                    <a:pt x="102317" y="50352"/>
                    <a:pt x="112889" y="46997"/>
                  </a:cubicBezTo>
                  <a:cubicBezTo>
                    <a:pt x="122215" y="44038"/>
                    <a:pt x="130897" y="39216"/>
                    <a:pt x="139694" y="34414"/>
                  </a:cubicBezTo>
                  <a:cubicBezTo>
                    <a:pt x="143466" y="32352"/>
                    <a:pt x="147358" y="30634"/>
                    <a:pt x="151383" y="29556"/>
                  </a:cubicBezTo>
                  <a:cubicBezTo>
                    <a:pt x="155813" y="28370"/>
                    <a:pt x="160303" y="28105"/>
                    <a:pt x="164816" y="27914"/>
                  </a:cubicBezTo>
                  <a:cubicBezTo>
                    <a:pt x="167320" y="27807"/>
                    <a:pt x="169825" y="27756"/>
                    <a:pt x="172331" y="27756"/>
                  </a:cubicBezTo>
                  <a:cubicBezTo>
                    <a:pt x="189289" y="27756"/>
                    <a:pt x="206270" y="30094"/>
                    <a:pt x="222996" y="33398"/>
                  </a:cubicBezTo>
                  <a:cubicBezTo>
                    <a:pt x="226644" y="34116"/>
                    <a:pt x="230302" y="34924"/>
                    <a:pt x="233942" y="35864"/>
                  </a:cubicBezTo>
                  <a:lnTo>
                    <a:pt x="233942" y="9938"/>
                  </a:lnTo>
                  <a:cubicBezTo>
                    <a:pt x="233216" y="9925"/>
                    <a:pt x="232489" y="9919"/>
                    <a:pt x="231762" y="9919"/>
                  </a:cubicBezTo>
                  <a:cubicBezTo>
                    <a:pt x="219843" y="9919"/>
                    <a:pt x="207922" y="11530"/>
                    <a:pt x="196068" y="12904"/>
                  </a:cubicBezTo>
                  <a:cubicBezTo>
                    <a:pt x="188339" y="13801"/>
                    <a:pt x="180609" y="14806"/>
                    <a:pt x="172944" y="16393"/>
                  </a:cubicBezTo>
                  <a:cubicBezTo>
                    <a:pt x="169135" y="17181"/>
                    <a:pt x="165343" y="18112"/>
                    <a:pt x="161591" y="19260"/>
                  </a:cubicBezTo>
                  <a:cubicBezTo>
                    <a:pt x="158213" y="20291"/>
                    <a:pt x="155063" y="21813"/>
                    <a:pt x="151893" y="23606"/>
                  </a:cubicBezTo>
                  <a:cubicBezTo>
                    <a:pt x="147715" y="25970"/>
                    <a:pt x="143374" y="28204"/>
                    <a:pt x="138868" y="28204"/>
                  </a:cubicBezTo>
                  <a:cubicBezTo>
                    <a:pt x="137422" y="28204"/>
                    <a:pt x="135960" y="27974"/>
                    <a:pt x="134480" y="27445"/>
                  </a:cubicBezTo>
                  <a:cubicBezTo>
                    <a:pt x="129632" y="25711"/>
                    <a:pt x="125716" y="20547"/>
                    <a:pt x="125484" y="13951"/>
                  </a:cubicBezTo>
                  <a:cubicBezTo>
                    <a:pt x="125286" y="8300"/>
                    <a:pt x="129601" y="6027"/>
                    <a:pt x="133294" y="5020"/>
                  </a:cubicBezTo>
                  <a:cubicBezTo>
                    <a:pt x="139570" y="3307"/>
                    <a:pt x="146074" y="3151"/>
                    <a:pt x="152463" y="3078"/>
                  </a:cubicBezTo>
                  <a:cubicBezTo>
                    <a:pt x="160083" y="2991"/>
                    <a:pt x="167851" y="3042"/>
                    <a:pt x="175233" y="328"/>
                  </a:cubicBezTo>
                  <a:cubicBezTo>
                    <a:pt x="175511" y="226"/>
                    <a:pt x="175788" y="116"/>
                    <a:pt x="176066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 flipH="1">
              <a:off x="-185781" y="-222600"/>
              <a:ext cx="9377821" cy="2090634"/>
            </a:xfrm>
            <a:custGeom>
              <a:avLst/>
              <a:gdLst/>
              <a:ahLst/>
              <a:cxnLst/>
              <a:rect l="l" t="t" r="r" b="b"/>
              <a:pathLst>
                <a:path w="234343" h="52243" extrusionOk="0">
                  <a:moveTo>
                    <a:pt x="67361" y="400"/>
                  </a:moveTo>
                  <a:cubicBezTo>
                    <a:pt x="69340" y="790"/>
                    <a:pt x="71349" y="1215"/>
                    <a:pt x="73292" y="1625"/>
                  </a:cubicBezTo>
                  <a:cubicBezTo>
                    <a:pt x="79265" y="2884"/>
                    <a:pt x="85439" y="4185"/>
                    <a:pt x="91598" y="4680"/>
                  </a:cubicBezTo>
                  <a:cubicBezTo>
                    <a:pt x="94144" y="4885"/>
                    <a:pt x="96537" y="4987"/>
                    <a:pt x="98805" y="4987"/>
                  </a:cubicBezTo>
                  <a:cubicBezTo>
                    <a:pt x="101387" y="4987"/>
                    <a:pt x="103808" y="4854"/>
                    <a:pt x="106108" y="4590"/>
                  </a:cubicBezTo>
                  <a:lnTo>
                    <a:pt x="106218" y="4577"/>
                  </a:lnTo>
                  <a:cubicBezTo>
                    <a:pt x="108158" y="4354"/>
                    <a:pt x="114000" y="3685"/>
                    <a:pt x="114628" y="406"/>
                  </a:cubicBezTo>
                  <a:lnTo>
                    <a:pt x="175193" y="406"/>
                  </a:lnTo>
                  <a:cubicBezTo>
                    <a:pt x="168249" y="2915"/>
                    <a:pt x="160889" y="2994"/>
                    <a:pt x="153768" y="3069"/>
                  </a:cubicBezTo>
                  <a:lnTo>
                    <a:pt x="152665" y="3082"/>
                  </a:lnTo>
                  <a:cubicBezTo>
                    <a:pt x="145764" y="3162"/>
                    <a:pt x="139551" y="3364"/>
                    <a:pt x="133446" y="5030"/>
                  </a:cubicBezTo>
                  <a:cubicBezTo>
                    <a:pt x="128003" y="6516"/>
                    <a:pt x="125326" y="9588"/>
                    <a:pt x="125487" y="14164"/>
                  </a:cubicBezTo>
                  <a:cubicBezTo>
                    <a:pt x="125709" y="20471"/>
                    <a:pt x="129379" y="25966"/>
                    <a:pt x="134618" y="27839"/>
                  </a:cubicBezTo>
                  <a:cubicBezTo>
                    <a:pt x="136131" y="28380"/>
                    <a:pt x="137619" y="28617"/>
                    <a:pt x="139091" y="28617"/>
                  </a:cubicBezTo>
                  <a:cubicBezTo>
                    <a:pt x="143547" y="28617"/>
                    <a:pt x="147847" y="26448"/>
                    <a:pt x="152196" y="23987"/>
                  </a:cubicBezTo>
                  <a:cubicBezTo>
                    <a:pt x="155813" y="21943"/>
                    <a:pt x="158880" y="20567"/>
                    <a:pt x="161854" y="19658"/>
                  </a:cubicBezTo>
                  <a:cubicBezTo>
                    <a:pt x="165379" y="18581"/>
                    <a:pt x="169085" y="17643"/>
                    <a:pt x="173189" y="16795"/>
                  </a:cubicBezTo>
                  <a:cubicBezTo>
                    <a:pt x="180974" y="15181"/>
                    <a:pt x="188894" y="14166"/>
                    <a:pt x="196294" y="13308"/>
                  </a:cubicBezTo>
                  <a:cubicBezTo>
                    <a:pt x="197767" y="13138"/>
                    <a:pt x="199245" y="12964"/>
                    <a:pt x="200722" y="12788"/>
                  </a:cubicBezTo>
                  <a:cubicBezTo>
                    <a:pt x="210970" y="11576"/>
                    <a:pt x="221543" y="10326"/>
                    <a:pt x="231999" y="10326"/>
                  </a:cubicBezTo>
                  <a:cubicBezTo>
                    <a:pt x="232648" y="10326"/>
                    <a:pt x="233296" y="10331"/>
                    <a:pt x="233944" y="10341"/>
                  </a:cubicBezTo>
                  <a:lnTo>
                    <a:pt x="233944" y="35809"/>
                  </a:lnTo>
                  <a:cubicBezTo>
                    <a:pt x="230629" y="34959"/>
                    <a:pt x="227123" y="34173"/>
                    <a:pt x="223236" y="33405"/>
                  </a:cubicBezTo>
                  <a:cubicBezTo>
                    <a:pt x="203906" y="29587"/>
                    <a:pt x="187591" y="27758"/>
                    <a:pt x="172597" y="27758"/>
                  </a:cubicBezTo>
                  <a:cubicBezTo>
                    <a:pt x="170032" y="27758"/>
                    <a:pt x="167505" y="27812"/>
                    <a:pt x="165009" y="27918"/>
                  </a:cubicBezTo>
                  <a:cubicBezTo>
                    <a:pt x="160422" y="28112"/>
                    <a:pt x="155941" y="28387"/>
                    <a:pt x="151533" y="29567"/>
                  </a:cubicBezTo>
                  <a:cubicBezTo>
                    <a:pt x="147826" y="30560"/>
                    <a:pt x="143986" y="32153"/>
                    <a:pt x="139798" y="34441"/>
                  </a:cubicBezTo>
                  <a:lnTo>
                    <a:pt x="138875" y="34945"/>
                  </a:lnTo>
                  <a:cubicBezTo>
                    <a:pt x="130584" y="39473"/>
                    <a:pt x="122011" y="44161"/>
                    <a:pt x="113029" y="47009"/>
                  </a:cubicBezTo>
                  <a:cubicBezTo>
                    <a:pt x="102889" y="50226"/>
                    <a:pt x="91919" y="51840"/>
                    <a:pt x="80509" y="51840"/>
                  </a:cubicBezTo>
                  <a:cubicBezTo>
                    <a:pt x="71401" y="51840"/>
                    <a:pt x="62013" y="50811"/>
                    <a:pt x="52541" y="48749"/>
                  </a:cubicBezTo>
                  <a:cubicBezTo>
                    <a:pt x="46930" y="47526"/>
                    <a:pt x="42394" y="46236"/>
                    <a:pt x="38264" y="44691"/>
                  </a:cubicBezTo>
                  <a:cubicBezTo>
                    <a:pt x="36953" y="44199"/>
                    <a:pt x="35624" y="43678"/>
                    <a:pt x="34338" y="43172"/>
                  </a:cubicBezTo>
                  <a:cubicBezTo>
                    <a:pt x="31276" y="41971"/>
                    <a:pt x="28107" y="40726"/>
                    <a:pt x="24921" y="39799"/>
                  </a:cubicBezTo>
                  <a:cubicBezTo>
                    <a:pt x="21414" y="38777"/>
                    <a:pt x="18247" y="38271"/>
                    <a:pt x="15326" y="38271"/>
                  </a:cubicBezTo>
                  <a:cubicBezTo>
                    <a:pt x="14137" y="38271"/>
                    <a:pt x="12987" y="38356"/>
                    <a:pt x="11874" y="38521"/>
                  </a:cubicBezTo>
                  <a:cubicBezTo>
                    <a:pt x="9119" y="38936"/>
                    <a:pt x="6366" y="39703"/>
                    <a:pt x="3703" y="40442"/>
                  </a:cubicBezTo>
                  <a:cubicBezTo>
                    <a:pt x="2622" y="40742"/>
                    <a:pt x="1508" y="41053"/>
                    <a:pt x="406" y="41335"/>
                  </a:cubicBezTo>
                  <a:lnTo>
                    <a:pt x="406" y="35538"/>
                  </a:lnTo>
                  <a:cubicBezTo>
                    <a:pt x="1027" y="35516"/>
                    <a:pt x="1658" y="35506"/>
                    <a:pt x="2301" y="35506"/>
                  </a:cubicBezTo>
                  <a:cubicBezTo>
                    <a:pt x="5902" y="35506"/>
                    <a:pt x="9901" y="35844"/>
                    <a:pt x="14687" y="36547"/>
                  </a:cubicBezTo>
                  <a:cubicBezTo>
                    <a:pt x="19745" y="37290"/>
                    <a:pt x="24868" y="38304"/>
                    <a:pt x="29822" y="39284"/>
                  </a:cubicBezTo>
                  <a:cubicBezTo>
                    <a:pt x="32271" y="39769"/>
                    <a:pt x="34802" y="40270"/>
                    <a:pt x="37296" y="40733"/>
                  </a:cubicBezTo>
                  <a:cubicBezTo>
                    <a:pt x="43914" y="41961"/>
                    <a:pt x="51770" y="43339"/>
                    <a:pt x="59854" y="44254"/>
                  </a:cubicBezTo>
                  <a:cubicBezTo>
                    <a:pt x="66359" y="44990"/>
                    <a:pt x="73165" y="45361"/>
                    <a:pt x="80163" y="45361"/>
                  </a:cubicBezTo>
                  <a:cubicBezTo>
                    <a:pt x="82603" y="45361"/>
                    <a:pt x="85067" y="45316"/>
                    <a:pt x="87550" y="45225"/>
                  </a:cubicBezTo>
                  <a:cubicBezTo>
                    <a:pt x="94026" y="44991"/>
                    <a:pt x="101613" y="44441"/>
                    <a:pt x="108780" y="42142"/>
                  </a:cubicBezTo>
                  <a:cubicBezTo>
                    <a:pt x="113810" y="40529"/>
                    <a:pt x="120508" y="37574"/>
                    <a:pt x="120629" y="30544"/>
                  </a:cubicBezTo>
                  <a:cubicBezTo>
                    <a:pt x="120696" y="26529"/>
                    <a:pt x="118718" y="22458"/>
                    <a:pt x="115334" y="19654"/>
                  </a:cubicBezTo>
                  <a:cubicBezTo>
                    <a:pt x="112985" y="17708"/>
                    <a:pt x="110379" y="16465"/>
                    <a:pt x="108140" y="15506"/>
                  </a:cubicBezTo>
                  <a:cubicBezTo>
                    <a:pt x="105719" y="14467"/>
                    <a:pt x="103070" y="13450"/>
                    <a:pt x="99798" y="12298"/>
                  </a:cubicBezTo>
                  <a:cubicBezTo>
                    <a:pt x="92520" y="9735"/>
                    <a:pt x="85169" y="8223"/>
                    <a:pt x="77949" y="7802"/>
                  </a:cubicBezTo>
                  <a:cubicBezTo>
                    <a:pt x="76425" y="7713"/>
                    <a:pt x="74890" y="7669"/>
                    <a:pt x="73339" y="7669"/>
                  </a:cubicBezTo>
                  <a:cubicBezTo>
                    <a:pt x="67706" y="7669"/>
                    <a:pt x="61863" y="8255"/>
                    <a:pt x="55605" y="9443"/>
                  </a:cubicBezTo>
                  <a:cubicBezTo>
                    <a:pt x="50502" y="10413"/>
                    <a:pt x="45374" y="11757"/>
                    <a:pt x="40416" y="13057"/>
                  </a:cubicBezTo>
                  <a:cubicBezTo>
                    <a:pt x="38267" y="13620"/>
                    <a:pt x="36046" y="14201"/>
                    <a:pt x="33857" y="14746"/>
                  </a:cubicBezTo>
                  <a:cubicBezTo>
                    <a:pt x="29050" y="15939"/>
                    <a:pt x="23603" y="17293"/>
                    <a:pt x="18238" y="17736"/>
                  </a:cubicBezTo>
                  <a:cubicBezTo>
                    <a:pt x="17038" y="17835"/>
                    <a:pt x="15751" y="17910"/>
                    <a:pt x="14415" y="17910"/>
                  </a:cubicBezTo>
                  <a:cubicBezTo>
                    <a:pt x="10534" y="17910"/>
                    <a:pt x="6246" y="17280"/>
                    <a:pt x="2517" y="14787"/>
                  </a:cubicBezTo>
                  <a:cubicBezTo>
                    <a:pt x="2004" y="14446"/>
                    <a:pt x="1229" y="13878"/>
                    <a:pt x="403" y="13098"/>
                  </a:cubicBezTo>
                  <a:lnTo>
                    <a:pt x="403" y="4204"/>
                  </a:lnTo>
                  <a:cubicBezTo>
                    <a:pt x="403" y="2108"/>
                    <a:pt x="1731" y="405"/>
                    <a:pt x="3364" y="405"/>
                  </a:cubicBezTo>
                  <a:lnTo>
                    <a:pt x="67361" y="400"/>
                  </a:lnTo>
                  <a:close/>
                  <a:moveTo>
                    <a:pt x="114278" y="0"/>
                  </a:moveTo>
                  <a:lnTo>
                    <a:pt x="114255" y="176"/>
                  </a:lnTo>
                  <a:cubicBezTo>
                    <a:pt x="113845" y="3294"/>
                    <a:pt x="108068" y="3957"/>
                    <a:pt x="106170" y="4175"/>
                  </a:cubicBezTo>
                  <a:lnTo>
                    <a:pt x="106061" y="4187"/>
                  </a:lnTo>
                  <a:cubicBezTo>
                    <a:pt x="103777" y="4451"/>
                    <a:pt x="101371" y="4582"/>
                    <a:pt x="98803" y="4582"/>
                  </a:cubicBezTo>
                  <a:cubicBezTo>
                    <a:pt x="96546" y="4582"/>
                    <a:pt x="94164" y="4481"/>
                    <a:pt x="91630" y="4277"/>
                  </a:cubicBezTo>
                  <a:cubicBezTo>
                    <a:pt x="85496" y="3785"/>
                    <a:pt x="79335" y="2485"/>
                    <a:pt x="73374" y="1229"/>
                  </a:cubicBezTo>
                  <a:cubicBezTo>
                    <a:pt x="71430" y="820"/>
                    <a:pt x="69420" y="395"/>
                    <a:pt x="67400" y="2"/>
                  </a:cubicBezTo>
                  <a:lnTo>
                    <a:pt x="3365" y="2"/>
                  </a:lnTo>
                  <a:cubicBezTo>
                    <a:pt x="1511" y="2"/>
                    <a:pt x="3" y="1889"/>
                    <a:pt x="3" y="4205"/>
                  </a:cubicBezTo>
                  <a:lnTo>
                    <a:pt x="3" y="13267"/>
                  </a:lnTo>
                  <a:lnTo>
                    <a:pt x="66" y="13327"/>
                  </a:lnTo>
                  <a:cubicBezTo>
                    <a:pt x="935" y="14157"/>
                    <a:pt x="1758" y="14760"/>
                    <a:pt x="2295" y="15120"/>
                  </a:cubicBezTo>
                  <a:cubicBezTo>
                    <a:pt x="6107" y="17668"/>
                    <a:pt x="10473" y="18312"/>
                    <a:pt x="14416" y="18312"/>
                  </a:cubicBezTo>
                  <a:cubicBezTo>
                    <a:pt x="15764" y="18312"/>
                    <a:pt x="17063" y="18236"/>
                    <a:pt x="18274" y="18136"/>
                  </a:cubicBezTo>
                  <a:cubicBezTo>
                    <a:pt x="23670" y="17692"/>
                    <a:pt x="29134" y="16335"/>
                    <a:pt x="33955" y="15136"/>
                  </a:cubicBezTo>
                  <a:cubicBezTo>
                    <a:pt x="36148" y="14591"/>
                    <a:pt x="38370" y="14008"/>
                    <a:pt x="40521" y="13444"/>
                  </a:cubicBezTo>
                  <a:cubicBezTo>
                    <a:pt x="45471" y="12145"/>
                    <a:pt x="50591" y="10802"/>
                    <a:pt x="55682" y="9836"/>
                  </a:cubicBezTo>
                  <a:cubicBezTo>
                    <a:pt x="61914" y="8652"/>
                    <a:pt x="67733" y="8068"/>
                    <a:pt x="73339" y="8068"/>
                  </a:cubicBezTo>
                  <a:cubicBezTo>
                    <a:pt x="74883" y="8068"/>
                    <a:pt x="76410" y="8112"/>
                    <a:pt x="77924" y="8200"/>
                  </a:cubicBezTo>
                  <a:cubicBezTo>
                    <a:pt x="85109" y="8620"/>
                    <a:pt x="92423" y="10126"/>
                    <a:pt x="99664" y="12674"/>
                  </a:cubicBezTo>
                  <a:cubicBezTo>
                    <a:pt x="102926" y="13823"/>
                    <a:pt x="105569" y="14839"/>
                    <a:pt x="107978" y="15872"/>
                  </a:cubicBezTo>
                  <a:cubicBezTo>
                    <a:pt x="110192" y="16820"/>
                    <a:pt x="112765" y="18046"/>
                    <a:pt x="115074" y="19959"/>
                  </a:cubicBezTo>
                  <a:cubicBezTo>
                    <a:pt x="118366" y="22686"/>
                    <a:pt x="120289" y="26638"/>
                    <a:pt x="120224" y="30531"/>
                  </a:cubicBezTo>
                  <a:cubicBezTo>
                    <a:pt x="120108" y="37304"/>
                    <a:pt x="113565" y="40179"/>
                    <a:pt x="108656" y="41753"/>
                  </a:cubicBezTo>
                  <a:cubicBezTo>
                    <a:pt x="101534" y="44037"/>
                    <a:pt x="93982" y="44584"/>
                    <a:pt x="87532" y="44818"/>
                  </a:cubicBezTo>
                  <a:cubicBezTo>
                    <a:pt x="85053" y="44908"/>
                    <a:pt x="82593" y="44953"/>
                    <a:pt x="80156" y="44953"/>
                  </a:cubicBezTo>
                  <a:cubicBezTo>
                    <a:pt x="73174" y="44953"/>
                    <a:pt x="66385" y="44584"/>
                    <a:pt x="59897" y="43849"/>
                  </a:cubicBezTo>
                  <a:cubicBezTo>
                    <a:pt x="51824" y="42936"/>
                    <a:pt x="43978" y="41560"/>
                    <a:pt x="37366" y="40335"/>
                  </a:cubicBezTo>
                  <a:cubicBezTo>
                    <a:pt x="34874" y="39874"/>
                    <a:pt x="32343" y="39371"/>
                    <a:pt x="29894" y="38889"/>
                  </a:cubicBezTo>
                  <a:cubicBezTo>
                    <a:pt x="24935" y="37906"/>
                    <a:pt x="19807" y="36891"/>
                    <a:pt x="14740" y="36147"/>
                  </a:cubicBezTo>
                  <a:cubicBezTo>
                    <a:pt x="9938" y="35440"/>
                    <a:pt x="5923" y="35101"/>
                    <a:pt x="2306" y="35101"/>
                  </a:cubicBezTo>
                  <a:cubicBezTo>
                    <a:pt x="1587" y="35101"/>
                    <a:pt x="884" y="35114"/>
                    <a:pt x="193" y="35141"/>
                  </a:cubicBezTo>
                  <a:lnTo>
                    <a:pt x="0" y="35148"/>
                  </a:lnTo>
                  <a:lnTo>
                    <a:pt x="0" y="41850"/>
                  </a:lnTo>
                  <a:lnTo>
                    <a:pt x="250" y="41789"/>
                  </a:lnTo>
                  <a:cubicBezTo>
                    <a:pt x="1438" y="41486"/>
                    <a:pt x="2642" y="41153"/>
                    <a:pt x="3807" y="40829"/>
                  </a:cubicBezTo>
                  <a:cubicBezTo>
                    <a:pt x="6459" y="40093"/>
                    <a:pt x="9201" y="39331"/>
                    <a:pt x="11931" y="38920"/>
                  </a:cubicBezTo>
                  <a:cubicBezTo>
                    <a:pt x="13025" y="38755"/>
                    <a:pt x="14155" y="38672"/>
                    <a:pt x="15326" y="38672"/>
                  </a:cubicBezTo>
                  <a:cubicBezTo>
                    <a:pt x="18207" y="38672"/>
                    <a:pt x="21339" y="39173"/>
                    <a:pt x="24808" y="40183"/>
                  </a:cubicBezTo>
                  <a:cubicBezTo>
                    <a:pt x="27977" y="41106"/>
                    <a:pt x="31136" y="42346"/>
                    <a:pt x="34192" y="43547"/>
                  </a:cubicBezTo>
                  <a:cubicBezTo>
                    <a:pt x="35480" y="44051"/>
                    <a:pt x="36810" y="44575"/>
                    <a:pt x="38124" y="45065"/>
                  </a:cubicBezTo>
                  <a:cubicBezTo>
                    <a:pt x="42272" y="46618"/>
                    <a:pt x="46826" y="47913"/>
                    <a:pt x="52458" y="49140"/>
                  </a:cubicBezTo>
                  <a:cubicBezTo>
                    <a:pt x="61960" y="51209"/>
                    <a:pt x="71376" y="52242"/>
                    <a:pt x="80515" y="52242"/>
                  </a:cubicBezTo>
                  <a:cubicBezTo>
                    <a:pt x="91963" y="52242"/>
                    <a:pt x="102972" y="50622"/>
                    <a:pt x="113151" y="47393"/>
                  </a:cubicBezTo>
                  <a:cubicBezTo>
                    <a:pt x="122171" y="44531"/>
                    <a:pt x="130760" y="39837"/>
                    <a:pt x="139068" y="35298"/>
                  </a:cubicBezTo>
                  <a:lnTo>
                    <a:pt x="139990" y="34794"/>
                  </a:lnTo>
                  <a:cubicBezTo>
                    <a:pt x="144149" y="32523"/>
                    <a:pt x="147959" y="30939"/>
                    <a:pt x="151635" y="29954"/>
                  </a:cubicBezTo>
                  <a:cubicBezTo>
                    <a:pt x="156001" y="28784"/>
                    <a:pt x="160459" y="28512"/>
                    <a:pt x="165023" y="28318"/>
                  </a:cubicBezTo>
                  <a:cubicBezTo>
                    <a:pt x="167510" y="28212"/>
                    <a:pt x="170027" y="28159"/>
                    <a:pt x="172583" y="28159"/>
                  </a:cubicBezTo>
                  <a:cubicBezTo>
                    <a:pt x="187551" y="28159"/>
                    <a:pt x="203846" y="29985"/>
                    <a:pt x="223155" y="33798"/>
                  </a:cubicBezTo>
                  <a:cubicBezTo>
                    <a:pt x="227133" y="34583"/>
                    <a:pt x="230708" y="35389"/>
                    <a:pt x="234091" y="36262"/>
                  </a:cubicBezTo>
                  <a:lnTo>
                    <a:pt x="234343" y="36327"/>
                  </a:lnTo>
                  <a:lnTo>
                    <a:pt x="234343" y="9942"/>
                  </a:lnTo>
                  <a:lnTo>
                    <a:pt x="234144" y="9938"/>
                  </a:lnTo>
                  <a:cubicBezTo>
                    <a:pt x="233436" y="9926"/>
                    <a:pt x="232728" y="9920"/>
                    <a:pt x="232019" y="9920"/>
                  </a:cubicBezTo>
                  <a:cubicBezTo>
                    <a:pt x="221533" y="9920"/>
                    <a:pt x="210937" y="11173"/>
                    <a:pt x="200668" y="12387"/>
                  </a:cubicBezTo>
                  <a:cubicBezTo>
                    <a:pt x="199192" y="12560"/>
                    <a:pt x="197716" y="12735"/>
                    <a:pt x="196241" y="12907"/>
                  </a:cubicBezTo>
                  <a:cubicBezTo>
                    <a:pt x="188833" y="13765"/>
                    <a:pt x="180900" y="14784"/>
                    <a:pt x="173099" y="16399"/>
                  </a:cubicBezTo>
                  <a:cubicBezTo>
                    <a:pt x="168984" y="17250"/>
                    <a:pt x="165266" y="18189"/>
                    <a:pt x="161730" y="19271"/>
                  </a:cubicBezTo>
                  <a:cubicBezTo>
                    <a:pt x="158729" y="20188"/>
                    <a:pt x="155634" y="21574"/>
                    <a:pt x="151992" y="23636"/>
                  </a:cubicBezTo>
                  <a:cubicBezTo>
                    <a:pt x="147694" y="26067"/>
                    <a:pt x="143448" y="28211"/>
                    <a:pt x="139076" y="28211"/>
                  </a:cubicBezTo>
                  <a:cubicBezTo>
                    <a:pt x="137648" y="28211"/>
                    <a:pt x="136206" y="27982"/>
                    <a:pt x="134745" y="27459"/>
                  </a:cubicBezTo>
                  <a:cubicBezTo>
                    <a:pt x="129659" y="25640"/>
                    <a:pt x="126097" y="20292"/>
                    <a:pt x="125882" y="14148"/>
                  </a:cubicBezTo>
                  <a:cubicBezTo>
                    <a:pt x="125729" y="9782"/>
                    <a:pt x="128305" y="6844"/>
                    <a:pt x="133544" y="5415"/>
                  </a:cubicBezTo>
                  <a:cubicBezTo>
                    <a:pt x="139606" y="3761"/>
                    <a:pt x="145790" y="3559"/>
                    <a:pt x="152664" y="3482"/>
                  </a:cubicBezTo>
                  <a:lnTo>
                    <a:pt x="153767" y="3469"/>
                  </a:lnTo>
                  <a:cubicBezTo>
                    <a:pt x="160981" y="3392"/>
                    <a:pt x="168439" y="3314"/>
                    <a:pt x="175499" y="719"/>
                  </a:cubicBezTo>
                  <a:cubicBezTo>
                    <a:pt x="175781" y="617"/>
                    <a:pt x="176061" y="506"/>
                    <a:pt x="176341" y="389"/>
                  </a:cubicBezTo>
                  <a:lnTo>
                    <a:pt x="17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7"/>
          <p:cNvSpPr/>
          <p:nvPr/>
        </p:nvSpPr>
        <p:spPr>
          <a:xfrm flipH="1">
            <a:off x="824541" y="1267712"/>
            <a:ext cx="8367499" cy="1836163"/>
          </a:xfrm>
          <a:custGeom>
            <a:avLst/>
            <a:gdLst/>
            <a:ahLst/>
            <a:cxnLst/>
            <a:rect l="l" t="t" r="r" b="b"/>
            <a:pathLst>
              <a:path w="209096" h="45884" extrusionOk="0">
                <a:moveTo>
                  <a:pt x="173615" y="405"/>
                </a:moveTo>
                <a:cubicBezTo>
                  <a:pt x="176375" y="405"/>
                  <a:pt x="179213" y="507"/>
                  <a:pt x="182050" y="829"/>
                </a:cubicBezTo>
                <a:cubicBezTo>
                  <a:pt x="188207" y="1528"/>
                  <a:pt x="194615" y="3672"/>
                  <a:pt x="201642" y="7381"/>
                </a:cubicBezTo>
                <a:lnTo>
                  <a:pt x="202000" y="7570"/>
                </a:lnTo>
                <a:cubicBezTo>
                  <a:pt x="204160" y="8703"/>
                  <a:pt x="207122" y="10258"/>
                  <a:pt x="208209" y="13014"/>
                </a:cubicBezTo>
                <a:cubicBezTo>
                  <a:pt x="208659" y="14157"/>
                  <a:pt x="208681" y="15157"/>
                  <a:pt x="208272" y="15990"/>
                </a:cubicBezTo>
                <a:cubicBezTo>
                  <a:pt x="207624" y="17309"/>
                  <a:pt x="205989" y="18018"/>
                  <a:pt x="204732" y="18381"/>
                </a:cubicBezTo>
                <a:cubicBezTo>
                  <a:pt x="201461" y="19325"/>
                  <a:pt x="198006" y="19797"/>
                  <a:pt x="194392" y="19797"/>
                </a:cubicBezTo>
                <a:cubicBezTo>
                  <a:pt x="190821" y="19797"/>
                  <a:pt x="187096" y="19336"/>
                  <a:pt x="183241" y="18415"/>
                </a:cubicBezTo>
                <a:cubicBezTo>
                  <a:pt x="179114" y="17429"/>
                  <a:pt x="174866" y="16057"/>
                  <a:pt x="170611" y="14337"/>
                </a:cubicBezTo>
                <a:cubicBezTo>
                  <a:pt x="166998" y="12878"/>
                  <a:pt x="163261" y="11368"/>
                  <a:pt x="159428" y="10535"/>
                </a:cubicBezTo>
                <a:cubicBezTo>
                  <a:pt x="157531" y="10122"/>
                  <a:pt x="155742" y="9916"/>
                  <a:pt x="154034" y="9916"/>
                </a:cubicBezTo>
                <a:cubicBezTo>
                  <a:pt x="152450" y="9916"/>
                  <a:pt x="150935" y="10094"/>
                  <a:pt x="149470" y="10449"/>
                </a:cubicBezTo>
                <a:cubicBezTo>
                  <a:pt x="145504" y="11411"/>
                  <a:pt x="142070" y="13874"/>
                  <a:pt x="138895" y="16316"/>
                </a:cubicBezTo>
                <a:cubicBezTo>
                  <a:pt x="136054" y="18501"/>
                  <a:pt x="133233" y="20858"/>
                  <a:pt x="130505" y="23139"/>
                </a:cubicBezTo>
                <a:cubicBezTo>
                  <a:pt x="126905" y="26149"/>
                  <a:pt x="123181" y="29264"/>
                  <a:pt x="119366" y="32010"/>
                </a:cubicBezTo>
                <a:cubicBezTo>
                  <a:pt x="107458" y="40580"/>
                  <a:pt x="92880" y="45107"/>
                  <a:pt x="76028" y="45462"/>
                </a:cubicBezTo>
                <a:cubicBezTo>
                  <a:pt x="75424" y="45475"/>
                  <a:pt x="74822" y="45482"/>
                  <a:pt x="74224" y="45482"/>
                </a:cubicBezTo>
                <a:cubicBezTo>
                  <a:pt x="58269" y="45482"/>
                  <a:pt x="44689" y="40929"/>
                  <a:pt x="33828" y="31942"/>
                </a:cubicBezTo>
                <a:cubicBezTo>
                  <a:pt x="27187" y="26448"/>
                  <a:pt x="20603" y="21405"/>
                  <a:pt x="13056" y="20088"/>
                </a:cubicBezTo>
                <a:cubicBezTo>
                  <a:pt x="11967" y="19897"/>
                  <a:pt x="10865" y="19801"/>
                  <a:pt x="9746" y="19801"/>
                </a:cubicBezTo>
                <a:cubicBezTo>
                  <a:pt x="6781" y="19801"/>
                  <a:pt x="3696" y="20474"/>
                  <a:pt x="406" y="21833"/>
                </a:cubicBezTo>
                <a:lnTo>
                  <a:pt x="406" y="14358"/>
                </a:lnTo>
                <a:cubicBezTo>
                  <a:pt x="1109" y="14230"/>
                  <a:pt x="1864" y="14110"/>
                  <a:pt x="2702" y="13993"/>
                </a:cubicBezTo>
                <a:cubicBezTo>
                  <a:pt x="5594" y="13588"/>
                  <a:pt x="8552" y="13414"/>
                  <a:pt x="11411" y="13245"/>
                </a:cubicBezTo>
                <a:lnTo>
                  <a:pt x="12958" y="13152"/>
                </a:lnTo>
                <a:cubicBezTo>
                  <a:pt x="15818" y="12978"/>
                  <a:pt x="18953" y="12785"/>
                  <a:pt x="22145" y="12785"/>
                </a:cubicBezTo>
                <a:cubicBezTo>
                  <a:pt x="23389" y="12785"/>
                  <a:pt x="24641" y="12814"/>
                  <a:pt x="25889" y="12885"/>
                </a:cubicBezTo>
                <a:cubicBezTo>
                  <a:pt x="29786" y="13104"/>
                  <a:pt x="33808" y="14150"/>
                  <a:pt x="38546" y="16169"/>
                </a:cubicBezTo>
                <a:cubicBezTo>
                  <a:pt x="52883" y="22283"/>
                  <a:pt x="69842" y="28659"/>
                  <a:pt x="86902" y="29591"/>
                </a:cubicBezTo>
                <a:cubicBezTo>
                  <a:pt x="88135" y="29659"/>
                  <a:pt x="89353" y="29692"/>
                  <a:pt x="90554" y="29692"/>
                </a:cubicBezTo>
                <a:cubicBezTo>
                  <a:pt x="97955" y="29692"/>
                  <a:pt x="104738" y="28414"/>
                  <a:pt x="110758" y="25880"/>
                </a:cubicBezTo>
                <a:cubicBezTo>
                  <a:pt x="117187" y="23174"/>
                  <a:pt x="123174" y="18993"/>
                  <a:pt x="128962" y="14950"/>
                </a:cubicBezTo>
                <a:cubicBezTo>
                  <a:pt x="130301" y="14015"/>
                  <a:pt x="131684" y="13050"/>
                  <a:pt x="133052" y="12117"/>
                </a:cubicBezTo>
                <a:cubicBezTo>
                  <a:pt x="136569" y="9716"/>
                  <a:pt x="140379" y="7249"/>
                  <a:pt x="144384" y="5460"/>
                </a:cubicBezTo>
                <a:cubicBezTo>
                  <a:pt x="148006" y="3842"/>
                  <a:pt x="151905" y="2608"/>
                  <a:pt x="155970" y="1792"/>
                </a:cubicBezTo>
                <a:cubicBezTo>
                  <a:pt x="159701" y="1042"/>
                  <a:pt x="163680" y="640"/>
                  <a:pt x="168868" y="486"/>
                </a:cubicBezTo>
                <a:cubicBezTo>
                  <a:pt x="170413" y="440"/>
                  <a:pt x="172001" y="405"/>
                  <a:pt x="173615" y="405"/>
                </a:cubicBezTo>
                <a:close/>
                <a:moveTo>
                  <a:pt x="173609" y="0"/>
                </a:moveTo>
                <a:cubicBezTo>
                  <a:pt x="171993" y="0"/>
                  <a:pt x="170405" y="35"/>
                  <a:pt x="168858" y="80"/>
                </a:cubicBezTo>
                <a:cubicBezTo>
                  <a:pt x="163644" y="234"/>
                  <a:pt x="159645" y="639"/>
                  <a:pt x="155891" y="1393"/>
                </a:cubicBezTo>
                <a:cubicBezTo>
                  <a:pt x="151795" y="2216"/>
                  <a:pt x="147870" y="3459"/>
                  <a:pt x="144219" y="5088"/>
                </a:cubicBezTo>
                <a:cubicBezTo>
                  <a:pt x="140186" y="6888"/>
                  <a:pt x="136359" y="9369"/>
                  <a:pt x="132824" y="11781"/>
                </a:cubicBezTo>
                <a:cubicBezTo>
                  <a:pt x="131454" y="12715"/>
                  <a:pt x="130070" y="13683"/>
                  <a:pt x="128732" y="14617"/>
                </a:cubicBezTo>
                <a:cubicBezTo>
                  <a:pt x="122961" y="18648"/>
                  <a:pt x="116993" y="22817"/>
                  <a:pt x="110602" y="25506"/>
                </a:cubicBezTo>
                <a:cubicBezTo>
                  <a:pt x="104631" y="28019"/>
                  <a:pt x="97899" y="29287"/>
                  <a:pt x="90554" y="29287"/>
                </a:cubicBezTo>
                <a:cubicBezTo>
                  <a:pt x="89360" y="29287"/>
                  <a:pt x="88149" y="29254"/>
                  <a:pt x="86923" y="29187"/>
                </a:cubicBezTo>
                <a:cubicBezTo>
                  <a:pt x="69926" y="28261"/>
                  <a:pt x="53010" y="21898"/>
                  <a:pt x="38703" y="15797"/>
                </a:cubicBezTo>
                <a:cubicBezTo>
                  <a:pt x="33922" y="13758"/>
                  <a:pt x="29857" y="12704"/>
                  <a:pt x="25911" y="12481"/>
                </a:cubicBezTo>
                <a:cubicBezTo>
                  <a:pt x="24653" y="12410"/>
                  <a:pt x="23392" y="12381"/>
                  <a:pt x="22140" y="12381"/>
                </a:cubicBezTo>
                <a:cubicBezTo>
                  <a:pt x="18938" y="12381"/>
                  <a:pt x="15797" y="12572"/>
                  <a:pt x="12931" y="12748"/>
                </a:cubicBezTo>
                <a:lnTo>
                  <a:pt x="11384" y="12841"/>
                </a:lnTo>
                <a:cubicBezTo>
                  <a:pt x="8518" y="13010"/>
                  <a:pt x="5551" y="13184"/>
                  <a:pt x="2644" y="13591"/>
                </a:cubicBezTo>
                <a:cubicBezTo>
                  <a:pt x="1731" y="13718"/>
                  <a:pt x="921" y="13848"/>
                  <a:pt x="165" y="13990"/>
                </a:cubicBezTo>
                <a:lnTo>
                  <a:pt x="0" y="14020"/>
                </a:lnTo>
                <a:lnTo>
                  <a:pt x="0" y="22434"/>
                </a:lnTo>
                <a:lnTo>
                  <a:pt x="280" y="22317"/>
                </a:lnTo>
                <a:cubicBezTo>
                  <a:pt x="3624" y="20902"/>
                  <a:pt x="6748" y="20202"/>
                  <a:pt x="9745" y="20202"/>
                </a:cubicBezTo>
                <a:cubicBezTo>
                  <a:pt x="10841" y="20202"/>
                  <a:pt x="11920" y="20296"/>
                  <a:pt x="12987" y="20482"/>
                </a:cubicBezTo>
                <a:cubicBezTo>
                  <a:pt x="20436" y="21784"/>
                  <a:pt x="26975" y="26792"/>
                  <a:pt x="33571" y="32250"/>
                </a:cubicBezTo>
                <a:cubicBezTo>
                  <a:pt x="44508" y="41302"/>
                  <a:pt x="58178" y="45884"/>
                  <a:pt x="74230" y="45884"/>
                </a:cubicBezTo>
                <a:cubicBezTo>
                  <a:pt x="74828" y="45884"/>
                  <a:pt x="75434" y="45878"/>
                  <a:pt x="76041" y="45864"/>
                </a:cubicBezTo>
                <a:cubicBezTo>
                  <a:pt x="92973" y="45507"/>
                  <a:pt x="107630" y="40953"/>
                  <a:pt x="119603" y="32334"/>
                </a:cubicBezTo>
                <a:cubicBezTo>
                  <a:pt x="123430" y="29580"/>
                  <a:pt x="127160" y="26462"/>
                  <a:pt x="130767" y="23446"/>
                </a:cubicBezTo>
                <a:cubicBezTo>
                  <a:pt x="133490" y="21168"/>
                  <a:pt x="136306" y="18812"/>
                  <a:pt x="139143" y="16633"/>
                </a:cubicBezTo>
                <a:cubicBezTo>
                  <a:pt x="142286" y="14218"/>
                  <a:pt x="145678" y="11782"/>
                  <a:pt x="149569" y="10839"/>
                </a:cubicBezTo>
                <a:cubicBezTo>
                  <a:pt x="151002" y="10492"/>
                  <a:pt x="152486" y="10318"/>
                  <a:pt x="154040" y="10318"/>
                </a:cubicBezTo>
                <a:cubicBezTo>
                  <a:pt x="155718" y="10318"/>
                  <a:pt x="157477" y="10521"/>
                  <a:pt x="159345" y="10926"/>
                </a:cubicBezTo>
                <a:cubicBezTo>
                  <a:pt x="163146" y="11754"/>
                  <a:pt x="166866" y="13255"/>
                  <a:pt x="170463" y="14710"/>
                </a:cubicBezTo>
                <a:cubicBezTo>
                  <a:pt x="174735" y="16434"/>
                  <a:pt x="179004" y="17813"/>
                  <a:pt x="183149" y="18805"/>
                </a:cubicBezTo>
                <a:cubicBezTo>
                  <a:pt x="187035" y="19734"/>
                  <a:pt x="190791" y="20198"/>
                  <a:pt x="194393" y="20198"/>
                </a:cubicBezTo>
                <a:cubicBezTo>
                  <a:pt x="198045" y="20198"/>
                  <a:pt x="201538" y="19721"/>
                  <a:pt x="204846" y="18766"/>
                </a:cubicBezTo>
                <a:cubicBezTo>
                  <a:pt x="206788" y="18205"/>
                  <a:pt x="208062" y="17332"/>
                  <a:pt x="208634" y="16167"/>
                </a:cubicBezTo>
                <a:cubicBezTo>
                  <a:pt x="209095" y="15229"/>
                  <a:pt x="209080" y="14117"/>
                  <a:pt x="208584" y="12865"/>
                </a:cubicBezTo>
                <a:cubicBezTo>
                  <a:pt x="207441" y="9969"/>
                  <a:pt x="204404" y="8376"/>
                  <a:pt x="202188" y="7211"/>
                </a:cubicBezTo>
                <a:lnTo>
                  <a:pt x="201831" y="7024"/>
                </a:lnTo>
                <a:cubicBezTo>
                  <a:pt x="194760" y="3289"/>
                  <a:pt x="188306" y="1132"/>
                  <a:pt x="182098" y="427"/>
                </a:cubicBezTo>
                <a:cubicBezTo>
                  <a:pt x="179239" y="102"/>
                  <a:pt x="176384" y="0"/>
                  <a:pt x="1736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 flipH="1">
            <a:off x="8384687" y="2373130"/>
            <a:ext cx="807313" cy="330705"/>
          </a:xfrm>
          <a:custGeom>
            <a:avLst/>
            <a:gdLst/>
            <a:ahLst/>
            <a:cxnLst/>
            <a:rect l="l" t="t" r="r" b="b"/>
            <a:pathLst>
              <a:path w="20174" h="8264" extrusionOk="0">
                <a:moveTo>
                  <a:pt x="10888" y="404"/>
                </a:moveTo>
                <a:cubicBezTo>
                  <a:pt x="11749" y="404"/>
                  <a:pt x="12597" y="461"/>
                  <a:pt x="13422" y="602"/>
                </a:cubicBezTo>
                <a:cubicBezTo>
                  <a:pt x="15472" y="954"/>
                  <a:pt x="17153" y="1897"/>
                  <a:pt x="18413" y="3404"/>
                </a:cubicBezTo>
                <a:cubicBezTo>
                  <a:pt x="19054" y="4170"/>
                  <a:pt x="19787" y="5267"/>
                  <a:pt x="19634" y="6147"/>
                </a:cubicBezTo>
                <a:cubicBezTo>
                  <a:pt x="19567" y="6546"/>
                  <a:pt x="19324" y="6863"/>
                  <a:pt x="18894" y="7118"/>
                </a:cubicBezTo>
                <a:cubicBezTo>
                  <a:pt x="17704" y="7820"/>
                  <a:pt x="16206" y="7861"/>
                  <a:pt x="14950" y="7861"/>
                </a:cubicBezTo>
                <a:cubicBezTo>
                  <a:pt x="14860" y="7861"/>
                  <a:pt x="14771" y="7861"/>
                  <a:pt x="14684" y="7861"/>
                </a:cubicBezTo>
                <a:cubicBezTo>
                  <a:pt x="13289" y="7856"/>
                  <a:pt x="11866" y="7753"/>
                  <a:pt x="10488" y="7653"/>
                </a:cubicBezTo>
                <a:cubicBezTo>
                  <a:pt x="9887" y="7608"/>
                  <a:pt x="9287" y="7565"/>
                  <a:pt x="8687" y="7529"/>
                </a:cubicBezTo>
                <a:cubicBezTo>
                  <a:pt x="5827" y="7359"/>
                  <a:pt x="3245" y="7206"/>
                  <a:pt x="649" y="7206"/>
                </a:cubicBezTo>
                <a:cubicBezTo>
                  <a:pt x="568" y="7206"/>
                  <a:pt x="486" y="7206"/>
                  <a:pt x="405" y="7206"/>
                </a:cubicBezTo>
                <a:lnTo>
                  <a:pt x="405" y="1428"/>
                </a:lnTo>
                <a:cubicBezTo>
                  <a:pt x="2017" y="1368"/>
                  <a:pt x="3674" y="1139"/>
                  <a:pt x="5280" y="919"/>
                </a:cubicBezTo>
                <a:cubicBezTo>
                  <a:pt x="7141" y="665"/>
                  <a:pt x="9044" y="404"/>
                  <a:pt x="10888" y="404"/>
                </a:cubicBezTo>
                <a:close/>
                <a:moveTo>
                  <a:pt x="10888" y="1"/>
                </a:moveTo>
                <a:cubicBezTo>
                  <a:pt x="9018" y="1"/>
                  <a:pt x="7099" y="265"/>
                  <a:pt x="5223" y="522"/>
                </a:cubicBezTo>
                <a:cubicBezTo>
                  <a:pt x="3564" y="751"/>
                  <a:pt x="1848" y="984"/>
                  <a:pt x="195" y="1034"/>
                </a:cubicBezTo>
                <a:lnTo>
                  <a:pt x="1" y="1039"/>
                </a:lnTo>
                <a:lnTo>
                  <a:pt x="1" y="7612"/>
                </a:lnTo>
                <a:lnTo>
                  <a:pt x="202" y="7612"/>
                </a:lnTo>
                <a:cubicBezTo>
                  <a:pt x="266" y="7612"/>
                  <a:pt x="330" y="7612"/>
                  <a:pt x="393" y="7612"/>
                </a:cubicBezTo>
                <a:cubicBezTo>
                  <a:pt x="3056" y="7612"/>
                  <a:pt x="5717" y="7756"/>
                  <a:pt x="8664" y="7932"/>
                </a:cubicBezTo>
                <a:cubicBezTo>
                  <a:pt x="9261" y="7968"/>
                  <a:pt x="9860" y="8012"/>
                  <a:pt x="10460" y="8055"/>
                </a:cubicBezTo>
                <a:cubicBezTo>
                  <a:pt x="11844" y="8155"/>
                  <a:pt x="13275" y="8259"/>
                  <a:pt x="14682" y="8264"/>
                </a:cubicBezTo>
                <a:lnTo>
                  <a:pt x="14998" y="8264"/>
                </a:lnTo>
                <a:cubicBezTo>
                  <a:pt x="16295" y="8264"/>
                  <a:pt x="17831" y="8211"/>
                  <a:pt x="19096" y="7463"/>
                </a:cubicBezTo>
                <a:cubicBezTo>
                  <a:pt x="19626" y="7152"/>
                  <a:pt x="19940" y="6730"/>
                  <a:pt x="20030" y="6216"/>
                </a:cubicBezTo>
                <a:cubicBezTo>
                  <a:pt x="20173" y="5387"/>
                  <a:pt x="19732" y="4354"/>
                  <a:pt x="18720" y="3145"/>
                </a:cubicBezTo>
                <a:cubicBezTo>
                  <a:pt x="17395" y="1562"/>
                  <a:pt x="15637" y="574"/>
                  <a:pt x="13488" y="205"/>
                </a:cubicBezTo>
                <a:cubicBezTo>
                  <a:pt x="12639" y="59"/>
                  <a:pt x="11769" y="1"/>
                  <a:pt x="108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 flipH="1">
            <a:off x="-185941" y="2027935"/>
            <a:ext cx="9377861" cy="2035410"/>
          </a:xfrm>
          <a:custGeom>
            <a:avLst/>
            <a:gdLst/>
            <a:ahLst/>
            <a:cxnLst/>
            <a:rect l="l" t="t" r="r" b="b"/>
            <a:pathLst>
              <a:path w="234344" h="50863" extrusionOk="0">
                <a:moveTo>
                  <a:pt x="233940" y="621"/>
                </a:moveTo>
                <a:lnTo>
                  <a:pt x="233940" y="12077"/>
                </a:lnTo>
                <a:cubicBezTo>
                  <a:pt x="232371" y="13846"/>
                  <a:pt x="230619" y="15358"/>
                  <a:pt x="228734" y="16565"/>
                </a:cubicBezTo>
                <a:cubicBezTo>
                  <a:pt x="224484" y="19289"/>
                  <a:pt x="219376" y="20857"/>
                  <a:pt x="213122" y="21360"/>
                </a:cubicBezTo>
                <a:cubicBezTo>
                  <a:pt x="211653" y="21479"/>
                  <a:pt x="210146" y="21539"/>
                  <a:pt x="208580" y="21539"/>
                </a:cubicBezTo>
                <a:cubicBezTo>
                  <a:pt x="205000" y="21539"/>
                  <a:pt x="201109" y="21226"/>
                  <a:pt x="196647" y="20590"/>
                </a:cubicBezTo>
                <a:lnTo>
                  <a:pt x="196529" y="20574"/>
                </a:lnTo>
                <a:cubicBezTo>
                  <a:pt x="194477" y="20283"/>
                  <a:pt x="192356" y="19981"/>
                  <a:pt x="190306" y="19457"/>
                </a:cubicBezTo>
                <a:cubicBezTo>
                  <a:pt x="188131" y="18901"/>
                  <a:pt x="186302" y="18457"/>
                  <a:pt x="184446" y="18095"/>
                </a:cubicBezTo>
                <a:cubicBezTo>
                  <a:pt x="182413" y="17700"/>
                  <a:pt x="180221" y="17338"/>
                  <a:pt x="178016" y="17338"/>
                </a:cubicBezTo>
                <a:cubicBezTo>
                  <a:pt x="177942" y="17338"/>
                  <a:pt x="177867" y="17339"/>
                  <a:pt x="177792" y="17340"/>
                </a:cubicBezTo>
                <a:cubicBezTo>
                  <a:pt x="176496" y="17354"/>
                  <a:pt x="174542" y="17378"/>
                  <a:pt x="173323" y="18637"/>
                </a:cubicBezTo>
                <a:cubicBezTo>
                  <a:pt x="172261" y="19733"/>
                  <a:pt x="172397" y="21555"/>
                  <a:pt x="173080" y="22788"/>
                </a:cubicBezTo>
                <a:cubicBezTo>
                  <a:pt x="174004" y="24459"/>
                  <a:pt x="175665" y="25395"/>
                  <a:pt x="177319" y="26158"/>
                </a:cubicBezTo>
                <a:cubicBezTo>
                  <a:pt x="180088" y="27433"/>
                  <a:pt x="183032" y="28076"/>
                  <a:pt x="185878" y="28699"/>
                </a:cubicBezTo>
                <a:cubicBezTo>
                  <a:pt x="186544" y="28844"/>
                  <a:pt x="187205" y="28990"/>
                  <a:pt x="187866" y="29142"/>
                </a:cubicBezTo>
                <a:cubicBezTo>
                  <a:pt x="191326" y="29942"/>
                  <a:pt x="194903" y="30405"/>
                  <a:pt x="198362" y="30852"/>
                </a:cubicBezTo>
                <a:lnTo>
                  <a:pt x="199879" y="31048"/>
                </a:lnTo>
                <a:cubicBezTo>
                  <a:pt x="203501" y="31524"/>
                  <a:pt x="207493" y="31975"/>
                  <a:pt x="212443" y="32469"/>
                </a:cubicBezTo>
                <a:cubicBezTo>
                  <a:pt x="216296" y="32854"/>
                  <a:pt x="220110" y="33192"/>
                  <a:pt x="223683" y="33505"/>
                </a:cubicBezTo>
                <a:cubicBezTo>
                  <a:pt x="226437" y="33747"/>
                  <a:pt x="229366" y="34040"/>
                  <a:pt x="232268" y="34727"/>
                </a:cubicBezTo>
                <a:cubicBezTo>
                  <a:pt x="232812" y="34856"/>
                  <a:pt x="233374" y="35011"/>
                  <a:pt x="233940" y="35186"/>
                </a:cubicBezTo>
                <a:lnTo>
                  <a:pt x="233940" y="50330"/>
                </a:lnTo>
                <a:cubicBezTo>
                  <a:pt x="227593" y="48509"/>
                  <a:pt x="220754" y="46238"/>
                  <a:pt x="213042" y="43386"/>
                </a:cubicBezTo>
                <a:cubicBezTo>
                  <a:pt x="208088" y="41555"/>
                  <a:pt x="202988" y="39512"/>
                  <a:pt x="197884" y="37317"/>
                </a:cubicBezTo>
                <a:cubicBezTo>
                  <a:pt x="195613" y="36339"/>
                  <a:pt x="193318" y="35281"/>
                  <a:pt x="191099" y="34257"/>
                </a:cubicBezTo>
                <a:cubicBezTo>
                  <a:pt x="188401" y="33014"/>
                  <a:pt x="185611" y="31726"/>
                  <a:pt x="182833" y="30573"/>
                </a:cubicBezTo>
                <a:cubicBezTo>
                  <a:pt x="172649" y="26340"/>
                  <a:pt x="162754" y="24195"/>
                  <a:pt x="153409" y="24195"/>
                </a:cubicBezTo>
                <a:cubicBezTo>
                  <a:pt x="153178" y="24195"/>
                  <a:pt x="152948" y="24197"/>
                  <a:pt x="152719" y="24198"/>
                </a:cubicBezTo>
                <a:cubicBezTo>
                  <a:pt x="142080" y="24319"/>
                  <a:pt x="132064" y="27884"/>
                  <a:pt x="122824" y="31721"/>
                </a:cubicBezTo>
                <a:cubicBezTo>
                  <a:pt x="112729" y="35913"/>
                  <a:pt x="102805" y="39822"/>
                  <a:pt x="92400" y="41608"/>
                </a:cubicBezTo>
                <a:cubicBezTo>
                  <a:pt x="82867" y="43244"/>
                  <a:pt x="72721" y="44299"/>
                  <a:pt x="61383" y="44830"/>
                </a:cubicBezTo>
                <a:cubicBezTo>
                  <a:pt x="58519" y="44965"/>
                  <a:pt x="55783" y="45032"/>
                  <a:pt x="53152" y="45032"/>
                </a:cubicBezTo>
                <a:cubicBezTo>
                  <a:pt x="45012" y="45032"/>
                  <a:pt x="37887" y="44383"/>
                  <a:pt x="31169" y="43050"/>
                </a:cubicBezTo>
                <a:cubicBezTo>
                  <a:pt x="24718" y="41770"/>
                  <a:pt x="18066" y="39641"/>
                  <a:pt x="11397" y="36720"/>
                </a:cubicBezTo>
                <a:cubicBezTo>
                  <a:pt x="7680" y="35093"/>
                  <a:pt x="3780" y="33224"/>
                  <a:pt x="405" y="30582"/>
                </a:cubicBezTo>
                <a:lnTo>
                  <a:pt x="405" y="21725"/>
                </a:lnTo>
                <a:cubicBezTo>
                  <a:pt x="5173" y="23118"/>
                  <a:pt x="10001" y="24631"/>
                  <a:pt x="14673" y="26094"/>
                </a:cubicBezTo>
                <a:cubicBezTo>
                  <a:pt x="18472" y="27283"/>
                  <a:pt x="22397" y="28512"/>
                  <a:pt x="26269" y="29670"/>
                </a:cubicBezTo>
                <a:cubicBezTo>
                  <a:pt x="42759" y="34607"/>
                  <a:pt x="58954" y="38982"/>
                  <a:pt x="74991" y="38982"/>
                </a:cubicBezTo>
                <a:cubicBezTo>
                  <a:pt x="78823" y="38982"/>
                  <a:pt x="82649" y="38732"/>
                  <a:pt x="86466" y="38179"/>
                </a:cubicBezTo>
                <a:cubicBezTo>
                  <a:pt x="95509" y="36872"/>
                  <a:pt x="104228" y="33938"/>
                  <a:pt x="112383" y="29455"/>
                </a:cubicBezTo>
                <a:cubicBezTo>
                  <a:pt x="116730" y="27066"/>
                  <a:pt x="120985" y="24195"/>
                  <a:pt x="125029" y="20922"/>
                </a:cubicBezTo>
                <a:cubicBezTo>
                  <a:pt x="126767" y="19511"/>
                  <a:pt x="128488" y="17994"/>
                  <a:pt x="130152" y="16524"/>
                </a:cubicBezTo>
                <a:cubicBezTo>
                  <a:pt x="131788" y="15078"/>
                  <a:pt x="133483" y="13582"/>
                  <a:pt x="135190" y="12196"/>
                </a:cubicBezTo>
                <a:cubicBezTo>
                  <a:pt x="137654" y="10200"/>
                  <a:pt x="140969" y="7788"/>
                  <a:pt x="144768" y="6873"/>
                </a:cubicBezTo>
                <a:cubicBezTo>
                  <a:pt x="145990" y="6580"/>
                  <a:pt x="147258" y="6432"/>
                  <a:pt x="148594" y="6432"/>
                </a:cubicBezTo>
                <a:cubicBezTo>
                  <a:pt x="151134" y="6432"/>
                  <a:pt x="153922" y="6966"/>
                  <a:pt x="157120" y="8052"/>
                </a:cubicBezTo>
                <a:cubicBezTo>
                  <a:pt x="165254" y="10813"/>
                  <a:pt x="174727" y="13878"/>
                  <a:pt x="184226" y="15304"/>
                </a:cubicBezTo>
                <a:cubicBezTo>
                  <a:pt x="187914" y="15858"/>
                  <a:pt x="191419" y="16136"/>
                  <a:pt x="194766" y="16136"/>
                </a:cubicBezTo>
                <a:cubicBezTo>
                  <a:pt x="200932" y="16136"/>
                  <a:pt x="206557" y="15192"/>
                  <a:pt x="211781" y="13295"/>
                </a:cubicBezTo>
                <a:cubicBezTo>
                  <a:pt x="216509" y="11579"/>
                  <a:pt x="220789" y="8892"/>
                  <a:pt x="224351" y="6492"/>
                </a:cubicBezTo>
                <a:cubicBezTo>
                  <a:pt x="224766" y="6212"/>
                  <a:pt x="225182" y="5928"/>
                  <a:pt x="225598" y="5645"/>
                </a:cubicBezTo>
                <a:cubicBezTo>
                  <a:pt x="228277" y="3826"/>
                  <a:pt x="231045" y="1944"/>
                  <a:pt x="233940" y="621"/>
                </a:cubicBezTo>
                <a:close/>
                <a:moveTo>
                  <a:pt x="234344" y="1"/>
                </a:moveTo>
                <a:lnTo>
                  <a:pt x="234062" y="127"/>
                </a:lnTo>
                <a:cubicBezTo>
                  <a:pt x="231032" y="1470"/>
                  <a:pt x="228156" y="3423"/>
                  <a:pt x="225375" y="5313"/>
                </a:cubicBezTo>
                <a:cubicBezTo>
                  <a:pt x="224959" y="5595"/>
                  <a:pt x="224545" y="5878"/>
                  <a:pt x="224128" y="6158"/>
                </a:cubicBezTo>
                <a:cubicBezTo>
                  <a:pt x="220589" y="8544"/>
                  <a:pt x="216336" y="11214"/>
                  <a:pt x="211647" y="12916"/>
                </a:cubicBezTo>
                <a:cubicBezTo>
                  <a:pt x="206466" y="14796"/>
                  <a:pt x="200885" y="15732"/>
                  <a:pt x="194765" y="15732"/>
                </a:cubicBezTo>
                <a:cubicBezTo>
                  <a:pt x="191440" y="15732"/>
                  <a:pt x="187955" y="15456"/>
                  <a:pt x="184289" y="14905"/>
                </a:cubicBezTo>
                <a:cubicBezTo>
                  <a:pt x="174822" y="13485"/>
                  <a:pt x="165370" y="10424"/>
                  <a:pt x="157251" y="7671"/>
                </a:cubicBezTo>
                <a:cubicBezTo>
                  <a:pt x="154011" y="6571"/>
                  <a:pt x="151182" y="6028"/>
                  <a:pt x="148600" y="6028"/>
                </a:cubicBezTo>
                <a:cubicBezTo>
                  <a:pt x="147230" y="6028"/>
                  <a:pt x="145930" y="6181"/>
                  <a:pt x="144675" y="6483"/>
                </a:cubicBezTo>
                <a:cubicBezTo>
                  <a:pt x="140797" y="7416"/>
                  <a:pt x="137434" y="9860"/>
                  <a:pt x="134939" y="11886"/>
                </a:cubicBezTo>
                <a:cubicBezTo>
                  <a:pt x="133224" y="13277"/>
                  <a:pt x="131528" y="14775"/>
                  <a:pt x="129887" y="16224"/>
                </a:cubicBezTo>
                <a:cubicBezTo>
                  <a:pt x="128225" y="17690"/>
                  <a:pt x="126509" y="19207"/>
                  <a:pt x="124774" y="20610"/>
                </a:cubicBezTo>
                <a:cubicBezTo>
                  <a:pt x="120749" y="23869"/>
                  <a:pt x="116514" y="26727"/>
                  <a:pt x="112189" y="29105"/>
                </a:cubicBezTo>
                <a:cubicBezTo>
                  <a:pt x="104076" y="33564"/>
                  <a:pt x="95402" y="36484"/>
                  <a:pt x="86407" y="37785"/>
                </a:cubicBezTo>
                <a:cubicBezTo>
                  <a:pt x="82611" y="38334"/>
                  <a:pt x="78806" y="38583"/>
                  <a:pt x="74991" y="38583"/>
                </a:cubicBezTo>
                <a:cubicBezTo>
                  <a:pt x="59005" y="38583"/>
                  <a:pt x="42843" y="34216"/>
                  <a:pt x="26384" y="29289"/>
                </a:cubicBezTo>
                <a:cubicBezTo>
                  <a:pt x="22516" y="28130"/>
                  <a:pt x="18589" y="26901"/>
                  <a:pt x="14793" y="25711"/>
                </a:cubicBezTo>
                <a:cubicBezTo>
                  <a:pt x="10035" y="24222"/>
                  <a:pt x="5116" y="22681"/>
                  <a:pt x="257" y="21265"/>
                </a:cubicBezTo>
                <a:lnTo>
                  <a:pt x="0" y="21189"/>
                </a:lnTo>
                <a:lnTo>
                  <a:pt x="0" y="30778"/>
                </a:lnTo>
                <a:lnTo>
                  <a:pt x="77" y="30839"/>
                </a:lnTo>
                <a:cubicBezTo>
                  <a:pt x="3505" y="33541"/>
                  <a:pt x="7466" y="35440"/>
                  <a:pt x="11235" y="37090"/>
                </a:cubicBezTo>
                <a:cubicBezTo>
                  <a:pt x="17931" y="40022"/>
                  <a:pt x="24610" y="42161"/>
                  <a:pt x="31090" y="43447"/>
                </a:cubicBezTo>
                <a:cubicBezTo>
                  <a:pt x="37834" y="44786"/>
                  <a:pt x="44983" y="45437"/>
                  <a:pt x="53148" y="45437"/>
                </a:cubicBezTo>
                <a:cubicBezTo>
                  <a:pt x="55786" y="45437"/>
                  <a:pt x="58530" y="45369"/>
                  <a:pt x="61401" y="45235"/>
                </a:cubicBezTo>
                <a:cubicBezTo>
                  <a:pt x="72756" y="44700"/>
                  <a:pt x="82917" y="43644"/>
                  <a:pt x="92467" y="42007"/>
                </a:cubicBezTo>
                <a:cubicBezTo>
                  <a:pt x="102913" y="40214"/>
                  <a:pt x="112861" y="36296"/>
                  <a:pt x="122978" y="32095"/>
                </a:cubicBezTo>
                <a:cubicBezTo>
                  <a:pt x="132181" y="28274"/>
                  <a:pt x="142153" y="24722"/>
                  <a:pt x="152725" y="24602"/>
                </a:cubicBezTo>
                <a:cubicBezTo>
                  <a:pt x="152952" y="24600"/>
                  <a:pt x="153179" y="24598"/>
                  <a:pt x="153407" y="24598"/>
                </a:cubicBezTo>
                <a:cubicBezTo>
                  <a:pt x="162694" y="24598"/>
                  <a:pt x="172541" y="26730"/>
                  <a:pt x="182679" y="30945"/>
                </a:cubicBezTo>
                <a:cubicBezTo>
                  <a:pt x="185447" y="32095"/>
                  <a:pt x="188234" y="33381"/>
                  <a:pt x="190930" y="34624"/>
                </a:cubicBezTo>
                <a:cubicBezTo>
                  <a:pt x="193152" y="35649"/>
                  <a:pt x="195448" y="36707"/>
                  <a:pt x="197726" y="37686"/>
                </a:cubicBezTo>
                <a:cubicBezTo>
                  <a:pt x="202837" y="39885"/>
                  <a:pt x="207942" y="41928"/>
                  <a:pt x="212901" y="43763"/>
                </a:cubicBezTo>
                <a:cubicBezTo>
                  <a:pt x="220729" y="46656"/>
                  <a:pt x="227658" y="48955"/>
                  <a:pt x="234085" y="50788"/>
                </a:cubicBezTo>
                <a:lnTo>
                  <a:pt x="234341" y="50863"/>
                </a:lnTo>
                <a:lnTo>
                  <a:pt x="234344" y="50863"/>
                </a:lnTo>
                <a:lnTo>
                  <a:pt x="234344" y="34896"/>
                </a:lnTo>
                <a:lnTo>
                  <a:pt x="234204" y="34850"/>
                </a:lnTo>
                <a:cubicBezTo>
                  <a:pt x="233582" y="34654"/>
                  <a:pt x="232962" y="34481"/>
                  <a:pt x="232362" y="34340"/>
                </a:cubicBezTo>
                <a:cubicBezTo>
                  <a:pt x="229433" y="33647"/>
                  <a:pt x="226488" y="33352"/>
                  <a:pt x="223721" y="33110"/>
                </a:cubicBezTo>
                <a:cubicBezTo>
                  <a:pt x="220148" y="32797"/>
                  <a:pt x="216338" y="32457"/>
                  <a:pt x="212486" y="32074"/>
                </a:cubicBezTo>
                <a:cubicBezTo>
                  <a:pt x="207542" y="31581"/>
                  <a:pt x="203553" y="31128"/>
                  <a:pt x="199935" y="30653"/>
                </a:cubicBezTo>
                <a:lnTo>
                  <a:pt x="198416" y="30455"/>
                </a:lnTo>
                <a:cubicBezTo>
                  <a:pt x="194968" y="30009"/>
                  <a:pt x="191400" y="29547"/>
                  <a:pt x="187960" y="28753"/>
                </a:cubicBezTo>
                <a:cubicBezTo>
                  <a:pt x="187298" y="28602"/>
                  <a:pt x="186634" y="28454"/>
                  <a:pt x="185969" y="28310"/>
                </a:cubicBezTo>
                <a:cubicBezTo>
                  <a:pt x="183145" y="27690"/>
                  <a:pt x="180223" y="27051"/>
                  <a:pt x="177494" y="25795"/>
                </a:cubicBezTo>
                <a:cubicBezTo>
                  <a:pt x="176009" y="25111"/>
                  <a:pt x="174350" y="24245"/>
                  <a:pt x="173437" y="22596"/>
                </a:cubicBezTo>
                <a:cubicBezTo>
                  <a:pt x="172829" y="21493"/>
                  <a:pt x="172693" y="19876"/>
                  <a:pt x="173617" y="18921"/>
                </a:cubicBezTo>
                <a:cubicBezTo>
                  <a:pt x="174717" y="17783"/>
                  <a:pt x="176574" y="17760"/>
                  <a:pt x="177801" y="17745"/>
                </a:cubicBezTo>
                <a:cubicBezTo>
                  <a:pt x="177883" y="17744"/>
                  <a:pt x="177965" y="17744"/>
                  <a:pt x="178047" y="17744"/>
                </a:cubicBezTo>
                <a:cubicBezTo>
                  <a:pt x="180223" y="17744"/>
                  <a:pt x="182367" y="18103"/>
                  <a:pt x="184375" y="18494"/>
                </a:cubicBezTo>
                <a:cubicBezTo>
                  <a:pt x="186221" y="18853"/>
                  <a:pt x="188043" y="19296"/>
                  <a:pt x="190212" y="19850"/>
                </a:cubicBezTo>
                <a:cubicBezTo>
                  <a:pt x="192283" y="20380"/>
                  <a:pt x="194415" y="20683"/>
                  <a:pt x="196477" y="20976"/>
                </a:cubicBezTo>
                <a:lnTo>
                  <a:pt x="196594" y="20993"/>
                </a:lnTo>
                <a:cubicBezTo>
                  <a:pt x="201071" y="21630"/>
                  <a:pt x="204978" y="21943"/>
                  <a:pt x="208576" y="21943"/>
                </a:cubicBezTo>
                <a:cubicBezTo>
                  <a:pt x="210156" y="21943"/>
                  <a:pt x="211676" y="21883"/>
                  <a:pt x="213159" y="21763"/>
                </a:cubicBezTo>
                <a:cubicBezTo>
                  <a:pt x="219481" y="21255"/>
                  <a:pt x="224648" y="19666"/>
                  <a:pt x="228956" y="16905"/>
                </a:cubicBezTo>
                <a:cubicBezTo>
                  <a:pt x="230892" y="15665"/>
                  <a:pt x="232689" y="14110"/>
                  <a:pt x="234294" y="12287"/>
                </a:cubicBezTo>
                <a:lnTo>
                  <a:pt x="234344" y="12230"/>
                </a:lnTo>
                <a:lnTo>
                  <a:pt x="234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"/>
          <p:cNvSpPr/>
          <p:nvPr/>
        </p:nvSpPr>
        <p:spPr>
          <a:xfrm flipH="1">
            <a:off x="4020138" y="3448055"/>
            <a:ext cx="5171942" cy="1031731"/>
          </a:xfrm>
          <a:custGeom>
            <a:avLst/>
            <a:gdLst/>
            <a:ahLst/>
            <a:cxnLst/>
            <a:rect l="l" t="t" r="r" b="b"/>
            <a:pathLst>
              <a:path w="129242" h="25782" extrusionOk="0">
                <a:moveTo>
                  <a:pt x="125667" y="404"/>
                </a:moveTo>
                <a:cubicBezTo>
                  <a:pt x="125949" y="404"/>
                  <a:pt x="126232" y="415"/>
                  <a:pt x="126514" y="437"/>
                </a:cubicBezTo>
                <a:cubicBezTo>
                  <a:pt x="127419" y="510"/>
                  <a:pt x="128375" y="690"/>
                  <a:pt x="128733" y="1442"/>
                </a:cubicBezTo>
                <a:cubicBezTo>
                  <a:pt x="127667" y="1898"/>
                  <a:pt x="126604" y="2366"/>
                  <a:pt x="125540" y="2833"/>
                </a:cubicBezTo>
                <a:cubicBezTo>
                  <a:pt x="121951" y="4414"/>
                  <a:pt x="118237" y="6047"/>
                  <a:pt x="114473" y="7141"/>
                </a:cubicBezTo>
                <a:cubicBezTo>
                  <a:pt x="113881" y="7314"/>
                  <a:pt x="113286" y="7483"/>
                  <a:pt x="112693" y="7649"/>
                </a:cubicBezTo>
                <a:cubicBezTo>
                  <a:pt x="110914" y="8149"/>
                  <a:pt x="109073" y="8666"/>
                  <a:pt x="107278" y="9330"/>
                </a:cubicBezTo>
                <a:cubicBezTo>
                  <a:pt x="105183" y="10108"/>
                  <a:pt x="102936" y="11055"/>
                  <a:pt x="100411" y="12228"/>
                </a:cubicBezTo>
                <a:cubicBezTo>
                  <a:pt x="97928" y="13381"/>
                  <a:pt x="95424" y="14634"/>
                  <a:pt x="93002" y="15844"/>
                </a:cubicBezTo>
                <a:cubicBezTo>
                  <a:pt x="86663" y="19013"/>
                  <a:pt x="80109" y="22288"/>
                  <a:pt x="73322" y="24097"/>
                </a:cubicBezTo>
                <a:cubicBezTo>
                  <a:pt x="70106" y="24955"/>
                  <a:pt x="66829" y="25381"/>
                  <a:pt x="63411" y="25381"/>
                </a:cubicBezTo>
                <a:cubicBezTo>
                  <a:pt x="61691" y="25381"/>
                  <a:pt x="59935" y="25273"/>
                  <a:pt x="58132" y="25057"/>
                </a:cubicBezTo>
                <a:cubicBezTo>
                  <a:pt x="54870" y="24667"/>
                  <a:pt x="51578" y="24000"/>
                  <a:pt x="48394" y="23351"/>
                </a:cubicBezTo>
                <a:cubicBezTo>
                  <a:pt x="46720" y="23010"/>
                  <a:pt x="44988" y="22658"/>
                  <a:pt x="43281" y="22351"/>
                </a:cubicBezTo>
                <a:cubicBezTo>
                  <a:pt x="38827" y="21551"/>
                  <a:pt x="34306" y="21314"/>
                  <a:pt x="29931" y="21085"/>
                </a:cubicBezTo>
                <a:lnTo>
                  <a:pt x="28914" y="21031"/>
                </a:lnTo>
                <a:cubicBezTo>
                  <a:pt x="25978" y="20874"/>
                  <a:pt x="23609" y="20501"/>
                  <a:pt x="21462" y="19855"/>
                </a:cubicBezTo>
                <a:cubicBezTo>
                  <a:pt x="19489" y="19259"/>
                  <a:pt x="17512" y="18432"/>
                  <a:pt x="15599" y="17635"/>
                </a:cubicBezTo>
                <a:cubicBezTo>
                  <a:pt x="15171" y="17457"/>
                  <a:pt x="14747" y="17279"/>
                  <a:pt x="14321" y="17105"/>
                </a:cubicBezTo>
                <a:cubicBezTo>
                  <a:pt x="12341" y="16286"/>
                  <a:pt x="10328" y="15433"/>
                  <a:pt x="8383" y="14606"/>
                </a:cubicBezTo>
                <a:cubicBezTo>
                  <a:pt x="5772" y="13497"/>
                  <a:pt x="3075" y="12349"/>
                  <a:pt x="404" y="11276"/>
                </a:cubicBezTo>
                <a:lnTo>
                  <a:pt x="403" y="11276"/>
                </a:lnTo>
                <a:lnTo>
                  <a:pt x="403" y="5584"/>
                </a:lnTo>
                <a:cubicBezTo>
                  <a:pt x="967" y="5874"/>
                  <a:pt x="1566" y="6170"/>
                  <a:pt x="2220" y="6484"/>
                </a:cubicBezTo>
                <a:cubicBezTo>
                  <a:pt x="2905" y="6811"/>
                  <a:pt x="3592" y="7131"/>
                  <a:pt x="4281" y="7450"/>
                </a:cubicBezTo>
                <a:cubicBezTo>
                  <a:pt x="6227" y="8357"/>
                  <a:pt x="8240" y="9293"/>
                  <a:pt x="10153" y="10412"/>
                </a:cubicBezTo>
                <a:cubicBezTo>
                  <a:pt x="12434" y="11746"/>
                  <a:pt x="14871" y="13148"/>
                  <a:pt x="17395" y="14337"/>
                </a:cubicBezTo>
                <a:cubicBezTo>
                  <a:pt x="25707" y="18255"/>
                  <a:pt x="35202" y="20169"/>
                  <a:pt x="46355" y="20169"/>
                </a:cubicBezTo>
                <a:cubicBezTo>
                  <a:pt x="47079" y="20169"/>
                  <a:pt x="47811" y="20161"/>
                  <a:pt x="48549" y="20145"/>
                </a:cubicBezTo>
                <a:cubicBezTo>
                  <a:pt x="59131" y="19914"/>
                  <a:pt x="70411" y="17805"/>
                  <a:pt x="84049" y="13504"/>
                </a:cubicBezTo>
                <a:cubicBezTo>
                  <a:pt x="89815" y="11685"/>
                  <a:pt x="95612" y="9562"/>
                  <a:pt x="101217" y="7507"/>
                </a:cubicBezTo>
                <a:cubicBezTo>
                  <a:pt x="104315" y="6374"/>
                  <a:pt x="107517" y="5200"/>
                  <a:pt x="110679" y="4091"/>
                </a:cubicBezTo>
                <a:cubicBezTo>
                  <a:pt x="114143" y="2876"/>
                  <a:pt x="117874" y="1648"/>
                  <a:pt x="121675" y="895"/>
                </a:cubicBezTo>
                <a:cubicBezTo>
                  <a:pt x="122896" y="652"/>
                  <a:pt x="124279" y="404"/>
                  <a:pt x="125667" y="404"/>
                </a:cubicBezTo>
                <a:close/>
                <a:moveTo>
                  <a:pt x="125672" y="1"/>
                </a:moveTo>
                <a:cubicBezTo>
                  <a:pt x="124248" y="1"/>
                  <a:pt x="122839" y="252"/>
                  <a:pt x="121598" y="497"/>
                </a:cubicBezTo>
                <a:cubicBezTo>
                  <a:pt x="117773" y="1256"/>
                  <a:pt x="114025" y="2491"/>
                  <a:pt x="110546" y="3711"/>
                </a:cubicBezTo>
                <a:cubicBezTo>
                  <a:pt x="107384" y="4820"/>
                  <a:pt x="104179" y="5993"/>
                  <a:pt x="101080" y="7129"/>
                </a:cubicBezTo>
                <a:cubicBezTo>
                  <a:pt x="95477" y="9180"/>
                  <a:pt x="89685" y="11305"/>
                  <a:pt x="83929" y="13120"/>
                </a:cubicBezTo>
                <a:cubicBezTo>
                  <a:pt x="70328" y="17407"/>
                  <a:pt x="59084" y="19512"/>
                  <a:pt x="48540" y="19742"/>
                </a:cubicBezTo>
                <a:cubicBezTo>
                  <a:pt x="47811" y="19758"/>
                  <a:pt x="47089" y="19766"/>
                  <a:pt x="46374" y="19766"/>
                </a:cubicBezTo>
                <a:cubicBezTo>
                  <a:pt x="35268" y="19766"/>
                  <a:pt x="25827" y="17865"/>
                  <a:pt x="17567" y="13971"/>
                </a:cubicBezTo>
                <a:cubicBezTo>
                  <a:pt x="15057" y="12788"/>
                  <a:pt x="12628" y="11391"/>
                  <a:pt x="10355" y="10062"/>
                </a:cubicBezTo>
                <a:cubicBezTo>
                  <a:pt x="8426" y="8935"/>
                  <a:pt x="6404" y="7993"/>
                  <a:pt x="4448" y="7084"/>
                </a:cubicBezTo>
                <a:cubicBezTo>
                  <a:pt x="3762" y="6767"/>
                  <a:pt x="3076" y="6447"/>
                  <a:pt x="2395" y="6120"/>
                </a:cubicBezTo>
                <a:cubicBezTo>
                  <a:pt x="1626" y="5754"/>
                  <a:pt x="940" y="5411"/>
                  <a:pt x="294" y="5075"/>
                </a:cubicBezTo>
                <a:lnTo>
                  <a:pt x="0" y="4921"/>
                </a:lnTo>
                <a:lnTo>
                  <a:pt x="0" y="11545"/>
                </a:lnTo>
                <a:lnTo>
                  <a:pt x="126" y="11595"/>
                </a:lnTo>
                <a:cubicBezTo>
                  <a:pt x="2833" y="12684"/>
                  <a:pt x="5574" y="13848"/>
                  <a:pt x="8224" y="14973"/>
                </a:cubicBezTo>
                <a:cubicBezTo>
                  <a:pt x="10170" y="15801"/>
                  <a:pt x="12184" y="16656"/>
                  <a:pt x="14167" y="17473"/>
                </a:cubicBezTo>
                <a:cubicBezTo>
                  <a:pt x="14591" y="17649"/>
                  <a:pt x="15016" y="17828"/>
                  <a:pt x="15441" y="18003"/>
                </a:cubicBezTo>
                <a:cubicBezTo>
                  <a:pt x="17363" y="18808"/>
                  <a:pt x="19349" y="19638"/>
                  <a:pt x="21344" y="20238"/>
                </a:cubicBezTo>
                <a:cubicBezTo>
                  <a:pt x="23523" y="20895"/>
                  <a:pt x="25922" y="21274"/>
                  <a:pt x="28892" y="21431"/>
                </a:cubicBezTo>
                <a:lnTo>
                  <a:pt x="29910" y="21485"/>
                </a:lnTo>
                <a:cubicBezTo>
                  <a:pt x="34272" y="21714"/>
                  <a:pt x="38783" y="21950"/>
                  <a:pt x="43209" y="22746"/>
                </a:cubicBezTo>
                <a:cubicBezTo>
                  <a:pt x="44912" y="23053"/>
                  <a:pt x="46641" y="23406"/>
                  <a:pt x="48313" y="23744"/>
                </a:cubicBezTo>
                <a:cubicBezTo>
                  <a:pt x="51505" y="24393"/>
                  <a:pt x="54806" y="25065"/>
                  <a:pt x="58085" y="25456"/>
                </a:cubicBezTo>
                <a:cubicBezTo>
                  <a:pt x="59905" y="25673"/>
                  <a:pt x="61677" y="25782"/>
                  <a:pt x="63414" y="25782"/>
                </a:cubicBezTo>
                <a:cubicBezTo>
                  <a:pt x="66866" y="25782"/>
                  <a:pt x="70177" y="25352"/>
                  <a:pt x="73425" y="24486"/>
                </a:cubicBezTo>
                <a:cubicBezTo>
                  <a:pt x="80253" y="22666"/>
                  <a:pt x="86826" y="19379"/>
                  <a:pt x="93183" y="16202"/>
                </a:cubicBezTo>
                <a:cubicBezTo>
                  <a:pt x="95603" y="14991"/>
                  <a:pt x="98105" y="13741"/>
                  <a:pt x="100582" y="12591"/>
                </a:cubicBezTo>
                <a:cubicBezTo>
                  <a:pt x="103097" y="11422"/>
                  <a:pt x="105333" y="10479"/>
                  <a:pt x="107419" y="9706"/>
                </a:cubicBezTo>
                <a:cubicBezTo>
                  <a:pt x="109198" y="9046"/>
                  <a:pt x="111031" y="8532"/>
                  <a:pt x="112803" y="8033"/>
                </a:cubicBezTo>
                <a:cubicBezTo>
                  <a:pt x="113399" y="7867"/>
                  <a:pt x="113993" y="7699"/>
                  <a:pt x="114588" y="7526"/>
                </a:cubicBezTo>
                <a:cubicBezTo>
                  <a:pt x="118376" y="6424"/>
                  <a:pt x="122102" y="4784"/>
                  <a:pt x="125704" y="3199"/>
                </a:cubicBezTo>
                <a:cubicBezTo>
                  <a:pt x="126826" y="2705"/>
                  <a:pt x="127947" y="2212"/>
                  <a:pt x="129073" y="1733"/>
                </a:cubicBezTo>
                <a:lnTo>
                  <a:pt x="129242" y="1662"/>
                </a:lnTo>
                <a:lnTo>
                  <a:pt x="129185" y="1488"/>
                </a:lnTo>
                <a:cubicBezTo>
                  <a:pt x="128775" y="216"/>
                  <a:pt x="127216" y="89"/>
                  <a:pt x="126549" y="34"/>
                </a:cubicBezTo>
                <a:cubicBezTo>
                  <a:pt x="126257" y="11"/>
                  <a:pt x="125964" y="1"/>
                  <a:pt x="1256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flipH="1">
            <a:off x="-186021" y="3773081"/>
            <a:ext cx="9378021" cy="2233737"/>
          </a:xfrm>
          <a:custGeom>
            <a:avLst/>
            <a:gdLst/>
            <a:ahLst/>
            <a:cxnLst/>
            <a:rect l="l" t="t" r="r" b="b"/>
            <a:pathLst>
              <a:path w="234348" h="55819" extrusionOk="0">
                <a:moveTo>
                  <a:pt x="144981" y="403"/>
                </a:moveTo>
                <a:cubicBezTo>
                  <a:pt x="150962" y="403"/>
                  <a:pt x="156924" y="882"/>
                  <a:pt x="162787" y="1836"/>
                </a:cubicBezTo>
                <a:cubicBezTo>
                  <a:pt x="170740" y="3127"/>
                  <a:pt x="179016" y="5583"/>
                  <a:pt x="189615" y="9797"/>
                </a:cubicBezTo>
                <a:cubicBezTo>
                  <a:pt x="198427" y="13299"/>
                  <a:pt x="207411" y="17431"/>
                  <a:pt x="216323" y="22082"/>
                </a:cubicBezTo>
                <a:lnTo>
                  <a:pt x="218254" y="23088"/>
                </a:lnTo>
                <a:cubicBezTo>
                  <a:pt x="223483" y="25804"/>
                  <a:pt x="228885" y="28612"/>
                  <a:pt x="233942" y="32005"/>
                </a:cubicBezTo>
                <a:lnTo>
                  <a:pt x="233942" y="40242"/>
                </a:lnTo>
                <a:cubicBezTo>
                  <a:pt x="230357" y="38005"/>
                  <a:pt x="227378" y="36353"/>
                  <a:pt x="224590" y="35054"/>
                </a:cubicBezTo>
                <a:cubicBezTo>
                  <a:pt x="215470" y="30808"/>
                  <a:pt x="205746" y="28155"/>
                  <a:pt x="196343" y="25590"/>
                </a:cubicBezTo>
                <a:cubicBezTo>
                  <a:pt x="195383" y="25330"/>
                  <a:pt x="194423" y="25067"/>
                  <a:pt x="193466" y="24804"/>
                </a:cubicBezTo>
                <a:cubicBezTo>
                  <a:pt x="172307" y="18995"/>
                  <a:pt x="155262" y="16255"/>
                  <a:pt x="139723" y="16255"/>
                </a:cubicBezTo>
                <a:cubicBezTo>
                  <a:pt x="136241" y="16255"/>
                  <a:pt x="132834" y="16392"/>
                  <a:pt x="129473" y="16664"/>
                </a:cubicBezTo>
                <a:cubicBezTo>
                  <a:pt x="117659" y="17617"/>
                  <a:pt x="108992" y="19950"/>
                  <a:pt x="101363" y="24225"/>
                </a:cubicBezTo>
                <a:cubicBezTo>
                  <a:pt x="95848" y="27316"/>
                  <a:pt x="90586" y="31262"/>
                  <a:pt x="85495" y="35080"/>
                </a:cubicBezTo>
                <a:cubicBezTo>
                  <a:pt x="82539" y="37296"/>
                  <a:pt x="79484" y="39588"/>
                  <a:pt x="76413" y="41684"/>
                </a:cubicBezTo>
                <a:cubicBezTo>
                  <a:pt x="71394" y="45113"/>
                  <a:pt x="67146" y="47471"/>
                  <a:pt x="63039" y="49108"/>
                </a:cubicBezTo>
                <a:cubicBezTo>
                  <a:pt x="58787" y="50804"/>
                  <a:pt x="54022" y="52109"/>
                  <a:pt x="48045" y="53216"/>
                </a:cubicBezTo>
                <a:cubicBezTo>
                  <a:pt x="40031" y="54703"/>
                  <a:pt x="31384" y="55416"/>
                  <a:pt x="21189" y="55416"/>
                </a:cubicBezTo>
                <a:cubicBezTo>
                  <a:pt x="19290" y="55416"/>
                  <a:pt x="17337" y="55391"/>
                  <a:pt x="15325" y="55342"/>
                </a:cubicBezTo>
                <a:cubicBezTo>
                  <a:pt x="9761" y="55207"/>
                  <a:pt x="4879" y="54966"/>
                  <a:pt x="402" y="54612"/>
                </a:cubicBezTo>
                <a:lnTo>
                  <a:pt x="407" y="54612"/>
                </a:lnTo>
                <a:lnTo>
                  <a:pt x="407" y="49284"/>
                </a:lnTo>
                <a:cubicBezTo>
                  <a:pt x="817" y="49421"/>
                  <a:pt x="1230" y="49561"/>
                  <a:pt x="1643" y="49700"/>
                </a:cubicBezTo>
                <a:cubicBezTo>
                  <a:pt x="4359" y="50619"/>
                  <a:pt x="7168" y="51566"/>
                  <a:pt x="9980" y="52235"/>
                </a:cubicBezTo>
                <a:cubicBezTo>
                  <a:pt x="12206" y="52763"/>
                  <a:pt x="14788" y="53377"/>
                  <a:pt x="17344" y="53377"/>
                </a:cubicBezTo>
                <a:cubicBezTo>
                  <a:pt x="18683" y="53377"/>
                  <a:pt x="20014" y="53208"/>
                  <a:pt x="21283" y="52772"/>
                </a:cubicBezTo>
                <a:cubicBezTo>
                  <a:pt x="22931" y="52205"/>
                  <a:pt x="23878" y="51164"/>
                  <a:pt x="24025" y="49761"/>
                </a:cubicBezTo>
                <a:cubicBezTo>
                  <a:pt x="24231" y="47784"/>
                  <a:pt x="23055" y="45926"/>
                  <a:pt x="21802" y="44960"/>
                </a:cubicBezTo>
                <a:cubicBezTo>
                  <a:pt x="20124" y="43670"/>
                  <a:pt x="18067" y="43236"/>
                  <a:pt x="16094" y="42961"/>
                </a:cubicBezTo>
                <a:cubicBezTo>
                  <a:pt x="13968" y="42663"/>
                  <a:pt x="11797" y="42629"/>
                  <a:pt x="9701" y="42596"/>
                </a:cubicBezTo>
                <a:lnTo>
                  <a:pt x="9254" y="42589"/>
                </a:lnTo>
                <a:cubicBezTo>
                  <a:pt x="6994" y="42550"/>
                  <a:pt x="4310" y="42346"/>
                  <a:pt x="1553" y="41105"/>
                </a:cubicBezTo>
                <a:cubicBezTo>
                  <a:pt x="1170" y="40933"/>
                  <a:pt x="784" y="40741"/>
                  <a:pt x="402" y="40534"/>
                </a:cubicBezTo>
                <a:lnTo>
                  <a:pt x="402" y="31531"/>
                </a:lnTo>
                <a:cubicBezTo>
                  <a:pt x="6844" y="32915"/>
                  <a:pt x="13326" y="34726"/>
                  <a:pt x="19599" y="36477"/>
                </a:cubicBezTo>
                <a:cubicBezTo>
                  <a:pt x="22674" y="37335"/>
                  <a:pt x="25850" y="38224"/>
                  <a:pt x="28985" y="39049"/>
                </a:cubicBezTo>
                <a:cubicBezTo>
                  <a:pt x="36397" y="41005"/>
                  <a:pt x="46195" y="43249"/>
                  <a:pt x="56268" y="43249"/>
                </a:cubicBezTo>
                <a:lnTo>
                  <a:pt x="56298" y="43249"/>
                </a:lnTo>
                <a:cubicBezTo>
                  <a:pt x="60549" y="43247"/>
                  <a:pt x="65413" y="43043"/>
                  <a:pt x="69372" y="40633"/>
                </a:cubicBezTo>
                <a:cubicBezTo>
                  <a:pt x="71055" y="39609"/>
                  <a:pt x="72214" y="38269"/>
                  <a:pt x="72821" y="36652"/>
                </a:cubicBezTo>
                <a:cubicBezTo>
                  <a:pt x="73454" y="34967"/>
                  <a:pt x="73654" y="32595"/>
                  <a:pt x="72675" y="31095"/>
                </a:cubicBezTo>
                <a:cubicBezTo>
                  <a:pt x="71475" y="29255"/>
                  <a:pt x="69235" y="29002"/>
                  <a:pt x="67193" y="29002"/>
                </a:cubicBezTo>
                <a:lnTo>
                  <a:pt x="67163" y="29002"/>
                </a:lnTo>
                <a:cubicBezTo>
                  <a:pt x="64338" y="29005"/>
                  <a:pt x="61485" y="29632"/>
                  <a:pt x="59033" y="30219"/>
                </a:cubicBezTo>
                <a:cubicBezTo>
                  <a:pt x="58197" y="30419"/>
                  <a:pt x="57351" y="30648"/>
                  <a:pt x="56532" y="30868"/>
                </a:cubicBezTo>
                <a:cubicBezTo>
                  <a:pt x="55224" y="31222"/>
                  <a:pt x="53869" y="31587"/>
                  <a:pt x="52529" y="31845"/>
                </a:cubicBezTo>
                <a:cubicBezTo>
                  <a:pt x="48490" y="32626"/>
                  <a:pt x="44235" y="33024"/>
                  <a:pt x="39894" y="33024"/>
                </a:cubicBezTo>
                <a:cubicBezTo>
                  <a:pt x="39863" y="33024"/>
                  <a:pt x="39832" y="33024"/>
                  <a:pt x="39801" y="33024"/>
                </a:cubicBezTo>
                <a:cubicBezTo>
                  <a:pt x="26833" y="33011"/>
                  <a:pt x="13576" y="29869"/>
                  <a:pt x="402" y="23687"/>
                </a:cubicBezTo>
                <a:lnTo>
                  <a:pt x="402" y="6011"/>
                </a:lnTo>
                <a:cubicBezTo>
                  <a:pt x="1635" y="6344"/>
                  <a:pt x="2827" y="6712"/>
                  <a:pt x="3952" y="7104"/>
                </a:cubicBezTo>
                <a:cubicBezTo>
                  <a:pt x="7474" y="8330"/>
                  <a:pt x="10930" y="10023"/>
                  <a:pt x="14269" y="11659"/>
                </a:cubicBezTo>
                <a:cubicBezTo>
                  <a:pt x="15159" y="12095"/>
                  <a:pt x="16051" y="12530"/>
                  <a:pt x="16944" y="12959"/>
                </a:cubicBezTo>
                <a:cubicBezTo>
                  <a:pt x="21849" y="15315"/>
                  <a:pt x="26184" y="17153"/>
                  <a:pt x="30193" y="18579"/>
                </a:cubicBezTo>
                <a:cubicBezTo>
                  <a:pt x="37329" y="21116"/>
                  <a:pt x="44835" y="22386"/>
                  <a:pt x="52799" y="22386"/>
                </a:cubicBezTo>
                <a:cubicBezTo>
                  <a:pt x="62775" y="22386"/>
                  <a:pt x="73472" y="20393"/>
                  <a:pt x="85065" y="16400"/>
                </a:cubicBezTo>
                <a:cubicBezTo>
                  <a:pt x="89374" y="14915"/>
                  <a:pt x="93852" y="13162"/>
                  <a:pt x="98753" y="11037"/>
                </a:cubicBezTo>
                <a:cubicBezTo>
                  <a:pt x="99763" y="10600"/>
                  <a:pt x="100773" y="10151"/>
                  <a:pt x="101781" y="9706"/>
                </a:cubicBezTo>
                <a:cubicBezTo>
                  <a:pt x="104805" y="8364"/>
                  <a:pt x="107933" y="6975"/>
                  <a:pt x="111082" y="5882"/>
                </a:cubicBezTo>
                <a:cubicBezTo>
                  <a:pt x="119135" y="3086"/>
                  <a:pt x="127851" y="1338"/>
                  <a:pt x="136984" y="688"/>
                </a:cubicBezTo>
                <a:cubicBezTo>
                  <a:pt x="139649" y="498"/>
                  <a:pt x="142317" y="403"/>
                  <a:pt x="144981" y="403"/>
                </a:cubicBezTo>
                <a:close/>
                <a:moveTo>
                  <a:pt x="144959" y="1"/>
                </a:moveTo>
                <a:cubicBezTo>
                  <a:pt x="142293" y="1"/>
                  <a:pt x="139623" y="96"/>
                  <a:pt x="136956" y="285"/>
                </a:cubicBezTo>
                <a:cubicBezTo>
                  <a:pt x="127785" y="938"/>
                  <a:pt x="119037" y="2693"/>
                  <a:pt x="110949" y="5501"/>
                </a:cubicBezTo>
                <a:cubicBezTo>
                  <a:pt x="107786" y="6599"/>
                  <a:pt x="104650" y="7991"/>
                  <a:pt x="101618" y="9337"/>
                </a:cubicBezTo>
                <a:cubicBezTo>
                  <a:pt x="100610" y="9784"/>
                  <a:pt x="99605" y="10230"/>
                  <a:pt x="98594" y="10669"/>
                </a:cubicBezTo>
                <a:cubicBezTo>
                  <a:pt x="93702" y="12788"/>
                  <a:pt x="89236" y="14538"/>
                  <a:pt x="84935" y="16020"/>
                </a:cubicBezTo>
                <a:cubicBezTo>
                  <a:pt x="73384" y="19997"/>
                  <a:pt x="62731" y="21983"/>
                  <a:pt x="52798" y="21983"/>
                </a:cubicBezTo>
                <a:cubicBezTo>
                  <a:pt x="44880" y="21983"/>
                  <a:pt x="37420" y="20721"/>
                  <a:pt x="30329" y="18200"/>
                </a:cubicBezTo>
                <a:cubicBezTo>
                  <a:pt x="26334" y="16780"/>
                  <a:pt x="22012" y="14948"/>
                  <a:pt x="17118" y="12599"/>
                </a:cubicBezTo>
                <a:cubicBezTo>
                  <a:pt x="16225" y="12172"/>
                  <a:pt x="15335" y="11736"/>
                  <a:pt x="14448" y="11300"/>
                </a:cubicBezTo>
                <a:cubicBezTo>
                  <a:pt x="11097" y="9658"/>
                  <a:pt x="7631" y="7961"/>
                  <a:pt x="4086" y="6726"/>
                </a:cubicBezTo>
                <a:cubicBezTo>
                  <a:pt x="2874" y="6305"/>
                  <a:pt x="1587" y="5911"/>
                  <a:pt x="257" y="5556"/>
                </a:cubicBezTo>
                <a:lnTo>
                  <a:pt x="2" y="5489"/>
                </a:lnTo>
                <a:lnTo>
                  <a:pt x="2" y="23947"/>
                </a:lnTo>
                <a:lnTo>
                  <a:pt x="118" y="24001"/>
                </a:lnTo>
                <a:cubicBezTo>
                  <a:pt x="13383" y="30245"/>
                  <a:pt x="26736" y="33418"/>
                  <a:pt x="39802" y="33430"/>
                </a:cubicBezTo>
                <a:cubicBezTo>
                  <a:pt x="39862" y="33430"/>
                  <a:pt x="39922" y="33430"/>
                  <a:pt x="39983" y="33430"/>
                </a:cubicBezTo>
                <a:cubicBezTo>
                  <a:pt x="44319" y="33430"/>
                  <a:pt x="48571" y="33023"/>
                  <a:pt x="52607" y="32244"/>
                </a:cubicBezTo>
                <a:cubicBezTo>
                  <a:pt x="53961" y="31982"/>
                  <a:pt x="55324" y="31615"/>
                  <a:pt x="56640" y="31261"/>
                </a:cubicBezTo>
                <a:cubicBezTo>
                  <a:pt x="57454" y="31041"/>
                  <a:pt x="58297" y="30815"/>
                  <a:pt x="59127" y="30616"/>
                </a:cubicBezTo>
                <a:cubicBezTo>
                  <a:pt x="61559" y="30033"/>
                  <a:pt x="64382" y="29412"/>
                  <a:pt x="67164" y="29409"/>
                </a:cubicBezTo>
                <a:cubicBezTo>
                  <a:pt x="67187" y="29409"/>
                  <a:pt x="67210" y="29409"/>
                  <a:pt x="67233" y="29409"/>
                </a:cubicBezTo>
                <a:cubicBezTo>
                  <a:pt x="69147" y="29409"/>
                  <a:pt x="71252" y="29651"/>
                  <a:pt x="72340" y="31318"/>
                </a:cubicBezTo>
                <a:cubicBezTo>
                  <a:pt x="73241" y="32701"/>
                  <a:pt x="73043" y="34924"/>
                  <a:pt x="72447" y="36513"/>
                </a:cubicBezTo>
                <a:cubicBezTo>
                  <a:pt x="71871" y="38046"/>
                  <a:pt x="70768" y="39317"/>
                  <a:pt x="69163" y="40292"/>
                </a:cubicBezTo>
                <a:cubicBezTo>
                  <a:pt x="65293" y="42649"/>
                  <a:pt x="60492" y="42849"/>
                  <a:pt x="56298" y="42850"/>
                </a:cubicBezTo>
                <a:lnTo>
                  <a:pt x="56268" y="42850"/>
                </a:lnTo>
                <a:cubicBezTo>
                  <a:pt x="46241" y="42850"/>
                  <a:pt x="36475" y="40614"/>
                  <a:pt x="29086" y="38666"/>
                </a:cubicBezTo>
                <a:cubicBezTo>
                  <a:pt x="25956" y="37839"/>
                  <a:pt x="22778" y="36952"/>
                  <a:pt x="19706" y="36095"/>
                </a:cubicBezTo>
                <a:cubicBezTo>
                  <a:pt x="13350" y="34319"/>
                  <a:pt x="6776" y="32482"/>
                  <a:pt x="244" y="31089"/>
                </a:cubicBezTo>
                <a:lnTo>
                  <a:pt x="1" y="31038"/>
                </a:lnTo>
                <a:lnTo>
                  <a:pt x="1" y="40777"/>
                </a:lnTo>
                <a:lnTo>
                  <a:pt x="105" y="40834"/>
                </a:lnTo>
                <a:cubicBezTo>
                  <a:pt x="528" y="41068"/>
                  <a:pt x="960" y="41284"/>
                  <a:pt x="1387" y="41477"/>
                </a:cubicBezTo>
                <a:cubicBezTo>
                  <a:pt x="4210" y="42747"/>
                  <a:pt x="6945" y="42957"/>
                  <a:pt x="9247" y="42996"/>
                </a:cubicBezTo>
                <a:lnTo>
                  <a:pt x="9694" y="43003"/>
                </a:lnTo>
                <a:cubicBezTo>
                  <a:pt x="11777" y="43036"/>
                  <a:pt x="13933" y="43072"/>
                  <a:pt x="16035" y="43364"/>
                </a:cubicBezTo>
                <a:cubicBezTo>
                  <a:pt x="17956" y="43633"/>
                  <a:pt x="19953" y="44050"/>
                  <a:pt x="21555" y="45283"/>
                </a:cubicBezTo>
                <a:cubicBezTo>
                  <a:pt x="22721" y="46179"/>
                  <a:pt x="23812" y="47901"/>
                  <a:pt x="23624" y="49723"/>
                </a:cubicBezTo>
                <a:cubicBezTo>
                  <a:pt x="23492" y="50977"/>
                  <a:pt x="22661" y="51876"/>
                  <a:pt x="21149" y="52395"/>
                </a:cubicBezTo>
                <a:cubicBezTo>
                  <a:pt x="19929" y="52815"/>
                  <a:pt x="18642" y="52977"/>
                  <a:pt x="17343" y="52977"/>
                </a:cubicBezTo>
                <a:cubicBezTo>
                  <a:pt x="14829" y="52977"/>
                  <a:pt x="12272" y="52369"/>
                  <a:pt x="10068" y="51847"/>
                </a:cubicBezTo>
                <a:cubicBezTo>
                  <a:pt x="7275" y="51184"/>
                  <a:pt x="4475" y="50237"/>
                  <a:pt x="1767" y="49323"/>
                </a:cubicBezTo>
                <a:cubicBezTo>
                  <a:pt x="1267" y="49155"/>
                  <a:pt x="767" y="48985"/>
                  <a:pt x="265" y="48818"/>
                </a:cubicBezTo>
                <a:lnTo>
                  <a:pt x="1" y="48728"/>
                </a:lnTo>
                <a:lnTo>
                  <a:pt x="1" y="54985"/>
                </a:lnTo>
                <a:lnTo>
                  <a:pt x="187" y="54999"/>
                </a:lnTo>
                <a:cubicBezTo>
                  <a:pt x="4720" y="55364"/>
                  <a:pt x="9668" y="55608"/>
                  <a:pt x="15316" y="55745"/>
                </a:cubicBezTo>
                <a:cubicBezTo>
                  <a:pt x="17327" y="55794"/>
                  <a:pt x="19280" y="55818"/>
                  <a:pt x="21180" y="55818"/>
                </a:cubicBezTo>
                <a:cubicBezTo>
                  <a:pt x="31405" y="55818"/>
                  <a:pt x="40078" y="55104"/>
                  <a:pt x="48122" y="53615"/>
                </a:cubicBezTo>
                <a:cubicBezTo>
                  <a:pt x="54125" y="52502"/>
                  <a:pt x="58913" y="51189"/>
                  <a:pt x="63191" y="49484"/>
                </a:cubicBezTo>
                <a:cubicBezTo>
                  <a:pt x="67326" y="47835"/>
                  <a:pt x="71599" y="45463"/>
                  <a:pt x="76643" y="42018"/>
                </a:cubicBezTo>
                <a:cubicBezTo>
                  <a:pt x="79721" y="39917"/>
                  <a:pt x="82780" y="37621"/>
                  <a:pt x="85739" y="35403"/>
                </a:cubicBezTo>
                <a:cubicBezTo>
                  <a:pt x="90819" y="31594"/>
                  <a:pt x="96072" y="27654"/>
                  <a:pt x="101563" y="24578"/>
                </a:cubicBezTo>
                <a:cubicBezTo>
                  <a:pt x="109139" y="20330"/>
                  <a:pt x="117758" y="18014"/>
                  <a:pt x="129508" y="17065"/>
                </a:cubicBezTo>
                <a:cubicBezTo>
                  <a:pt x="132858" y="16795"/>
                  <a:pt x="136254" y="16658"/>
                  <a:pt x="139725" y="16658"/>
                </a:cubicBezTo>
                <a:cubicBezTo>
                  <a:pt x="155229" y="16658"/>
                  <a:pt x="172239" y="19393"/>
                  <a:pt x="193363" y="25194"/>
                </a:cubicBezTo>
                <a:cubicBezTo>
                  <a:pt x="194320" y="25456"/>
                  <a:pt x="195279" y="25717"/>
                  <a:pt x="196240" y="25980"/>
                </a:cubicBezTo>
                <a:cubicBezTo>
                  <a:pt x="205628" y="28540"/>
                  <a:pt x="215334" y="31188"/>
                  <a:pt x="224421" y="35420"/>
                </a:cubicBezTo>
                <a:cubicBezTo>
                  <a:pt x="227275" y="36749"/>
                  <a:pt x="230329" y="38452"/>
                  <a:pt x="234037" y="40778"/>
                </a:cubicBezTo>
                <a:lnTo>
                  <a:pt x="234347" y="40971"/>
                </a:lnTo>
                <a:lnTo>
                  <a:pt x="234347" y="31794"/>
                </a:lnTo>
                <a:lnTo>
                  <a:pt x="234257" y="31734"/>
                </a:lnTo>
                <a:cubicBezTo>
                  <a:pt x="229156" y="28302"/>
                  <a:pt x="223710" y="25471"/>
                  <a:pt x="218442" y="22732"/>
                </a:cubicBezTo>
                <a:lnTo>
                  <a:pt x="216510" y="21728"/>
                </a:lnTo>
                <a:cubicBezTo>
                  <a:pt x="207587" y="17070"/>
                  <a:pt x="198587" y="12930"/>
                  <a:pt x="189764" y="9423"/>
                </a:cubicBezTo>
                <a:cubicBezTo>
                  <a:pt x="179135" y="5199"/>
                  <a:pt x="170836" y="2739"/>
                  <a:pt x="162852" y="1440"/>
                </a:cubicBezTo>
                <a:cubicBezTo>
                  <a:pt x="156959" y="482"/>
                  <a:pt x="150969" y="1"/>
                  <a:pt x="1449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"/>
          <p:cNvSpPr/>
          <p:nvPr/>
        </p:nvSpPr>
        <p:spPr>
          <a:xfrm flipH="1">
            <a:off x="-185914" y="4687574"/>
            <a:ext cx="4977457" cy="2219891"/>
          </a:xfrm>
          <a:custGeom>
            <a:avLst/>
            <a:gdLst/>
            <a:ahLst/>
            <a:cxnLst/>
            <a:rect l="l" t="t" r="r" b="b"/>
            <a:pathLst>
              <a:path w="124382" h="55473" extrusionOk="0">
                <a:moveTo>
                  <a:pt x="25918" y="402"/>
                </a:moveTo>
                <a:cubicBezTo>
                  <a:pt x="36041" y="402"/>
                  <a:pt x="47026" y="1991"/>
                  <a:pt x="60462" y="5393"/>
                </a:cubicBezTo>
                <a:cubicBezTo>
                  <a:pt x="70856" y="8024"/>
                  <a:pt x="81175" y="11807"/>
                  <a:pt x="91155" y="15464"/>
                </a:cubicBezTo>
                <a:cubicBezTo>
                  <a:pt x="92391" y="15917"/>
                  <a:pt x="93627" y="16369"/>
                  <a:pt x="94863" y="16822"/>
                </a:cubicBezTo>
                <a:lnTo>
                  <a:pt x="95647" y="17108"/>
                </a:lnTo>
                <a:cubicBezTo>
                  <a:pt x="105319" y="20631"/>
                  <a:pt x="115319" y="24277"/>
                  <a:pt x="123981" y="30890"/>
                </a:cubicBezTo>
                <a:lnTo>
                  <a:pt x="123981" y="53695"/>
                </a:lnTo>
                <a:cubicBezTo>
                  <a:pt x="123931" y="53594"/>
                  <a:pt x="123881" y="53490"/>
                  <a:pt x="123831" y="53388"/>
                </a:cubicBezTo>
                <a:cubicBezTo>
                  <a:pt x="121216" y="48116"/>
                  <a:pt x="118223" y="43645"/>
                  <a:pt x="114937" y="40100"/>
                </a:cubicBezTo>
                <a:cubicBezTo>
                  <a:pt x="110571" y="35392"/>
                  <a:pt x="105339" y="32142"/>
                  <a:pt x="101268" y="29834"/>
                </a:cubicBezTo>
                <a:cubicBezTo>
                  <a:pt x="91058" y="24049"/>
                  <a:pt x="80265" y="20787"/>
                  <a:pt x="69187" y="20137"/>
                </a:cubicBezTo>
                <a:cubicBezTo>
                  <a:pt x="67907" y="20061"/>
                  <a:pt x="66618" y="20024"/>
                  <a:pt x="65319" y="20024"/>
                </a:cubicBezTo>
                <a:cubicBezTo>
                  <a:pt x="61141" y="20024"/>
                  <a:pt x="56870" y="20411"/>
                  <a:pt x="52577" y="21181"/>
                </a:cubicBezTo>
                <a:cubicBezTo>
                  <a:pt x="48332" y="21940"/>
                  <a:pt x="44099" y="23239"/>
                  <a:pt x="40004" y="24495"/>
                </a:cubicBezTo>
                <a:cubicBezTo>
                  <a:pt x="38744" y="24880"/>
                  <a:pt x="37484" y="25268"/>
                  <a:pt x="36221" y="25639"/>
                </a:cubicBezTo>
                <a:cubicBezTo>
                  <a:pt x="30814" y="27232"/>
                  <a:pt x="25249" y="28662"/>
                  <a:pt x="19858" y="28662"/>
                </a:cubicBezTo>
                <a:cubicBezTo>
                  <a:pt x="15618" y="28662"/>
                  <a:pt x="11486" y="27778"/>
                  <a:pt x="7624" y="25392"/>
                </a:cubicBezTo>
                <a:cubicBezTo>
                  <a:pt x="1653" y="21703"/>
                  <a:pt x="639" y="17073"/>
                  <a:pt x="567" y="14640"/>
                </a:cubicBezTo>
                <a:cubicBezTo>
                  <a:pt x="413" y="9480"/>
                  <a:pt x="3668" y="6464"/>
                  <a:pt x="5623" y="5124"/>
                </a:cubicBezTo>
                <a:cubicBezTo>
                  <a:pt x="9015" y="2801"/>
                  <a:pt x="12910" y="1856"/>
                  <a:pt x="15924" y="1292"/>
                </a:cubicBezTo>
                <a:cubicBezTo>
                  <a:pt x="19039" y="709"/>
                  <a:pt x="22328" y="409"/>
                  <a:pt x="25700" y="402"/>
                </a:cubicBezTo>
                <a:close/>
                <a:moveTo>
                  <a:pt x="25696" y="0"/>
                </a:moveTo>
                <a:cubicBezTo>
                  <a:pt x="22298" y="9"/>
                  <a:pt x="18984" y="309"/>
                  <a:pt x="15846" y="896"/>
                </a:cubicBezTo>
                <a:cubicBezTo>
                  <a:pt x="12791" y="1468"/>
                  <a:pt x="8843" y="2428"/>
                  <a:pt x="5390" y="4792"/>
                </a:cubicBezTo>
                <a:cubicBezTo>
                  <a:pt x="3368" y="6176"/>
                  <a:pt x="0" y="9300"/>
                  <a:pt x="160" y="14653"/>
                </a:cubicBezTo>
                <a:cubicBezTo>
                  <a:pt x="236" y="17166"/>
                  <a:pt x="1277" y="21947"/>
                  <a:pt x="7409" y="25735"/>
                </a:cubicBezTo>
                <a:cubicBezTo>
                  <a:pt x="11344" y="28167"/>
                  <a:pt x="15543" y="29067"/>
                  <a:pt x="19845" y="29067"/>
                </a:cubicBezTo>
                <a:cubicBezTo>
                  <a:pt x="25284" y="29067"/>
                  <a:pt x="30887" y="27628"/>
                  <a:pt x="36329" y="26025"/>
                </a:cubicBezTo>
                <a:cubicBezTo>
                  <a:pt x="37594" y="25653"/>
                  <a:pt x="38857" y="25265"/>
                  <a:pt x="40120" y="24877"/>
                </a:cubicBezTo>
                <a:cubicBezTo>
                  <a:pt x="44202" y="23626"/>
                  <a:pt x="48423" y="22331"/>
                  <a:pt x="52645" y="21575"/>
                </a:cubicBezTo>
                <a:cubicBezTo>
                  <a:pt x="56919" y="20811"/>
                  <a:pt x="61167" y="20426"/>
                  <a:pt x="65320" y="20426"/>
                </a:cubicBezTo>
                <a:cubicBezTo>
                  <a:pt x="66611" y="20426"/>
                  <a:pt x="67892" y="20464"/>
                  <a:pt x="69163" y="20538"/>
                </a:cubicBezTo>
                <a:cubicBezTo>
                  <a:pt x="80177" y="21183"/>
                  <a:pt x="90911" y="24429"/>
                  <a:pt x="101068" y="30184"/>
                </a:cubicBezTo>
                <a:cubicBezTo>
                  <a:pt x="105113" y="32476"/>
                  <a:pt x="110313" y="35707"/>
                  <a:pt x="114641" y="40373"/>
                </a:cubicBezTo>
                <a:cubicBezTo>
                  <a:pt x="117901" y="43892"/>
                  <a:pt x="120872" y="48330"/>
                  <a:pt x="123468" y="53567"/>
                </a:cubicBezTo>
                <a:cubicBezTo>
                  <a:pt x="123595" y="53824"/>
                  <a:pt x="123718" y="54084"/>
                  <a:pt x="123842" y="54344"/>
                </a:cubicBezTo>
                <a:lnTo>
                  <a:pt x="124380" y="55470"/>
                </a:lnTo>
                <a:lnTo>
                  <a:pt x="124380" y="30691"/>
                </a:lnTo>
                <a:lnTo>
                  <a:pt x="124301" y="30630"/>
                </a:lnTo>
                <a:cubicBezTo>
                  <a:pt x="115571" y="23942"/>
                  <a:pt x="105512" y="20275"/>
                  <a:pt x="95782" y="16727"/>
                </a:cubicBezTo>
                <a:lnTo>
                  <a:pt x="94996" y="16442"/>
                </a:lnTo>
                <a:cubicBezTo>
                  <a:pt x="93760" y="15992"/>
                  <a:pt x="92525" y="15539"/>
                  <a:pt x="91289" y="15087"/>
                </a:cubicBezTo>
                <a:cubicBezTo>
                  <a:pt x="81300" y="11425"/>
                  <a:pt x="70971" y="7640"/>
                  <a:pt x="60557" y="5003"/>
                </a:cubicBezTo>
                <a:cubicBezTo>
                  <a:pt x="47087" y="1592"/>
                  <a:pt x="36071" y="0"/>
                  <a:pt x="25913" y="0"/>
                </a:cubicBezTo>
                <a:close/>
                <a:moveTo>
                  <a:pt x="124380" y="55470"/>
                </a:moveTo>
                <a:lnTo>
                  <a:pt x="124380" y="55473"/>
                </a:lnTo>
                <a:lnTo>
                  <a:pt x="124381" y="55473"/>
                </a:lnTo>
                <a:lnTo>
                  <a:pt x="124380" y="554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"/>
          <p:cNvSpPr/>
          <p:nvPr/>
        </p:nvSpPr>
        <p:spPr>
          <a:xfrm flipH="1">
            <a:off x="4718403" y="5469486"/>
            <a:ext cx="4473596" cy="1988630"/>
          </a:xfrm>
          <a:custGeom>
            <a:avLst/>
            <a:gdLst/>
            <a:ahLst/>
            <a:cxnLst/>
            <a:rect l="l" t="t" r="r" b="b"/>
            <a:pathLst>
              <a:path w="111791" h="49694" extrusionOk="0">
                <a:moveTo>
                  <a:pt x="97341" y="420"/>
                </a:moveTo>
                <a:cubicBezTo>
                  <a:pt x="98733" y="420"/>
                  <a:pt x="99979" y="773"/>
                  <a:pt x="101045" y="1273"/>
                </a:cubicBezTo>
                <a:cubicBezTo>
                  <a:pt x="104764" y="3021"/>
                  <a:pt x="109232" y="7243"/>
                  <a:pt x="110572" y="11931"/>
                </a:cubicBezTo>
                <a:cubicBezTo>
                  <a:pt x="111369" y="14719"/>
                  <a:pt x="110985" y="17351"/>
                  <a:pt x="109429" y="19750"/>
                </a:cubicBezTo>
                <a:cubicBezTo>
                  <a:pt x="107469" y="22776"/>
                  <a:pt x="104270" y="24339"/>
                  <a:pt x="101702" y="25361"/>
                </a:cubicBezTo>
                <a:cubicBezTo>
                  <a:pt x="98754" y="26534"/>
                  <a:pt x="95452" y="27464"/>
                  <a:pt x="91607" y="28204"/>
                </a:cubicBezTo>
                <a:cubicBezTo>
                  <a:pt x="89921" y="28528"/>
                  <a:pt x="88200" y="28811"/>
                  <a:pt x="86532" y="29084"/>
                </a:cubicBezTo>
                <a:cubicBezTo>
                  <a:pt x="79681" y="30207"/>
                  <a:pt x="72597" y="31372"/>
                  <a:pt x="66253" y="35734"/>
                </a:cubicBezTo>
                <a:cubicBezTo>
                  <a:pt x="61721" y="38849"/>
                  <a:pt x="57707" y="43535"/>
                  <a:pt x="54638" y="49289"/>
                </a:cubicBezTo>
                <a:lnTo>
                  <a:pt x="3363" y="49289"/>
                </a:lnTo>
                <a:cubicBezTo>
                  <a:pt x="1730" y="49289"/>
                  <a:pt x="402" y="47585"/>
                  <a:pt x="402" y="45488"/>
                </a:cubicBezTo>
                <a:lnTo>
                  <a:pt x="402" y="27817"/>
                </a:lnTo>
                <a:cubicBezTo>
                  <a:pt x="6956" y="29756"/>
                  <a:pt x="13549" y="31125"/>
                  <a:pt x="20006" y="31888"/>
                </a:cubicBezTo>
                <a:cubicBezTo>
                  <a:pt x="24832" y="32458"/>
                  <a:pt x="29867" y="32744"/>
                  <a:pt x="35067" y="32744"/>
                </a:cubicBezTo>
                <a:cubicBezTo>
                  <a:pt x="39433" y="32744"/>
                  <a:pt x="43915" y="32543"/>
                  <a:pt x="48490" y="32140"/>
                </a:cubicBezTo>
                <a:cubicBezTo>
                  <a:pt x="52725" y="31766"/>
                  <a:pt x="57090" y="31156"/>
                  <a:pt x="61838" y="30276"/>
                </a:cubicBezTo>
                <a:cubicBezTo>
                  <a:pt x="65200" y="29650"/>
                  <a:pt x="69115" y="28700"/>
                  <a:pt x="72658" y="26377"/>
                </a:cubicBezTo>
                <a:cubicBezTo>
                  <a:pt x="76773" y="23677"/>
                  <a:pt x="79509" y="18971"/>
                  <a:pt x="82157" y="14419"/>
                </a:cubicBezTo>
                <a:cubicBezTo>
                  <a:pt x="83207" y="12610"/>
                  <a:pt x="84295" y="10742"/>
                  <a:pt x="85446" y="9038"/>
                </a:cubicBezTo>
                <a:cubicBezTo>
                  <a:pt x="89943" y="2389"/>
                  <a:pt x="94052" y="420"/>
                  <a:pt x="97341" y="420"/>
                </a:cubicBezTo>
                <a:close/>
                <a:moveTo>
                  <a:pt x="97320" y="1"/>
                </a:moveTo>
                <a:cubicBezTo>
                  <a:pt x="92272" y="1"/>
                  <a:pt x="88015" y="4523"/>
                  <a:pt x="85113" y="8813"/>
                </a:cubicBezTo>
                <a:cubicBezTo>
                  <a:pt x="83953" y="10529"/>
                  <a:pt x="82863" y="12404"/>
                  <a:pt x="81808" y="14217"/>
                </a:cubicBezTo>
                <a:cubicBezTo>
                  <a:pt x="79187" y="18729"/>
                  <a:pt x="76473" y="23393"/>
                  <a:pt x="72437" y="26041"/>
                </a:cubicBezTo>
                <a:cubicBezTo>
                  <a:pt x="68955" y="28325"/>
                  <a:pt x="65088" y="29264"/>
                  <a:pt x="61763" y="29881"/>
                </a:cubicBezTo>
                <a:cubicBezTo>
                  <a:pt x="57027" y="30760"/>
                  <a:pt x="52675" y="31369"/>
                  <a:pt x="48454" y="31740"/>
                </a:cubicBezTo>
                <a:cubicBezTo>
                  <a:pt x="43892" y="32141"/>
                  <a:pt x="39422" y="32342"/>
                  <a:pt x="35069" y="32342"/>
                </a:cubicBezTo>
                <a:cubicBezTo>
                  <a:pt x="29883" y="32342"/>
                  <a:pt x="24864" y="32057"/>
                  <a:pt x="20053" y="31489"/>
                </a:cubicBezTo>
                <a:cubicBezTo>
                  <a:pt x="13535" y="30716"/>
                  <a:pt x="6875" y="29326"/>
                  <a:pt x="259" y="27354"/>
                </a:cubicBezTo>
                <a:lnTo>
                  <a:pt x="1" y="27277"/>
                </a:lnTo>
                <a:lnTo>
                  <a:pt x="1" y="45491"/>
                </a:lnTo>
                <a:cubicBezTo>
                  <a:pt x="1" y="47809"/>
                  <a:pt x="1508" y="49694"/>
                  <a:pt x="3363" y="49694"/>
                </a:cubicBezTo>
                <a:lnTo>
                  <a:pt x="54879" y="49694"/>
                </a:lnTo>
                <a:lnTo>
                  <a:pt x="54936" y="49585"/>
                </a:lnTo>
                <a:cubicBezTo>
                  <a:pt x="57983" y="43837"/>
                  <a:pt x="61975" y="39163"/>
                  <a:pt x="66481" y="36064"/>
                </a:cubicBezTo>
                <a:cubicBezTo>
                  <a:pt x="72751" y="31752"/>
                  <a:pt x="79791" y="30597"/>
                  <a:pt x="86599" y="29479"/>
                </a:cubicBezTo>
                <a:cubicBezTo>
                  <a:pt x="88267" y="29206"/>
                  <a:pt x="89993" y="28921"/>
                  <a:pt x="91683" y="28597"/>
                </a:cubicBezTo>
                <a:cubicBezTo>
                  <a:pt x="95554" y="27852"/>
                  <a:pt x="98882" y="26914"/>
                  <a:pt x="101852" y="25732"/>
                </a:cubicBezTo>
                <a:cubicBezTo>
                  <a:pt x="104477" y="24689"/>
                  <a:pt x="107747" y="23089"/>
                  <a:pt x="109769" y="19968"/>
                </a:cubicBezTo>
                <a:cubicBezTo>
                  <a:pt x="111389" y="17466"/>
                  <a:pt x="111791" y="14724"/>
                  <a:pt x="110961" y="11820"/>
                </a:cubicBezTo>
                <a:cubicBezTo>
                  <a:pt x="109585" y="7016"/>
                  <a:pt x="105018" y="2695"/>
                  <a:pt x="101216" y="909"/>
                </a:cubicBezTo>
                <a:cubicBezTo>
                  <a:pt x="99874" y="279"/>
                  <a:pt x="98573" y="1"/>
                  <a:pt x="97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"/>
          <p:cNvSpPr/>
          <p:nvPr/>
        </p:nvSpPr>
        <p:spPr>
          <a:xfrm flipH="1">
            <a:off x="1991136" y="6729454"/>
            <a:ext cx="4335456" cy="728679"/>
          </a:xfrm>
          <a:custGeom>
            <a:avLst/>
            <a:gdLst/>
            <a:ahLst/>
            <a:cxnLst/>
            <a:rect l="l" t="t" r="r" b="b"/>
            <a:pathLst>
              <a:path w="108339" h="18209" extrusionOk="0">
                <a:moveTo>
                  <a:pt x="27698" y="402"/>
                </a:moveTo>
                <a:cubicBezTo>
                  <a:pt x="32888" y="402"/>
                  <a:pt x="38022" y="2124"/>
                  <a:pt x="42576" y="3656"/>
                </a:cubicBezTo>
                <a:cubicBezTo>
                  <a:pt x="47416" y="5283"/>
                  <a:pt x="52582" y="6948"/>
                  <a:pt x="57857" y="7844"/>
                </a:cubicBezTo>
                <a:cubicBezTo>
                  <a:pt x="62292" y="8597"/>
                  <a:pt x="66755" y="8977"/>
                  <a:pt x="71177" y="8977"/>
                </a:cubicBezTo>
                <a:cubicBezTo>
                  <a:pt x="72693" y="8977"/>
                  <a:pt x="74204" y="8932"/>
                  <a:pt x="75707" y="8843"/>
                </a:cubicBezTo>
                <a:cubicBezTo>
                  <a:pt x="78578" y="8671"/>
                  <a:pt x="81363" y="8335"/>
                  <a:pt x="83983" y="7841"/>
                </a:cubicBezTo>
                <a:cubicBezTo>
                  <a:pt x="84740" y="7698"/>
                  <a:pt x="85506" y="7531"/>
                  <a:pt x="86246" y="7371"/>
                </a:cubicBezTo>
                <a:cubicBezTo>
                  <a:pt x="87567" y="7085"/>
                  <a:pt x="88932" y="6788"/>
                  <a:pt x="90288" y="6616"/>
                </a:cubicBezTo>
                <a:cubicBezTo>
                  <a:pt x="91569" y="6455"/>
                  <a:pt x="92767" y="6374"/>
                  <a:pt x="93889" y="6374"/>
                </a:cubicBezTo>
                <a:cubicBezTo>
                  <a:pt x="97369" y="6374"/>
                  <a:pt x="100126" y="7157"/>
                  <a:pt x="102405" y="8765"/>
                </a:cubicBezTo>
                <a:cubicBezTo>
                  <a:pt x="104715" y="10399"/>
                  <a:pt x="107752" y="14521"/>
                  <a:pt x="107336" y="17804"/>
                </a:cubicBezTo>
                <a:lnTo>
                  <a:pt x="2840" y="17804"/>
                </a:lnTo>
                <a:cubicBezTo>
                  <a:pt x="2038" y="16930"/>
                  <a:pt x="1495" y="16015"/>
                  <a:pt x="1180" y="15011"/>
                </a:cubicBezTo>
                <a:cubicBezTo>
                  <a:pt x="328" y="12292"/>
                  <a:pt x="1140" y="8835"/>
                  <a:pt x="2950" y="7464"/>
                </a:cubicBezTo>
                <a:cubicBezTo>
                  <a:pt x="4188" y="6527"/>
                  <a:pt x="5746" y="6255"/>
                  <a:pt x="7263" y="6255"/>
                </a:cubicBezTo>
                <a:cubicBezTo>
                  <a:pt x="8508" y="6255"/>
                  <a:pt x="9724" y="6438"/>
                  <a:pt x="10713" y="6586"/>
                </a:cubicBezTo>
                <a:cubicBezTo>
                  <a:pt x="13555" y="7015"/>
                  <a:pt x="16398" y="7815"/>
                  <a:pt x="19148" y="8591"/>
                </a:cubicBezTo>
                <a:cubicBezTo>
                  <a:pt x="20420" y="8950"/>
                  <a:pt x="21733" y="9320"/>
                  <a:pt x="23031" y="9648"/>
                </a:cubicBezTo>
                <a:cubicBezTo>
                  <a:pt x="23892" y="9867"/>
                  <a:pt x="24772" y="10044"/>
                  <a:pt x="25624" y="10217"/>
                </a:cubicBezTo>
                <a:cubicBezTo>
                  <a:pt x="26578" y="10410"/>
                  <a:pt x="27561" y="10610"/>
                  <a:pt x="28520" y="10866"/>
                </a:cubicBezTo>
                <a:cubicBezTo>
                  <a:pt x="29266" y="11066"/>
                  <a:pt x="30023" y="11287"/>
                  <a:pt x="30753" y="11502"/>
                </a:cubicBezTo>
                <a:cubicBezTo>
                  <a:pt x="31592" y="11746"/>
                  <a:pt x="32458" y="12000"/>
                  <a:pt x="33317" y="12223"/>
                </a:cubicBezTo>
                <a:lnTo>
                  <a:pt x="33467" y="12263"/>
                </a:lnTo>
                <a:cubicBezTo>
                  <a:pt x="34991" y="12659"/>
                  <a:pt x="36728" y="13111"/>
                  <a:pt x="38421" y="13111"/>
                </a:cubicBezTo>
                <a:cubicBezTo>
                  <a:pt x="39680" y="13111"/>
                  <a:pt x="40914" y="12861"/>
                  <a:pt x="42017" y="12152"/>
                </a:cubicBezTo>
                <a:cubicBezTo>
                  <a:pt x="42247" y="12003"/>
                  <a:pt x="42254" y="11687"/>
                  <a:pt x="42130" y="11480"/>
                </a:cubicBezTo>
                <a:cubicBezTo>
                  <a:pt x="39927" y="7838"/>
                  <a:pt x="35420" y="7355"/>
                  <a:pt x="32131" y="7002"/>
                </a:cubicBezTo>
                <a:cubicBezTo>
                  <a:pt x="30552" y="6834"/>
                  <a:pt x="28936" y="6794"/>
                  <a:pt x="27373" y="6755"/>
                </a:cubicBezTo>
                <a:cubicBezTo>
                  <a:pt x="24971" y="6694"/>
                  <a:pt x="22485" y="6634"/>
                  <a:pt x="20094" y="6098"/>
                </a:cubicBezTo>
                <a:lnTo>
                  <a:pt x="19861" y="6045"/>
                </a:lnTo>
                <a:cubicBezTo>
                  <a:pt x="19174" y="5899"/>
                  <a:pt x="18323" y="5715"/>
                  <a:pt x="17845" y="5185"/>
                </a:cubicBezTo>
                <a:cubicBezTo>
                  <a:pt x="17683" y="5000"/>
                  <a:pt x="17613" y="4809"/>
                  <a:pt x="17637" y="4599"/>
                </a:cubicBezTo>
                <a:cubicBezTo>
                  <a:pt x="17720" y="3886"/>
                  <a:pt x="18816" y="3119"/>
                  <a:pt x="19284" y="2791"/>
                </a:cubicBezTo>
                <a:lnTo>
                  <a:pt x="19370" y="2730"/>
                </a:lnTo>
                <a:cubicBezTo>
                  <a:pt x="21382" y="1313"/>
                  <a:pt x="23882" y="535"/>
                  <a:pt x="26803" y="420"/>
                </a:cubicBezTo>
                <a:cubicBezTo>
                  <a:pt x="27101" y="408"/>
                  <a:pt x="27399" y="402"/>
                  <a:pt x="27698" y="402"/>
                </a:cubicBezTo>
                <a:close/>
                <a:moveTo>
                  <a:pt x="27716" y="0"/>
                </a:moveTo>
                <a:cubicBezTo>
                  <a:pt x="27408" y="0"/>
                  <a:pt x="27101" y="6"/>
                  <a:pt x="26793" y="18"/>
                </a:cubicBezTo>
                <a:cubicBezTo>
                  <a:pt x="23792" y="137"/>
                  <a:pt x="21220" y="940"/>
                  <a:pt x="19143" y="2401"/>
                </a:cubicBezTo>
                <a:lnTo>
                  <a:pt x="19057" y="2461"/>
                </a:lnTo>
                <a:cubicBezTo>
                  <a:pt x="18500" y="2850"/>
                  <a:pt x="17342" y="3659"/>
                  <a:pt x="17241" y="4552"/>
                </a:cubicBezTo>
                <a:cubicBezTo>
                  <a:pt x="17204" y="4879"/>
                  <a:pt x="17307" y="5183"/>
                  <a:pt x="17550" y="5452"/>
                </a:cubicBezTo>
                <a:cubicBezTo>
                  <a:pt x="18114" y="6081"/>
                  <a:pt x="19037" y="6279"/>
                  <a:pt x="19779" y="6438"/>
                </a:cubicBezTo>
                <a:lnTo>
                  <a:pt x="20009" y="6488"/>
                </a:lnTo>
                <a:cubicBezTo>
                  <a:pt x="22436" y="7034"/>
                  <a:pt x="24942" y="7095"/>
                  <a:pt x="27366" y="7155"/>
                </a:cubicBezTo>
                <a:cubicBezTo>
                  <a:pt x="28920" y="7194"/>
                  <a:pt x="30528" y="7234"/>
                  <a:pt x="32089" y="7401"/>
                </a:cubicBezTo>
                <a:cubicBezTo>
                  <a:pt x="35297" y="7744"/>
                  <a:pt x="39689" y="8215"/>
                  <a:pt x="41788" y="11686"/>
                </a:cubicBezTo>
                <a:cubicBezTo>
                  <a:pt x="41818" y="11736"/>
                  <a:pt x="41813" y="11800"/>
                  <a:pt x="41803" y="11810"/>
                </a:cubicBezTo>
                <a:cubicBezTo>
                  <a:pt x="40777" y="12469"/>
                  <a:pt x="39614" y="12703"/>
                  <a:pt x="38419" y="12703"/>
                </a:cubicBezTo>
                <a:cubicBezTo>
                  <a:pt x="36773" y="12703"/>
                  <a:pt x="35066" y="12260"/>
                  <a:pt x="33571" y="11872"/>
                </a:cubicBezTo>
                <a:lnTo>
                  <a:pt x="33421" y="11832"/>
                </a:lnTo>
                <a:cubicBezTo>
                  <a:pt x="32568" y="11613"/>
                  <a:pt x="31706" y="11359"/>
                  <a:pt x="30871" y="11114"/>
                </a:cubicBezTo>
                <a:cubicBezTo>
                  <a:pt x="30136" y="10900"/>
                  <a:pt x="29377" y="10677"/>
                  <a:pt x="28627" y="10477"/>
                </a:cubicBezTo>
                <a:cubicBezTo>
                  <a:pt x="27659" y="10217"/>
                  <a:pt x="26667" y="10017"/>
                  <a:pt x="25708" y="9823"/>
                </a:cubicBezTo>
                <a:cubicBezTo>
                  <a:pt x="24862" y="9650"/>
                  <a:pt x="23985" y="9473"/>
                  <a:pt x="23133" y="9257"/>
                </a:cubicBezTo>
                <a:cubicBezTo>
                  <a:pt x="21840" y="8930"/>
                  <a:pt x="20529" y="8560"/>
                  <a:pt x="19261" y="8202"/>
                </a:cubicBezTo>
                <a:cubicBezTo>
                  <a:pt x="16498" y="7424"/>
                  <a:pt x="13642" y="6619"/>
                  <a:pt x="10776" y="6188"/>
                </a:cubicBezTo>
                <a:cubicBezTo>
                  <a:pt x="9769" y="6036"/>
                  <a:pt x="8534" y="5850"/>
                  <a:pt x="7263" y="5850"/>
                </a:cubicBezTo>
                <a:cubicBezTo>
                  <a:pt x="5677" y="5850"/>
                  <a:pt x="4036" y="6139"/>
                  <a:pt x="2711" y="7142"/>
                </a:cubicBezTo>
                <a:cubicBezTo>
                  <a:pt x="579" y="8757"/>
                  <a:pt x="1" y="12576"/>
                  <a:pt x="798" y="15131"/>
                </a:cubicBezTo>
                <a:cubicBezTo>
                  <a:pt x="1138" y="16218"/>
                  <a:pt x="1730" y="17203"/>
                  <a:pt x="2606" y="18144"/>
                </a:cubicBezTo>
                <a:lnTo>
                  <a:pt x="2666" y="18209"/>
                </a:lnTo>
                <a:lnTo>
                  <a:pt x="107680" y="18209"/>
                </a:lnTo>
                <a:lnTo>
                  <a:pt x="107713" y="18040"/>
                </a:lnTo>
                <a:cubicBezTo>
                  <a:pt x="108339" y="14231"/>
                  <a:pt x="104720" y="9907"/>
                  <a:pt x="102642" y="8438"/>
                </a:cubicBezTo>
                <a:cubicBezTo>
                  <a:pt x="100295" y="6780"/>
                  <a:pt x="97465" y="5972"/>
                  <a:pt x="93901" y="5972"/>
                </a:cubicBezTo>
                <a:cubicBezTo>
                  <a:pt x="92759" y="5972"/>
                  <a:pt x="91543" y="6055"/>
                  <a:pt x="90243" y="6219"/>
                </a:cubicBezTo>
                <a:cubicBezTo>
                  <a:pt x="88870" y="6392"/>
                  <a:pt x="87495" y="6691"/>
                  <a:pt x="86166" y="6979"/>
                </a:cubicBezTo>
                <a:cubicBezTo>
                  <a:pt x="85428" y="7141"/>
                  <a:pt x="84666" y="7307"/>
                  <a:pt x="83913" y="7448"/>
                </a:cubicBezTo>
                <a:cubicBezTo>
                  <a:pt x="81310" y="7937"/>
                  <a:pt x="78543" y="8272"/>
                  <a:pt x="75687" y="8443"/>
                </a:cubicBezTo>
                <a:cubicBezTo>
                  <a:pt x="74193" y="8531"/>
                  <a:pt x="72692" y="8575"/>
                  <a:pt x="71186" y="8575"/>
                </a:cubicBezTo>
                <a:cubicBezTo>
                  <a:pt x="66784" y="8575"/>
                  <a:pt x="62342" y="8199"/>
                  <a:pt x="57928" y="7448"/>
                </a:cubicBezTo>
                <a:cubicBezTo>
                  <a:pt x="52682" y="6556"/>
                  <a:pt x="47532" y="4898"/>
                  <a:pt x="42708" y="3276"/>
                </a:cubicBezTo>
                <a:cubicBezTo>
                  <a:pt x="38128" y="1734"/>
                  <a:pt x="32975" y="0"/>
                  <a:pt x="277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/>
          <p:nvPr/>
        </p:nvSpPr>
        <p:spPr>
          <a:xfrm flipH="1">
            <a:off x="-185841" y="5894718"/>
            <a:ext cx="4348422" cy="1563444"/>
          </a:xfrm>
          <a:custGeom>
            <a:avLst/>
            <a:gdLst/>
            <a:ahLst/>
            <a:cxnLst/>
            <a:rect l="l" t="t" r="r" b="b"/>
            <a:pathLst>
              <a:path w="108663" h="39069" extrusionOk="0">
                <a:moveTo>
                  <a:pt x="46151" y="403"/>
                </a:moveTo>
                <a:cubicBezTo>
                  <a:pt x="46500" y="403"/>
                  <a:pt x="46847" y="405"/>
                  <a:pt x="47194" y="409"/>
                </a:cubicBezTo>
                <a:cubicBezTo>
                  <a:pt x="60555" y="576"/>
                  <a:pt x="71907" y="4288"/>
                  <a:pt x="80932" y="11441"/>
                </a:cubicBezTo>
                <a:cubicBezTo>
                  <a:pt x="84958" y="14633"/>
                  <a:pt x="88903" y="18201"/>
                  <a:pt x="92718" y="21653"/>
                </a:cubicBezTo>
                <a:cubicBezTo>
                  <a:pt x="94523" y="23286"/>
                  <a:pt x="96389" y="24974"/>
                  <a:pt x="98238" y="26600"/>
                </a:cubicBezTo>
                <a:cubicBezTo>
                  <a:pt x="101177" y="29181"/>
                  <a:pt x="104663" y="32202"/>
                  <a:pt x="108257" y="35034"/>
                </a:cubicBezTo>
                <a:cubicBezTo>
                  <a:pt x="108185" y="37046"/>
                  <a:pt x="106877" y="38663"/>
                  <a:pt x="105303" y="38663"/>
                </a:cubicBezTo>
                <a:lnTo>
                  <a:pt x="95006" y="38663"/>
                </a:lnTo>
                <a:cubicBezTo>
                  <a:pt x="94337" y="37862"/>
                  <a:pt x="93741" y="37110"/>
                  <a:pt x="93190" y="36368"/>
                </a:cubicBezTo>
                <a:cubicBezTo>
                  <a:pt x="91738" y="34415"/>
                  <a:pt x="90482" y="32209"/>
                  <a:pt x="89268" y="30076"/>
                </a:cubicBezTo>
                <a:cubicBezTo>
                  <a:pt x="88255" y="28296"/>
                  <a:pt x="87207" y="26455"/>
                  <a:pt x="86046" y="24761"/>
                </a:cubicBezTo>
                <a:cubicBezTo>
                  <a:pt x="84901" y="23090"/>
                  <a:pt x="83654" y="21394"/>
                  <a:pt x="82109" y="20589"/>
                </a:cubicBezTo>
                <a:cubicBezTo>
                  <a:pt x="81766" y="20411"/>
                  <a:pt x="81285" y="20282"/>
                  <a:pt x="80790" y="20282"/>
                </a:cubicBezTo>
                <a:cubicBezTo>
                  <a:pt x="80446" y="20282"/>
                  <a:pt x="80095" y="20344"/>
                  <a:pt x="79779" y="20494"/>
                </a:cubicBezTo>
                <a:cubicBezTo>
                  <a:pt x="79253" y="20744"/>
                  <a:pt x="78909" y="21200"/>
                  <a:pt x="78784" y="21809"/>
                </a:cubicBezTo>
                <a:cubicBezTo>
                  <a:pt x="78479" y="23295"/>
                  <a:pt x="79725" y="24879"/>
                  <a:pt x="80550" y="25925"/>
                </a:cubicBezTo>
                <a:cubicBezTo>
                  <a:pt x="80666" y="26074"/>
                  <a:pt x="80775" y="26210"/>
                  <a:pt x="80868" y="26335"/>
                </a:cubicBezTo>
                <a:cubicBezTo>
                  <a:pt x="81946" y="27764"/>
                  <a:pt x="82835" y="29354"/>
                  <a:pt x="83661" y="31345"/>
                </a:cubicBezTo>
                <a:cubicBezTo>
                  <a:pt x="84287" y="32848"/>
                  <a:pt x="85364" y="35767"/>
                  <a:pt x="85660" y="38663"/>
                </a:cubicBezTo>
                <a:lnTo>
                  <a:pt x="76327" y="38663"/>
                </a:lnTo>
                <a:cubicBezTo>
                  <a:pt x="76685" y="34328"/>
                  <a:pt x="75134" y="29497"/>
                  <a:pt x="72336" y="26295"/>
                </a:cubicBezTo>
                <a:cubicBezTo>
                  <a:pt x="70016" y="23636"/>
                  <a:pt x="66829" y="21619"/>
                  <a:pt x="62597" y="20130"/>
                </a:cubicBezTo>
                <a:cubicBezTo>
                  <a:pt x="58968" y="18853"/>
                  <a:pt x="54987" y="18071"/>
                  <a:pt x="50066" y="17668"/>
                </a:cubicBezTo>
                <a:cubicBezTo>
                  <a:pt x="47919" y="17494"/>
                  <a:pt x="45723" y="17407"/>
                  <a:pt x="43437" y="17407"/>
                </a:cubicBezTo>
                <a:cubicBezTo>
                  <a:pt x="41731" y="17407"/>
                  <a:pt x="39974" y="17455"/>
                  <a:pt x="38150" y="17552"/>
                </a:cubicBezTo>
                <a:cubicBezTo>
                  <a:pt x="34341" y="17757"/>
                  <a:pt x="31394" y="18197"/>
                  <a:pt x="28604" y="18985"/>
                </a:cubicBezTo>
                <a:cubicBezTo>
                  <a:pt x="27525" y="19288"/>
                  <a:pt x="26448" y="19608"/>
                  <a:pt x="25369" y="19927"/>
                </a:cubicBezTo>
                <a:cubicBezTo>
                  <a:pt x="21997" y="20924"/>
                  <a:pt x="18511" y="21956"/>
                  <a:pt x="15020" y="22506"/>
                </a:cubicBezTo>
                <a:cubicBezTo>
                  <a:pt x="13538" y="22740"/>
                  <a:pt x="11993" y="22922"/>
                  <a:pt x="10477" y="22922"/>
                </a:cubicBezTo>
                <a:cubicBezTo>
                  <a:pt x="7660" y="22922"/>
                  <a:pt x="4942" y="22294"/>
                  <a:pt x="2908" y="20201"/>
                </a:cubicBezTo>
                <a:cubicBezTo>
                  <a:pt x="2318" y="19594"/>
                  <a:pt x="445" y="17417"/>
                  <a:pt x="1110" y="14892"/>
                </a:cubicBezTo>
                <a:cubicBezTo>
                  <a:pt x="1609" y="13004"/>
                  <a:pt x="3139" y="11676"/>
                  <a:pt x="4417" y="10728"/>
                </a:cubicBezTo>
                <a:cubicBezTo>
                  <a:pt x="7502" y="8442"/>
                  <a:pt x="11094" y="7120"/>
                  <a:pt x="14506" y="5962"/>
                </a:cubicBezTo>
                <a:cubicBezTo>
                  <a:pt x="25380" y="2272"/>
                  <a:pt x="36012" y="403"/>
                  <a:pt x="46151" y="403"/>
                </a:cubicBezTo>
                <a:close/>
                <a:moveTo>
                  <a:pt x="46184" y="0"/>
                </a:moveTo>
                <a:cubicBezTo>
                  <a:pt x="35995" y="0"/>
                  <a:pt x="25302" y="1873"/>
                  <a:pt x="14376" y="5582"/>
                </a:cubicBezTo>
                <a:cubicBezTo>
                  <a:pt x="10932" y="6749"/>
                  <a:pt x="7309" y="8083"/>
                  <a:pt x="4175" y="10405"/>
                </a:cubicBezTo>
                <a:cubicBezTo>
                  <a:pt x="2845" y="11391"/>
                  <a:pt x="1250" y="12780"/>
                  <a:pt x="720" y="14790"/>
                </a:cubicBezTo>
                <a:cubicBezTo>
                  <a:pt x="0" y="17521"/>
                  <a:pt x="1992" y="19837"/>
                  <a:pt x="2618" y="20484"/>
                </a:cubicBezTo>
                <a:cubicBezTo>
                  <a:pt x="4745" y="22672"/>
                  <a:pt x="7559" y="23326"/>
                  <a:pt x="10464" y="23326"/>
                </a:cubicBezTo>
                <a:cubicBezTo>
                  <a:pt x="12008" y="23326"/>
                  <a:pt x="13578" y="23141"/>
                  <a:pt x="15083" y="22903"/>
                </a:cubicBezTo>
                <a:cubicBezTo>
                  <a:pt x="18599" y="22350"/>
                  <a:pt x="22098" y="21314"/>
                  <a:pt x="25483" y="20314"/>
                </a:cubicBezTo>
                <a:cubicBezTo>
                  <a:pt x="26558" y="19996"/>
                  <a:pt x="27635" y="19678"/>
                  <a:pt x="28713" y="19374"/>
                </a:cubicBezTo>
                <a:cubicBezTo>
                  <a:pt x="31476" y="18595"/>
                  <a:pt x="34392" y="18158"/>
                  <a:pt x="38171" y="17957"/>
                </a:cubicBezTo>
                <a:cubicBezTo>
                  <a:pt x="39992" y="17859"/>
                  <a:pt x="41744" y="17811"/>
                  <a:pt x="43446" y="17811"/>
                </a:cubicBezTo>
                <a:cubicBezTo>
                  <a:pt x="45718" y="17811"/>
                  <a:pt x="47900" y="17898"/>
                  <a:pt x="50034" y="18072"/>
                </a:cubicBezTo>
                <a:cubicBezTo>
                  <a:pt x="54919" y="18471"/>
                  <a:pt x="58869" y="19245"/>
                  <a:pt x="62464" y="20513"/>
                </a:cubicBezTo>
                <a:cubicBezTo>
                  <a:pt x="66629" y="21980"/>
                  <a:pt x="69761" y="23959"/>
                  <a:pt x="72035" y="26564"/>
                </a:cubicBezTo>
                <a:cubicBezTo>
                  <a:pt x="74808" y="29740"/>
                  <a:pt x="76328" y="34562"/>
                  <a:pt x="75907" y="38847"/>
                </a:cubicBezTo>
                <a:lnTo>
                  <a:pt x="75885" y="39069"/>
                </a:lnTo>
                <a:lnTo>
                  <a:pt x="86103" y="39069"/>
                </a:lnTo>
                <a:lnTo>
                  <a:pt x="86083" y="38849"/>
                </a:lnTo>
                <a:cubicBezTo>
                  <a:pt x="85816" y="35827"/>
                  <a:pt x="84685" y="32755"/>
                  <a:pt x="84035" y="31193"/>
                </a:cubicBezTo>
                <a:cubicBezTo>
                  <a:pt x="83194" y="29170"/>
                  <a:pt x="82289" y="27550"/>
                  <a:pt x="81192" y="26094"/>
                </a:cubicBezTo>
                <a:cubicBezTo>
                  <a:pt x="81095" y="25968"/>
                  <a:pt x="80986" y="25829"/>
                  <a:pt x="80868" y="25679"/>
                </a:cubicBezTo>
                <a:cubicBezTo>
                  <a:pt x="80089" y="24692"/>
                  <a:pt x="78913" y="23196"/>
                  <a:pt x="79180" y="21893"/>
                </a:cubicBezTo>
                <a:cubicBezTo>
                  <a:pt x="79280" y="21406"/>
                  <a:pt x="79542" y="21057"/>
                  <a:pt x="79953" y="20860"/>
                </a:cubicBezTo>
                <a:cubicBezTo>
                  <a:pt x="80215" y="20736"/>
                  <a:pt x="80506" y="20684"/>
                  <a:pt x="80793" y="20684"/>
                </a:cubicBezTo>
                <a:cubicBezTo>
                  <a:pt x="81216" y="20684"/>
                  <a:pt x="81630" y="20796"/>
                  <a:pt x="81925" y="20950"/>
                </a:cubicBezTo>
                <a:cubicBezTo>
                  <a:pt x="83388" y="21710"/>
                  <a:pt x="84600" y="23365"/>
                  <a:pt x="85716" y="24991"/>
                </a:cubicBezTo>
                <a:cubicBezTo>
                  <a:pt x="86867" y="26672"/>
                  <a:pt x="87910" y="28506"/>
                  <a:pt x="88919" y="30277"/>
                </a:cubicBezTo>
                <a:cubicBezTo>
                  <a:pt x="90139" y="32421"/>
                  <a:pt x="91401" y="34638"/>
                  <a:pt x="92868" y="36611"/>
                </a:cubicBezTo>
                <a:cubicBezTo>
                  <a:pt x="93440" y="37380"/>
                  <a:pt x="94059" y="38160"/>
                  <a:pt x="94759" y="38996"/>
                </a:cubicBezTo>
                <a:lnTo>
                  <a:pt x="94819" y="39068"/>
                </a:lnTo>
                <a:lnTo>
                  <a:pt x="105303" y="39068"/>
                </a:lnTo>
                <a:cubicBezTo>
                  <a:pt x="107121" y="39068"/>
                  <a:pt x="108627" y="37217"/>
                  <a:pt x="108661" y="34947"/>
                </a:cubicBezTo>
                <a:lnTo>
                  <a:pt x="108663" y="34847"/>
                </a:lnTo>
                <a:lnTo>
                  <a:pt x="108584" y="34784"/>
                </a:lnTo>
                <a:cubicBezTo>
                  <a:pt x="104971" y="31939"/>
                  <a:pt x="101460" y="28897"/>
                  <a:pt x="98502" y="26300"/>
                </a:cubicBezTo>
                <a:cubicBezTo>
                  <a:pt x="96655" y="24675"/>
                  <a:pt x="94790" y="22989"/>
                  <a:pt x="92987" y="21357"/>
                </a:cubicBezTo>
                <a:cubicBezTo>
                  <a:pt x="89168" y="17899"/>
                  <a:pt x="85217" y="14326"/>
                  <a:pt x="81181" y="11127"/>
                </a:cubicBezTo>
                <a:cubicBezTo>
                  <a:pt x="72085" y="3918"/>
                  <a:pt x="60650" y="176"/>
                  <a:pt x="47197" y="6"/>
                </a:cubicBezTo>
                <a:cubicBezTo>
                  <a:pt x="46860" y="2"/>
                  <a:pt x="46522" y="0"/>
                  <a:pt x="461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"/>
          <p:cNvSpPr/>
          <p:nvPr/>
        </p:nvSpPr>
        <p:spPr>
          <a:xfrm flipH="1">
            <a:off x="-325864" y="-120714"/>
            <a:ext cx="4355665" cy="807744"/>
          </a:xfrm>
          <a:custGeom>
            <a:avLst/>
            <a:gdLst/>
            <a:ahLst/>
            <a:cxnLst/>
            <a:rect l="l" t="t" r="r" b="b"/>
            <a:pathLst>
              <a:path w="108844" h="28164" extrusionOk="0">
                <a:moveTo>
                  <a:pt x="105484" y="409"/>
                </a:moveTo>
                <a:cubicBezTo>
                  <a:pt x="107116" y="409"/>
                  <a:pt x="108443" y="2114"/>
                  <a:pt x="108443" y="4208"/>
                </a:cubicBezTo>
                <a:lnTo>
                  <a:pt x="108443" y="9441"/>
                </a:lnTo>
                <a:cubicBezTo>
                  <a:pt x="107791" y="9431"/>
                  <a:pt x="107138" y="9426"/>
                  <a:pt x="106485" y="9426"/>
                </a:cubicBezTo>
                <a:cubicBezTo>
                  <a:pt x="96929" y="9426"/>
                  <a:pt x="87281" y="10461"/>
                  <a:pt x="77432" y="11618"/>
                </a:cubicBezTo>
                <a:lnTo>
                  <a:pt x="74438" y="11967"/>
                </a:lnTo>
                <a:cubicBezTo>
                  <a:pt x="68077" y="12707"/>
                  <a:pt x="61497" y="13471"/>
                  <a:pt x="55052" y="14524"/>
                </a:cubicBezTo>
                <a:cubicBezTo>
                  <a:pt x="50937" y="15196"/>
                  <a:pt x="47239" y="15919"/>
                  <a:pt x="43750" y="16739"/>
                </a:cubicBezTo>
                <a:cubicBezTo>
                  <a:pt x="39671" y="17698"/>
                  <a:pt x="36280" y="18535"/>
                  <a:pt x="32894" y="19868"/>
                </a:cubicBezTo>
                <a:cubicBezTo>
                  <a:pt x="30642" y="20754"/>
                  <a:pt x="28443" y="21986"/>
                  <a:pt x="26315" y="23179"/>
                </a:cubicBezTo>
                <a:cubicBezTo>
                  <a:pt x="22603" y="25262"/>
                  <a:pt x="18761" y="27414"/>
                  <a:pt x="14582" y="27728"/>
                </a:cubicBezTo>
                <a:cubicBezTo>
                  <a:pt x="14284" y="27750"/>
                  <a:pt x="13983" y="27761"/>
                  <a:pt x="13680" y="27761"/>
                </a:cubicBezTo>
                <a:cubicBezTo>
                  <a:pt x="8600" y="27761"/>
                  <a:pt x="3011" y="24606"/>
                  <a:pt x="1265" y="17265"/>
                </a:cubicBezTo>
                <a:cubicBezTo>
                  <a:pt x="424" y="13728"/>
                  <a:pt x="774" y="10998"/>
                  <a:pt x="2304" y="9148"/>
                </a:cubicBezTo>
                <a:cubicBezTo>
                  <a:pt x="3847" y="7282"/>
                  <a:pt x="6123" y="6467"/>
                  <a:pt x="8144" y="5916"/>
                </a:cubicBezTo>
                <a:cubicBezTo>
                  <a:pt x="14663" y="4135"/>
                  <a:pt x="21503" y="4060"/>
                  <a:pt x="27536" y="3991"/>
                </a:cubicBezTo>
                <a:lnTo>
                  <a:pt x="28284" y="3982"/>
                </a:lnTo>
                <a:cubicBezTo>
                  <a:pt x="35338" y="3908"/>
                  <a:pt x="42635" y="3830"/>
                  <a:pt x="49562" y="1411"/>
                </a:cubicBezTo>
                <a:cubicBezTo>
                  <a:pt x="50530" y="1072"/>
                  <a:pt x="51303" y="753"/>
                  <a:pt x="51989" y="409"/>
                </a:cubicBezTo>
                <a:lnTo>
                  <a:pt x="51989" y="410"/>
                </a:lnTo>
                <a:lnTo>
                  <a:pt x="77472" y="410"/>
                </a:lnTo>
                <a:cubicBezTo>
                  <a:pt x="75657" y="1022"/>
                  <a:pt x="73845" y="1526"/>
                  <a:pt x="72138" y="1986"/>
                </a:cubicBezTo>
                <a:cubicBezTo>
                  <a:pt x="71479" y="2162"/>
                  <a:pt x="70816" y="2334"/>
                  <a:pt x="70156" y="2505"/>
                </a:cubicBezTo>
                <a:cubicBezTo>
                  <a:pt x="68329" y="2977"/>
                  <a:pt x="66440" y="3467"/>
                  <a:pt x="64605" y="4082"/>
                </a:cubicBezTo>
                <a:cubicBezTo>
                  <a:pt x="61004" y="5291"/>
                  <a:pt x="57124" y="6040"/>
                  <a:pt x="52740" y="6369"/>
                </a:cubicBezTo>
                <a:cubicBezTo>
                  <a:pt x="49638" y="6602"/>
                  <a:pt x="46418" y="6602"/>
                  <a:pt x="43304" y="6603"/>
                </a:cubicBezTo>
                <a:cubicBezTo>
                  <a:pt x="34965" y="6606"/>
                  <a:pt x="26344" y="6609"/>
                  <a:pt x="18528" y="10955"/>
                </a:cubicBezTo>
                <a:cubicBezTo>
                  <a:pt x="14223" y="13350"/>
                  <a:pt x="12644" y="15910"/>
                  <a:pt x="13835" y="18561"/>
                </a:cubicBezTo>
                <a:cubicBezTo>
                  <a:pt x="14838" y="20791"/>
                  <a:pt x="17057" y="22107"/>
                  <a:pt x="18813" y="22421"/>
                </a:cubicBezTo>
                <a:cubicBezTo>
                  <a:pt x="19239" y="22498"/>
                  <a:pt x="19668" y="22533"/>
                  <a:pt x="20097" y="22533"/>
                </a:cubicBezTo>
                <a:cubicBezTo>
                  <a:pt x="22307" y="22533"/>
                  <a:pt x="24513" y="21604"/>
                  <a:pt x="26433" y="20647"/>
                </a:cubicBezTo>
                <a:cubicBezTo>
                  <a:pt x="27444" y="20142"/>
                  <a:pt x="28451" y="19561"/>
                  <a:pt x="29427" y="18998"/>
                </a:cubicBezTo>
                <a:cubicBezTo>
                  <a:pt x="30955" y="18116"/>
                  <a:pt x="32534" y="17203"/>
                  <a:pt x="34157" y="16576"/>
                </a:cubicBezTo>
                <a:cubicBezTo>
                  <a:pt x="37956" y="15106"/>
                  <a:pt x="41874" y="14247"/>
                  <a:pt x="44864" y="13661"/>
                </a:cubicBezTo>
                <a:cubicBezTo>
                  <a:pt x="49244" y="12804"/>
                  <a:pt x="53720" y="12190"/>
                  <a:pt x="58050" y="11597"/>
                </a:cubicBezTo>
                <a:cubicBezTo>
                  <a:pt x="61146" y="11172"/>
                  <a:pt x="64344" y="10734"/>
                  <a:pt x="67486" y="10209"/>
                </a:cubicBezTo>
                <a:cubicBezTo>
                  <a:pt x="71305" y="9572"/>
                  <a:pt x="74827" y="8898"/>
                  <a:pt x="78252" y="8150"/>
                </a:cubicBezTo>
                <a:cubicBezTo>
                  <a:pt x="80759" y="7602"/>
                  <a:pt x="84017" y="6743"/>
                  <a:pt x="86995" y="4937"/>
                </a:cubicBezTo>
                <a:cubicBezTo>
                  <a:pt x="88677" y="3915"/>
                  <a:pt x="90044" y="2435"/>
                  <a:pt x="91173" y="409"/>
                </a:cubicBezTo>
                <a:close/>
                <a:moveTo>
                  <a:pt x="90934" y="0"/>
                </a:moveTo>
                <a:lnTo>
                  <a:pt x="90877" y="105"/>
                </a:lnTo>
                <a:cubicBezTo>
                  <a:pt x="89755" y="2148"/>
                  <a:pt x="88458" y="3572"/>
                  <a:pt x="86786" y="4587"/>
                </a:cubicBezTo>
                <a:cubicBezTo>
                  <a:pt x="83860" y="6361"/>
                  <a:pt x="80642" y="7209"/>
                  <a:pt x="78166" y="7749"/>
                </a:cubicBezTo>
                <a:cubicBezTo>
                  <a:pt x="74747" y="8496"/>
                  <a:pt x="71232" y="9168"/>
                  <a:pt x="67420" y="9804"/>
                </a:cubicBezTo>
                <a:cubicBezTo>
                  <a:pt x="64284" y="10326"/>
                  <a:pt x="61086" y="10767"/>
                  <a:pt x="57994" y="11189"/>
                </a:cubicBezTo>
                <a:cubicBezTo>
                  <a:pt x="53660" y="11784"/>
                  <a:pt x="49177" y="12398"/>
                  <a:pt x="44787" y="13257"/>
                </a:cubicBezTo>
                <a:cubicBezTo>
                  <a:pt x="41781" y="13846"/>
                  <a:pt x="37840" y="14712"/>
                  <a:pt x="34011" y="16192"/>
                </a:cubicBezTo>
                <a:cubicBezTo>
                  <a:pt x="32361" y="16832"/>
                  <a:pt x="30768" y="17751"/>
                  <a:pt x="29227" y="18641"/>
                </a:cubicBezTo>
                <a:cubicBezTo>
                  <a:pt x="28257" y="19199"/>
                  <a:pt x="27256" y="19778"/>
                  <a:pt x="26252" y="20278"/>
                </a:cubicBezTo>
                <a:cubicBezTo>
                  <a:pt x="24377" y="21213"/>
                  <a:pt x="22228" y="22123"/>
                  <a:pt x="20096" y="22123"/>
                </a:cubicBezTo>
                <a:cubicBezTo>
                  <a:pt x="19691" y="22123"/>
                  <a:pt x="19286" y="22090"/>
                  <a:pt x="18884" y="22019"/>
                </a:cubicBezTo>
                <a:cubicBezTo>
                  <a:pt x="17234" y="21723"/>
                  <a:pt x="15146" y="20485"/>
                  <a:pt x="14203" y="18389"/>
                </a:cubicBezTo>
                <a:cubicBezTo>
                  <a:pt x="13112" y="15962"/>
                  <a:pt x="14633" y="13577"/>
                  <a:pt x="18725" y="11302"/>
                </a:cubicBezTo>
                <a:cubicBezTo>
                  <a:pt x="26450" y="7006"/>
                  <a:pt x="35017" y="7004"/>
                  <a:pt x="43304" y="7002"/>
                </a:cubicBezTo>
                <a:cubicBezTo>
                  <a:pt x="46426" y="7002"/>
                  <a:pt x="49654" y="6999"/>
                  <a:pt x="52770" y="6766"/>
                </a:cubicBezTo>
                <a:cubicBezTo>
                  <a:pt x="57188" y="6433"/>
                  <a:pt x="61100" y="5680"/>
                  <a:pt x="64734" y="4460"/>
                </a:cubicBezTo>
                <a:cubicBezTo>
                  <a:pt x="66555" y="3847"/>
                  <a:pt x="68437" y="3359"/>
                  <a:pt x="70258" y="2889"/>
                </a:cubicBezTo>
                <a:cubicBezTo>
                  <a:pt x="70921" y="2718"/>
                  <a:pt x="71583" y="2546"/>
                  <a:pt x="72244" y="2369"/>
                </a:cubicBezTo>
                <a:cubicBezTo>
                  <a:pt x="74310" y="1815"/>
                  <a:pt x="76526" y="1191"/>
                  <a:pt x="78725" y="393"/>
                </a:cubicBezTo>
                <a:lnTo>
                  <a:pt x="79801" y="3"/>
                </a:lnTo>
                <a:lnTo>
                  <a:pt x="51891" y="3"/>
                </a:lnTo>
                <a:lnTo>
                  <a:pt x="51849" y="25"/>
                </a:lnTo>
                <a:cubicBezTo>
                  <a:pt x="51168" y="369"/>
                  <a:pt x="50398" y="688"/>
                  <a:pt x="49430" y="1026"/>
                </a:cubicBezTo>
                <a:cubicBezTo>
                  <a:pt x="42565" y="3424"/>
                  <a:pt x="35301" y="3502"/>
                  <a:pt x="28279" y="3577"/>
                </a:cubicBezTo>
                <a:lnTo>
                  <a:pt x="27530" y="3587"/>
                </a:lnTo>
                <a:cubicBezTo>
                  <a:pt x="21472" y="3654"/>
                  <a:pt x="14606" y="3731"/>
                  <a:pt x="8035" y="5524"/>
                </a:cubicBezTo>
                <a:cubicBezTo>
                  <a:pt x="5955" y="6091"/>
                  <a:pt x="3608" y="6937"/>
                  <a:pt x="1994" y="8889"/>
                </a:cubicBezTo>
                <a:cubicBezTo>
                  <a:pt x="378" y="10842"/>
                  <a:pt x="1" y="13691"/>
                  <a:pt x="872" y="17356"/>
                </a:cubicBezTo>
                <a:cubicBezTo>
                  <a:pt x="2415" y="23842"/>
                  <a:pt x="7591" y="28164"/>
                  <a:pt x="13647" y="28164"/>
                </a:cubicBezTo>
                <a:cubicBezTo>
                  <a:pt x="13966" y="28164"/>
                  <a:pt x="14287" y="28154"/>
                  <a:pt x="14609" y="28121"/>
                </a:cubicBezTo>
                <a:cubicBezTo>
                  <a:pt x="18878" y="27800"/>
                  <a:pt x="22758" y="25623"/>
                  <a:pt x="26511" y="23520"/>
                </a:cubicBezTo>
                <a:cubicBezTo>
                  <a:pt x="28626" y="22334"/>
                  <a:pt x="30812" y="21108"/>
                  <a:pt x="33038" y="20233"/>
                </a:cubicBezTo>
                <a:cubicBezTo>
                  <a:pt x="36400" y="18911"/>
                  <a:pt x="39775" y="18075"/>
                  <a:pt x="43838" y="17121"/>
                </a:cubicBezTo>
                <a:cubicBezTo>
                  <a:pt x="47319" y="16305"/>
                  <a:pt x="51008" y="15582"/>
                  <a:pt x="55113" y="14912"/>
                </a:cubicBezTo>
                <a:cubicBezTo>
                  <a:pt x="61550" y="13861"/>
                  <a:pt x="68126" y="13097"/>
                  <a:pt x="74484" y="12357"/>
                </a:cubicBezTo>
                <a:lnTo>
                  <a:pt x="77477" y="12010"/>
                </a:lnTo>
                <a:cubicBezTo>
                  <a:pt x="87323" y="10854"/>
                  <a:pt x="96973" y="9822"/>
                  <a:pt x="106514" y="9822"/>
                </a:cubicBezTo>
                <a:cubicBezTo>
                  <a:pt x="107222" y="9822"/>
                  <a:pt x="107930" y="9827"/>
                  <a:pt x="108637" y="9839"/>
                </a:cubicBezTo>
                <a:lnTo>
                  <a:pt x="108843" y="9842"/>
                </a:lnTo>
                <a:lnTo>
                  <a:pt x="108843" y="4203"/>
                </a:lnTo>
                <a:cubicBezTo>
                  <a:pt x="108843" y="1884"/>
                  <a:pt x="107336" y="0"/>
                  <a:pt x="1054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9" name="Google Shape;209;p7"/>
          <p:cNvSpPr txBox="1">
            <a:spLocks noGrp="1"/>
          </p:cNvSpPr>
          <p:nvPr>
            <p:ph type="subTitle" idx="2"/>
          </p:nvPr>
        </p:nvSpPr>
        <p:spPr>
          <a:xfrm>
            <a:off x="3665875" y="2171225"/>
            <a:ext cx="3073500" cy="16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1861650" y="1146000"/>
            <a:ext cx="5420700" cy="22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2545650" y="3378900"/>
            <a:ext cx="4052700" cy="61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81" name="Google Shape;281;p1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95;p1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" name="Google Shape;298;p1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1"/>
          <p:cNvSpPr/>
          <p:nvPr/>
        </p:nvSpPr>
        <p:spPr>
          <a:xfrm>
            <a:off x="408250" y="900639"/>
            <a:ext cx="8434200" cy="333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1"/>
          <p:cNvSpPr/>
          <p:nvPr/>
        </p:nvSpPr>
        <p:spPr>
          <a:xfrm>
            <a:off x="301550" y="800063"/>
            <a:ext cx="8434200" cy="3330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55725"/>
            <a:ext cx="6576000" cy="105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1284000" y="2959375"/>
            <a:ext cx="65760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accent4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315" name="Google Shape;315;p1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1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30" name="Google Shape;330;p1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1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1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3749076" y="1379525"/>
            <a:ext cx="31275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2" hasCustomPrompt="1"/>
          </p:nvPr>
        </p:nvSpPr>
        <p:spPr>
          <a:xfrm>
            <a:off x="2267413" y="1960075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"/>
          </p:nvPr>
        </p:nvSpPr>
        <p:spPr>
          <a:xfrm>
            <a:off x="3749113" y="3310975"/>
            <a:ext cx="23793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7199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3684413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7199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7199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3684413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7199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60875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4823438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60875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60875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4823438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60875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7" name="Google Shape;457;p16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>
                <a:alpha val="9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ONLY_2_1_1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  <p:sldLayoutId id="2147483657" r:id="rId5"/>
    <p:sldLayoutId id="2147483658" r:id="rId6"/>
    <p:sldLayoutId id="2147483659" r:id="rId7"/>
    <p:sldLayoutId id="2147483662" r:id="rId8"/>
    <p:sldLayoutId id="2147483670" r:id="rId9"/>
    <p:sldLayoutId id="2147483677" r:id="rId10"/>
    <p:sldLayoutId id="2147483678" r:id="rId11"/>
    <p:sldLayoutId id="2147483679" r:id="rId12"/>
    <p:sldLayoutId id="2147483680" r:id="rId13"/>
    <p:sldLayoutId id="2147483684" r:id="rId14"/>
    <p:sldLayoutId id="2147483688" r:id="rId15"/>
    <p:sldLayoutId id="2147483689" r:id="rId16"/>
    <p:sldLayoutId id="2147483690" r:id="rId17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2.bin"/><Relationship Id="rId5" Type="http://schemas.openxmlformats.org/officeDocument/2006/relationships/audio" Target="../media/audio2.wav"/><Relationship Id="rId10" Type="http://schemas.openxmlformats.org/officeDocument/2006/relationships/image" Target="../media/image16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png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5.bin"/><Relationship Id="rId5" Type="http://schemas.openxmlformats.org/officeDocument/2006/relationships/audio" Target="../media/audio2.wav"/><Relationship Id="rId10" Type="http://schemas.openxmlformats.org/officeDocument/2006/relationships/image" Target="../media/image19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2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5" Type="http://schemas.openxmlformats.org/officeDocument/2006/relationships/image" Target="../media/image27.emf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emf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4.png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8.bin"/><Relationship Id="rId5" Type="http://schemas.openxmlformats.org/officeDocument/2006/relationships/audio" Target="../media/audio2.wav"/><Relationship Id="rId10" Type="http://schemas.openxmlformats.org/officeDocument/2006/relationships/image" Target="../media/image33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emf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395" name="Picture 3" descr="SLGG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45344" y="484585"/>
            <a:ext cx="41267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050" b="1"/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67128" y="617519"/>
            <a:ext cx="8609744" cy="37500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38"/>
              </a:avLst>
            </a:prstTxWarp>
          </a:bodyPr>
          <a:lstStyle/>
          <a:p>
            <a:pPr algn="ctr"/>
            <a:r>
              <a:rPr lang="en-US" sz="2100" kern="10" dirty="0" err="1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100" kern="10" dirty="0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0" dirty="0" err="1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100" kern="10" dirty="0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0" dirty="0" err="1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100" kern="10" dirty="0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0" dirty="0" err="1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100" kern="10" dirty="0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0" dirty="0" err="1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kern="10" dirty="0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0" dirty="0" err="1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100" kern="10" dirty="0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0" dirty="0" err="1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kern="10" dirty="0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0" dirty="0" err="1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kern="10" dirty="0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100" kern="10" dirty="0" err="1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kern="10" dirty="0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0" dirty="0" err="1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100" kern="10" dirty="0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0" dirty="0" err="1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100" kern="10" dirty="0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0" dirty="0" err="1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100" kern="10" dirty="0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0" dirty="0" err="1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100" kern="10" dirty="0" smtClean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7A!</a:t>
            </a:r>
            <a:endParaRPr lang="en-US" sz="2100" kern="10" dirty="0">
              <a:ln w="19050">
                <a:solidFill>
                  <a:srgbClr val="9933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kern="10" dirty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989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45"/>
          <p:cNvSpPr txBox="1">
            <a:spLocks noGrp="1"/>
          </p:cNvSpPr>
          <p:nvPr>
            <p:ph type="subTitle" idx="2"/>
          </p:nvPr>
        </p:nvSpPr>
        <p:spPr>
          <a:xfrm>
            <a:off x="498429" y="869995"/>
            <a:ext cx="8326426" cy="600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a) Trong hình 27a, tia </a:t>
            </a:r>
            <a:r>
              <a:rPr lang="en" sz="2000" b="1" i="1" dirty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 có phải là tia phân giác của góc </a:t>
            </a:r>
            <a:r>
              <a:rPr lang="en" sz="2000" b="1" i="1" dirty="0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 hay không?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530918" y="285284"/>
            <a:ext cx="1235538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28" name="Google Shape;2228;p45"/>
          <p:cNvGrpSpPr/>
          <p:nvPr/>
        </p:nvGrpSpPr>
        <p:grpSpPr>
          <a:xfrm>
            <a:off x="8210870" y="610031"/>
            <a:ext cx="373125" cy="345125"/>
            <a:chOff x="5541325" y="1410988"/>
            <a:chExt cx="373125" cy="345125"/>
          </a:xfrm>
        </p:grpSpPr>
        <p:sp>
          <p:nvSpPr>
            <p:cNvPr id="2229" name="Google Shape;2229;p45"/>
            <p:cNvSpPr/>
            <p:nvPr/>
          </p:nvSpPr>
          <p:spPr>
            <a:xfrm>
              <a:off x="5541325" y="1415388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30" name="Google Shape;2230;p45"/>
            <p:cNvSpPr/>
            <p:nvPr/>
          </p:nvSpPr>
          <p:spPr>
            <a:xfrm>
              <a:off x="5558975" y="1410988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Google Shape;2065;p45"/>
          <p:cNvSpPr txBox="1">
            <a:spLocks noGrp="1"/>
          </p:cNvSpPr>
          <p:nvPr>
            <p:ph type="subTitle" idx="2"/>
          </p:nvPr>
        </p:nvSpPr>
        <p:spPr>
          <a:xfrm>
            <a:off x="499894" y="1279899"/>
            <a:ext cx="8291230" cy="600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b) Trong hình 27b, tia </a:t>
            </a:r>
            <a:r>
              <a:rPr lang="en" sz="2000" b="1" i="1" dirty="0">
                <a:latin typeface="Times New Roman" pitchFamily="18" charset="0"/>
                <a:cs typeface="Times New Roman" pitchFamily="18" charset="0"/>
              </a:rPr>
              <a:t>Bn</a:t>
            </a: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 có phải là tia phân giác của góc </a:t>
            </a:r>
            <a:r>
              <a:rPr lang="en" sz="2000" b="1" i="1" dirty="0">
                <a:latin typeface="Times New Roman" pitchFamily="18" charset="0"/>
                <a:cs typeface="Times New Roman" pitchFamily="18" charset="0"/>
              </a:rPr>
              <a:t>mBp</a:t>
            </a: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 hay không?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Google Shape;2065;p45"/>
          <p:cNvSpPr txBox="1">
            <a:spLocks noGrp="1"/>
          </p:cNvSpPr>
          <p:nvPr>
            <p:ph type="subTitle" idx="2"/>
          </p:nvPr>
        </p:nvSpPr>
        <p:spPr>
          <a:xfrm>
            <a:off x="503507" y="1671939"/>
            <a:ext cx="8423849" cy="600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c) Trong hình 27c, tia </a:t>
            </a:r>
            <a:r>
              <a:rPr lang="en" sz="2000" b="1" i="1" dirty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 có phải là tia phân giác của góc </a:t>
            </a:r>
            <a:r>
              <a:rPr lang="en" sz="2000" b="1" i="1" dirty="0">
                <a:latin typeface="Times New Roman" pitchFamily="18" charset="0"/>
                <a:cs typeface="Times New Roman" pitchFamily="18" charset="0"/>
              </a:rPr>
              <a:t>rCv</a:t>
            </a:r>
            <a:r>
              <a:rPr lang="en" sz="2000" b="1" dirty="0">
                <a:latin typeface="Times New Roman" pitchFamily="18" charset="0"/>
                <a:cs typeface="Times New Roman" pitchFamily="18" charset="0"/>
              </a:rPr>
              <a:t> hay không?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48" y="2351519"/>
            <a:ext cx="2379166" cy="182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079" y="2351518"/>
            <a:ext cx="1714854" cy="171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815" y="2384972"/>
            <a:ext cx="1775665" cy="154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4030" y="3784990"/>
            <a:ext cx="49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455209" y="3877468"/>
            <a:ext cx="49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94448" y="3900492"/>
            <a:ext cx="494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6597" y="4332108"/>
            <a:ext cx="1371600" cy="410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156" y="2473883"/>
            <a:ext cx="1633342" cy="1343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52" name="AutoShape 62"/>
          <p:cNvSpPr>
            <a:spLocks noChangeAspect="1" noChangeArrowheads="1" noTextEdit="1"/>
          </p:cNvSpPr>
          <p:nvPr/>
        </p:nvSpPr>
        <p:spPr bwMode="auto">
          <a:xfrm>
            <a:off x="5564659" y="2316956"/>
            <a:ext cx="80129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3387" name="Text Box 75"/>
          <p:cNvSpPr txBox="1">
            <a:spLocks noChangeArrowheads="1"/>
          </p:cNvSpPr>
          <p:nvPr/>
        </p:nvSpPr>
        <p:spPr bwMode="auto">
          <a:xfrm>
            <a:off x="892098" y="1990494"/>
            <a:ext cx="46096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Oz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giác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góc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xOy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90" name="AutoShape 78"/>
          <p:cNvSpPr>
            <a:spLocks noChangeArrowheads="1"/>
          </p:cNvSpPr>
          <p:nvPr/>
        </p:nvSpPr>
        <p:spPr bwMode="auto">
          <a:xfrm>
            <a:off x="5401365" y="2177973"/>
            <a:ext cx="571500" cy="17145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91" name="Text Box 79"/>
          <p:cNvSpPr txBox="1">
            <a:spLocks noChangeArrowheads="1"/>
          </p:cNvSpPr>
          <p:nvPr/>
        </p:nvSpPr>
        <p:spPr bwMode="auto">
          <a:xfrm>
            <a:off x="6194499" y="2000250"/>
            <a:ext cx="1714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xOz</a:t>
            </a:r>
            <a:r>
              <a:rPr lang="en-US" sz="21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= </a:t>
            </a:r>
            <a:r>
              <a:rPr lang="en-US" sz="21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zOy</a:t>
            </a:r>
            <a:r>
              <a:rPr lang="en-US" sz="21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=</a:t>
            </a:r>
            <a:r>
              <a:rPr lang="en-US" sz="2100" dirty="0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11" name="Group 82"/>
          <p:cNvGrpSpPr>
            <a:grpSpLocks/>
          </p:cNvGrpSpPr>
          <p:nvPr/>
        </p:nvGrpSpPr>
        <p:grpSpPr bwMode="auto">
          <a:xfrm>
            <a:off x="6251649" y="2000250"/>
            <a:ext cx="457200" cy="114300"/>
            <a:chOff x="3072" y="3792"/>
            <a:chExt cx="384" cy="96"/>
          </a:xfrm>
        </p:grpSpPr>
        <p:sp>
          <p:nvSpPr>
            <p:cNvPr id="239667" name="Line 80"/>
            <p:cNvSpPr>
              <a:spLocks noChangeShapeType="1"/>
            </p:cNvSpPr>
            <p:nvPr/>
          </p:nvSpPr>
          <p:spPr bwMode="auto">
            <a:xfrm flipV="1">
              <a:off x="3072" y="3792"/>
              <a:ext cx="192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9668" name="Line 81"/>
            <p:cNvSpPr>
              <a:spLocks noChangeShapeType="1"/>
            </p:cNvSpPr>
            <p:nvPr/>
          </p:nvSpPr>
          <p:spPr bwMode="auto">
            <a:xfrm>
              <a:off x="3264" y="3792"/>
              <a:ext cx="192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grpSp>
        <p:nvGrpSpPr>
          <p:cNvPr id="12" name="Group 83"/>
          <p:cNvGrpSpPr>
            <a:grpSpLocks/>
          </p:cNvGrpSpPr>
          <p:nvPr/>
        </p:nvGrpSpPr>
        <p:grpSpPr bwMode="auto">
          <a:xfrm>
            <a:off x="6994599" y="1989099"/>
            <a:ext cx="457200" cy="114300"/>
            <a:chOff x="3072" y="3792"/>
            <a:chExt cx="384" cy="96"/>
          </a:xfrm>
        </p:grpSpPr>
        <p:sp>
          <p:nvSpPr>
            <p:cNvPr id="239670" name="Line 84"/>
            <p:cNvSpPr>
              <a:spLocks noChangeShapeType="1"/>
            </p:cNvSpPr>
            <p:nvPr/>
          </p:nvSpPr>
          <p:spPr bwMode="auto">
            <a:xfrm flipV="1">
              <a:off x="3072" y="3792"/>
              <a:ext cx="192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9671" name="Line 85"/>
            <p:cNvSpPr>
              <a:spLocks noChangeShapeType="1"/>
            </p:cNvSpPr>
            <p:nvPr/>
          </p:nvSpPr>
          <p:spPr bwMode="auto">
            <a:xfrm>
              <a:off x="3264" y="3792"/>
              <a:ext cx="192" cy="96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grpSp>
        <p:nvGrpSpPr>
          <p:cNvPr id="13" name="Group 92"/>
          <p:cNvGrpSpPr>
            <a:grpSpLocks/>
          </p:cNvGrpSpPr>
          <p:nvPr/>
        </p:nvGrpSpPr>
        <p:grpSpPr bwMode="auto">
          <a:xfrm>
            <a:off x="7680399" y="1846660"/>
            <a:ext cx="685800" cy="758428"/>
            <a:chOff x="4944" y="3063"/>
            <a:chExt cx="576" cy="637"/>
          </a:xfrm>
        </p:grpSpPr>
        <p:grpSp>
          <p:nvGrpSpPr>
            <p:cNvPr id="239673" name="Group 86"/>
            <p:cNvGrpSpPr>
              <a:grpSpLocks/>
            </p:cNvGrpSpPr>
            <p:nvPr/>
          </p:nvGrpSpPr>
          <p:grpSpPr bwMode="auto">
            <a:xfrm>
              <a:off x="5001" y="3063"/>
              <a:ext cx="384" cy="96"/>
              <a:chOff x="3072" y="3792"/>
              <a:chExt cx="384" cy="96"/>
            </a:xfrm>
          </p:grpSpPr>
          <p:sp>
            <p:nvSpPr>
              <p:cNvPr id="239674" name="Line 87"/>
              <p:cNvSpPr>
                <a:spLocks noChangeShapeType="1"/>
              </p:cNvSpPr>
              <p:nvPr/>
            </p:nvSpPr>
            <p:spPr bwMode="auto">
              <a:xfrm flipV="1">
                <a:off x="3072" y="379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39675" name="Line 88"/>
              <p:cNvSpPr>
                <a:spLocks noChangeShapeType="1"/>
              </p:cNvSpPr>
              <p:nvPr/>
            </p:nvSpPr>
            <p:spPr bwMode="auto">
              <a:xfrm>
                <a:off x="3264" y="379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  <p:sp>
          <p:nvSpPr>
            <p:cNvPr id="239676" name="Text Box 89"/>
            <p:cNvSpPr txBox="1">
              <a:spLocks noChangeArrowheads="1"/>
            </p:cNvSpPr>
            <p:nvPr/>
          </p:nvSpPr>
          <p:spPr bwMode="auto">
            <a:xfrm>
              <a:off x="4944" y="3078"/>
              <a:ext cx="57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1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xOy  </a:t>
              </a:r>
            </a:p>
          </p:txBody>
        </p:sp>
        <p:sp>
          <p:nvSpPr>
            <p:cNvPr id="239677" name="Line 90"/>
            <p:cNvSpPr>
              <a:spLocks noChangeShapeType="1"/>
            </p:cNvSpPr>
            <p:nvPr/>
          </p:nvSpPr>
          <p:spPr bwMode="auto">
            <a:xfrm>
              <a:off x="5013" y="337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9678" name="Text Box 91"/>
            <p:cNvSpPr txBox="1">
              <a:spLocks noChangeArrowheads="1"/>
            </p:cNvSpPr>
            <p:nvPr/>
          </p:nvSpPr>
          <p:spPr bwMode="auto">
            <a:xfrm>
              <a:off x="5088" y="3351"/>
              <a:ext cx="24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1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9682" name="Text Box 66"/>
          <p:cNvSpPr txBox="1">
            <a:spLocks noChangeArrowheads="1"/>
          </p:cNvSpPr>
          <p:nvPr/>
        </p:nvSpPr>
        <p:spPr bwMode="auto">
          <a:xfrm>
            <a:off x="1931194" y="1072754"/>
            <a:ext cx="141096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L­ưu</a:t>
            </a:r>
            <a:r>
              <a:rPr lang="en-US" sz="27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ý:</a:t>
            </a:r>
          </a:p>
        </p:txBody>
      </p:sp>
    </p:spTree>
    <p:extLst>
      <p:ext uri="{BB962C8B-B14F-4D97-AF65-F5344CB8AC3E}">
        <p14:creationId xmlns:p14="http://schemas.microsoft.com/office/powerpoint/2010/main" val="427669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7" grpId="0"/>
      <p:bldP spid="13390" grpId="0" animBg="1"/>
      <p:bldP spid="13391" grpId="0"/>
      <p:bldP spid="2396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" name="Google Shape;3752;p55"/>
          <p:cNvSpPr txBox="1">
            <a:spLocks noGrp="1"/>
          </p:cNvSpPr>
          <p:nvPr>
            <p:ph type="title"/>
          </p:nvPr>
        </p:nvSpPr>
        <p:spPr>
          <a:xfrm>
            <a:off x="1594624" y="426117"/>
            <a:ext cx="5720575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VẬN DỤNG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29" name="Google Shape;3929;p55"/>
          <p:cNvGrpSpPr/>
          <p:nvPr/>
        </p:nvGrpSpPr>
        <p:grpSpPr>
          <a:xfrm>
            <a:off x="2359350" y="2987650"/>
            <a:ext cx="373125" cy="345125"/>
            <a:chOff x="1522763" y="3189750"/>
            <a:chExt cx="373125" cy="345125"/>
          </a:xfrm>
        </p:grpSpPr>
        <p:sp>
          <p:nvSpPr>
            <p:cNvPr id="3930" name="Google Shape;3930;p55"/>
            <p:cNvSpPr/>
            <p:nvPr/>
          </p:nvSpPr>
          <p:spPr>
            <a:xfrm>
              <a:off x="1522763" y="31941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1" name="Google Shape;3931;p55"/>
            <p:cNvSpPr/>
            <p:nvPr/>
          </p:nvSpPr>
          <p:spPr>
            <a:xfrm>
              <a:off x="1540413" y="31897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6" name="Picture 2" descr="Hình ảnh Học Sinh, Sinh Viên Clipart, Học Tập, đọc Hiểu miễn phí tải tập  tin PNG PSDComment và Vector">
            <a:extLst>
              <a:ext uri="{FF2B5EF4-FFF2-40B4-BE49-F238E27FC236}">
                <a16:creationId xmlns="" xmlns:a16="http://schemas.microsoft.com/office/drawing/2014/main" id="{487958FF-F8FF-4393-AB81-F482B76D8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07" y="1890100"/>
            <a:ext cx="2885350" cy="288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147" name="Group 3"/>
          <p:cNvGrpSpPr>
            <a:grpSpLocks/>
          </p:cNvGrpSpPr>
          <p:nvPr/>
        </p:nvGrpSpPr>
        <p:grpSpPr bwMode="auto">
          <a:xfrm>
            <a:off x="1772841" y="2102645"/>
            <a:ext cx="1966913" cy="508397"/>
            <a:chOff x="1717" y="2467"/>
            <a:chExt cx="1403" cy="427"/>
          </a:xfrm>
        </p:grpSpPr>
        <p:sp>
          <p:nvSpPr>
            <p:cNvPr id="262148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717" y="2467"/>
              <a:ext cx="1403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700" b="1" dirty="0" err="1" smtClean="0">
                  <a:solidFill>
                    <a:srgbClr val="0000CC"/>
                  </a:solidFill>
                </a:rPr>
                <a:t>xOz</a:t>
              </a:r>
              <a:r>
                <a:rPr lang="en-US" sz="27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2700" b="1" dirty="0">
                  <a:solidFill>
                    <a:srgbClr val="0000CC"/>
                  </a:solidFill>
                </a:rPr>
                <a:t>= </a:t>
              </a:r>
              <a:r>
                <a:rPr lang="en-US" sz="2700" b="1" dirty="0" err="1" smtClean="0">
                  <a:solidFill>
                    <a:srgbClr val="0000CC"/>
                  </a:solidFill>
                </a:rPr>
                <a:t>yOz</a:t>
              </a:r>
              <a:endParaRPr lang="en-US" sz="2700" b="1" dirty="0">
                <a:solidFill>
                  <a:srgbClr val="0000CC"/>
                </a:solidFill>
              </a:endParaRPr>
            </a:p>
          </p:txBody>
        </p:sp>
        <p:grpSp>
          <p:nvGrpSpPr>
            <p:cNvPr id="262149" name="Group 5"/>
            <p:cNvGrpSpPr>
              <a:grpSpLocks/>
            </p:cNvGrpSpPr>
            <p:nvPr/>
          </p:nvGrpSpPr>
          <p:grpSpPr bwMode="auto">
            <a:xfrm>
              <a:off x="1728" y="2520"/>
              <a:ext cx="528" cy="94"/>
              <a:chOff x="408" y="2954"/>
              <a:chExt cx="612" cy="204"/>
            </a:xfrm>
          </p:grpSpPr>
          <p:sp>
            <p:nvSpPr>
              <p:cNvPr id="262150" name="Line 6"/>
              <p:cNvSpPr>
                <a:spLocks noChangeShapeType="1"/>
              </p:cNvSpPr>
              <p:nvPr/>
            </p:nvSpPr>
            <p:spPr bwMode="auto">
              <a:xfrm flipV="1">
                <a:off x="408" y="2954"/>
                <a:ext cx="317" cy="181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62151" name="Line 7"/>
              <p:cNvSpPr>
                <a:spLocks noChangeShapeType="1"/>
              </p:cNvSpPr>
              <p:nvPr/>
            </p:nvSpPr>
            <p:spPr bwMode="auto">
              <a:xfrm>
                <a:off x="725" y="2954"/>
                <a:ext cx="295" cy="204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  <p:grpSp>
          <p:nvGrpSpPr>
            <p:cNvPr id="262152" name="Group 8"/>
            <p:cNvGrpSpPr>
              <a:grpSpLocks/>
            </p:cNvGrpSpPr>
            <p:nvPr/>
          </p:nvGrpSpPr>
          <p:grpSpPr bwMode="auto">
            <a:xfrm>
              <a:off x="2496" y="2520"/>
              <a:ext cx="528" cy="94"/>
              <a:chOff x="408" y="2954"/>
              <a:chExt cx="612" cy="204"/>
            </a:xfrm>
          </p:grpSpPr>
          <p:sp>
            <p:nvSpPr>
              <p:cNvPr id="262153" name="Line 9"/>
              <p:cNvSpPr>
                <a:spLocks noChangeShapeType="1"/>
              </p:cNvSpPr>
              <p:nvPr/>
            </p:nvSpPr>
            <p:spPr bwMode="auto">
              <a:xfrm flipV="1">
                <a:off x="408" y="2954"/>
                <a:ext cx="317" cy="181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62154" name="Line 10"/>
              <p:cNvSpPr>
                <a:spLocks noChangeShapeType="1"/>
              </p:cNvSpPr>
              <p:nvPr/>
            </p:nvSpPr>
            <p:spPr bwMode="auto">
              <a:xfrm>
                <a:off x="725" y="2954"/>
                <a:ext cx="295" cy="204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</p:grpSp>
      <p:sp>
        <p:nvSpPr>
          <p:cNvPr id="262155" name="Text Box 1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771650" y="2591678"/>
            <a:ext cx="31432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err="1" smtClean="0">
                <a:solidFill>
                  <a:srgbClr val="0000CC"/>
                </a:solidFill>
              </a:rPr>
              <a:t>xOz</a:t>
            </a:r>
            <a:r>
              <a:rPr lang="en-US" sz="2700" b="1" dirty="0" smtClean="0">
                <a:solidFill>
                  <a:srgbClr val="0000CC"/>
                </a:solidFill>
              </a:rPr>
              <a:t> </a:t>
            </a:r>
            <a:r>
              <a:rPr lang="en-US" sz="2700" b="1" dirty="0">
                <a:solidFill>
                  <a:srgbClr val="0000CC"/>
                </a:solidFill>
              </a:rPr>
              <a:t>+ </a:t>
            </a:r>
            <a:r>
              <a:rPr lang="en-US" sz="2700" b="1" dirty="0" err="1" smtClean="0">
                <a:solidFill>
                  <a:srgbClr val="0000CC"/>
                </a:solidFill>
              </a:rPr>
              <a:t>yOz</a:t>
            </a:r>
            <a:r>
              <a:rPr lang="en-US" sz="2700" b="1" dirty="0" smtClean="0">
                <a:solidFill>
                  <a:srgbClr val="0000CC"/>
                </a:solidFill>
              </a:rPr>
              <a:t> </a:t>
            </a:r>
            <a:r>
              <a:rPr lang="en-US" sz="2700" b="1" dirty="0">
                <a:solidFill>
                  <a:srgbClr val="0000CC"/>
                </a:solidFill>
              </a:rPr>
              <a:t>= </a:t>
            </a:r>
            <a:r>
              <a:rPr lang="en-US" sz="2700" b="1" dirty="0" err="1">
                <a:solidFill>
                  <a:srgbClr val="0000CC"/>
                </a:solidFill>
              </a:rPr>
              <a:t>xOy</a:t>
            </a:r>
            <a:endParaRPr lang="en-US" sz="2700" b="1" dirty="0">
              <a:solidFill>
                <a:srgbClr val="0000CC"/>
              </a:solidFill>
            </a:endParaRPr>
          </a:p>
        </p:txBody>
      </p:sp>
      <p:grpSp>
        <p:nvGrpSpPr>
          <p:cNvPr id="262156" name="Group 12"/>
          <p:cNvGrpSpPr>
            <a:grpSpLocks/>
          </p:cNvGrpSpPr>
          <p:nvPr/>
        </p:nvGrpSpPr>
        <p:grpSpPr bwMode="auto">
          <a:xfrm>
            <a:off x="1851538" y="2658666"/>
            <a:ext cx="628650" cy="111919"/>
            <a:chOff x="408" y="2954"/>
            <a:chExt cx="612" cy="204"/>
          </a:xfrm>
        </p:grpSpPr>
        <p:sp>
          <p:nvSpPr>
            <p:cNvPr id="262157" name="Line 13"/>
            <p:cNvSpPr>
              <a:spLocks noChangeShapeType="1"/>
            </p:cNvSpPr>
            <p:nvPr/>
          </p:nvSpPr>
          <p:spPr bwMode="auto">
            <a:xfrm flipV="1">
              <a:off x="408" y="2954"/>
              <a:ext cx="317" cy="18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2158" name="Line 14"/>
            <p:cNvSpPr>
              <a:spLocks noChangeShapeType="1"/>
            </p:cNvSpPr>
            <p:nvPr/>
          </p:nvSpPr>
          <p:spPr bwMode="auto">
            <a:xfrm>
              <a:off x="725" y="2954"/>
              <a:ext cx="295" cy="20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grpSp>
        <p:nvGrpSpPr>
          <p:cNvPr id="262159" name="Group 15"/>
          <p:cNvGrpSpPr>
            <a:grpSpLocks/>
          </p:cNvGrpSpPr>
          <p:nvPr/>
        </p:nvGrpSpPr>
        <p:grpSpPr bwMode="auto">
          <a:xfrm>
            <a:off x="2886102" y="2658666"/>
            <a:ext cx="628650" cy="111919"/>
            <a:chOff x="408" y="2954"/>
            <a:chExt cx="612" cy="204"/>
          </a:xfrm>
        </p:grpSpPr>
        <p:sp>
          <p:nvSpPr>
            <p:cNvPr id="262160" name="Line 16"/>
            <p:cNvSpPr>
              <a:spLocks noChangeShapeType="1"/>
            </p:cNvSpPr>
            <p:nvPr/>
          </p:nvSpPr>
          <p:spPr bwMode="auto">
            <a:xfrm flipV="1">
              <a:off x="408" y="2954"/>
              <a:ext cx="317" cy="18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2161" name="Line 17"/>
            <p:cNvSpPr>
              <a:spLocks noChangeShapeType="1"/>
            </p:cNvSpPr>
            <p:nvPr/>
          </p:nvSpPr>
          <p:spPr bwMode="auto">
            <a:xfrm>
              <a:off x="725" y="2954"/>
              <a:ext cx="295" cy="20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grpSp>
        <p:nvGrpSpPr>
          <p:cNvPr id="262162" name="Group 18"/>
          <p:cNvGrpSpPr>
            <a:grpSpLocks/>
          </p:cNvGrpSpPr>
          <p:nvPr/>
        </p:nvGrpSpPr>
        <p:grpSpPr bwMode="auto">
          <a:xfrm>
            <a:off x="3895868" y="2656285"/>
            <a:ext cx="628650" cy="111919"/>
            <a:chOff x="408" y="2954"/>
            <a:chExt cx="612" cy="204"/>
          </a:xfrm>
        </p:grpSpPr>
        <p:sp>
          <p:nvSpPr>
            <p:cNvPr id="262163" name="Line 19"/>
            <p:cNvSpPr>
              <a:spLocks noChangeShapeType="1"/>
            </p:cNvSpPr>
            <p:nvPr/>
          </p:nvSpPr>
          <p:spPr bwMode="auto">
            <a:xfrm flipV="1">
              <a:off x="408" y="2954"/>
              <a:ext cx="317" cy="18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2164" name="Line 20"/>
            <p:cNvSpPr>
              <a:spLocks noChangeShapeType="1"/>
            </p:cNvSpPr>
            <p:nvPr/>
          </p:nvSpPr>
          <p:spPr bwMode="auto">
            <a:xfrm>
              <a:off x="725" y="2954"/>
              <a:ext cx="295" cy="20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262165" name="Text Box 2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828800" y="3072691"/>
            <a:ext cx="52578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dirty="0" err="1" smtClean="0">
                <a:solidFill>
                  <a:srgbClr val="0000CC"/>
                </a:solidFill>
              </a:rPr>
              <a:t>xOz</a:t>
            </a:r>
            <a:r>
              <a:rPr lang="en-US" sz="2700" b="1" dirty="0" smtClean="0">
                <a:solidFill>
                  <a:srgbClr val="0000CC"/>
                </a:solidFill>
              </a:rPr>
              <a:t> </a:t>
            </a:r>
            <a:r>
              <a:rPr lang="en-US" sz="2700" b="1" dirty="0">
                <a:solidFill>
                  <a:srgbClr val="0000CC"/>
                </a:solidFill>
              </a:rPr>
              <a:t>+ </a:t>
            </a:r>
            <a:r>
              <a:rPr lang="en-US" sz="2700" b="1" dirty="0" err="1" smtClean="0">
                <a:solidFill>
                  <a:srgbClr val="0000CC"/>
                </a:solidFill>
              </a:rPr>
              <a:t>yOz</a:t>
            </a:r>
            <a:r>
              <a:rPr lang="en-US" sz="2700" b="1" dirty="0" smtClean="0">
                <a:solidFill>
                  <a:srgbClr val="0000CC"/>
                </a:solidFill>
              </a:rPr>
              <a:t> </a:t>
            </a:r>
            <a:r>
              <a:rPr lang="en-US" sz="2700" b="1" dirty="0">
                <a:solidFill>
                  <a:srgbClr val="0000CC"/>
                </a:solidFill>
              </a:rPr>
              <a:t>= </a:t>
            </a:r>
            <a:r>
              <a:rPr lang="en-US" sz="2700" b="1" dirty="0" err="1">
                <a:solidFill>
                  <a:srgbClr val="0000CC"/>
                </a:solidFill>
              </a:rPr>
              <a:t>xOy</a:t>
            </a:r>
            <a:r>
              <a:rPr lang="en-US" sz="2700" b="1" dirty="0">
                <a:solidFill>
                  <a:srgbClr val="0000CC"/>
                </a:solidFill>
              </a:rPr>
              <a:t> </a:t>
            </a:r>
            <a:r>
              <a:rPr lang="en-US" sz="2700" b="1" dirty="0" err="1">
                <a:solidFill>
                  <a:srgbClr val="0000CC"/>
                </a:solidFill>
              </a:rPr>
              <a:t>và</a:t>
            </a:r>
            <a:r>
              <a:rPr lang="en-US" sz="2700" b="1" dirty="0">
                <a:solidFill>
                  <a:srgbClr val="0000CC"/>
                </a:solidFill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</a:rPr>
              <a:t>xOz</a:t>
            </a:r>
            <a:r>
              <a:rPr lang="en-US" sz="2700" b="1" dirty="0" smtClean="0">
                <a:solidFill>
                  <a:srgbClr val="0000CC"/>
                </a:solidFill>
              </a:rPr>
              <a:t> </a:t>
            </a:r>
            <a:r>
              <a:rPr lang="en-US" sz="2700" b="1" dirty="0">
                <a:solidFill>
                  <a:srgbClr val="0000CC"/>
                </a:solidFill>
              </a:rPr>
              <a:t>= </a:t>
            </a:r>
            <a:r>
              <a:rPr lang="en-US" sz="2700" b="1" dirty="0" err="1" smtClean="0">
                <a:solidFill>
                  <a:srgbClr val="0000CC"/>
                </a:solidFill>
              </a:rPr>
              <a:t>yOz</a:t>
            </a:r>
            <a:endParaRPr lang="en-US" sz="2700" b="1" dirty="0">
              <a:solidFill>
                <a:srgbClr val="0000CC"/>
              </a:solidFill>
            </a:endParaRPr>
          </a:p>
        </p:txBody>
      </p:sp>
      <p:grpSp>
        <p:nvGrpSpPr>
          <p:cNvPr id="262166" name="Group 22"/>
          <p:cNvGrpSpPr>
            <a:grpSpLocks/>
          </p:cNvGrpSpPr>
          <p:nvPr/>
        </p:nvGrpSpPr>
        <p:grpSpPr bwMode="auto">
          <a:xfrm>
            <a:off x="1942141" y="3139679"/>
            <a:ext cx="628650" cy="111919"/>
            <a:chOff x="408" y="2954"/>
            <a:chExt cx="612" cy="204"/>
          </a:xfrm>
        </p:grpSpPr>
        <p:sp>
          <p:nvSpPr>
            <p:cNvPr id="262167" name="Line 23"/>
            <p:cNvSpPr>
              <a:spLocks noChangeShapeType="1"/>
            </p:cNvSpPr>
            <p:nvPr/>
          </p:nvSpPr>
          <p:spPr bwMode="auto">
            <a:xfrm flipV="1">
              <a:off x="408" y="2954"/>
              <a:ext cx="317" cy="18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2168" name="Line 24"/>
            <p:cNvSpPr>
              <a:spLocks noChangeShapeType="1"/>
            </p:cNvSpPr>
            <p:nvPr/>
          </p:nvSpPr>
          <p:spPr bwMode="auto">
            <a:xfrm>
              <a:off x="725" y="2954"/>
              <a:ext cx="295" cy="20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grpSp>
        <p:nvGrpSpPr>
          <p:cNvPr id="262169" name="Group 25"/>
          <p:cNvGrpSpPr>
            <a:grpSpLocks/>
          </p:cNvGrpSpPr>
          <p:nvPr/>
        </p:nvGrpSpPr>
        <p:grpSpPr bwMode="auto">
          <a:xfrm>
            <a:off x="2902975" y="3137298"/>
            <a:ext cx="628650" cy="111919"/>
            <a:chOff x="408" y="2954"/>
            <a:chExt cx="612" cy="204"/>
          </a:xfrm>
        </p:grpSpPr>
        <p:sp>
          <p:nvSpPr>
            <p:cNvPr id="262170" name="Line 26"/>
            <p:cNvSpPr>
              <a:spLocks noChangeShapeType="1"/>
            </p:cNvSpPr>
            <p:nvPr/>
          </p:nvSpPr>
          <p:spPr bwMode="auto">
            <a:xfrm flipV="1">
              <a:off x="408" y="2954"/>
              <a:ext cx="317" cy="18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2171" name="Line 27"/>
            <p:cNvSpPr>
              <a:spLocks noChangeShapeType="1"/>
            </p:cNvSpPr>
            <p:nvPr/>
          </p:nvSpPr>
          <p:spPr bwMode="auto">
            <a:xfrm>
              <a:off x="725" y="2954"/>
              <a:ext cx="295" cy="20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grpSp>
        <p:nvGrpSpPr>
          <p:cNvPr id="262172" name="Group 28"/>
          <p:cNvGrpSpPr>
            <a:grpSpLocks/>
          </p:cNvGrpSpPr>
          <p:nvPr/>
        </p:nvGrpSpPr>
        <p:grpSpPr bwMode="auto">
          <a:xfrm>
            <a:off x="3952582" y="3139679"/>
            <a:ext cx="628650" cy="111919"/>
            <a:chOff x="408" y="2954"/>
            <a:chExt cx="612" cy="204"/>
          </a:xfrm>
        </p:grpSpPr>
        <p:sp>
          <p:nvSpPr>
            <p:cNvPr id="262173" name="Line 29"/>
            <p:cNvSpPr>
              <a:spLocks noChangeShapeType="1"/>
            </p:cNvSpPr>
            <p:nvPr/>
          </p:nvSpPr>
          <p:spPr bwMode="auto">
            <a:xfrm flipV="1">
              <a:off x="408" y="2954"/>
              <a:ext cx="317" cy="18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2174" name="Line 30"/>
            <p:cNvSpPr>
              <a:spLocks noChangeShapeType="1"/>
            </p:cNvSpPr>
            <p:nvPr/>
          </p:nvSpPr>
          <p:spPr bwMode="auto">
            <a:xfrm>
              <a:off x="725" y="2954"/>
              <a:ext cx="295" cy="20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grpSp>
        <p:nvGrpSpPr>
          <p:cNvPr id="262175" name="Group 31"/>
          <p:cNvGrpSpPr>
            <a:grpSpLocks/>
          </p:cNvGrpSpPr>
          <p:nvPr/>
        </p:nvGrpSpPr>
        <p:grpSpPr bwMode="auto">
          <a:xfrm>
            <a:off x="5176571" y="3117377"/>
            <a:ext cx="628650" cy="111919"/>
            <a:chOff x="408" y="2954"/>
            <a:chExt cx="612" cy="204"/>
          </a:xfrm>
        </p:grpSpPr>
        <p:sp>
          <p:nvSpPr>
            <p:cNvPr id="262176" name="Line 32"/>
            <p:cNvSpPr>
              <a:spLocks noChangeShapeType="1"/>
            </p:cNvSpPr>
            <p:nvPr/>
          </p:nvSpPr>
          <p:spPr bwMode="auto">
            <a:xfrm flipV="1">
              <a:off x="408" y="2954"/>
              <a:ext cx="317" cy="18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2177" name="Line 33"/>
            <p:cNvSpPr>
              <a:spLocks noChangeShapeType="1"/>
            </p:cNvSpPr>
            <p:nvPr/>
          </p:nvSpPr>
          <p:spPr bwMode="auto">
            <a:xfrm>
              <a:off x="725" y="2954"/>
              <a:ext cx="295" cy="20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grpSp>
        <p:nvGrpSpPr>
          <p:cNvPr id="262178" name="Group 34"/>
          <p:cNvGrpSpPr>
            <a:grpSpLocks/>
          </p:cNvGrpSpPr>
          <p:nvPr/>
        </p:nvGrpSpPr>
        <p:grpSpPr bwMode="auto">
          <a:xfrm>
            <a:off x="6175186" y="3117377"/>
            <a:ext cx="628650" cy="111919"/>
            <a:chOff x="408" y="2954"/>
            <a:chExt cx="612" cy="204"/>
          </a:xfrm>
        </p:grpSpPr>
        <p:sp>
          <p:nvSpPr>
            <p:cNvPr id="262179" name="Line 35"/>
            <p:cNvSpPr>
              <a:spLocks noChangeShapeType="1"/>
            </p:cNvSpPr>
            <p:nvPr/>
          </p:nvSpPr>
          <p:spPr bwMode="auto">
            <a:xfrm flipV="1">
              <a:off x="408" y="2954"/>
              <a:ext cx="317" cy="18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2180" name="Line 36"/>
            <p:cNvSpPr>
              <a:spLocks noChangeShapeType="1"/>
            </p:cNvSpPr>
            <p:nvPr/>
          </p:nvSpPr>
          <p:spPr bwMode="auto">
            <a:xfrm>
              <a:off x="725" y="2954"/>
              <a:ext cx="295" cy="20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grpSp>
        <p:nvGrpSpPr>
          <p:cNvPr id="262181" name="Group 37"/>
          <p:cNvGrpSpPr>
            <a:grpSpLocks/>
          </p:cNvGrpSpPr>
          <p:nvPr/>
        </p:nvGrpSpPr>
        <p:grpSpPr bwMode="auto">
          <a:xfrm>
            <a:off x="1843088" y="3696895"/>
            <a:ext cx="2286000" cy="508397"/>
            <a:chOff x="768" y="3585"/>
            <a:chExt cx="1920" cy="427"/>
          </a:xfrm>
        </p:grpSpPr>
        <p:sp>
          <p:nvSpPr>
            <p:cNvPr id="262182" name="Text Box 38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68" y="3585"/>
              <a:ext cx="1920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700" b="1" dirty="0" err="1" smtClean="0">
                  <a:solidFill>
                    <a:srgbClr val="0000CC"/>
                  </a:solidFill>
                </a:rPr>
                <a:t>xOz</a:t>
              </a:r>
              <a:r>
                <a:rPr lang="en-US" sz="27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2700" b="1" dirty="0">
                  <a:solidFill>
                    <a:srgbClr val="0000CC"/>
                  </a:solidFill>
                </a:rPr>
                <a:t>= </a:t>
              </a:r>
              <a:r>
                <a:rPr lang="en-US" sz="2700" b="1" dirty="0" err="1" smtClean="0">
                  <a:solidFill>
                    <a:srgbClr val="0000CC"/>
                  </a:solidFill>
                </a:rPr>
                <a:t>yOz</a:t>
              </a:r>
              <a:r>
                <a:rPr lang="en-US" sz="27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2700" b="1" dirty="0">
                  <a:solidFill>
                    <a:srgbClr val="0000CC"/>
                  </a:solidFill>
                </a:rPr>
                <a:t>=</a:t>
              </a:r>
            </a:p>
          </p:txBody>
        </p:sp>
        <p:grpSp>
          <p:nvGrpSpPr>
            <p:cNvPr id="262183" name="Group 39"/>
            <p:cNvGrpSpPr>
              <a:grpSpLocks/>
            </p:cNvGrpSpPr>
            <p:nvPr/>
          </p:nvGrpSpPr>
          <p:grpSpPr bwMode="auto">
            <a:xfrm>
              <a:off x="835" y="3611"/>
              <a:ext cx="528" cy="94"/>
              <a:chOff x="441" y="2954"/>
              <a:chExt cx="612" cy="204"/>
            </a:xfrm>
          </p:grpSpPr>
          <p:sp>
            <p:nvSpPr>
              <p:cNvPr id="262184" name="Line 40"/>
              <p:cNvSpPr>
                <a:spLocks noChangeShapeType="1"/>
              </p:cNvSpPr>
              <p:nvPr/>
            </p:nvSpPr>
            <p:spPr bwMode="auto">
              <a:xfrm flipV="1">
                <a:off x="441" y="2954"/>
                <a:ext cx="317" cy="181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62185" name="Line 41"/>
              <p:cNvSpPr>
                <a:spLocks noChangeShapeType="1"/>
              </p:cNvSpPr>
              <p:nvPr/>
            </p:nvSpPr>
            <p:spPr bwMode="auto">
              <a:xfrm>
                <a:off x="758" y="2954"/>
                <a:ext cx="295" cy="204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  <p:grpSp>
          <p:nvGrpSpPr>
            <p:cNvPr id="262186" name="Group 42"/>
            <p:cNvGrpSpPr>
              <a:grpSpLocks/>
            </p:cNvGrpSpPr>
            <p:nvPr/>
          </p:nvGrpSpPr>
          <p:grpSpPr bwMode="auto">
            <a:xfrm>
              <a:off x="1694" y="3623"/>
              <a:ext cx="528" cy="94"/>
              <a:chOff x="529" y="2954"/>
              <a:chExt cx="612" cy="204"/>
            </a:xfrm>
          </p:grpSpPr>
          <p:sp>
            <p:nvSpPr>
              <p:cNvPr id="262187" name="Line 43"/>
              <p:cNvSpPr>
                <a:spLocks noChangeShapeType="1"/>
              </p:cNvSpPr>
              <p:nvPr/>
            </p:nvSpPr>
            <p:spPr bwMode="auto">
              <a:xfrm flipV="1">
                <a:off x="529" y="2954"/>
                <a:ext cx="317" cy="181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62188" name="Line 44"/>
              <p:cNvSpPr>
                <a:spLocks noChangeShapeType="1"/>
              </p:cNvSpPr>
              <p:nvPr/>
            </p:nvSpPr>
            <p:spPr bwMode="auto">
              <a:xfrm>
                <a:off x="846" y="2954"/>
                <a:ext cx="295" cy="204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</p:grpSp>
      <p:grpSp>
        <p:nvGrpSpPr>
          <p:cNvPr id="262189" name="Group 45"/>
          <p:cNvGrpSpPr>
            <a:grpSpLocks/>
          </p:cNvGrpSpPr>
          <p:nvPr/>
        </p:nvGrpSpPr>
        <p:grpSpPr bwMode="auto">
          <a:xfrm>
            <a:off x="3795713" y="3501628"/>
            <a:ext cx="914400" cy="941785"/>
            <a:chOff x="2832" y="3456"/>
            <a:chExt cx="768" cy="791"/>
          </a:xfrm>
        </p:grpSpPr>
        <p:sp>
          <p:nvSpPr>
            <p:cNvPr id="262190" name="Text Box 46"/>
            <p:cNvSpPr txBox="1">
              <a:spLocks noChangeArrowheads="1"/>
            </p:cNvSpPr>
            <p:nvPr/>
          </p:nvSpPr>
          <p:spPr bwMode="auto">
            <a:xfrm>
              <a:off x="2832" y="3456"/>
              <a:ext cx="768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700" b="1">
                  <a:solidFill>
                    <a:srgbClr val="0000CC"/>
                  </a:solidFill>
                </a:rPr>
                <a:t>xOy</a:t>
              </a:r>
              <a:endParaRPr lang="vi-VN" sz="2700" b="1">
                <a:solidFill>
                  <a:srgbClr val="0000CC"/>
                </a:solidFill>
              </a:endParaRPr>
            </a:p>
          </p:txBody>
        </p:sp>
        <p:sp>
          <p:nvSpPr>
            <p:cNvPr id="262191" name="Line 47"/>
            <p:cNvSpPr>
              <a:spLocks noChangeShapeType="1"/>
            </p:cNvSpPr>
            <p:nvPr/>
          </p:nvSpPr>
          <p:spPr bwMode="auto">
            <a:xfrm>
              <a:off x="2943" y="3855"/>
              <a:ext cx="480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62192" name="Text Box 48"/>
            <p:cNvSpPr txBox="1">
              <a:spLocks noChangeArrowheads="1"/>
            </p:cNvSpPr>
            <p:nvPr/>
          </p:nvSpPr>
          <p:spPr bwMode="auto">
            <a:xfrm>
              <a:off x="3009" y="3820"/>
              <a:ext cx="240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700" b="1" dirty="0">
                  <a:solidFill>
                    <a:srgbClr val="0000CC"/>
                  </a:solidFill>
                </a:rPr>
                <a:t>2</a:t>
              </a:r>
              <a:endParaRPr lang="vi-VN" sz="2700" b="1" dirty="0">
                <a:solidFill>
                  <a:srgbClr val="0000CC"/>
                </a:solidFill>
              </a:endParaRPr>
            </a:p>
          </p:txBody>
        </p:sp>
        <p:grpSp>
          <p:nvGrpSpPr>
            <p:cNvPr id="262193" name="Group 49"/>
            <p:cNvGrpSpPr>
              <a:grpSpLocks/>
            </p:cNvGrpSpPr>
            <p:nvPr/>
          </p:nvGrpSpPr>
          <p:grpSpPr bwMode="auto">
            <a:xfrm>
              <a:off x="2880" y="3504"/>
              <a:ext cx="528" cy="94"/>
              <a:chOff x="408" y="2954"/>
              <a:chExt cx="612" cy="204"/>
            </a:xfrm>
          </p:grpSpPr>
          <p:sp>
            <p:nvSpPr>
              <p:cNvPr id="262194" name="Line 50"/>
              <p:cNvSpPr>
                <a:spLocks noChangeShapeType="1"/>
              </p:cNvSpPr>
              <p:nvPr/>
            </p:nvSpPr>
            <p:spPr bwMode="auto">
              <a:xfrm flipV="1">
                <a:off x="408" y="2954"/>
                <a:ext cx="317" cy="181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262195" name="Line 51"/>
              <p:cNvSpPr>
                <a:spLocks noChangeShapeType="1"/>
              </p:cNvSpPr>
              <p:nvPr/>
            </p:nvSpPr>
            <p:spPr bwMode="auto">
              <a:xfrm>
                <a:off x="725" y="2954"/>
                <a:ext cx="295" cy="204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</p:grpSp>
      <p:sp>
        <p:nvSpPr>
          <p:cNvPr id="262196" name="Text Box 52"/>
          <p:cNvSpPr txBox="1">
            <a:spLocks noChangeArrowheads="1"/>
          </p:cNvSpPr>
          <p:nvPr/>
        </p:nvSpPr>
        <p:spPr bwMode="auto">
          <a:xfrm>
            <a:off x="1309688" y="2628901"/>
            <a:ext cx="59769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>
                <a:solidFill>
                  <a:srgbClr val="FF0066"/>
                </a:solidFill>
                <a:latin typeface=".VnTime" panose="020B7200000000000000" pitchFamily="34" charset="0"/>
              </a:rPr>
              <a:t>B.</a:t>
            </a:r>
          </a:p>
        </p:txBody>
      </p:sp>
      <p:sp>
        <p:nvSpPr>
          <p:cNvPr id="262197" name="Text Box 53"/>
          <p:cNvSpPr txBox="1">
            <a:spLocks noChangeArrowheads="1"/>
          </p:cNvSpPr>
          <p:nvPr/>
        </p:nvSpPr>
        <p:spPr bwMode="auto">
          <a:xfrm>
            <a:off x="1297782" y="2145507"/>
            <a:ext cx="59769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>
                <a:solidFill>
                  <a:srgbClr val="FF0066"/>
                </a:solidFill>
                <a:latin typeface=".VnTime" panose="020B7200000000000000" pitchFamily="34" charset="0"/>
              </a:rPr>
              <a:t>A.</a:t>
            </a:r>
          </a:p>
        </p:txBody>
      </p:sp>
      <p:sp>
        <p:nvSpPr>
          <p:cNvPr id="262198" name="Text Box 54"/>
          <p:cNvSpPr txBox="1">
            <a:spLocks noChangeArrowheads="1"/>
          </p:cNvSpPr>
          <p:nvPr/>
        </p:nvSpPr>
        <p:spPr bwMode="auto">
          <a:xfrm>
            <a:off x="1294210" y="3086101"/>
            <a:ext cx="59769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>
                <a:solidFill>
                  <a:srgbClr val="FF0066"/>
                </a:solidFill>
                <a:latin typeface=".VnTime" panose="020B7200000000000000" pitchFamily="34" charset="0"/>
              </a:rPr>
              <a:t>C.</a:t>
            </a:r>
          </a:p>
        </p:txBody>
      </p:sp>
      <p:sp>
        <p:nvSpPr>
          <p:cNvPr id="262199" name="Text Box 55"/>
          <p:cNvSpPr txBox="1">
            <a:spLocks noChangeArrowheads="1"/>
          </p:cNvSpPr>
          <p:nvPr/>
        </p:nvSpPr>
        <p:spPr bwMode="auto">
          <a:xfrm>
            <a:off x="1314450" y="3714751"/>
            <a:ext cx="59769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>
                <a:solidFill>
                  <a:srgbClr val="FF0066"/>
                </a:solidFill>
                <a:latin typeface=".VnTime" panose="020B7200000000000000" pitchFamily="34" charset="0"/>
              </a:rPr>
              <a:t>D.</a:t>
            </a:r>
          </a:p>
        </p:txBody>
      </p:sp>
      <p:sp>
        <p:nvSpPr>
          <p:cNvPr id="262202" name="Text Box 58"/>
          <p:cNvSpPr txBox="1">
            <a:spLocks noChangeArrowheads="1"/>
          </p:cNvSpPr>
          <p:nvPr/>
        </p:nvSpPr>
        <p:spPr bwMode="auto">
          <a:xfrm>
            <a:off x="843648" y="1023523"/>
            <a:ext cx="63256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.VnTime" panose="020B7200000000000000" pitchFamily="34" charset="0"/>
              </a:rPr>
              <a:t>   </a:t>
            </a:r>
            <a:r>
              <a:rPr lang="en-US" sz="2400" b="1" dirty="0" err="1" smtClean="0">
                <a:latin typeface=".VnTime" panose="020B7200000000000000" pitchFamily="34" charset="0"/>
              </a:rPr>
              <a:t>Em</a:t>
            </a:r>
            <a:r>
              <a:rPr lang="en-US" sz="2400" b="1" dirty="0" smtClean="0"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latin typeface=".VnTime" panose="020B7200000000000000" pitchFamily="34" charset="0"/>
              </a:rPr>
              <a:t>h·y</a:t>
            </a:r>
            <a:r>
              <a:rPr lang="en-US" sz="2400" b="1" dirty="0" smtClean="0">
                <a:latin typeface=".VnTime" panose="020B7200000000000000" pitchFamily="34" charset="0"/>
              </a:rPr>
              <a:t> </a:t>
            </a:r>
            <a:r>
              <a:rPr lang="en-US" sz="2400" b="1" dirty="0" err="1">
                <a:latin typeface=".VnTime" panose="020B7200000000000000" pitchFamily="34" charset="0"/>
              </a:rPr>
              <a:t>chän</a:t>
            </a:r>
            <a:r>
              <a:rPr lang="en-US" sz="2400" b="1" dirty="0">
                <a:latin typeface=".VnTime" panose="020B7200000000000000" pitchFamily="34" charset="0"/>
              </a:rPr>
              <a:t> </a:t>
            </a:r>
            <a:r>
              <a:rPr lang="en-US" sz="2400" b="1" dirty="0" err="1" smtClean="0">
                <a:latin typeface=".VnTime" panose="020B7200000000000000" pitchFamily="34" charset="0"/>
              </a:rPr>
              <a:t>c©u</a:t>
            </a:r>
            <a:r>
              <a:rPr lang="en-US" sz="2400" b="1" dirty="0" smtClean="0">
                <a:latin typeface=".VnTime" panose="020B7200000000000000" pitchFamily="34" charset="0"/>
              </a:rPr>
              <a:t> </a:t>
            </a:r>
            <a:r>
              <a:rPr lang="en-US" sz="2400" b="1" dirty="0">
                <a:latin typeface=".VnTime" panose="020B7200000000000000" pitchFamily="34" charset="0"/>
              </a:rPr>
              <a:t>®</a:t>
            </a:r>
            <a:r>
              <a:rPr lang="en-US" sz="2400" b="1" dirty="0" err="1">
                <a:latin typeface=".VnTime" panose="020B7200000000000000" pitchFamily="34" charset="0"/>
              </a:rPr>
              <a:t>óng</a:t>
            </a:r>
            <a:r>
              <a:rPr lang="en-US" sz="2400" b="1" dirty="0">
                <a:latin typeface=".VnTime" panose="020B7200000000000000" pitchFamily="34" charset="0"/>
              </a:rPr>
              <a:t>:     </a:t>
            </a:r>
            <a:r>
              <a:rPr lang="en-US" sz="2400" b="1" dirty="0" smtClean="0">
                <a:latin typeface=".VnTime" panose="020B7200000000000000" pitchFamily="34" charset="0"/>
              </a:rPr>
              <a:t>                                                         </a:t>
            </a:r>
            <a:r>
              <a:rPr lang="en-US" sz="2800" b="1" dirty="0" smtClean="0">
                <a:latin typeface=".VnTime" panose="020B7200000000000000" pitchFamily="34" charset="0"/>
              </a:rPr>
              <a:t>                               </a:t>
            </a:r>
            <a:r>
              <a:rPr lang="en-US" sz="2800" b="1" i="1" dirty="0" smtClean="0">
                <a:solidFill>
                  <a:srgbClr val="0000CC"/>
                </a:solidFill>
                <a:latin typeface=".VnTime" panose="020B7200000000000000" pitchFamily="34" charset="0"/>
              </a:rPr>
              <a:t>Tia Oz </a:t>
            </a:r>
            <a:r>
              <a:rPr lang="en-US" sz="2800" b="1" i="1" dirty="0">
                <a:solidFill>
                  <a:srgbClr val="0000CC"/>
                </a:solidFill>
                <a:latin typeface=".VnTime" panose="020B7200000000000000" pitchFamily="34" charset="0"/>
              </a:rPr>
              <a:t>lµ </a:t>
            </a:r>
            <a:r>
              <a:rPr lang="en-US" sz="28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tia</a:t>
            </a:r>
            <a:r>
              <a:rPr lang="en-US" sz="2800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ph©n</a:t>
            </a:r>
            <a:r>
              <a:rPr lang="en-US" sz="2800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gi¸c</a:t>
            </a:r>
            <a:r>
              <a:rPr lang="en-US" sz="2800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cña</a:t>
            </a:r>
            <a:r>
              <a:rPr lang="en-US" sz="2800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gãc</a:t>
            </a:r>
            <a:r>
              <a:rPr lang="en-US" sz="2800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xOy</a:t>
            </a:r>
            <a:r>
              <a:rPr lang="en-US" sz="2800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khi</a:t>
            </a:r>
            <a:r>
              <a:rPr lang="en-US" sz="2800" b="1" i="1" dirty="0">
                <a:solidFill>
                  <a:srgbClr val="0000CC"/>
                </a:solidFill>
                <a:latin typeface=".VnTime" panose="020B7200000000000000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740" y="4443413"/>
            <a:ext cx="3608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u="sng" dirty="0" smtClean="0">
                <a:solidFill>
                  <a:srgbClr val="00B050"/>
                </a:solidFill>
              </a:rPr>
              <a:t>HOẠT ĐỘNG NHÓM: 3’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2018" y="51477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BÀI TẬP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28/10/2022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Giáo án thao giảng- Gv dạy: Bùi Thị Hợp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226D-4EF5-4F39-9447-C314889D6D9A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22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76"/>
          <p:cNvSpPr>
            <a:spLocks noChangeArrowheads="1"/>
          </p:cNvSpPr>
          <p:nvPr/>
        </p:nvSpPr>
        <p:spPr bwMode="auto">
          <a:xfrm>
            <a:off x="838200" y="364332"/>
            <a:ext cx="7467600" cy="89296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lin ang="27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8" descr="BD21427_"/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BD21427_"/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BD21427_"/>
          <p:cNvPicPr>
            <a:picLocks noChangeAspect="1" noChangeArrowheads="1"/>
          </p:cNvPicPr>
          <p:nvPr/>
        </p:nvPicPr>
        <p:blipFill>
          <a:blip r:embed="rId5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BD21427_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6" y="0"/>
            <a:ext cx="30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5"/>
          <p:cNvSpPr txBox="1">
            <a:spLocks noChangeArrowheads="1"/>
          </p:cNvSpPr>
          <p:nvPr/>
        </p:nvSpPr>
        <p:spPr bwMode="auto">
          <a:xfrm>
            <a:off x="4800601" y="4298156"/>
            <a:ext cx="1635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rgbClr val="00040C"/>
                </a:solidFill>
                <a:cs typeface="Times New Roman" panose="02020603050405020304" pitchFamily="18" charset="0"/>
              </a:rPr>
              <a:t>Thời gian: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264150" y="3886201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334000" y="387786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292725" y="3886201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410200" y="387786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334000" y="387786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410200" y="387786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387786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327650" y="3886201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334000" y="387786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181600" y="3883819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953000" y="3314701"/>
            <a:ext cx="144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5810250" y="1450181"/>
            <a:ext cx="2743200" cy="151447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77" name="Group 37"/>
          <p:cNvGrpSpPr>
            <a:grpSpLocks/>
          </p:cNvGrpSpPr>
          <p:nvPr/>
        </p:nvGrpSpPr>
        <p:grpSpPr bwMode="auto">
          <a:xfrm rot="5400000">
            <a:off x="897931" y="1616671"/>
            <a:ext cx="744141" cy="930275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69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70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72" name="Oval 4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74" name="Oval 4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478" name="Group 74"/>
          <p:cNvGrpSpPr>
            <a:grpSpLocks/>
          </p:cNvGrpSpPr>
          <p:nvPr/>
        </p:nvGrpSpPr>
        <p:grpSpPr bwMode="auto">
          <a:xfrm rot="5400000">
            <a:off x="1058452" y="3534040"/>
            <a:ext cx="450085" cy="582852"/>
            <a:chOff x="1492" y="1433"/>
            <a:chExt cx="2709" cy="2706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60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61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63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65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479" name="Group 74"/>
          <p:cNvGrpSpPr>
            <a:grpSpLocks/>
          </p:cNvGrpSpPr>
          <p:nvPr/>
        </p:nvGrpSpPr>
        <p:grpSpPr bwMode="auto">
          <a:xfrm rot="5400000">
            <a:off x="5063714" y="1846924"/>
            <a:ext cx="450086" cy="582853"/>
            <a:chOff x="1492" y="1433"/>
            <a:chExt cx="2709" cy="2706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51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52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54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56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480" name="Group 74"/>
          <p:cNvGrpSpPr>
            <a:grpSpLocks/>
          </p:cNvGrpSpPr>
          <p:nvPr/>
        </p:nvGrpSpPr>
        <p:grpSpPr bwMode="auto">
          <a:xfrm rot="5400000">
            <a:off x="1052101" y="1775487"/>
            <a:ext cx="450086" cy="582852"/>
            <a:chOff x="1492" y="1433"/>
            <a:chExt cx="2709" cy="2706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42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43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45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47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481" name="Group 37"/>
          <p:cNvGrpSpPr>
            <a:grpSpLocks/>
          </p:cNvGrpSpPr>
          <p:nvPr/>
        </p:nvGrpSpPr>
        <p:grpSpPr bwMode="auto">
          <a:xfrm rot="5400000">
            <a:off x="904281" y="3356174"/>
            <a:ext cx="744140" cy="930275"/>
            <a:chOff x="1872" y="1824"/>
            <a:chExt cx="2014" cy="1821"/>
          </a:xfrm>
        </p:grpSpPr>
        <p:sp>
          <p:nvSpPr>
            <p:cNvPr id="8230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33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34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36" name="Oval 4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38" name="Oval 4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482" name="Group 27"/>
          <p:cNvGrpSpPr>
            <a:grpSpLocks/>
          </p:cNvGrpSpPr>
          <p:nvPr/>
        </p:nvGrpSpPr>
        <p:grpSpPr bwMode="auto">
          <a:xfrm rot="5400000">
            <a:off x="4877793" y="1652389"/>
            <a:ext cx="744141" cy="930275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24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25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27" name="Oval 3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29" name="Oval 3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83" name="Text Box 86"/>
          <p:cNvSpPr txBox="1">
            <a:spLocks noChangeArrowheads="1"/>
          </p:cNvSpPr>
          <p:nvPr/>
        </p:nvSpPr>
        <p:spPr bwMode="auto">
          <a:xfrm>
            <a:off x="1081088" y="1825229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484" name="Text Box 87"/>
          <p:cNvSpPr txBox="1">
            <a:spLocks noChangeArrowheads="1"/>
          </p:cNvSpPr>
          <p:nvPr/>
        </p:nvSpPr>
        <p:spPr bwMode="auto">
          <a:xfrm>
            <a:off x="1100138" y="3593306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485" name="Text Box 88"/>
          <p:cNvSpPr txBox="1">
            <a:spLocks noChangeArrowheads="1"/>
          </p:cNvSpPr>
          <p:nvPr/>
        </p:nvSpPr>
        <p:spPr bwMode="auto">
          <a:xfrm>
            <a:off x="5060950" y="1894285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486" name="Rectangle 38"/>
          <p:cNvSpPr>
            <a:spLocks noChangeArrowheads="1"/>
          </p:cNvSpPr>
          <p:nvPr/>
        </p:nvSpPr>
        <p:spPr bwMode="auto">
          <a:xfrm>
            <a:off x="1114426" y="400050"/>
            <a:ext cx="73771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Oz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19487" name="Group 146"/>
          <p:cNvGrpSpPr>
            <a:grpSpLocks/>
          </p:cNvGrpSpPr>
          <p:nvPr/>
        </p:nvGrpSpPr>
        <p:grpSpPr bwMode="auto">
          <a:xfrm>
            <a:off x="1709738" y="1363266"/>
            <a:ext cx="2411412" cy="1654969"/>
            <a:chOff x="1077" y="1262"/>
            <a:chExt cx="1519" cy="1390"/>
          </a:xfrm>
        </p:grpSpPr>
        <p:sp>
          <p:nvSpPr>
            <p:cNvPr id="19512" name="Line 123"/>
            <p:cNvSpPr>
              <a:spLocks noChangeShapeType="1"/>
            </p:cNvSpPr>
            <p:nvPr/>
          </p:nvSpPr>
          <p:spPr bwMode="auto">
            <a:xfrm flipV="1">
              <a:off x="1318" y="1439"/>
              <a:ext cx="934" cy="472"/>
            </a:xfrm>
            <a:prstGeom prst="line">
              <a:avLst/>
            </a:prstGeom>
            <a:noFill/>
            <a:ln w="38100" cap="sq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13" name="Line 124"/>
            <p:cNvSpPr>
              <a:spLocks noChangeShapeType="1"/>
            </p:cNvSpPr>
            <p:nvPr/>
          </p:nvSpPr>
          <p:spPr bwMode="auto">
            <a:xfrm>
              <a:off x="1318" y="1911"/>
              <a:ext cx="970" cy="472"/>
            </a:xfrm>
            <a:prstGeom prst="line">
              <a:avLst/>
            </a:prstGeom>
            <a:noFill/>
            <a:ln w="38100" cap="sq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14" name="Line 125"/>
            <p:cNvSpPr>
              <a:spLocks noChangeShapeType="1"/>
            </p:cNvSpPr>
            <p:nvPr/>
          </p:nvSpPr>
          <p:spPr bwMode="auto">
            <a:xfrm>
              <a:off x="1330" y="1911"/>
              <a:ext cx="1117" cy="11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15" name="Text Box 126"/>
            <p:cNvSpPr txBox="1">
              <a:spLocks noChangeArrowheads="1"/>
            </p:cNvSpPr>
            <p:nvPr/>
          </p:nvSpPr>
          <p:spPr bwMode="auto">
            <a:xfrm>
              <a:off x="2219" y="1262"/>
              <a:ext cx="25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solidFill>
                    <a:srgbClr val="00040C"/>
                  </a:solidFill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9516" name="Text Box 127"/>
            <p:cNvSpPr txBox="1">
              <a:spLocks noChangeArrowheads="1"/>
            </p:cNvSpPr>
            <p:nvPr/>
          </p:nvSpPr>
          <p:spPr bwMode="auto">
            <a:xfrm>
              <a:off x="1077" y="1786"/>
              <a:ext cx="25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00040C"/>
                  </a:solidFill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9517" name="Text Box 128"/>
            <p:cNvSpPr txBox="1">
              <a:spLocks noChangeArrowheads="1"/>
            </p:cNvSpPr>
            <p:nvPr/>
          </p:nvSpPr>
          <p:spPr bwMode="auto">
            <a:xfrm>
              <a:off x="2270" y="2264"/>
              <a:ext cx="32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solidFill>
                    <a:srgbClr val="00040C"/>
                  </a:solidFill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9518" name="Text Box 129"/>
            <p:cNvSpPr txBox="1">
              <a:spLocks noChangeArrowheads="1"/>
            </p:cNvSpPr>
            <p:nvPr/>
          </p:nvSpPr>
          <p:spPr bwMode="auto">
            <a:xfrm>
              <a:off x="2326" y="1806"/>
              <a:ext cx="21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solidFill>
                    <a:srgbClr val="00040C"/>
                  </a:solidFill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9519" name="Text Box 130"/>
            <p:cNvSpPr txBox="1">
              <a:spLocks noChangeArrowheads="1"/>
            </p:cNvSpPr>
            <p:nvPr/>
          </p:nvSpPr>
          <p:spPr bwMode="auto">
            <a:xfrm>
              <a:off x="1591" y="1652"/>
              <a:ext cx="31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040C"/>
                  </a:solidFill>
                  <a:cs typeface="Times New Roman" panose="02020603050405020304" pitchFamily="18" charset="0"/>
                </a:rPr>
                <a:t>39</a:t>
              </a:r>
              <a:r>
                <a:rPr lang="en-US" sz="1800" baseline="30000" dirty="0">
                  <a:solidFill>
                    <a:srgbClr val="00040C"/>
                  </a:solidFill>
                  <a:cs typeface="Times New Roman" panose="02020603050405020304" pitchFamily="18" charset="0"/>
                </a:rPr>
                <a:t>0</a:t>
              </a:r>
              <a:endParaRPr lang="en-US" sz="1800" dirty="0">
                <a:solidFill>
                  <a:srgbClr val="00040C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520" name="Text Box 131"/>
            <p:cNvSpPr txBox="1">
              <a:spLocks noChangeArrowheads="1"/>
            </p:cNvSpPr>
            <p:nvPr/>
          </p:nvSpPr>
          <p:spPr bwMode="auto">
            <a:xfrm>
              <a:off x="1537" y="1834"/>
              <a:ext cx="34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040C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1800" dirty="0" smtClean="0">
                  <a:solidFill>
                    <a:srgbClr val="00040C"/>
                  </a:solidFill>
                  <a:cs typeface="Times New Roman" panose="02020603050405020304" pitchFamily="18" charset="0"/>
                </a:rPr>
                <a:t>39</a:t>
              </a:r>
              <a:r>
                <a:rPr lang="en-US" sz="1800" baseline="30000" dirty="0" smtClean="0">
                  <a:solidFill>
                    <a:srgbClr val="00040C"/>
                  </a:solidFill>
                  <a:cs typeface="Times New Roman" panose="02020603050405020304" pitchFamily="18" charset="0"/>
                </a:rPr>
                <a:t>0</a:t>
              </a:r>
              <a:endParaRPr lang="en-US" sz="1800" dirty="0">
                <a:solidFill>
                  <a:srgbClr val="00040C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9488" name="Text Box 133"/>
          <p:cNvSpPr txBox="1">
            <a:spLocks noChangeArrowheads="1"/>
          </p:cNvSpPr>
          <p:nvPr/>
        </p:nvSpPr>
        <p:spPr bwMode="auto">
          <a:xfrm>
            <a:off x="7797008" y="1286130"/>
            <a:ext cx="458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rgbClr val="00040C"/>
                </a:solidFill>
                <a:cs typeface="Times New Roman" panose="02020603050405020304" pitchFamily="18" charset="0"/>
              </a:rPr>
              <a:t>y</a:t>
            </a:r>
          </a:p>
        </p:txBody>
      </p:sp>
      <p:grpSp>
        <p:nvGrpSpPr>
          <p:cNvPr id="19489" name="Group 145"/>
          <p:cNvGrpSpPr>
            <a:grpSpLocks/>
          </p:cNvGrpSpPr>
          <p:nvPr/>
        </p:nvGrpSpPr>
        <p:grpSpPr bwMode="auto">
          <a:xfrm>
            <a:off x="5838827" y="1610917"/>
            <a:ext cx="2667001" cy="1450181"/>
            <a:chOff x="3909" y="1521"/>
            <a:chExt cx="1680" cy="1218"/>
          </a:xfrm>
        </p:grpSpPr>
        <p:sp>
          <p:nvSpPr>
            <p:cNvPr id="19501" name="Text Box 134"/>
            <p:cNvSpPr txBox="1">
              <a:spLocks noChangeArrowheads="1"/>
            </p:cNvSpPr>
            <p:nvPr/>
          </p:nvSpPr>
          <p:spPr bwMode="auto">
            <a:xfrm>
              <a:off x="5222" y="2351"/>
              <a:ext cx="20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solidFill>
                    <a:srgbClr val="00040C"/>
                  </a:solidFill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9502" name="Text Box 135"/>
            <p:cNvSpPr txBox="1">
              <a:spLocks noChangeArrowheads="1"/>
            </p:cNvSpPr>
            <p:nvPr/>
          </p:nvSpPr>
          <p:spPr bwMode="auto">
            <a:xfrm>
              <a:off x="5342" y="1855"/>
              <a:ext cx="24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solidFill>
                    <a:srgbClr val="00040C"/>
                  </a:solidFill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9503" name="Freeform 136"/>
            <p:cNvSpPr>
              <a:spLocks/>
            </p:cNvSpPr>
            <p:nvPr/>
          </p:nvSpPr>
          <p:spPr bwMode="auto">
            <a:xfrm rot="1693042">
              <a:off x="4362" y="1909"/>
              <a:ext cx="42" cy="87"/>
            </a:xfrm>
            <a:custGeom>
              <a:avLst/>
              <a:gdLst>
                <a:gd name="T0" fmla="*/ 0 w 48"/>
                <a:gd name="T1" fmla="*/ 0 h 96"/>
                <a:gd name="T2" fmla="*/ 37 w 48"/>
                <a:gd name="T3" fmla="*/ 79 h 96"/>
                <a:gd name="T4" fmla="*/ 0 60000 65536"/>
                <a:gd name="T5" fmla="*/ 0 60000 65536"/>
                <a:gd name="T6" fmla="*/ 0 w 48"/>
                <a:gd name="T7" fmla="*/ 0 h 96"/>
                <a:gd name="T8" fmla="*/ 48 w 48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96">
                  <a:moveTo>
                    <a:pt x="0" y="0"/>
                  </a:moveTo>
                  <a:cubicBezTo>
                    <a:pt x="24" y="36"/>
                    <a:pt x="48" y="72"/>
                    <a:pt x="48" y="96"/>
                  </a:cubicBezTo>
                </a:path>
              </a:pathLst>
            </a:custGeom>
            <a:noFill/>
            <a:ln w="3175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04" name="Freeform 137"/>
            <p:cNvSpPr>
              <a:spLocks/>
            </p:cNvSpPr>
            <p:nvPr/>
          </p:nvSpPr>
          <p:spPr bwMode="auto">
            <a:xfrm rot="3046440">
              <a:off x="4305" y="2021"/>
              <a:ext cx="53" cy="73"/>
            </a:xfrm>
            <a:custGeom>
              <a:avLst/>
              <a:gdLst>
                <a:gd name="T0" fmla="*/ 0 w 48"/>
                <a:gd name="T1" fmla="*/ 0 h 96"/>
                <a:gd name="T2" fmla="*/ 59 w 48"/>
                <a:gd name="T3" fmla="*/ 56 h 96"/>
                <a:gd name="T4" fmla="*/ 0 60000 65536"/>
                <a:gd name="T5" fmla="*/ 0 60000 65536"/>
                <a:gd name="T6" fmla="*/ 0 w 48"/>
                <a:gd name="T7" fmla="*/ 0 h 96"/>
                <a:gd name="T8" fmla="*/ 48 w 48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96">
                  <a:moveTo>
                    <a:pt x="0" y="0"/>
                  </a:moveTo>
                  <a:cubicBezTo>
                    <a:pt x="24" y="36"/>
                    <a:pt x="48" y="72"/>
                    <a:pt x="48" y="96"/>
                  </a:cubicBezTo>
                </a:path>
              </a:pathLst>
            </a:custGeom>
            <a:noFill/>
            <a:ln w="31750" cap="sq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05" name="Text Box 138"/>
            <p:cNvSpPr txBox="1">
              <a:spLocks noChangeArrowheads="1"/>
            </p:cNvSpPr>
            <p:nvPr/>
          </p:nvSpPr>
          <p:spPr bwMode="auto">
            <a:xfrm>
              <a:off x="4443" y="1953"/>
              <a:ext cx="31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040C"/>
                  </a:solidFill>
                  <a:cs typeface="Times New Roman" panose="02020603050405020304" pitchFamily="18" charset="0"/>
                </a:rPr>
                <a:t>30</a:t>
              </a:r>
              <a:r>
                <a:rPr lang="en-US" sz="1800" baseline="30000" dirty="0">
                  <a:solidFill>
                    <a:srgbClr val="00040C"/>
                  </a:solidFill>
                  <a:cs typeface="Times New Roman" panose="02020603050405020304" pitchFamily="18" charset="0"/>
                </a:rPr>
                <a:t>0</a:t>
              </a:r>
              <a:endParaRPr lang="en-US" sz="1800" dirty="0">
                <a:solidFill>
                  <a:srgbClr val="00040C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506" name="Text Box 139"/>
            <p:cNvSpPr txBox="1">
              <a:spLocks noChangeArrowheads="1"/>
            </p:cNvSpPr>
            <p:nvPr/>
          </p:nvSpPr>
          <p:spPr bwMode="auto">
            <a:xfrm>
              <a:off x="4355" y="1777"/>
              <a:ext cx="31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1800" dirty="0">
                  <a:solidFill>
                    <a:srgbClr val="00040C"/>
                  </a:solidFill>
                  <a:cs typeface="Times New Roman" panose="02020603050405020304" pitchFamily="18" charset="0"/>
                </a:rPr>
                <a:t>30</a:t>
              </a:r>
              <a:r>
                <a:rPr lang="en-US" sz="1800" baseline="30000" dirty="0">
                  <a:solidFill>
                    <a:srgbClr val="00040C"/>
                  </a:solidFill>
                  <a:cs typeface="Times New Roman" panose="02020603050405020304" pitchFamily="18" charset="0"/>
                </a:rPr>
                <a:t>0</a:t>
              </a:r>
              <a:endParaRPr lang="en-US" sz="1800" dirty="0">
                <a:solidFill>
                  <a:srgbClr val="00040C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507" name="Text Box 140"/>
            <p:cNvSpPr txBox="1">
              <a:spLocks noChangeArrowheads="1"/>
            </p:cNvSpPr>
            <p:nvPr/>
          </p:nvSpPr>
          <p:spPr bwMode="auto">
            <a:xfrm>
              <a:off x="3939" y="1934"/>
              <a:ext cx="11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endParaRPr lang="en-US" sz="180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508" name="Text Box 141"/>
            <p:cNvSpPr txBox="1">
              <a:spLocks noChangeArrowheads="1"/>
            </p:cNvSpPr>
            <p:nvPr/>
          </p:nvSpPr>
          <p:spPr bwMode="auto">
            <a:xfrm>
              <a:off x="3909" y="1920"/>
              <a:ext cx="22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solidFill>
                    <a:srgbClr val="00040C"/>
                  </a:solidFill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9509" name="Line 142"/>
            <p:cNvSpPr>
              <a:spLocks noChangeShapeType="1"/>
            </p:cNvSpPr>
            <p:nvPr/>
          </p:nvSpPr>
          <p:spPr bwMode="auto">
            <a:xfrm flipV="1">
              <a:off x="4117" y="1521"/>
              <a:ext cx="1065" cy="490"/>
            </a:xfrm>
            <a:prstGeom prst="line">
              <a:avLst/>
            </a:prstGeom>
            <a:noFill/>
            <a:ln w="381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10" name="Line 143"/>
            <p:cNvSpPr>
              <a:spLocks noChangeShapeType="1"/>
            </p:cNvSpPr>
            <p:nvPr/>
          </p:nvSpPr>
          <p:spPr bwMode="auto">
            <a:xfrm>
              <a:off x="4117" y="2011"/>
              <a:ext cx="1106" cy="490"/>
            </a:xfrm>
            <a:prstGeom prst="line">
              <a:avLst/>
            </a:prstGeom>
            <a:noFill/>
            <a:ln w="381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11" name="Line 144"/>
            <p:cNvSpPr>
              <a:spLocks noChangeShapeType="1"/>
            </p:cNvSpPr>
            <p:nvPr/>
          </p:nvSpPr>
          <p:spPr bwMode="auto">
            <a:xfrm>
              <a:off x="4117" y="2011"/>
              <a:ext cx="1281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490" name="Group 160"/>
          <p:cNvGrpSpPr>
            <a:grpSpLocks/>
          </p:cNvGrpSpPr>
          <p:nvPr/>
        </p:nvGrpSpPr>
        <p:grpSpPr bwMode="auto">
          <a:xfrm>
            <a:off x="1828800" y="2800350"/>
            <a:ext cx="2076450" cy="1559718"/>
            <a:chOff x="3972" y="2523"/>
            <a:chExt cx="1308" cy="1310"/>
          </a:xfrm>
        </p:grpSpPr>
        <p:sp>
          <p:nvSpPr>
            <p:cNvPr id="19491" name="Line 161"/>
            <p:cNvSpPr>
              <a:spLocks noChangeShapeType="1"/>
            </p:cNvSpPr>
            <p:nvPr/>
          </p:nvSpPr>
          <p:spPr bwMode="auto">
            <a:xfrm>
              <a:off x="4107" y="3495"/>
              <a:ext cx="925" cy="0"/>
            </a:xfrm>
            <a:prstGeom prst="line">
              <a:avLst/>
            </a:prstGeom>
            <a:noFill/>
            <a:ln w="38100" cap="sq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2" name="Rectangle 162"/>
            <p:cNvSpPr>
              <a:spLocks noChangeArrowheads="1"/>
            </p:cNvSpPr>
            <p:nvPr/>
          </p:nvSpPr>
          <p:spPr bwMode="auto">
            <a:xfrm>
              <a:off x="4107" y="3369"/>
              <a:ext cx="132" cy="126"/>
            </a:xfrm>
            <a:prstGeom prst="rect">
              <a:avLst/>
            </a:prstGeom>
            <a:solidFill>
              <a:srgbClr val="00FFFF"/>
            </a:solidFill>
            <a:ln w="31750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3" name="Text Box 163"/>
            <p:cNvSpPr txBox="1">
              <a:spLocks noChangeArrowheads="1"/>
            </p:cNvSpPr>
            <p:nvPr/>
          </p:nvSpPr>
          <p:spPr bwMode="auto">
            <a:xfrm>
              <a:off x="4293" y="3213"/>
              <a:ext cx="35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 dirty="0">
                  <a:solidFill>
                    <a:srgbClr val="00040C"/>
                  </a:solidFill>
                  <a:cs typeface="Times New Roman" panose="02020603050405020304" pitchFamily="18" charset="0"/>
                </a:rPr>
                <a:t>47</a:t>
              </a:r>
              <a:r>
                <a:rPr lang="en-US" sz="2000" baseline="30000" dirty="0">
                  <a:solidFill>
                    <a:srgbClr val="00040C"/>
                  </a:solidFill>
                  <a:cs typeface="Times New Roman" panose="02020603050405020304" pitchFamily="18" charset="0"/>
                </a:rPr>
                <a:t>0</a:t>
              </a:r>
              <a:endParaRPr lang="en-US" sz="2000" dirty="0">
                <a:solidFill>
                  <a:srgbClr val="00040C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494" name="Text Box 164"/>
            <p:cNvSpPr txBox="1">
              <a:spLocks noChangeArrowheads="1"/>
            </p:cNvSpPr>
            <p:nvPr/>
          </p:nvSpPr>
          <p:spPr bwMode="auto">
            <a:xfrm>
              <a:off x="3972" y="3445"/>
              <a:ext cx="19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00040C"/>
                  </a:solidFill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9495" name="Text Box 165"/>
            <p:cNvSpPr txBox="1">
              <a:spLocks noChangeArrowheads="1"/>
            </p:cNvSpPr>
            <p:nvPr/>
          </p:nvSpPr>
          <p:spPr bwMode="auto">
            <a:xfrm>
              <a:off x="4092" y="2523"/>
              <a:ext cx="35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00040C"/>
                  </a:solidFill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9496" name="Text Box 166"/>
            <p:cNvSpPr txBox="1">
              <a:spLocks noChangeArrowheads="1"/>
            </p:cNvSpPr>
            <p:nvPr/>
          </p:nvSpPr>
          <p:spPr bwMode="auto">
            <a:xfrm>
              <a:off x="4622" y="2750"/>
              <a:ext cx="35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00040C"/>
                  </a:solidFill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9497" name="Text Box 167"/>
            <p:cNvSpPr txBox="1">
              <a:spLocks noChangeArrowheads="1"/>
            </p:cNvSpPr>
            <p:nvPr/>
          </p:nvSpPr>
          <p:spPr bwMode="auto">
            <a:xfrm>
              <a:off x="4928" y="3429"/>
              <a:ext cx="35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00040C"/>
                  </a:solidFill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9498" name="Freeform 168"/>
            <p:cNvSpPr>
              <a:spLocks/>
            </p:cNvSpPr>
            <p:nvPr/>
          </p:nvSpPr>
          <p:spPr bwMode="auto">
            <a:xfrm>
              <a:off x="4257" y="3343"/>
              <a:ext cx="54" cy="152"/>
            </a:xfrm>
            <a:custGeom>
              <a:avLst/>
              <a:gdLst>
                <a:gd name="T0" fmla="*/ 0 w 160"/>
                <a:gd name="T1" fmla="*/ 0 h 144"/>
                <a:gd name="T2" fmla="*/ 17 w 160"/>
                <a:gd name="T3" fmla="*/ 54 h 144"/>
                <a:gd name="T4" fmla="*/ 11 w 160"/>
                <a:gd name="T5" fmla="*/ 160 h 144"/>
                <a:gd name="T6" fmla="*/ 0 60000 65536"/>
                <a:gd name="T7" fmla="*/ 0 60000 65536"/>
                <a:gd name="T8" fmla="*/ 0 60000 65536"/>
                <a:gd name="T9" fmla="*/ 0 w 160"/>
                <a:gd name="T10" fmla="*/ 0 h 144"/>
                <a:gd name="T11" fmla="*/ 160 w 16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" h="144">
                  <a:moveTo>
                    <a:pt x="0" y="0"/>
                  </a:moveTo>
                  <a:cubicBezTo>
                    <a:pt x="64" y="12"/>
                    <a:pt x="128" y="24"/>
                    <a:pt x="144" y="48"/>
                  </a:cubicBezTo>
                  <a:cubicBezTo>
                    <a:pt x="160" y="72"/>
                    <a:pt x="104" y="128"/>
                    <a:pt x="96" y="144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9" name="Line 169"/>
            <p:cNvSpPr>
              <a:spLocks noChangeShapeType="1"/>
            </p:cNvSpPr>
            <p:nvPr/>
          </p:nvSpPr>
          <p:spPr bwMode="auto">
            <a:xfrm>
              <a:off x="4107" y="2655"/>
              <a:ext cx="0" cy="840"/>
            </a:xfrm>
            <a:prstGeom prst="line">
              <a:avLst/>
            </a:prstGeom>
            <a:noFill/>
            <a:ln w="38100" cap="sq">
              <a:solidFill>
                <a:srgbClr val="00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00" name="Line 170"/>
            <p:cNvSpPr>
              <a:spLocks noChangeShapeType="1"/>
            </p:cNvSpPr>
            <p:nvPr/>
          </p:nvSpPr>
          <p:spPr bwMode="auto">
            <a:xfrm flipV="1">
              <a:off x="4107" y="2880"/>
              <a:ext cx="549" cy="615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28/10/2022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Giáo án thao giảng- Gv dạy: Bùi Thị Hợp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A174A-57AF-40B7-B257-E7D406DD71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5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25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/>
      <p:bldP spid="25608" grpId="0"/>
      <p:bldP spid="25609" grpId="0"/>
      <p:bldP spid="25610" grpId="0"/>
      <p:bldP spid="25611" grpId="0"/>
      <p:bldP spid="25612" grpId="0"/>
      <p:bldP spid="25613" grpId="0"/>
      <p:bldP spid="25614" grpId="0"/>
      <p:bldP spid="25615" grpId="0"/>
      <p:bldP spid="25616" grpId="0"/>
      <p:bldP spid="25616" grpId="1"/>
      <p:bldP spid="2561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3"/>
          <p:cNvSpPr>
            <a:spLocks noChangeArrowheads="1"/>
          </p:cNvSpPr>
          <p:nvPr/>
        </p:nvSpPr>
        <p:spPr bwMode="gray">
          <a:xfrm rot="5400000">
            <a:off x="1585319" y="1485305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AutoShape 142"/>
          <p:cNvSpPr>
            <a:spLocks noChangeArrowheads="1"/>
          </p:cNvSpPr>
          <p:nvPr/>
        </p:nvSpPr>
        <p:spPr bwMode="auto">
          <a:xfrm>
            <a:off x="1114425" y="285750"/>
            <a:ext cx="74676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lin ang="27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5238751" y="4514850"/>
            <a:ext cx="1635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rgbClr val="00040C"/>
                </a:solidFill>
                <a:cs typeface="Times New Roman" panose="02020603050405020304" pitchFamily="18" charset="0"/>
              </a:rPr>
              <a:t>Thời gian: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638800" y="4129088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708650" y="412670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784850" y="412670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708650" y="4114801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784850" y="4114801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803900" y="4140994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784850" y="4114801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708650" y="412670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5784850" y="412670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708650" y="412670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5410200" y="3543301"/>
            <a:ext cx="144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0261" name="Picture 8" descr="BD21427_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9" descr="BD21427_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10" descr="BD21427_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11" descr="BD21427_"/>
          <p:cNvPicPr>
            <a:picLocks noChangeAspect="1" noChangeArrowheads="1"/>
          </p:cNvPicPr>
          <p:nvPr/>
        </p:nvPicPr>
        <p:blipFill>
          <a:blip r:embed="rId8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6" y="0"/>
            <a:ext cx="30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52" name="Rectangle 36"/>
          <p:cNvSpPr>
            <a:spLocks noChangeArrowheads="1"/>
          </p:cNvSpPr>
          <p:nvPr/>
        </p:nvSpPr>
        <p:spPr bwMode="auto">
          <a:xfrm>
            <a:off x="2405064" y="1828800"/>
            <a:ext cx="1724025" cy="4000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66" name="Group 37"/>
          <p:cNvGrpSpPr>
            <a:grpSpLocks/>
          </p:cNvGrpSpPr>
          <p:nvPr/>
        </p:nvGrpSpPr>
        <p:grpSpPr bwMode="auto">
          <a:xfrm rot="5400000">
            <a:off x="1524993" y="1546424"/>
            <a:ext cx="744140" cy="930275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6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7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9" name="Oval 4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61" name="Oval 4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67" name="Rectangle 63"/>
          <p:cNvSpPr>
            <a:spLocks noChangeArrowheads="1"/>
          </p:cNvSpPr>
          <p:nvPr/>
        </p:nvSpPr>
        <p:spPr bwMode="gray">
          <a:xfrm rot="5400000">
            <a:off x="1585319" y="2342555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8" name="Rectangle 63"/>
          <p:cNvSpPr>
            <a:spLocks noChangeArrowheads="1"/>
          </p:cNvSpPr>
          <p:nvPr/>
        </p:nvSpPr>
        <p:spPr bwMode="gray">
          <a:xfrm rot="5400000">
            <a:off x="1585318" y="3253383"/>
            <a:ext cx="696516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9" name="Rectangle 63"/>
          <p:cNvSpPr>
            <a:spLocks noChangeArrowheads="1"/>
          </p:cNvSpPr>
          <p:nvPr/>
        </p:nvSpPr>
        <p:spPr bwMode="gray">
          <a:xfrm rot="5400000">
            <a:off x="1585319" y="4116587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70" name="Group 74"/>
          <p:cNvGrpSpPr>
            <a:grpSpLocks/>
          </p:cNvGrpSpPr>
          <p:nvPr/>
        </p:nvGrpSpPr>
        <p:grpSpPr bwMode="auto">
          <a:xfrm rot="5400000">
            <a:off x="1679165" y="2579158"/>
            <a:ext cx="450085" cy="582853"/>
            <a:chOff x="1492" y="1433"/>
            <a:chExt cx="2709" cy="2706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7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8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0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2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71" name="Group 74"/>
          <p:cNvGrpSpPr>
            <a:grpSpLocks/>
          </p:cNvGrpSpPr>
          <p:nvPr/>
        </p:nvGrpSpPr>
        <p:grpSpPr bwMode="auto">
          <a:xfrm rot="5400000">
            <a:off x="1679165" y="3381640"/>
            <a:ext cx="450085" cy="582853"/>
            <a:chOff x="1492" y="1433"/>
            <a:chExt cx="2709" cy="2706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8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9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1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3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72" name="Group 74"/>
          <p:cNvGrpSpPr>
            <a:grpSpLocks/>
          </p:cNvGrpSpPr>
          <p:nvPr/>
        </p:nvGrpSpPr>
        <p:grpSpPr bwMode="auto">
          <a:xfrm rot="5400000">
            <a:off x="1679165" y="1705240"/>
            <a:ext cx="450085" cy="582853"/>
            <a:chOff x="1492" y="1433"/>
            <a:chExt cx="2709" cy="2706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9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0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2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4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73" name="Group 37"/>
          <p:cNvGrpSpPr>
            <a:grpSpLocks/>
          </p:cNvGrpSpPr>
          <p:nvPr/>
        </p:nvGrpSpPr>
        <p:grpSpPr bwMode="auto">
          <a:xfrm rot="5400000">
            <a:off x="1524993" y="2401293"/>
            <a:ext cx="744140" cy="930275"/>
            <a:chOff x="1872" y="1824"/>
            <a:chExt cx="2014" cy="1821"/>
          </a:xfrm>
        </p:grpSpPr>
        <p:sp>
          <p:nvSpPr>
            <p:cNvPr id="8230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0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1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3" name="Oval 4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5" name="Oval 4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74" name="Group 27"/>
          <p:cNvGrpSpPr>
            <a:grpSpLocks/>
          </p:cNvGrpSpPr>
          <p:nvPr/>
        </p:nvGrpSpPr>
        <p:grpSpPr bwMode="auto">
          <a:xfrm rot="5400000">
            <a:off x="1493243" y="3187105"/>
            <a:ext cx="744140" cy="930275"/>
            <a:chOff x="1872" y="1824"/>
            <a:chExt cx="2014" cy="1821"/>
          </a:xfrm>
        </p:grpSpPr>
        <p:sp>
          <p:nvSpPr>
            <p:cNvPr id="2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1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2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3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4" name="Oval 3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3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6" name="Oval 3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75" name="Text Box 105"/>
          <p:cNvSpPr txBox="1">
            <a:spLocks noChangeArrowheads="1"/>
          </p:cNvSpPr>
          <p:nvPr/>
        </p:nvSpPr>
        <p:spPr bwMode="auto">
          <a:xfrm>
            <a:off x="1708150" y="1754981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276" name="Text Box 106"/>
          <p:cNvSpPr txBox="1">
            <a:spLocks noChangeArrowheads="1"/>
          </p:cNvSpPr>
          <p:nvPr/>
        </p:nvSpPr>
        <p:spPr bwMode="auto">
          <a:xfrm>
            <a:off x="1720850" y="2638425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277" name="Text Box 107"/>
          <p:cNvSpPr txBox="1">
            <a:spLocks noChangeArrowheads="1"/>
          </p:cNvSpPr>
          <p:nvPr/>
        </p:nvSpPr>
        <p:spPr bwMode="auto">
          <a:xfrm>
            <a:off x="1676400" y="3429000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0524" name="Rectangle 108"/>
          <p:cNvSpPr>
            <a:spLocks noChangeArrowheads="1"/>
          </p:cNvSpPr>
          <p:nvPr/>
        </p:nvSpPr>
        <p:spPr bwMode="auto">
          <a:xfrm>
            <a:off x="2409826" y="1825229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9" name="Rectangle 113"/>
          <p:cNvSpPr>
            <a:spLocks noChangeArrowheads="1"/>
          </p:cNvSpPr>
          <p:nvPr/>
        </p:nvSpPr>
        <p:spPr bwMode="auto">
          <a:xfrm>
            <a:off x="2362201" y="2686050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0" name="Rectangle 114"/>
          <p:cNvSpPr>
            <a:spLocks noChangeArrowheads="1"/>
          </p:cNvSpPr>
          <p:nvPr/>
        </p:nvSpPr>
        <p:spPr bwMode="auto">
          <a:xfrm>
            <a:off x="2390776" y="3486150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81" name="Group 27"/>
          <p:cNvGrpSpPr>
            <a:grpSpLocks/>
          </p:cNvGrpSpPr>
          <p:nvPr/>
        </p:nvGrpSpPr>
        <p:grpSpPr bwMode="auto">
          <a:xfrm rot="5400000">
            <a:off x="1469431" y="3943152"/>
            <a:ext cx="744141" cy="930275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2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3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5" name="Oval 3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7" name="Oval 3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82" name="Text Box 125"/>
          <p:cNvSpPr txBox="1">
            <a:spLocks noChangeArrowheads="1"/>
          </p:cNvSpPr>
          <p:nvPr/>
        </p:nvSpPr>
        <p:spPr bwMode="auto">
          <a:xfrm>
            <a:off x="1676400" y="4193381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283" name="Rectangle 126"/>
          <p:cNvSpPr>
            <a:spLocks noChangeArrowheads="1"/>
          </p:cNvSpPr>
          <p:nvPr/>
        </p:nvSpPr>
        <p:spPr bwMode="auto">
          <a:xfrm>
            <a:off x="2362201" y="4229100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84" name="Group 141"/>
          <p:cNvGrpSpPr>
            <a:grpSpLocks/>
          </p:cNvGrpSpPr>
          <p:nvPr/>
        </p:nvGrpSpPr>
        <p:grpSpPr bwMode="auto">
          <a:xfrm>
            <a:off x="1343025" y="285666"/>
            <a:ext cx="7377113" cy="1429940"/>
            <a:chOff x="846" y="274"/>
            <a:chExt cx="4647" cy="1201"/>
          </a:xfrm>
        </p:grpSpPr>
        <p:sp>
          <p:nvSpPr>
            <p:cNvPr id="10298" name="Rectangle 38"/>
            <p:cNvSpPr>
              <a:spLocks noChangeArrowheads="1"/>
            </p:cNvSpPr>
            <p:nvPr/>
          </p:nvSpPr>
          <p:spPr bwMode="auto">
            <a:xfrm>
              <a:off x="846" y="312"/>
              <a:ext cx="4647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2:</a:t>
              </a:r>
              <a:r>
                <a:rPr lang="en-US" sz="2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l" eaLnBrk="0" hangingPunct="0"/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Om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.</a:t>
              </a:r>
            </a:p>
            <a:p>
              <a:pPr algn="l" eaLnBrk="0" hangingPunct="0"/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graphicFrame>
          <p:nvGraphicFramePr>
            <p:cNvPr id="10242" name="Object 111"/>
            <p:cNvGraphicFramePr>
              <a:graphicFrameLocks noChangeAspect="1"/>
            </p:cNvGraphicFramePr>
            <p:nvPr>
              <p:extLst/>
            </p:nvPr>
          </p:nvGraphicFramePr>
          <p:xfrm>
            <a:off x="3426" y="274"/>
            <a:ext cx="1022" cy="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8" name="Equation" r:id="rId9" imgW="672840" imgH="253800" progId="Equation.DSMT4">
                    <p:embed/>
                  </p:oleObj>
                </mc:Choice>
                <mc:Fallback>
                  <p:oleObj name="Equation" r:id="rId9" imgW="67284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6" y="274"/>
                          <a:ext cx="1022" cy="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3" name="Object 112"/>
            <p:cNvGraphicFramePr>
              <a:graphicFrameLocks noChangeAspect="1"/>
            </p:cNvGraphicFramePr>
            <p:nvPr>
              <p:extLst/>
            </p:nvPr>
          </p:nvGraphicFramePr>
          <p:xfrm>
            <a:off x="2142" y="1018"/>
            <a:ext cx="559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9" name="Equation" r:id="rId11" imgW="368280" imgH="228600" progId="Equation.DSMT4">
                    <p:embed/>
                  </p:oleObj>
                </mc:Choice>
                <mc:Fallback>
                  <p:oleObj name="Equation" r:id="rId11" imgW="368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2" y="1018"/>
                          <a:ext cx="559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4" name="Object 127"/>
            <p:cNvGraphicFramePr>
              <a:graphicFrameLocks noChangeAspect="1"/>
            </p:cNvGraphicFramePr>
            <p:nvPr>
              <p:extLst/>
            </p:nvPr>
          </p:nvGraphicFramePr>
          <p:xfrm>
            <a:off x="3882" y="658"/>
            <a:ext cx="482" cy="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0" name="Equation" r:id="rId13" imgW="317160" imgH="253800" progId="Equation.DSMT4">
                    <p:embed/>
                  </p:oleObj>
                </mc:Choice>
                <mc:Fallback>
                  <p:oleObj name="Equation" r:id="rId13" imgW="3171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2" y="658"/>
                          <a:ext cx="482" cy="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85" name="Group 131"/>
          <p:cNvGrpSpPr>
            <a:grpSpLocks noChangeAspect="1"/>
          </p:cNvGrpSpPr>
          <p:nvPr/>
        </p:nvGrpSpPr>
        <p:grpSpPr bwMode="auto">
          <a:xfrm>
            <a:off x="5410200" y="1657350"/>
            <a:ext cx="2508250" cy="1943100"/>
            <a:chOff x="3408" y="1392"/>
            <a:chExt cx="1580" cy="1632"/>
          </a:xfrm>
        </p:grpSpPr>
        <p:sp>
          <p:nvSpPr>
            <p:cNvPr id="10288" name="AutoShape 130"/>
            <p:cNvSpPr>
              <a:spLocks noChangeAspect="1" noChangeArrowheads="1" noTextEdit="1"/>
            </p:cNvSpPr>
            <p:nvPr/>
          </p:nvSpPr>
          <p:spPr bwMode="auto">
            <a:xfrm>
              <a:off x="3408" y="1392"/>
              <a:ext cx="1580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Arc 132"/>
            <p:cNvSpPr>
              <a:spLocks/>
            </p:cNvSpPr>
            <p:nvPr/>
          </p:nvSpPr>
          <p:spPr bwMode="auto">
            <a:xfrm>
              <a:off x="3545" y="2407"/>
              <a:ext cx="235" cy="301"/>
            </a:xfrm>
            <a:custGeom>
              <a:avLst/>
              <a:gdLst>
                <a:gd name="T0" fmla="*/ 0 w 16639"/>
                <a:gd name="T1" fmla="*/ 0 h 21282"/>
                <a:gd name="T2" fmla="*/ 0 w 16639"/>
                <a:gd name="T3" fmla="*/ 0 h 21282"/>
                <a:gd name="T4" fmla="*/ 0 w 16639"/>
                <a:gd name="T5" fmla="*/ 0 h 21282"/>
                <a:gd name="T6" fmla="*/ 0 60000 65536"/>
                <a:gd name="T7" fmla="*/ 0 60000 65536"/>
                <a:gd name="T8" fmla="*/ 0 60000 65536"/>
                <a:gd name="T9" fmla="*/ 0 w 16639"/>
                <a:gd name="T10" fmla="*/ 0 h 21282"/>
                <a:gd name="T11" fmla="*/ 16639 w 16639"/>
                <a:gd name="T12" fmla="*/ 21282 h 212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39" h="21282" fill="none" extrusionOk="0">
                  <a:moveTo>
                    <a:pt x="3692" y="-1"/>
                  </a:moveTo>
                  <a:cubicBezTo>
                    <a:pt x="8764" y="879"/>
                    <a:pt x="13355" y="3542"/>
                    <a:pt x="16638" y="7508"/>
                  </a:cubicBezTo>
                </a:path>
                <a:path w="16639" h="21282" stroke="0" extrusionOk="0">
                  <a:moveTo>
                    <a:pt x="3692" y="-1"/>
                  </a:moveTo>
                  <a:cubicBezTo>
                    <a:pt x="8764" y="879"/>
                    <a:pt x="13355" y="3542"/>
                    <a:pt x="16638" y="7508"/>
                  </a:cubicBezTo>
                  <a:lnTo>
                    <a:pt x="0" y="21282"/>
                  </a:lnTo>
                  <a:close/>
                </a:path>
              </a:pathLst>
            </a:cu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0" name="Arc 133"/>
            <p:cNvSpPr>
              <a:spLocks/>
            </p:cNvSpPr>
            <p:nvPr/>
          </p:nvSpPr>
          <p:spPr bwMode="auto">
            <a:xfrm>
              <a:off x="3545" y="2539"/>
              <a:ext cx="263" cy="169"/>
            </a:xfrm>
            <a:custGeom>
              <a:avLst/>
              <a:gdLst>
                <a:gd name="T0" fmla="*/ 0 w 21600"/>
                <a:gd name="T1" fmla="*/ 0 h 13893"/>
                <a:gd name="T2" fmla="*/ 0 w 21600"/>
                <a:gd name="T3" fmla="*/ 0 h 13893"/>
                <a:gd name="T4" fmla="*/ 0 w 21600"/>
                <a:gd name="T5" fmla="*/ 0 h 138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3893"/>
                <a:gd name="T11" fmla="*/ 21600 w 21600"/>
                <a:gd name="T12" fmla="*/ 13893 h 138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3893" fill="none" extrusionOk="0">
                  <a:moveTo>
                    <a:pt x="16539" y="-1"/>
                  </a:moveTo>
                  <a:cubicBezTo>
                    <a:pt x="19807" y="3891"/>
                    <a:pt x="21600" y="8810"/>
                    <a:pt x="21600" y="13893"/>
                  </a:cubicBezTo>
                </a:path>
                <a:path w="21600" h="13893" stroke="0" extrusionOk="0">
                  <a:moveTo>
                    <a:pt x="16539" y="-1"/>
                  </a:moveTo>
                  <a:cubicBezTo>
                    <a:pt x="19807" y="3891"/>
                    <a:pt x="21600" y="8810"/>
                    <a:pt x="21600" y="13893"/>
                  </a:cubicBezTo>
                  <a:lnTo>
                    <a:pt x="0" y="13893"/>
                  </a:lnTo>
                  <a:close/>
                </a:path>
              </a:pathLst>
            </a:cu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1" name="Line 134"/>
            <p:cNvSpPr>
              <a:spLocks noChangeShapeType="1"/>
            </p:cNvSpPr>
            <p:nvPr/>
          </p:nvSpPr>
          <p:spPr bwMode="auto">
            <a:xfrm>
              <a:off x="3545" y="2708"/>
              <a:ext cx="1317" cy="1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2" name="Line 135"/>
            <p:cNvSpPr>
              <a:spLocks noChangeShapeType="1"/>
            </p:cNvSpPr>
            <p:nvPr/>
          </p:nvSpPr>
          <p:spPr bwMode="auto">
            <a:xfrm flipH="1">
              <a:off x="3545" y="1582"/>
              <a:ext cx="190" cy="1126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3" name="Line 136"/>
            <p:cNvSpPr>
              <a:spLocks noChangeShapeType="1"/>
            </p:cNvSpPr>
            <p:nvPr/>
          </p:nvSpPr>
          <p:spPr bwMode="auto">
            <a:xfrm flipH="1">
              <a:off x="3545" y="1908"/>
              <a:ext cx="948" cy="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4" name="Rectangle 137"/>
            <p:cNvSpPr>
              <a:spLocks noChangeArrowheads="1"/>
            </p:cNvSpPr>
            <p:nvPr/>
          </p:nvSpPr>
          <p:spPr bwMode="auto">
            <a:xfrm>
              <a:off x="4546" y="185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5" name="Rectangle 138"/>
            <p:cNvSpPr>
              <a:spLocks noChangeArrowheads="1"/>
            </p:cNvSpPr>
            <p:nvPr/>
          </p:nvSpPr>
          <p:spPr bwMode="auto">
            <a:xfrm>
              <a:off x="3598" y="1518"/>
              <a:ext cx="5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6" name="Rectangle 139"/>
            <p:cNvSpPr>
              <a:spLocks noChangeArrowheads="1"/>
            </p:cNvSpPr>
            <p:nvPr/>
          </p:nvSpPr>
          <p:spPr bwMode="auto">
            <a:xfrm>
              <a:off x="4735" y="2687"/>
              <a:ext cx="5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7" name="Oval 140"/>
            <p:cNvSpPr>
              <a:spLocks noChangeArrowheads="1"/>
            </p:cNvSpPr>
            <p:nvPr/>
          </p:nvSpPr>
          <p:spPr bwMode="auto">
            <a:xfrm>
              <a:off x="3524" y="2687"/>
              <a:ext cx="5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86" name="Text Box 143"/>
          <p:cNvSpPr txBox="1">
            <a:spLocks noChangeArrowheads="1"/>
          </p:cNvSpPr>
          <p:nvPr/>
        </p:nvSpPr>
        <p:spPr bwMode="auto">
          <a:xfrm>
            <a:off x="7010400" y="2191941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40C"/>
                </a:solidFill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287" name="Text Box 144"/>
          <p:cNvSpPr txBox="1">
            <a:spLocks noChangeArrowheads="1"/>
          </p:cNvSpPr>
          <p:nvPr/>
        </p:nvSpPr>
        <p:spPr bwMode="auto">
          <a:xfrm>
            <a:off x="5095875" y="3086100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0164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33" presetClass="emph" presetSubtype="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5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48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60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29714" grpId="0"/>
      <p:bldP spid="29714" grpId="1"/>
      <p:bldP spid="29714" grpId="2"/>
      <p:bldP spid="605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3"/>
          <p:cNvSpPr>
            <a:spLocks noChangeArrowheads="1"/>
          </p:cNvSpPr>
          <p:nvPr/>
        </p:nvSpPr>
        <p:spPr bwMode="gray">
          <a:xfrm rot="5400000">
            <a:off x="1585319" y="1485305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AutoShape 142"/>
          <p:cNvSpPr>
            <a:spLocks noChangeArrowheads="1"/>
          </p:cNvSpPr>
          <p:nvPr/>
        </p:nvSpPr>
        <p:spPr bwMode="auto">
          <a:xfrm>
            <a:off x="1114425" y="285750"/>
            <a:ext cx="74676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lin ang="27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5238751" y="4514850"/>
            <a:ext cx="1635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rgbClr val="00040C"/>
                </a:solidFill>
                <a:cs typeface="Times New Roman" panose="02020603050405020304" pitchFamily="18" charset="0"/>
              </a:rPr>
              <a:t>Thời gian: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638800" y="4129088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708650" y="412670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784850" y="412670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708650" y="4114801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784850" y="4114801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803900" y="4140994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784850" y="4114801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708650" y="412670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5784850" y="412670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708650" y="412670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5410200" y="3543301"/>
            <a:ext cx="144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0261" name="Picture 8" descr="BD21427_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9" descr="BD21427_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10" descr="BD21427_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11" descr="BD21427_"/>
          <p:cNvPicPr>
            <a:picLocks noChangeAspect="1" noChangeArrowheads="1"/>
          </p:cNvPicPr>
          <p:nvPr/>
        </p:nvPicPr>
        <p:blipFill>
          <a:blip r:embed="rId8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6" y="0"/>
            <a:ext cx="30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52" name="Rectangle 36"/>
          <p:cNvSpPr>
            <a:spLocks noChangeArrowheads="1"/>
          </p:cNvSpPr>
          <p:nvPr/>
        </p:nvSpPr>
        <p:spPr bwMode="auto">
          <a:xfrm>
            <a:off x="2405064" y="1828800"/>
            <a:ext cx="1724025" cy="4000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66" name="Group 37"/>
          <p:cNvGrpSpPr>
            <a:grpSpLocks/>
          </p:cNvGrpSpPr>
          <p:nvPr/>
        </p:nvGrpSpPr>
        <p:grpSpPr bwMode="auto">
          <a:xfrm rot="5400000">
            <a:off x="1524993" y="1546424"/>
            <a:ext cx="744140" cy="930275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6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7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9" name="Oval 4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61" name="Oval 4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67" name="Rectangle 63"/>
          <p:cNvSpPr>
            <a:spLocks noChangeArrowheads="1"/>
          </p:cNvSpPr>
          <p:nvPr/>
        </p:nvSpPr>
        <p:spPr bwMode="gray">
          <a:xfrm rot="5400000">
            <a:off x="1585319" y="2342555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8" name="Rectangle 63"/>
          <p:cNvSpPr>
            <a:spLocks noChangeArrowheads="1"/>
          </p:cNvSpPr>
          <p:nvPr/>
        </p:nvSpPr>
        <p:spPr bwMode="gray">
          <a:xfrm rot="5400000">
            <a:off x="1585318" y="3253383"/>
            <a:ext cx="696516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9" name="Rectangle 63"/>
          <p:cNvSpPr>
            <a:spLocks noChangeArrowheads="1"/>
          </p:cNvSpPr>
          <p:nvPr/>
        </p:nvSpPr>
        <p:spPr bwMode="gray">
          <a:xfrm rot="5400000">
            <a:off x="1585319" y="4116587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70" name="Group 74"/>
          <p:cNvGrpSpPr>
            <a:grpSpLocks/>
          </p:cNvGrpSpPr>
          <p:nvPr/>
        </p:nvGrpSpPr>
        <p:grpSpPr bwMode="auto">
          <a:xfrm rot="5400000">
            <a:off x="1679165" y="2579158"/>
            <a:ext cx="450085" cy="582853"/>
            <a:chOff x="1492" y="1433"/>
            <a:chExt cx="2709" cy="2706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7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8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0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2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71" name="Group 74"/>
          <p:cNvGrpSpPr>
            <a:grpSpLocks/>
          </p:cNvGrpSpPr>
          <p:nvPr/>
        </p:nvGrpSpPr>
        <p:grpSpPr bwMode="auto">
          <a:xfrm rot="5400000">
            <a:off x="1679165" y="3381640"/>
            <a:ext cx="450085" cy="582853"/>
            <a:chOff x="1492" y="1433"/>
            <a:chExt cx="2709" cy="2706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8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9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1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3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72" name="Group 74"/>
          <p:cNvGrpSpPr>
            <a:grpSpLocks/>
          </p:cNvGrpSpPr>
          <p:nvPr/>
        </p:nvGrpSpPr>
        <p:grpSpPr bwMode="auto">
          <a:xfrm rot="5400000">
            <a:off x="1679165" y="1705240"/>
            <a:ext cx="450085" cy="582853"/>
            <a:chOff x="1492" y="1433"/>
            <a:chExt cx="2709" cy="2706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9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0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2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4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73" name="Group 37"/>
          <p:cNvGrpSpPr>
            <a:grpSpLocks/>
          </p:cNvGrpSpPr>
          <p:nvPr/>
        </p:nvGrpSpPr>
        <p:grpSpPr bwMode="auto">
          <a:xfrm rot="5400000">
            <a:off x="1524993" y="2401293"/>
            <a:ext cx="744140" cy="930275"/>
            <a:chOff x="1872" y="1824"/>
            <a:chExt cx="2014" cy="1821"/>
          </a:xfrm>
        </p:grpSpPr>
        <p:sp>
          <p:nvSpPr>
            <p:cNvPr id="8230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0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1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3" name="Oval 4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5" name="Oval 4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74" name="Group 27"/>
          <p:cNvGrpSpPr>
            <a:grpSpLocks/>
          </p:cNvGrpSpPr>
          <p:nvPr/>
        </p:nvGrpSpPr>
        <p:grpSpPr bwMode="auto">
          <a:xfrm rot="5400000">
            <a:off x="1493243" y="3187105"/>
            <a:ext cx="744140" cy="930275"/>
            <a:chOff x="1872" y="1824"/>
            <a:chExt cx="2014" cy="1821"/>
          </a:xfrm>
        </p:grpSpPr>
        <p:sp>
          <p:nvSpPr>
            <p:cNvPr id="2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1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2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3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4" name="Oval 3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3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6" name="Oval 3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75" name="Text Box 105"/>
          <p:cNvSpPr txBox="1">
            <a:spLocks noChangeArrowheads="1"/>
          </p:cNvSpPr>
          <p:nvPr/>
        </p:nvSpPr>
        <p:spPr bwMode="auto">
          <a:xfrm>
            <a:off x="1708150" y="1754981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276" name="Text Box 106"/>
          <p:cNvSpPr txBox="1">
            <a:spLocks noChangeArrowheads="1"/>
          </p:cNvSpPr>
          <p:nvPr/>
        </p:nvSpPr>
        <p:spPr bwMode="auto">
          <a:xfrm>
            <a:off x="1720850" y="2638425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277" name="Text Box 107"/>
          <p:cNvSpPr txBox="1">
            <a:spLocks noChangeArrowheads="1"/>
          </p:cNvSpPr>
          <p:nvPr/>
        </p:nvSpPr>
        <p:spPr bwMode="auto">
          <a:xfrm>
            <a:off x="1676400" y="3429000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0524" name="Rectangle 108"/>
          <p:cNvSpPr>
            <a:spLocks noChangeArrowheads="1"/>
          </p:cNvSpPr>
          <p:nvPr/>
        </p:nvSpPr>
        <p:spPr bwMode="auto">
          <a:xfrm>
            <a:off x="2416972" y="1823954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9" name="Rectangle 113"/>
          <p:cNvSpPr>
            <a:spLocks noChangeArrowheads="1"/>
          </p:cNvSpPr>
          <p:nvPr/>
        </p:nvSpPr>
        <p:spPr bwMode="auto">
          <a:xfrm>
            <a:off x="2362201" y="2686050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0" name="Rectangle 114"/>
          <p:cNvSpPr>
            <a:spLocks noChangeArrowheads="1"/>
          </p:cNvSpPr>
          <p:nvPr/>
        </p:nvSpPr>
        <p:spPr bwMode="auto">
          <a:xfrm>
            <a:off x="2390776" y="3486150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22,5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81" name="Group 27"/>
          <p:cNvGrpSpPr>
            <a:grpSpLocks/>
          </p:cNvGrpSpPr>
          <p:nvPr/>
        </p:nvGrpSpPr>
        <p:grpSpPr bwMode="auto">
          <a:xfrm rot="5400000">
            <a:off x="1469431" y="3943152"/>
            <a:ext cx="744141" cy="930275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2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3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5" name="Oval 3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7" name="Oval 3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82" name="Text Box 125"/>
          <p:cNvSpPr txBox="1">
            <a:spLocks noChangeArrowheads="1"/>
          </p:cNvSpPr>
          <p:nvPr/>
        </p:nvSpPr>
        <p:spPr bwMode="auto">
          <a:xfrm>
            <a:off x="1676400" y="4193381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283" name="Rectangle 126"/>
          <p:cNvSpPr>
            <a:spLocks noChangeArrowheads="1"/>
          </p:cNvSpPr>
          <p:nvPr/>
        </p:nvSpPr>
        <p:spPr bwMode="auto">
          <a:xfrm>
            <a:off x="2362201" y="4229100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84" name="Group 141"/>
          <p:cNvGrpSpPr>
            <a:grpSpLocks/>
          </p:cNvGrpSpPr>
          <p:nvPr/>
        </p:nvGrpSpPr>
        <p:grpSpPr bwMode="auto">
          <a:xfrm>
            <a:off x="1343025" y="310669"/>
            <a:ext cx="7377113" cy="1404937"/>
            <a:chOff x="846" y="295"/>
            <a:chExt cx="4647" cy="1180"/>
          </a:xfrm>
        </p:grpSpPr>
        <p:sp>
          <p:nvSpPr>
            <p:cNvPr id="10298" name="Rectangle 38"/>
            <p:cNvSpPr>
              <a:spLocks noChangeArrowheads="1"/>
            </p:cNvSpPr>
            <p:nvPr/>
          </p:nvSpPr>
          <p:spPr bwMode="auto">
            <a:xfrm>
              <a:off x="846" y="312"/>
              <a:ext cx="4647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3</a:t>
              </a:r>
              <a:r>
                <a:rPr lang="en-US" sz="2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2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l" eaLnBrk="0" hangingPunct="0"/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Om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.</a:t>
              </a:r>
            </a:p>
            <a:p>
              <a:pPr algn="l" eaLnBrk="0" hangingPunct="0"/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graphicFrame>
          <p:nvGraphicFramePr>
            <p:cNvPr id="10242" name="Object 1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5109116"/>
                </p:ext>
              </p:extLst>
            </p:nvPr>
          </p:nvGraphicFramePr>
          <p:xfrm>
            <a:off x="3388" y="295"/>
            <a:ext cx="1099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0" name="Equation" r:id="rId9" imgW="723600" imgH="228600" progId="Equation.DSMT4">
                    <p:embed/>
                  </p:oleObj>
                </mc:Choice>
                <mc:Fallback>
                  <p:oleObj name="Equation" r:id="rId9" imgW="723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8" y="295"/>
                          <a:ext cx="1099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3" name="Object 1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745737"/>
                </p:ext>
              </p:extLst>
            </p:nvPr>
          </p:nvGraphicFramePr>
          <p:xfrm>
            <a:off x="2181" y="997"/>
            <a:ext cx="481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1" name="Equation" r:id="rId11" imgW="317160" imgH="253800" progId="Equation.DSMT4">
                    <p:embed/>
                  </p:oleObj>
                </mc:Choice>
                <mc:Fallback>
                  <p:oleObj name="Equation" r:id="rId11" imgW="3171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1" y="997"/>
                          <a:ext cx="481" cy="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4" name="Object 1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8195499"/>
                </p:ext>
              </p:extLst>
            </p:nvPr>
          </p:nvGraphicFramePr>
          <p:xfrm>
            <a:off x="3882" y="658"/>
            <a:ext cx="482" cy="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2" name="Equation" r:id="rId13" imgW="317160" imgH="253800" progId="Equation.DSMT4">
                    <p:embed/>
                  </p:oleObj>
                </mc:Choice>
                <mc:Fallback>
                  <p:oleObj name="Equation" r:id="rId13" imgW="3171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2" y="658"/>
                          <a:ext cx="482" cy="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85" name="Group 131"/>
          <p:cNvGrpSpPr>
            <a:grpSpLocks noChangeAspect="1"/>
          </p:cNvGrpSpPr>
          <p:nvPr/>
        </p:nvGrpSpPr>
        <p:grpSpPr bwMode="auto">
          <a:xfrm>
            <a:off x="5410200" y="1657350"/>
            <a:ext cx="2508250" cy="1943100"/>
            <a:chOff x="3408" y="1392"/>
            <a:chExt cx="1580" cy="1632"/>
          </a:xfrm>
        </p:grpSpPr>
        <p:sp>
          <p:nvSpPr>
            <p:cNvPr id="10288" name="AutoShape 130"/>
            <p:cNvSpPr>
              <a:spLocks noChangeAspect="1" noChangeArrowheads="1" noTextEdit="1"/>
            </p:cNvSpPr>
            <p:nvPr/>
          </p:nvSpPr>
          <p:spPr bwMode="auto">
            <a:xfrm>
              <a:off x="3408" y="1392"/>
              <a:ext cx="1580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Arc 132"/>
            <p:cNvSpPr>
              <a:spLocks/>
            </p:cNvSpPr>
            <p:nvPr/>
          </p:nvSpPr>
          <p:spPr bwMode="auto">
            <a:xfrm>
              <a:off x="3510" y="2443"/>
              <a:ext cx="235" cy="301"/>
            </a:xfrm>
            <a:custGeom>
              <a:avLst/>
              <a:gdLst>
                <a:gd name="T0" fmla="*/ 0 w 16639"/>
                <a:gd name="T1" fmla="*/ 0 h 21282"/>
                <a:gd name="T2" fmla="*/ 0 w 16639"/>
                <a:gd name="T3" fmla="*/ 0 h 21282"/>
                <a:gd name="T4" fmla="*/ 0 w 16639"/>
                <a:gd name="T5" fmla="*/ 0 h 21282"/>
                <a:gd name="T6" fmla="*/ 0 60000 65536"/>
                <a:gd name="T7" fmla="*/ 0 60000 65536"/>
                <a:gd name="T8" fmla="*/ 0 60000 65536"/>
                <a:gd name="T9" fmla="*/ 0 w 16639"/>
                <a:gd name="T10" fmla="*/ 0 h 21282"/>
                <a:gd name="T11" fmla="*/ 16639 w 16639"/>
                <a:gd name="T12" fmla="*/ 21282 h 212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39" h="21282" fill="none" extrusionOk="0">
                  <a:moveTo>
                    <a:pt x="3692" y="-1"/>
                  </a:moveTo>
                  <a:cubicBezTo>
                    <a:pt x="8764" y="879"/>
                    <a:pt x="13355" y="3542"/>
                    <a:pt x="16638" y="7508"/>
                  </a:cubicBezTo>
                </a:path>
                <a:path w="16639" h="21282" stroke="0" extrusionOk="0">
                  <a:moveTo>
                    <a:pt x="3692" y="-1"/>
                  </a:moveTo>
                  <a:cubicBezTo>
                    <a:pt x="8764" y="879"/>
                    <a:pt x="13355" y="3542"/>
                    <a:pt x="16638" y="7508"/>
                  </a:cubicBezTo>
                  <a:lnTo>
                    <a:pt x="0" y="21282"/>
                  </a:lnTo>
                  <a:close/>
                </a:path>
              </a:pathLst>
            </a:cu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0" name="Arc 133"/>
            <p:cNvSpPr>
              <a:spLocks/>
            </p:cNvSpPr>
            <p:nvPr/>
          </p:nvSpPr>
          <p:spPr bwMode="auto">
            <a:xfrm>
              <a:off x="3496" y="2539"/>
              <a:ext cx="263" cy="169"/>
            </a:xfrm>
            <a:custGeom>
              <a:avLst/>
              <a:gdLst>
                <a:gd name="T0" fmla="*/ 0 w 21600"/>
                <a:gd name="T1" fmla="*/ 0 h 13893"/>
                <a:gd name="T2" fmla="*/ 0 w 21600"/>
                <a:gd name="T3" fmla="*/ 0 h 13893"/>
                <a:gd name="T4" fmla="*/ 0 w 21600"/>
                <a:gd name="T5" fmla="*/ 0 h 138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13893"/>
                <a:gd name="T11" fmla="*/ 21600 w 21600"/>
                <a:gd name="T12" fmla="*/ 13893 h 138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3893" fill="none" extrusionOk="0">
                  <a:moveTo>
                    <a:pt x="16539" y="-1"/>
                  </a:moveTo>
                  <a:cubicBezTo>
                    <a:pt x="19807" y="3891"/>
                    <a:pt x="21600" y="8810"/>
                    <a:pt x="21600" y="13893"/>
                  </a:cubicBezTo>
                </a:path>
                <a:path w="21600" h="13893" stroke="0" extrusionOk="0">
                  <a:moveTo>
                    <a:pt x="16539" y="-1"/>
                  </a:moveTo>
                  <a:cubicBezTo>
                    <a:pt x="19807" y="3891"/>
                    <a:pt x="21600" y="8810"/>
                    <a:pt x="21600" y="13893"/>
                  </a:cubicBezTo>
                  <a:lnTo>
                    <a:pt x="0" y="13893"/>
                  </a:lnTo>
                  <a:close/>
                </a:path>
              </a:pathLst>
            </a:cu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1" name="Line 134"/>
            <p:cNvSpPr>
              <a:spLocks noChangeShapeType="1"/>
            </p:cNvSpPr>
            <p:nvPr/>
          </p:nvSpPr>
          <p:spPr bwMode="auto">
            <a:xfrm>
              <a:off x="3545" y="2708"/>
              <a:ext cx="1317" cy="1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2" name="Line 135"/>
            <p:cNvSpPr>
              <a:spLocks noChangeShapeType="1"/>
            </p:cNvSpPr>
            <p:nvPr/>
          </p:nvSpPr>
          <p:spPr bwMode="auto">
            <a:xfrm flipH="1">
              <a:off x="3545" y="1583"/>
              <a:ext cx="0" cy="1125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3" name="Line 136"/>
            <p:cNvSpPr>
              <a:spLocks noChangeShapeType="1"/>
            </p:cNvSpPr>
            <p:nvPr/>
          </p:nvSpPr>
          <p:spPr bwMode="auto">
            <a:xfrm flipH="1">
              <a:off x="3566" y="1668"/>
              <a:ext cx="853" cy="103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4" name="Rectangle 137"/>
            <p:cNvSpPr>
              <a:spLocks noChangeArrowheads="1"/>
            </p:cNvSpPr>
            <p:nvPr/>
          </p:nvSpPr>
          <p:spPr bwMode="auto">
            <a:xfrm>
              <a:off x="4546" y="185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5" name="Rectangle 138"/>
            <p:cNvSpPr>
              <a:spLocks noChangeArrowheads="1"/>
            </p:cNvSpPr>
            <p:nvPr/>
          </p:nvSpPr>
          <p:spPr bwMode="auto">
            <a:xfrm>
              <a:off x="3598" y="1518"/>
              <a:ext cx="5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6" name="Rectangle 139"/>
            <p:cNvSpPr>
              <a:spLocks noChangeArrowheads="1"/>
            </p:cNvSpPr>
            <p:nvPr/>
          </p:nvSpPr>
          <p:spPr bwMode="auto">
            <a:xfrm>
              <a:off x="4735" y="2687"/>
              <a:ext cx="5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7" name="Oval 140"/>
            <p:cNvSpPr>
              <a:spLocks noChangeArrowheads="1"/>
            </p:cNvSpPr>
            <p:nvPr/>
          </p:nvSpPr>
          <p:spPr bwMode="auto">
            <a:xfrm>
              <a:off x="3524" y="2687"/>
              <a:ext cx="5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86" name="Text Box 143"/>
          <p:cNvSpPr txBox="1">
            <a:spLocks noChangeArrowheads="1"/>
          </p:cNvSpPr>
          <p:nvPr/>
        </p:nvSpPr>
        <p:spPr bwMode="auto">
          <a:xfrm>
            <a:off x="7010400" y="2191941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40C"/>
                </a:solidFill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0287" name="Text Box 144"/>
          <p:cNvSpPr txBox="1">
            <a:spLocks noChangeArrowheads="1"/>
          </p:cNvSpPr>
          <p:nvPr/>
        </p:nvSpPr>
        <p:spPr bwMode="auto">
          <a:xfrm>
            <a:off x="5095875" y="3086100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75490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33" presetClass="emph" presetSubtype="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5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48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60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29714" grpId="0"/>
      <p:bldP spid="29714" grpId="1"/>
      <p:bldP spid="29714" grpId="2"/>
      <p:bldP spid="605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4002088" y="2363788"/>
            <a:ext cx="817563" cy="125413"/>
          </a:xfrm>
          <a:custGeom>
            <a:avLst/>
            <a:gdLst>
              <a:gd name="T0" fmla="*/ 89 w 515"/>
              <a:gd name="T1" fmla="*/ 79 h 79"/>
              <a:gd name="T2" fmla="*/ 412 w 515"/>
              <a:gd name="T3" fmla="*/ 79 h 79"/>
              <a:gd name="T4" fmla="*/ 515 w 515"/>
              <a:gd name="T5" fmla="*/ 0 h 79"/>
              <a:gd name="T6" fmla="*/ 0 w 515"/>
              <a:gd name="T7" fmla="*/ 0 h 79"/>
              <a:gd name="T8" fmla="*/ 89 w 515"/>
              <a:gd name="T9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5" h="79">
                <a:moveTo>
                  <a:pt x="89" y="79"/>
                </a:moveTo>
                <a:lnTo>
                  <a:pt x="412" y="79"/>
                </a:lnTo>
                <a:lnTo>
                  <a:pt x="515" y="0"/>
                </a:lnTo>
                <a:lnTo>
                  <a:pt x="0" y="0"/>
                </a:lnTo>
                <a:lnTo>
                  <a:pt x="89" y="79"/>
                </a:lnTo>
                <a:close/>
              </a:path>
            </a:pathLst>
          </a:custGeom>
          <a:solidFill>
            <a:srgbClr val="000080"/>
          </a:solidFill>
          <a:ln w="285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592263" y="2363788"/>
            <a:ext cx="817563" cy="125413"/>
          </a:xfrm>
          <a:custGeom>
            <a:avLst/>
            <a:gdLst>
              <a:gd name="T0" fmla="*/ 89 w 515"/>
              <a:gd name="T1" fmla="*/ 79 h 79"/>
              <a:gd name="T2" fmla="*/ 412 w 515"/>
              <a:gd name="T3" fmla="*/ 79 h 79"/>
              <a:gd name="T4" fmla="*/ 515 w 515"/>
              <a:gd name="T5" fmla="*/ 0 h 79"/>
              <a:gd name="T6" fmla="*/ 0 w 515"/>
              <a:gd name="T7" fmla="*/ 0 h 79"/>
              <a:gd name="T8" fmla="*/ 89 w 515"/>
              <a:gd name="T9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5" h="79">
                <a:moveTo>
                  <a:pt x="89" y="79"/>
                </a:moveTo>
                <a:lnTo>
                  <a:pt x="412" y="79"/>
                </a:lnTo>
                <a:lnTo>
                  <a:pt x="515" y="0"/>
                </a:lnTo>
                <a:lnTo>
                  <a:pt x="0" y="0"/>
                </a:lnTo>
                <a:lnTo>
                  <a:pt x="89" y="79"/>
                </a:lnTo>
                <a:close/>
              </a:path>
            </a:pathLst>
          </a:custGeom>
          <a:solidFill>
            <a:srgbClr val="000080"/>
          </a:solidFill>
          <a:ln w="285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360863" y="2498725"/>
            <a:ext cx="87313" cy="77788"/>
          </a:xfrm>
          <a:prstGeom prst="rect">
            <a:avLst/>
          </a:prstGeom>
          <a:solidFill>
            <a:srgbClr val="000080"/>
          </a:solidFill>
          <a:ln w="28575">
            <a:solidFill>
              <a:srgbClr val="000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52625" y="2498725"/>
            <a:ext cx="87313" cy="77788"/>
          </a:xfrm>
          <a:prstGeom prst="rect">
            <a:avLst/>
          </a:prstGeom>
          <a:solidFill>
            <a:srgbClr val="000080"/>
          </a:solidFill>
          <a:ln w="28575">
            <a:solidFill>
              <a:srgbClr val="000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450975" y="2576513"/>
            <a:ext cx="3487738" cy="320675"/>
          </a:xfrm>
          <a:prstGeom prst="rect">
            <a:avLst/>
          </a:prstGeom>
          <a:solidFill>
            <a:srgbClr val="000080"/>
          </a:solidFill>
          <a:ln w="0">
            <a:solidFill>
              <a:srgbClr val="000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c 10"/>
          <p:cNvSpPr>
            <a:spLocks/>
          </p:cNvSpPr>
          <p:nvPr/>
        </p:nvSpPr>
        <p:spPr bwMode="auto">
          <a:xfrm>
            <a:off x="2185988" y="1508125"/>
            <a:ext cx="2011363" cy="1063625"/>
          </a:xfrm>
          <a:custGeom>
            <a:avLst/>
            <a:gdLst>
              <a:gd name="G0" fmla="+- 18165 0 0"/>
              <a:gd name="G1" fmla="+- 21600 0 0"/>
              <a:gd name="G2" fmla="+- 21600 0 0"/>
              <a:gd name="T0" fmla="*/ 0 w 36388"/>
              <a:gd name="T1" fmla="*/ 9913 h 21600"/>
              <a:gd name="T2" fmla="*/ 36388 w 36388"/>
              <a:gd name="T3" fmla="*/ 10003 h 21600"/>
              <a:gd name="T4" fmla="*/ 18165 w 363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88" h="21600" fill="none" extrusionOk="0">
                <a:moveTo>
                  <a:pt x="-1" y="9912"/>
                </a:moveTo>
                <a:cubicBezTo>
                  <a:pt x="3975" y="3734"/>
                  <a:pt x="10818" y="-1"/>
                  <a:pt x="18165" y="0"/>
                </a:cubicBezTo>
                <a:cubicBezTo>
                  <a:pt x="25549" y="0"/>
                  <a:pt x="32422" y="3772"/>
                  <a:pt x="36387" y="10003"/>
                </a:cubicBezTo>
              </a:path>
              <a:path w="36388" h="21600" stroke="0" extrusionOk="0">
                <a:moveTo>
                  <a:pt x="-1" y="9912"/>
                </a:moveTo>
                <a:cubicBezTo>
                  <a:pt x="3975" y="3734"/>
                  <a:pt x="10818" y="-1"/>
                  <a:pt x="18165" y="0"/>
                </a:cubicBezTo>
                <a:cubicBezTo>
                  <a:pt x="25549" y="0"/>
                  <a:pt x="32422" y="3772"/>
                  <a:pt x="36387" y="10003"/>
                </a:cubicBezTo>
                <a:lnTo>
                  <a:pt x="18165" y="2160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450975" y="2576513"/>
            <a:ext cx="0" cy="320675"/>
          </a:xfrm>
          <a:prstGeom prst="line">
            <a:avLst/>
          </a:prstGeom>
          <a:noFill/>
          <a:ln w="7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450975" y="2897188"/>
            <a:ext cx="3487738" cy="0"/>
          </a:xfrm>
          <a:prstGeom prst="line">
            <a:avLst/>
          </a:prstGeom>
          <a:noFill/>
          <a:ln w="7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938713" y="2576513"/>
            <a:ext cx="0" cy="320675"/>
          </a:xfrm>
          <a:prstGeom prst="line">
            <a:avLst/>
          </a:prstGeom>
          <a:noFill/>
          <a:ln w="7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450975" y="2576513"/>
            <a:ext cx="3487738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952625" y="2498725"/>
            <a:ext cx="0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952625" y="2498725"/>
            <a:ext cx="8731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2039938" y="2498725"/>
            <a:ext cx="0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360863" y="2498725"/>
            <a:ext cx="0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360863" y="2498725"/>
            <a:ext cx="8731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4448175" y="2498725"/>
            <a:ext cx="0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963738" y="2479675"/>
            <a:ext cx="85725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1592263" y="2363788"/>
            <a:ext cx="81756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1733550" y="2489200"/>
            <a:ext cx="51276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>
            <a:off x="2246313" y="2363788"/>
            <a:ext cx="163513" cy="1254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1592263" y="2363788"/>
            <a:ext cx="141288" cy="1254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2181225" y="1993900"/>
            <a:ext cx="1014413" cy="5826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3195638" y="1993900"/>
            <a:ext cx="1012825" cy="5826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2268538" y="1897063"/>
            <a:ext cx="53975" cy="587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0" name="Line 29"/>
          <p:cNvSpPr>
            <a:spLocks noChangeShapeType="1"/>
          </p:cNvSpPr>
          <p:nvPr/>
        </p:nvSpPr>
        <p:spPr bwMode="auto">
          <a:xfrm>
            <a:off x="2889250" y="1536700"/>
            <a:ext cx="22225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1" name="Line 30"/>
          <p:cNvSpPr>
            <a:spLocks noChangeShapeType="1"/>
          </p:cNvSpPr>
          <p:nvPr/>
        </p:nvSpPr>
        <p:spPr bwMode="auto">
          <a:xfrm>
            <a:off x="2595563" y="1644650"/>
            <a:ext cx="42863" cy="6826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2" name="Line 31"/>
          <p:cNvSpPr>
            <a:spLocks noChangeShapeType="1"/>
          </p:cNvSpPr>
          <p:nvPr/>
        </p:nvSpPr>
        <p:spPr bwMode="auto">
          <a:xfrm>
            <a:off x="2474913" y="1722438"/>
            <a:ext cx="44450" cy="6826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3" name="Line 32"/>
          <p:cNvSpPr>
            <a:spLocks noChangeShapeType="1"/>
          </p:cNvSpPr>
          <p:nvPr/>
        </p:nvSpPr>
        <p:spPr bwMode="auto">
          <a:xfrm>
            <a:off x="2355850" y="1809750"/>
            <a:ext cx="53975" cy="587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4" name="Line 33"/>
          <p:cNvSpPr>
            <a:spLocks noChangeShapeType="1"/>
          </p:cNvSpPr>
          <p:nvPr/>
        </p:nvSpPr>
        <p:spPr bwMode="auto">
          <a:xfrm>
            <a:off x="3336925" y="1508125"/>
            <a:ext cx="0" cy="873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5" name="Line 34"/>
          <p:cNvSpPr>
            <a:spLocks noChangeShapeType="1"/>
          </p:cNvSpPr>
          <p:nvPr/>
        </p:nvSpPr>
        <p:spPr bwMode="auto">
          <a:xfrm flipH="1">
            <a:off x="3478213" y="1536700"/>
            <a:ext cx="22225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6" name="Line 35"/>
          <p:cNvSpPr>
            <a:spLocks noChangeShapeType="1"/>
          </p:cNvSpPr>
          <p:nvPr/>
        </p:nvSpPr>
        <p:spPr bwMode="auto">
          <a:xfrm flipH="1">
            <a:off x="3608388" y="1585913"/>
            <a:ext cx="33338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7" name="Line 36"/>
          <p:cNvSpPr>
            <a:spLocks noChangeShapeType="1"/>
          </p:cNvSpPr>
          <p:nvPr/>
        </p:nvSpPr>
        <p:spPr bwMode="auto">
          <a:xfrm flipH="1">
            <a:off x="3751263" y="1644650"/>
            <a:ext cx="42863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8" name="Line 37"/>
          <p:cNvSpPr>
            <a:spLocks noChangeShapeType="1"/>
          </p:cNvSpPr>
          <p:nvPr/>
        </p:nvSpPr>
        <p:spPr bwMode="auto">
          <a:xfrm flipH="1">
            <a:off x="3870325" y="1731963"/>
            <a:ext cx="65088" cy="587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9" name="Line 38"/>
          <p:cNvSpPr>
            <a:spLocks noChangeShapeType="1"/>
          </p:cNvSpPr>
          <p:nvPr/>
        </p:nvSpPr>
        <p:spPr bwMode="auto">
          <a:xfrm flipH="1">
            <a:off x="3979863" y="1809750"/>
            <a:ext cx="65088" cy="587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0" name="Line 39"/>
          <p:cNvSpPr>
            <a:spLocks noChangeShapeType="1"/>
          </p:cNvSpPr>
          <p:nvPr/>
        </p:nvSpPr>
        <p:spPr bwMode="auto">
          <a:xfrm flipH="1">
            <a:off x="4067175" y="1906588"/>
            <a:ext cx="65088" cy="492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1" name="Line 40"/>
          <p:cNvSpPr>
            <a:spLocks noChangeShapeType="1"/>
          </p:cNvSpPr>
          <p:nvPr/>
        </p:nvSpPr>
        <p:spPr bwMode="auto">
          <a:xfrm>
            <a:off x="3052763" y="1508125"/>
            <a:ext cx="0" cy="968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0" name="Group 1029"/>
          <p:cNvGrpSpPr/>
          <p:nvPr/>
        </p:nvGrpSpPr>
        <p:grpSpPr>
          <a:xfrm>
            <a:off x="3108325" y="1654175"/>
            <a:ext cx="173038" cy="922338"/>
            <a:chOff x="3108325" y="1654175"/>
            <a:chExt cx="173038" cy="922338"/>
          </a:xfrm>
        </p:grpSpPr>
        <p:sp>
          <p:nvSpPr>
            <p:cNvPr id="1452" name="Line 41"/>
            <p:cNvSpPr>
              <a:spLocks noChangeShapeType="1"/>
            </p:cNvSpPr>
            <p:nvPr/>
          </p:nvSpPr>
          <p:spPr bwMode="auto">
            <a:xfrm flipH="1">
              <a:off x="3108325" y="1654175"/>
              <a:ext cx="87313" cy="87313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3" name="Line 42"/>
            <p:cNvSpPr>
              <a:spLocks noChangeShapeType="1"/>
            </p:cNvSpPr>
            <p:nvPr/>
          </p:nvSpPr>
          <p:spPr bwMode="auto">
            <a:xfrm>
              <a:off x="3195638" y="1654175"/>
              <a:ext cx="85725" cy="87313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4" name="Line 43"/>
            <p:cNvSpPr>
              <a:spLocks noChangeShapeType="1"/>
            </p:cNvSpPr>
            <p:nvPr/>
          </p:nvSpPr>
          <p:spPr bwMode="auto">
            <a:xfrm>
              <a:off x="3195638" y="1654175"/>
              <a:ext cx="0" cy="92233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55" name="Line 44"/>
          <p:cNvSpPr>
            <a:spLocks noChangeShapeType="1"/>
          </p:cNvSpPr>
          <p:nvPr/>
        </p:nvSpPr>
        <p:spPr bwMode="auto">
          <a:xfrm>
            <a:off x="3195638" y="1508125"/>
            <a:ext cx="0" cy="873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6" name="Line 45"/>
          <p:cNvSpPr>
            <a:spLocks noChangeShapeType="1"/>
          </p:cNvSpPr>
          <p:nvPr/>
        </p:nvSpPr>
        <p:spPr bwMode="auto">
          <a:xfrm>
            <a:off x="2747963" y="1585913"/>
            <a:ext cx="33338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7" name="Line 46"/>
          <p:cNvSpPr>
            <a:spLocks noChangeShapeType="1"/>
          </p:cNvSpPr>
          <p:nvPr/>
        </p:nvSpPr>
        <p:spPr bwMode="auto">
          <a:xfrm>
            <a:off x="4002088" y="2363788"/>
            <a:ext cx="81756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8" name="Line 47"/>
          <p:cNvSpPr>
            <a:spLocks noChangeShapeType="1"/>
          </p:cNvSpPr>
          <p:nvPr/>
        </p:nvSpPr>
        <p:spPr bwMode="auto">
          <a:xfrm>
            <a:off x="4143375" y="2489200"/>
            <a:ext cx="51276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9" name="Line 48"/>
          <p:cNvSpPr>
            <a:spLocks noChangeShapeType="1"/>
          </p:cNvSpPr>
          <p:nvPr/>
        </p:nvSpPr>
        <p:spPr bwMode="auto">
          <a:xfrm flipH="1">
            <a:off x="4656138" y="2363788"/>
            <a:ext cx="163513" cy="1254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1" name="Line 49"/>
          <p:cNvSpPr>
            <a:spLocks noChangeShapeType="1"/>
          </p:cNvSpPr>
          <p:nvPr/>
        </p:nvSpPr>
        <p:spPr bwMode="auto">
          <a:xfrm>
            <a:off x="4002088" y="2363788"/>
            <a:ext cx="141288" cy="1254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2" name="Rectangle 50"/>
          <p:cNvSpPr>
            <a:spLocks noChangeArrowheads="1"/>
          </p:cNvSpPr>
          <p:nvPr/>
        </p:nvSpPr>
        <p:spPr bwMode="auto">
          <a:xfrm>
            <a:off x="3097213" y="2606675"/>
            <a:ext cx="179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3" name="Rectangle 51"/>
          <p:cNvSpPr>
            <a:spLocks noChangeArrowheads="1"/>
          </p:cNvSpPr>
          <p:nvPr/>
        </p:nvSpPr>
        <p:spPr bwMode="auto">
          <a:xfrm>
            <a:off x="3097213" y="1246188"/>
            <a:ext cx="166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4" name="Rectangle 52"/>
          <p:cNvSpPr>
            <a:spLocks noChangeArrowheads="1"/>
          </p:cNvSpPr>
          <p:nvPr/>
        </p:nvSpPr>
        <p:spPr bwMode="auto">
          <a:xfrm>
            <a:off x="4284663" y="1878013"/>
            <a:ext cx="153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" name="Rectangle 53"/>
          <p:cNvSpPr>
            <a:spLocks noChangeArrowheads="1"/>
          </p:cNvSpPr>
          <p:nvPr/>
        </p:nvSpPr>
        <p:spPr bwMode="auto">
          <a:xfrm>
            <a:off x="1952625" y="1878013"/>
            <a:ext cx="166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Oval 54"/>
          <p:cNvSpPr>
            <a:spLocks noChangeArrowheads="1"/>
          </p:cNvSpPr>
          <p:nvPr/>
        </p:nvSpPr>
        <p:spPr bwMode="auto">
          <a:xfrm>
            <a:off x="3173413" y="1489075"/>
            <a:ext cx="42863" cy="381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" name="Oval 55"/>
          <p:cNvSpPr>
            <a:spLocks noChangeArrowheads="1"/>
          </p:cNvSpPr>
          <p:nvPr/>
        </p:nvSpPr>
        <p:spPr bwMode="auto">
          <a:xfrm>
            <a:off x="3173413" y="2557463"/>
            <a:ext cx="42863" cy="381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Oval 56"/>
          <p:cNvSpPr>
            <a:spLocks noChangeArrowheads="1"/>
          </p:cNvSpPr>
          <p:nvPr/>
        </p:nvSpPr>
        <p:spPr bwMode="auto">
          <a:xfrm>
            <a:off x="2159000" y="1974850"/>
            <a:ext cx="44450" cy="381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Oval 57"/>
          <p:cNvSpPr>
            <a:spLocks noChangeArrowheads="1"/>
          </p:cNvSpPr>
          <p:nvPr/>
        </p:nvSpPr>
        <p:spPr bwMode="auto">
          <a:xfrm>
            <a:off x="4164722" y="1974850"/>
            <a:ext cx="44450" cy="381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1" name="TextBox 1030"/>
          <p:cNvSpPr txBox="1"/>
          <p:nvPr/>
        </p:nvSpPr>
        <p:spPr>
          <a:xfrm>
            <a:off x="1507153" y="2903368"/>
            <a:ext cx="3794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Robecvan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109119" y="1655408"/>
            <a:ext cx="173038" cy="922338"/>
            <a:chOff x="3108325" y="1654175"/>
            <a:chExt cx="173038" cy="922338"/>
          </a:xfrm>
        </p:grpSpPr>
        <p:sp>
          <p:nvSpPr>
            <p:cNvPr id="75" name="Line 41"/>
            <p:cNvSpPr>
              <a:spLocks noChangeShapeType="1"/>
            </p:cNvSpPr>
            <p:nvPr/>
          </p:nvSpPr>
          <p:spPr bwMode="auto">
            <a:xfrm flipH="1">
              <a:off x="3108325" y="1654175"/>
              <a:ext cx="87313" cy="87313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Line 42"/>
            <p:cNvSpPr>
              <a:spLocks noChangeShapeType="1"/>
            </p:cNvSpPr>
            <p:nvPr/>
          </p:nvSpPr>
          <p:spPr bwMode="auto">
            <a:xfrm>
              <a:off x="3195638" y="1654175"/>
              <a:ext cx="85725" cy="87313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Line 43"/>
            <p:cNvSpPr>
              <a:spLocks noChangeShapeType="1"/>
            </p:cNvSpPr>
            <p:nvPr/>
          </p:nvSpPr>
          <p:spPr bwMode="auto">
            <a:xfrm>
              <a:off x="3195638" y="1654175"/>
              <a:ext cx="0" cy="92233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4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882" name="Group 2"/>
          <p:cNvGrpSpPr>
            <a:grpSpLocks/>
          </p:cNvGrpSpPr>
          <p:nvPr/>
        </p:nvGrpSpPr>
        <p:grpSpPr bwMode="auto">
          <a:xfrm>
            <a:off x="4827985" y="1676400"/>
            <a:ext cx="1263253" cy="800100"/>
            <a:chOff x="4896" y="1248"/>
            <a:chExt cx="1061" cy="672"/>
          </a:xfrm>
        </p:grpSpPr>
        <p:sp>
          <p:nvSpPr>
            <p:cNvPr id="250883" name="Line 3"/>
            <p:cNvSpPr>
              <a:spLocks noChangeShapeType="1"/>
            </p:cNvSpPr>
            <p:nvPr/>
          </p:nvSpPr>
          <p:spPr bwMode="auto">
            <a:xfrm>
              <a:off x="5472" y="1440"/>
              <a:ext cx="0" cy="48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0884" name="AutoShape 4"/>
            <p:cNvSpPr>
              <a:spLocks noChangeArrowheads="1"/>
            </p:cNvSpPr>
            <p:nvPr/>
          </p:nvSpPr>
          <p:spPr bwMode="auto">
            <a:xfrm>
              <a:off x="4896" y="1248"/>
              <a:ext cx="1061" cy="184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</p:grpSp>
      <p:grpSp>
        <p:nvGrpSpPr>
          <p:cNvPr id="250885" name="Group 5"/>
          <p:cNvGrpSpPr>
            <a:grpSpLocks/>
          </p:cNvGrpSpPr>
          <p:nvPr/>
        </p:nvGrpSpPr>
        <p:grpSpPr bwMode="auto">
          <a:xfrm>
            <a:off x="2439591" y="1684735"/>
            <a:ext cx="1263253" cy="742950"/>
            <a:chOff x="3264" y="1104"/>
            <a:chExt cx="1061" cy="624"/>
          </a:xfrm>
        </p:grpSpPr>
        <p:sp>
          <p:nvSpPr>
            <p:cNvPr id="250886" name="Line 6"/>
            <p:cNvSpPr>
              <a:spLocks noChangeShapeType="1"/>
            </p:cNvSpPr>
            <p:nvPr/>
          </p:nvSpPr>
          <p:spPr bwMode="auto">
            <a:xfrm>
              <a:off x="3792" y="1296"/>
              <a:ext cx="0" cy="4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0887" name="AutoShape 7"/>
            <p:cNvSpPr>
              <a:spLocks noChangeArrowheads="1"/>
            </p:cNvSpPr>
            <p:nvPr/>
          </p:nvSpPr>
          <p:spPr bwMode="auto">
            <a:xfrm>
              <a:off x="3264" y="1104"/>
              <a:ext cx="1061" cy="184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</p:grpSp>
      <p:sp>
        <p:nvSpPr>
          <p:cNvPr id="250888" name="Freeform 8"/>
          <p:cNvSpPr>
            <a:spLocks/>
          </p:cNvSpPr>
          <p:nvPr/>
        </p:nvSpPr>
        <p:spPr bwMode="auto">
          <a:xfrm>
            <a:off x="2538412" y="2259806"/>
            <a:ext cx="3509963" cy="481013"/>
          </a:xfrm>
          <a:custGeom>
            <a:avLst/>
            <a:gdLst>
              <a:gd name="T0" fmla="*/ 0 w 2767"/>
              <a:gd name="T1" fmla="*/ 499 h 499"/>
              <a:gd name="T2" fmla="*/ 2767 w 2767"/>
              <a:gd name="T3" fmla="*/ 499 h 499"/>
              <a:gd name="T4" fmla="*/ 2495 w 2767"/>
              <a:gd name="T5" fmla="*/ 0 h 499"/>
              <a:gd name="T6" fmla="*/ 272 w 2767"/>
              <a:gd name="T7" fmla="*/ 0 h 499"/>
              <a:gd name="T8" fmla="*/ 0 w 2767"/>
              <a:gd name="T9" fmla="*/ 499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67" h="499">
                <a:moveTo>
                  <a:pt x="0" y="499"/>
                </a:moveTo>
                <a:lnTo>
                  <a:pt x="2767" y="499"/>
                </a:lnTo>
                <a:lnTo>
                  <a:pt x="2495" y="0"/>
                </a:lnTo>
                <a:lnTo>
                  <a:pt x="272" y="0"/>
                </a:lnTo>
                <a:lnTo>
                  <a:pt x="0" y="499"/>
                </a:lnTo>
                <a:close/>
              </a:path>
            </a:pathLst>
          </a:custGeom>
          <a:solidFill>
            <a:schemeClr val="folHlink"/>
          </a:solidFill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grpSp>
        <p:nvGrpSpPr>
          <p:cNvPr id="250889" name="Group 9"/>
          <p:cNvGrpSpPr>
            <a:grpSpLocks/>
          </p:cNvGrpSpPr>
          <p:nvPr/>
        </p:nvGrpSpPr>
        <p:grpSpPr bwMode="auto">
          <a:xfrm>
            <a:off x="3914775" y="1553767"/>
            <a:ext cx="748904" cy="697706"/>
            <a:chOff x="3470" y="1480"/>
            <a:chExt cx="725" cy="544"/>
          </a:xfrm>
        </p:grpSpPr>
        <p:sp>
          <p:nvSpPr>
            <p:cNvPr id="250890" name="Oval 10"/>
            <p:cNvSpPr>
              <a:spLocks noChangeArrowheads="1"/>
            </p:cNvSpPr>
            <p:nvPr/>
          </p:nvSpPr>
          <p:spPr bwMode="auto">
            <a:xfrm>
              <a:off x="3470" y="1480"/>
              <a:ext cx="725" cy="2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250891" name="AutoShape 11"/>
            <p:cNvSpPr>
              <a:spLocks noChangeArrowheads="1"/>
            </p:cNvSpPr>
            <p:nvPr/>
          </p:nvSpPr>
          <p:spPr bwMode="auto">
            <a:xfrm rot="10800000">
              <a:off x="3470" y="1616"/>
              <a:ext cx="725" cy="40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</p:grpSp>
      <p:sp>
        <p:nvSpPr>
          <p:cNvPr id="250892" name="Text Box 12"/>
          <p:cNvSpPr txBox="1">
            <a:spLocks noChangeArrowheads="1"/>
          </p:cNvSpPr>
          <p:nvPr/>
        </p:nvSpPr>
        <p:spPr bwMode="auto">
          <a:xfrm>
            <a:off x="4127897" y="2219325"/>
            <a:ext cx="3238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>
                <a:latin typeface="Arial Narrow" panose="020B0606020202030204" pitchFamily="34" charset="0"/>
              </a:rPr>
              <a:t>O</a:t>
            </a:r>
          </a:p>
        </p:txBody>
      </p:sp>
      <p:sp>
        <p:nvSpPr>
          <p:cNvPr id="250893" name="Text Box 13"/>
          <p:cNvSpPr txBox="1">
            <a:spLocks noChangeArrowheads="1"/>
          </p:cNvSpPr>
          <p:nvPr/>
        </p:nvSpPr>
        <p:spPr bwMode="auto">
          <a:xfrm>
            <a:off x="3692129" y="1647825"/>
            <a:ext cx="3238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500" b="1">
                <a:latin typeface="Arial Narrow" panose="020B0606020202030204" pitchFamily="34" charset="0"/>
              </a:rPr>
              <a:t>A</a:t>
            </a:r>
          </a:p>
        </p:txBody>
      </p:sp>
      <p:sp>
        <p:nvSpPr>
          <p:cNvPr id="250894" name="Text Box 14"/>
          <p:cNvSpPr txBox="1">
            <a:spLocks noChangeArrowheads="1"/>
          </p:cNvSpPr>
          <p:nvPr/>
        </p:nvSpPr>
        <p:spPr bwMode="auto">
          <a:xfrm>
            <a:off x="4629150" y="1657350"/>
            <a:ext cx="32385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500" b="1">
                <a:latin typeface="Arial Narrow" panose="020B0606020202030204" pitchFamily="34" charset="0"/>
              </a:rPr>
              <a:t>B</a:t>
            </a:r>
          </a:p>
        </p:txBody>
      </p:sp>
      <p:grpSp>
        <p:nvGrpSpPr>
          <p:cNvPr id="250895" name="Group 15"/>
          <p:cNvGrpSpPr>
            <a:grpSpLocks/>
          </p:cNvGrpSpPr>
          <p:nvPr/>
        </p:nvGrpSpPr>
        <p:grpSpPr bwMode="auto">
          <a:xfrm>
            <a:off x="3829051" y="1600200"/>
            <a:ext cx="935831" cy="656035"/>
            <a:chOff x="3379" y="2931"/>
            <a:chExt cx="907" cy="681"/>
          </a:xfrm>
        </p:grpSpPr>
        <p:sp>
          <p:nvSpPr>
            <p:cNvPr id="250896" name="Line 16"/>
            <p:cNvSpPr>
              <a:spLocks noChangeShapeType="1"/>
            </p:cNvSpPr>
            <p:nvPr/>
          </p:nvSpPr>
          <p:spPr bwMode="auto">
            <a:xfrm flipV="1">
              <a:off x="3833" y="2931"/>
              <a:ext cx="453" cy="6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0897" name="Line 17"/>
            <p:cNvSpPr>
              <a:spLocks noChangeShapeType="1"/>
            </p:cNvSpPr>
            <p:nvPr/>
          </p:nvSpPr>
          <p:spPr bwMode="auto">
            <a:xfrm flipH="1" flipV="1">
              <a:off x="3379" y="2931"/>
              <a:ext cx="454" cy="6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pic>
        <p:nvPicPr>
          <p:cNvPr id="250898" name="Picture 18" descr="DuDu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35" y="876300"/>
            <a:ext cx="16002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0899" name="Group 19"/>
          <p:cNvGrpSpPr>
            <a:grpSpLocks/>
          </p:cNvGrpSpPr>
          <p:nvPr/>
        </p:nvGrpSpPr>
        <p:grpSpPr bwMode="auto">
          <a:xfrm>
            <a:off x="2384823" y="532210"/>
            <a:ext cx="1312069" cy="1257300"/>
            <a:chOff x="152" y="1065"/>
            <a:chExt cx="1102" cy="1056"/>
          </a:xfrm>
        </p:grpSpPr>
        <p:pic>
          <p:nvPicPr>
            <p:cNvPr id="250900" name="Picture 20" descr="APP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" y="1700"/>
              <a:ext cx="415" cy="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0901" name="Picture 21" descr="APP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706"/>
              <a:ext cx="415" cy="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0902" name="Picture 22" descr="APP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706"/>
              <a:ext cx="415" cy="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0903" name="Picture 23" descr="APP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382"/>
              <a:ext cx="415" cy="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0904" name="Picture 24" descr="APP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382"/>
              <a:ext cx="415" cy="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0905" name="Picture 25" descr="APP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065"/>
              <a:ext cx="415" cy="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0906" name="Group 26"/>
          <p:cNvGrpSpPr>
            <a:grpSpLocks/>
          </p:cNvGrpSpPr>
          <p:nvPr/>
        </p:nvGrpSpPr>
        <p:grpSpPr bwMode="auto">
          <a:xfrm>
            <a:off x="3681413" y="1619250"/>
            <a:ext cx="1200150" cy="1200150"/>
            <a:chOff x="4112" y="2248"/>
            <a:chExt cx="1008" cy="1008"/>
          </a:xfrm>
        </p:grpSpPr>
        <p:sp>
          <p:nvSpPr>
            <p:cNvPr id="250907" name="Line 27"/>
            <p:cNvSpPr>
              <a:spLocks noChangeShapeType="1"/>
            </p:cNvSpPr>
            <p:nvPr/>
          </p:nvSpPr>
          <p:spPr bwMode="auto">
            <a:xfrm flipV="1">
              <a:off x="4624" y="2280"/>
              <a:ext cx="1" cy="477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50908" name="Oval 28"/>
            <p:cNvSpPr>
              <a:spLocks noChangeArrowheads="1"/>
            </p:cNvSpPr>
            <p:nvPr/>
          </p:nvSpPr>
          <p:spPr bwMode="auto">
            <a:xfrm>
              <a:off x="4112" y="2248"/>
              <a:ext cx="1008" cy="1008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</p:grpSp>
      <p:sp>
        <p:nvSpPr>
          <p:cNvPr id="250909" name="Line 29"/>
          <p:cNvSpPr>
            <a:spLocks noChangeShapeType="1"/>
          </p:cNvSpPr>
          <p:nvPr/>
        </p:nvSpPr>
        <p:spPr bwMode="auto">
          <a:xfrm flipV="1">
            <a:off x="4286250" y="914401"/>
            <a:ext cx="1191" cy="1354931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50911" name="Text Box 31"/>
          <p:cNvSpPr txBox="1">
            <a:spLocks noChangeArrowheads="1"/>
          </p:cNvSpPr>
          <p:nvPr/>
        </p:nvSpPr>
        <p:spPr bwMode="auto">
          <a:xfrm>
            <a:off x="5734050" y="914400"/>
            <a:ext cx="8001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</a:rPr>
              <a:t>3.5 Kg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28/10/2022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Giáo án thao giảng- Gv dạy: Bùi Thị Hợp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A174A-57AF-40B7-B257-E7D406DD71E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7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8" grpId="0" animBg="1"/>
      <p:bldP spid="250892" grpId="0"/>
      <p:bldP spid="250893" grpId="0"/>
      <p:bldP spid="250894" grpId="0"/>
      <p:bldP spid="2509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TuanKhuyen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92" y="787700"/>
            <a:ext cx="5302221" cy="39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7" name="Picture 5" descr="3520c839f87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3" y="29420"/>
            <a:ext cx="4820663" cy="341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6266986" y="3579548"/>
            <a:ext cx="1193180" cy="1349298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322741" y="3546088"/>
            <a:ext cx="11152" cy="66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82469" y="3601849"/>
            <a:ext cx="1059366" cy="1405053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60166" y="3624152"/>
            <a:ext cx="0" cy="14496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088888" y="267637"/>
            <a:ext cx="1034682" cy="535259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23570" y="256486"/>
            <a:ext cx="1072898" cy="657922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23570" y="267637"/>
            <a:ext cx="0" cy="121548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18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189" y="0"/>
            <a:ext cx="90078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600" i="1" dirty="0"/>
              <a:t>Ngày soạn: 25/10/2022</a:t>
            </a:r>
            <a:endParaRPr lang="en-US" sz="1600" dirty="0"/>
          </a:p>
          <a:p>
            <a:pPr algn="r"/>
            <a:r>
              <a:rPr lang="nl-NL" sz="1600" i="1" dirty="0"/>
              <a:t>Ngày dạy: 28/10/2022</a:t>
            </a:r>
            <a:endParaRPr lang="en-US" sz="1600" dirty="0"/>
          </a:p>
          <a:p>
            <a:r>
              <a:rPr lang="nl-NL" sz="1600" b="1" dirty="0" smtClean="0"/>
              <a:t>                                            Tiêt </a:t>
            </a:r>
            <a:r>
              <a:rPr lang="nl-NL" sz="1600" b="1" dirty="0"/>
              <a:t>10. TIA</a:t>
            </a:r>
            <a:r>
              <a:rPr lang="vi-VN" sz="1600" b="1" dirty="0"/>
              <a:t> PHÂN GIÁC CỦA MỘT GÓC </a:t>
            </a:r>
            <a:endParaRPr lang="en-US" sz="1600" dirty="0"/>
          </a:p>
          <a:p>
            <a:r>
              <a:rPr lang="nl-NL" sz="1600" b="1" dirty="0"/>
              <a:t>I.</a:t>
            </a:r>
            <a:r>
              <a:rPr lang="nl-NL" sz="1600" dirty="0"/>
              <a:t> </a:t>
            </a:r>
            <a:r>
              <a:rPr lang="nl-NL" sz="1600" b="1" dirty="0"/>
              <a:t>MỤC TIÊU</a:t>
            </a:r>
            <a:r>
              <a:rPr lang="nl-NL" sz="1600" dirty="0"/>
              <a:t>:</a:t>
            </a:r>
            <a:endParaRPr lang="en-US" sz="1600" dirty="0"/>
          </a:p>
          <a:p>
            <a:pPr lvl="2"/>
            <a:r>
              <a:rPr lang="nl-NL" sz="1600" b="1" dirty="0"/>
              <a:t>1. Kiến thức:</a:t>
            </a:r>
            <a:r>
              <a:rPr lang="nl-NL" sz="1600" b="1" i="1" dirty="0"/>
              <a:t>  </a:t>
            </a:r>
            <a:r>
              <a:rPr lang="nl-NL" sz="1600" dirty="0"/>
              <a:t>Học xong bài này, HS đạt yêu cầu</a:t>
            </a:r>
            <a:endParaRPr lang="en-US" sz="1600" dirty="0"/>
          </a:p>
          <a:p>
            <a:pPr lvl="2"/>
            <a:r>
              <a:rPr lang="en-US" sz="1600" dirty="0"/>
              <a:t>- </a:t>
            </a:r>
            <a:r>
              <a:rPr lang="en-US" sz="1600" dirty="0" err="1"/>
              <a:t>Nhận</a:t>
            </a:r>
            <a:r>
              <a:rPr lang="vi-VN" sz="1600" dirty="0"/>
              <a:t> biết được tia phân giác của một góc (không phải là góc bẹt)</a:t>
            </a:r>
            <a:endParaRPr lang="en-US" sz="1600" dirty="0"/>
          </a:p>
          <a:p>
            <a:pPr lvl="2"/>
            <a:r>
              <a:rPr lang="nl-NL" sz="1600" b="1" dirty="0"/>
              <a:t>2. Năng lực </a:t>
            </a:r>
            <a:endParaRPr lang="en-US" sz="1600" dirty="0"/>
          </a:p>
          <a:p>
            <a:pPr lvl="2"/>
            <a:r>
              <a:rPr lang="nl-NL" sz="1600" b="1" dirty="0"/>
              <a:t>Năng lực chung: </a:t>
            </a:r>
            <a:r>
              <a:rPr lang="nl-NL" sz="1600" dirty="0"/>
              <a:t>- Năng lực tự chủ và tự học trong tìm tòi khám phá</a:t>
            </a:r>
            <a:endParaRPr lang="en-US" sz="1600" dirty="0"/>
          </a:p>
          <a:p>
            <a:pPr lvl="2"/>
            <a:r>
              <a:rPr lang="nl-NL" sz="1600" dirty="0"/>
              <a:t>- Năng lực giao tiếp và hợp tác trong trình bày, thảo luận và làm việc nhóm</a:t>
            </a:r>
            <a:endParaRPr lang="en-US" sz="1600" dirty="0"/>
          </a:p>
          <a:p>
            <a:pPr lvl="2"/>
            <a:r>
              <a:rPr lang="nl-NL" sz="1600" dirty="0"/>
              <a:t>- Năng lực giải quyết vấn đề và sáng tạo trong thực hành, vận dụng.</a:t>
            </a:r>
            <a:endParaRPr lang="en-US" sz="1600" dirty="0"/>
          </a:p>
          <a:p>
            <a:pPr lvl="2"/>
            <a:r>
              <a:rPr lang="nl-NL" sz="1600" b="1" dirty="0"/>
              <a:t>Năng lực riêng: </a:t>
            </a:r>
            <a:r>
              <a:rPr lang="en-US" sz="1600" dirty="0"/>
              <a:t>NL </a:t>
            </a:r>
            <a:r>
              <a:rPr lang="en-US" sz="1600" dirty="0" err="1"/>
              <a:t>tư</a:t>
            </a:r>
            <a:r>
              <a:rPr lang="en-US" sz="1600" dirty="0"/>
              <a:t> </a:t>
            </a:r>
            <a:r>
              <a:rPr lang="en-US" sz="1600" dirty="0" err="1"/>
              <a:t>duy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lập</a:t>
            </a:r>
            <a:r>
              <a:rPr lang="en-US" sz="1600" dirty="0"/>
              <a:t> </a:t>
            </a:r>
            <a:r>
              <a:rPr lang="en-US" sz="1600" dirty="0" err="1"/>
              <a:t>luận</a:t>
            </a:r>
            <a:r>
              <a:rPr lang="en-US" sz="1600" dirty="0"/>
              <a:t> </a:t>
            </a:r>
            <a:r>
              <a:rPr lang="en-US" sz="1600" dirty="0" err="1"/>
              <a:t>toán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; NL </a:t>
            </a:r>
            <a:r>
              <a:rPr lang="en-US" sz="1600" dirty="0" err="1"/>
              <a:t>giao</a:t>
            </a:r>
            <a:r>
              <a:rPr lang="en-US" sz="1600" dirty="0"/>
              <a:t> </a:t>
            </a:r>
            <a:r>
              <a:rPr lang="en-US" sz="1600" dirty="0" err="1"/>
              <a:t>tiếp</a:t>
            </a:r>
            <a:r>
              <a:rPr lang="en-US" sz="1600" dirty="0"/>
              <a:t> </a:t>
            </a:r>
            <a:r>
              <a:rPr lang="en-US" sz="1600" dirty="0" err="1"/>
              <a:t>toán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; NL </a:t>
            </a:r>
            <a:r>
              <a:rPr lang="en-US" sz="1600" dirty="0" err="1"/>
              <a:t>giải</a:t>
            </a:r>
            <a:r>
              <a:rPr lang="en-US" sz="1600" dirty="0"/>
              <a:t> </a:t>
            </a:r>
            <a:r>
              <a:rPr lang="en-US" sz="1600" dirty="0" err="1"/>
              <a:t>quyết</a:t>
            </a:r>
            <a:r>
              <a:rPr lang="en-US" sz="1600" dirty="0"/>
              <a:t> </a:t>
            </a:r>
            <a:r>
              <a:rPr lang="en-US" sz="1600" dirty="0" err="1"/>
              <a:t>vấn</a:t>
            </a:r>
            <a:r>
              <a:rPr lang="en-US" sz="1600" dirty="0"/>
              <a:t> </a:t>
            </a:r>
            <a:r>
              <a:rPr lang="en-US" sz="1600" dirty="0" err="1"/>
              <a:t>đề</a:t>
            </a:r>
            <a:r>
              <a:rPr lang="en-US" sz="1600" dirty="0"/>
              <a:t> </a:t>
            </a:r>
            <a:r>
              <a:rPr lang="en-US" sz="1600" dirty="0" err="1"/>
              <a:t>toán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; NL </a:t>
            </a:r>
            <a:r>
              <a:rPr lang="en-US" sz="1600" dirty="0" err="1"/>
              <a:t>mô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hoá</a:t>
            </a:r>
            <a:r>
              <a:rPr lang="en-US" sz="1600" dirty="0"/>
              <a:t> </a:t>
            </a:r>
            <a:r>
              <a:rPr lang="en-US" sz="1600" dirty="0" err="1"/>
              <a:t>toán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.</a:t>
            </a:r>
          </a:p>
          <a:p>
            <a:pPr lvl="2"/>
            <a:r>
              <a:rPr lang="nl-NL" sz="1600" b="1" dirty="0"/>
              <a:t>3. Phẩm chất</a:t>
            </a:r>
            <a:endParaRPr lang="en-US" sz="1600" dirty="0"/>
          </a:p>
          <a:p>
            <a:pPr lvl="2"/>
            <a:r>
              <a:rPr lang="en-US" sz="1600" dirty="0"/>
              <a:t>- </a:t>
            </a:r>
            <a:r>
              <a:rPr lang="da-DK" sz="1600" dirty="0"/>
              <a:t>Có</a:t>
            </a:r>
            <a:r>
              <a:rPr lang="da-DK" sz="1600" i="1" dirty="0"/>
              <a:t> </a:t>
            </a:r>
            <a:r>
              <a:rPr lang="vi-VN" sz="1600" dirty="0"/>
              <a:t>ý thức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tập</a:t>
            </a:r>
            <a:r>
              <a:rPr lang="vi-VN" sz="1600" dirty="0"/>
              <a:t>, ý thức tìm tòi, khám phá và sáng tạ</a:t>
            </a:r>
            <a:r>
              <a:rPr lang="en-US" sz="1600" dirty="0"/>
              <a:t>o, </a:t>
            </a:r>
            <a:r>
              <a:rPr lang="en-US" sz="1600" dirty="0" err="1"/>
              <a:t>có</a:t>
            </a:r>
            <a:r>
              <a:rPr lang="en-US" sz="1600" dirty="0"/>
              <a:t> ý </a:t>
            </a:r>
            <a:r>
              <a:rPr lang="en-US" sz="1600" dirty="0" err="1"/>
              <a:t>thức</a:t>
            </a:r>
            <a:r>
              <a:rPr lang="en-US" sz="1600" dirty="0"/>
              <a:t> </a:t>
            </a:r>
            <a:r>
              <a:rPr lang="en-US" sz="1600" dirty="0" err="1"/>
              <a:t>làm</a:t>
            </a:r>
            <a:r>
              <a:rPr lang="en-US" sz="1600" dirty="0"/>
              <a:t> </a:t>
            </a:r>
            <a:r>
              <a:rPr lang="en-US" sz="1600" dirty="0" err="1"/>
              <a:t>việc</a:t>
            </a:r>
            <a:r>
              <a:rPr lang="en-US" sz="1600" dirty="0"/>
              <a:t> </a:t>
            </a:r>
            <a:r>
              <a:rPr lang="en-US" sz="1600" dirty="0" err="1"/>
              <a:t>nhóm</a:t>
            </a:r>
            <a:r>
              <a:rPr lang="en-US" sz="1600" dirty="0"/>
              <a:t>.</a:t>
            </a:r>
          </a:p>
          <a:p>
            <a:pPr lvl="2"/>
            <a:r>
              <a:rPr lang="en-US" sz="1600" dirty="0"/>
              <a:t>- </a:t>
            </a:r>
            <a:r>
              <a:rPr lang="en-US" sz="1600" dirty="0" err="1"/>
              <a:t>Chăm</a:t>
            </a:r>
            <a:r>
              <a:rPr lang="en-US" sz="1600" dirty="0"/>
              <a:t> </a:t>
            </a:r>
            <a:r>
              <a:rPr lang="en-US" sz="1600" dirty="0" err="1"/>
              <a:t>chỉ</a:t>
            </a:r>
            <a:r>
              <a:rPr lang="en-US" sz="1600" dirty="0"/>
              <a:t> </a:t>
            </a:r>
            <a:r>
              <a:rPr lang="en-US" sz="1600" dirty="0" err="1"/>
              <a:t>tích</a:t>
            </a:r>
            <a:r>
              <a:rPr lang="en-US" sz="1600" dirty="0"/>
              <a:t> </a:t>
            </a:r>
            <a:r>
              <a:rPr lang="en-US" sz="1600" dirty="0" err="1"/>
              <a:t>cực</a:t>
            </a:r>
            <a:r>
              <a:rPr lang="en-US" sz="1600" dirty="0"/>
              <a:t> </a:t>
            </a:r>
            <a:r>
              <a:rPr lang="en-US" sz="1600" dirty="0" err="1"/>
              <a:t>xây</a:t>
            </a:r>
            <a:r>
              <a:rPr lang="en-US" sz="1600" dirty="0"/>
              <a:t> </a:t>
            </a:r>
            <a:r>
              <a:rPr lang="en-US" sz="1600" dirty="0" err="1"/>
              <a:t>dựng</a:t>
            </a:r>
            <a:r>
              <a:rPr lang="en-US" sz="1600" dirty="0"/>
              <a:t> </a:t>
            </a:r>
            <a:r>
              <a:rPr lang="en-US" sz="1600" dirty="0" err="1"/>
              <a:t>bài</a:t>
            </a:r>
            <a:r>
              <a:rPr lang="en-US" sz="1600" dirty="0"/>
              <a:t>,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trách</a:t>
            </a:r>
            <a:r>
              <a:rPr lang="en-US" sz="1600" dirty="0"/>
              <a:t> </a:t>
            </a:r>
            <a:r>
              <a:rPr lang="en-US" sz="1600" dirty="0" err="1"/>
              <a:t>nhiệm</a:t>
            </a:r>
            <a:r>
              <a:rPr lang="en-US" sz="1600" dirty="0"/>
              <a:t>, </a:t>
            </a:r>
            <a:r>
              <a:rPr lang="en-US" sz="1600" dirty="0" err="1"/>
              <a:t>chủ</a:t>
            </a:r>
            <a:r>
              <a:rPr lang="en-US" sz="1600" dirty="0"/>
              <a:t> </a:t>
            </a:r>
            <a:r>
              <a:rPr lang="en-US" sz="1600" dirty="0" err="1"/>
              <a:t>động</a:t>
            </a:r>
            <a:r>
              <a:rPr lang="en-US" sz="1600" dirty="0"/>
              <a:t> </a:t>
            </a:r>
            <a:r>
              <a:rPr lang="en-US" sz="1600" dirty="0" err="1"/>
              <a:t>chiếm</a:t>
            </a:r>
            <a:r>
              <a:rPr lang="en-US" sz="1600" dirty="0"/>
              <a:t> </a:t>
            </a:r>
            <a:r>
              <a:rPr lang="en-US" sz="1600" dirty="0" err="1"/>
              <a:t>lĩnh</a:t>
            </a:r>
            <a:r>
              <a:rPr lang="en-US" sz="1600" dirty="0"/>
              <a:t> </a:t>
            </a:r>
            <a:r>
              <a:rPr lang="en-US" sz="1600" dirty="0" err="1"/>
              <a:t>kiến</a:t>
            </a:r>
            <a:r>
              <a:rPr lang="en-US" sz="1600" dirty="0"/>
              <a:t> </a:t>
            </a:r>
            <a:r>
              <a:rPr lang="en-US" sz="1600" dirty="0" err="1"/>
              <a:t>thức</a:t>
            </a:r>
            <a:r>
              <a:rPr lang="en-US" sz="1600" dirty="0"/>
              <a:t> </a:t>
            </a:r>
            <a:r>
              <a:rPr lang="en-US" sz="1600" dirty="0" err="1"/>
              <a:t>theo</a:t>
            </a:r>
            <a:r>
              <a:rPr lang="en-US" sz="1600" dirty="0"/>
              <a:t> </a:t>
            </a:r>
            <a:r>
              <a:rPr lang="en-US" sz="1600" dirty="0" err="1"/>
              <a:t>sự</a:t>
            </a:r>
            <a:r>
              <a:rPr lang="en-US" sz="1600" dirty="0"/>
              <a:t> </a:t>
            </a:r>
            <a:r>
              <a:rPr lang="en-US" sz="1600" dirty="0" err="1"/>
              <a:t>hướng</a:t>
            </a:r>
            <a:r>
              <a:rPr lang="en-US" sz="1600" dirty="0"/>
              <a:t> </a:t>
            </a:r>
            <a:r>
              <a:rPr lang="en-US" sz="1600" dirty="0" err="1"/>
              <a:t>dẫn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GV.</a:t>
            </a:r>
          </a:p>
          <a:p>
            <a:pPr lvl="2"/>
            <a:r>
              <a:rPr lang="en-US" sz="1600" dirty="0"/>
              <a:t>-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tư</a:t>
            </a:r>
            <a:r>
              <a:rPr lang="en-US" sz="1600" dirty="0"/>
              <a:t> </a:t>
            </a:r>
            <a:r>
              <a:rPr lang="en-US" sz="1600" dirty="0" err="1"/>
              <a:t>duy</a:t>
            </a:r>
            <a:r>
              <a:rPr lang="en-US" sz="1600" dirty="0"/>
              <a:t> logic, </a:t>
            </a:r>
            <a:r>
              <a:rPr lang="en-US" sz="1600" dirty="0" err="1"/>
              <a:t>lập</a:t>
            </a:r>
            <a:r>
              <a:rPr lang="en-US" sz="1600" dirty="0"/>
              <a:t> </a:t>
            </a:r>
            <a:r>
              <a:rPr lang="en-US" sz="1600" dirty="0" err="1"/>
              <a:t>luận</a:t>
            </a:r>
            <a:r>
              <a:rPr lang="en-US" sz="1600" dirty="0"/>
              <a:t> </a:t>
            </a:r>
            <a:r>
              <a:rPr lang="en-US" sz="1600" dirty="0" err="1"/>
              <a:t>chặt</a:t>
            </a:r>
            <a:r>
              <a:rPr lang="en-US" sz="1600" dirty="0"/>
              <a:t> </a:t>
            </a:r>
            <a:r>
              <a:rPr lang="en-US" sz="1600" dirty="0" err="1"/>
              <a:t>chẽ</a:t>
            </a:r>
            <a:r>
              <a:rPr lang="en-US" sz="1600" dirty="0"/>
              <a:t>,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linh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quá</a:t>
            </a:r>
            <a:r>
              <a:rPr lang="en-US" sz="1600" dirty="0"/>
              <a:t> </a:t>
            </a:r>
            <a:r>
              <a:rPr lang="en-US" sz="1600" dirty="0" err="1"/>
              <a:t>trình</a:t>
            </a:r>
            <a:r>
              <a:rPr lang="en-US" sz="1600" dirty="0"/>
              <a:t> </a:t>
            </a:r>
            <a:r>
              <a:rPr lang="en-US" sz="1600" dirty="0" err="1"/>
              <a:t>suy</a:t>
            </a:r>
            <a:r>
              <a:rPr lang="en-US" sz="1600" dirty="0"/>
              <a:t> </a:t>
            </a:r>
            <a:r>
              <a:rPr lang="en-US" sz="1600" dirty="0" err="1"/>
              <a:t>nghĩ</a:t>
            </a:r>
            <a:r>
              <a:rPr lang="en-US" sz="1600" dirty="0"/>
              <a:t>.</a:t>
            </a:r>
          </a:p>
          <a:p>
            <a:r>
              <a:rPr lang="nl-NL" sz="1600" b="1" dirty="0"/>
              <a:t>II. THIẾT BỊ DẠY HỌC VÀ HỌC LIỆU</a:t>
            </a:r>
            <a:r>
              <a:rPr lang="nl-NL" sz="1600" dirty="0"/>
              <a:t> </a:t>
            </a:r>
            <a:endParaRPr lang="en-US" sz="1600" dirty="0"/>
          </a:p>
          <a:p>
            <a:r>
              <a:rPr lang="nl-NL" sz="1600" b="1" dirty="0"/>
              <a:t>1</a:t>
            </a:r>
            <a:r>
              <a:rPr lang="vi-VN" sz="1600" b="1" dirty="0"/>
              <a:t>. </a:t>
            </a:r>
            <a:r>
              <a:rPr lang="nl-NL" sz="1600" b="1" dirty="0"/>
              <a:t>Giáo</a:t>
            </a:r>
            <a:r>
              <a:rPr lang="vi-VN" sz="1600" b="1" dirty="0"/>
              <a:t> viên </a:t>
            </a:r>
            <a:r>
              <a:rPr lang="en-US" sz="1600" b="1" dirty="0"/>
              <a:t>:</a:t>
            </a:r>
            <a:r>
              <a:rPr lang="nl-NL" sz="1600" dirty="0"/>
              <a:t> SGK, Tài liệu giảng dạy, giáo án PPT,</a:t>
            </a:r>
            <a:r>
              <a:rPr lang="nl-NL" sz="1600" b="1" dirty="0"/>
              <a:t> </a:t>
            </a:r>
            <a:r>
              <a:rPr lang="nl-NL" sz="1600" dirty="0"/>
              <a:t>đồ dùng dạy học</a:t>
            </a:r>
            <a:r>
              <a:rPr lang="vi-VN" sz="1600" dirty="0"/>
              <a:t>,…</a:t>
            </a:r>
            <a:r>
              <a:rPr lang="en-US" sz="1600" dirty="0"/>
              <a:t>..…..</a:t>
            </a:r>
          </a:p>
          <a:p>
            <a:r>
              <a:rPr lang="nl-NL" sz="1600" b="1" dirty="0"/>
              <a:t>2</a:t>
            </a:r>
            <a:r>
              <a:rPr lang="vi-VN" sz="1600" b="1" dirty="0"/>
              <a:t>. Học sinh</a:t>
            </a:r>
            <a:r>
              <a:rPr lang="en-US" sz="1600" b="1" dirty="0"/>
              <a:t>: </a:t>
            </a:r>
            <a:r>
              <a:rPr lang="nl-NL" sz="1600" dirty="0"/>
              <a:t>SGK, SBT, vở ghi, đồ dùng học tập (bút, thước...... </a:t>
            </a:r>
            <a:endParaRPr lang="en-US" sz="1600" dirty="0"/>
          </a:p>
          <a:p>
            <a:pPr algn="l"/>
            <a:endParaRPr lang="en-US" sz="1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89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Oval 2" descr="Purple mesh">
            <a:extLst>
              <a:ext uri="{FF2B5EF4-FFF2-40B4-BE49-F238E27FC236}">
                <a16:creationId xmlns="" xmlns:a16="http://schemas.microsoft.com/office/drawing/2014/main" id="{DDA0421D-B4C2-4635-9CE1-89B385D96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287" y="2750200"/>
            <a:ext cx="2057400" cy="20574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grpSp>
        <p:nvGrpSpPr>
          <p:cNvPr id="194569" name="Group 9">
            <a:extLst>
              <a:ext uri="{FF2B5EF4-FFF2-40B4-BE49-F238E27FC236}">
                <a16:creationId xmlns="" xmlns:a16="http://schemas.microsoft.com/office/drawing/2014/main" id="{8920BEDC-FB23-40F5-8D98-8CBF6F121815}"/>
              </a:ext>
            </a:extLst>
          </p:cNvPr>
          <p:cNvGrpSpPr>
            <a:grpSpLocks/>
          </p:cNvGrpSpPr>
          <p:nvPr/>
        </p:nvGrpSpPr>
        <p:grpSpPr bwMode="auto">
          <a:xfrm>
            <a:off x="2126110" y="2731150"/>
            <a:ext cx="2062163" cy="2076450"/>
            <a:chOff x="2928" y="384"/>
            <a:chExt cx="2304" cy="2320"/>
          </a:xfrm>
        </p:grpSpPr>
        <p:sp>
          <p:nvSpPr>
            <p:cNvPr id="194570" name="Line 10">
              <a:extLst>
                <a:ext uri="{FF2B5EF4-FFF2-40B4-BE49-F238E27FC236}">
                  <a16:creationId xmlns="" xmlns:a16="http://schemas.microsoft.com/office/drawing/2014/main" id="{6DE092C1-C31B-4804-87CD-8CA7E68F24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84"/>
              <a:ext cx="0" cy="2304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94571" name="Line 11">
              <a:extLst>
                <a:ext uri="{FF2B5EF4-FFF2-40B4-BE49-F238E27FC236}">
                  <a16:creationId xmlns="" xmlns:a16="http://schemas.microsoft.com/office/drawing/2014/main" id="{33B88FD6-19A7-4204-BB4C-E16DFED997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080" y="408"/>
              <a:ext cx="0" cy="2304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94572" name="Oval 12">
              <a:extLst>
                <a:ext uri="{FF2B5EF4-FFF2-40B4-BE49-F238E27FC236}">
                  <a16:creationId xmlns="" xmlns:a16="http://schemas.microsoft.com/office/drawing/2014/main" id="{E3DC21E5-1E72-4477-B1F9-9F61D5915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84"/>
              <a:ext cx="2304" cy="2304"/>
            </a:xfrm>
            <a:prstGeom prst="ellips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94573" name="Line 13">
              <a:extLst>
                <a:ext uri="{FF2B5EF4-FFF2-40B4-BE49-F238E27FC236}">
                  <a16:creationId xmlns="" xmlns:a16="http://schemas.microsoft.com/office/drawing/2014/main" id="{69F3FBD3-3AE7-4966-8FC8-4221AE89C1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3403825">
              <a:off x="4096" y="400"/>
              <a:ext cx="0" cy="2304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194574" name="Line 14">
              <a:extLst>
                <a:ext uri="{FF2B5EF4-FFF2-40B4-BE49-F238E27FC236}">
                  <a16:creationId xmlns="" xmlns:a16="http://schemas.microsoft.com/office/drawing/2014/main" id="{E948F134-D56C-4C6A-9304-9C51B769DC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999907">
              <a:off x="4080" y="408"/>
              <a:ext cx="0" cy="2304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178" y="1107046"/>
            <a:ext cx="3296098" cy="1969098"/>
          </a:xfrm>
          <a:prstGeom prst="rect">
            <a:avLst/>
          </a:prstGeom>
        </p:spPr>
      </p:pic>
      <p:cxnSp>
        <p:nvCxnSpPr>
          <p:cNvPr id="14" name="Straight Connector 13"/>
          <p:cNvCxnSpPr>
            <a:stCxn id="194574" idx="1"/>
          </p:cNvCxnSpPr>
          <p:nvPr/>
        </p:nvCxnSpPr>
        <p:spPr>
          <a:xfrm flipV="1">
            <a:off x="2407191" y="3076144"/>
            <a:ext cx="55927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" idx="1"/>
          </p:cNvCxnSpPr>
          <p:nvPr/>
        </p:nvCxnSpPr>
        <p:spPr>
          <a:xfrm flipH="1" flipV="1">
            <a:off x="5182214" y="1978820"/>
            <a:ext cx="26964" cy="1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" descr="Cách Cắt Bánh Chưng Đẹp Chuẩn Sáng Mùng 1 Tết 2019 - Junie Ryan Long  Fitness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2" y="228407"/>
            <a:ext cx="2587083" cy="216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28/10/2022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Giáo án thao giảng- Gv dạy: Bùi Thị Hợp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A174A-57AF-40B7-B257-E7D406DD71E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03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9" y="690882"/>
            <a:ext cx="7983021" cy="24525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551" y="3541201"/>
            <a:ext cx="85363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6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457450" y="525066"/>
            <a:ext cx="4286250" cy="2114550"/>
          </a:xfrm>
          <a:prstGeom prst="rect">
            <a:avLst/>
          </a:prstGeom>
          <a:solidFill>
            <a:srgbClr val="E4BABD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>
              <a:latin typeface="Times New Roman" panose="02020603050405020304" pitchFamily="18" charset="0"/>
            </a:endParaRPr>
          </a:p>
        </p:txBody>
      </p:sp>
      <p:sp>
        <p:nvSpPr>
          <p:cNvPr id="16392" name="Arc 8"/>
          <p:cNvSpPr>
            <a:spLocks/>
          </p:cNvSpPr>
          <p:nvPr/>
        </p:nvSpPr>
        <p:spPr bwMode="auto">
          <a:xfrm>
            <a:off x="4455319" y="550069"/>
            <a:ext cx="101204" cy="130969"/>
          </a:xfrm>
          <a:custGeom>
            <a:avLst/>
            <a:gdLst>
              <a:gd name="T0" fmla="*/ 134938 w 16722"/>
              <a:gd name="T1" fmla="*/ 110539 h 21600"/>
              <a:gd name="T2" fmla="*/ 0 w 16722"/>
              <a:gd name="T3" fmla="*/ 174625 h 21600"/>
              <a:gd name="T4" fmla="*/ 0 w 16722"/>
              <a:gd name="T5" fmla="*/ 0 h 21600"/>
              <a:gd name="T6" fmla="*/ 0 60000 65536"/>
              <a:gd name="T7" fmla="*/ 0 60000 65536"/>
              <a:gd name="T8" fmla="*/ 0 60000 65536"/>
              <a:gd name="T9" fmla="*/ 0 w 16722"/>
              <a:gd name="T10" fmla="*/ 0 h 21600"/>
              <a:gd name="T11" fmla="*/ 16722 w 167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22" h="21600" fill="none" extrusionOk="0">
                <a:moveTo>
                  <a:pt x="16721" y="13672"/>
                </a:moveTo>
                <a:cubicBezTo>
                  <a:pt x="12619" y="18689"/>
                  <a:pt x="6480" y="21599"/>
                  <a:pt x="0" y="21600"/>
                </a:cubicBezTo>
              </a:path>
              <a:path w="16722" h="21600" stroke="0" extrusionOk="0">
                <a:moveTo>
                  <a:pt x="16721" y="13672"/>
                </a:moveTo>
                <a:cubicBezTo>
                  <a:pt x="12619" y="18689"/>
                  <a:pt x="6480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>
              <a:latin typeface="Times New Roman" panose="02020603050405020304" pitchFamily="18" charset="0"/>
            </a:endParaRPr>
          </a:p>
        </p:txBody>
      </p:sp>
      <p:sp>
        <p:nvSpPr>
          <p:cNvPr id="16393" name="Arc 9"/>
          <p:cNvSpPr>
            <a:spLocks/>
          </p:cNvSpPr>
          <p:nvPr/>
        </p:nvSpPr>
        <p:spPr bwMode="auto">
          <a:xfrm>
            <a:off x="4373166" y="550069"/>
            <a:ext cx="82153" cy="103585"/>
          </a:xfrm>
          <a:custGeom>
            <a:avLst/>
            <a:gdLst>
              <a:gd name="T0" fmla="*/ 109537 w 17229"/>
              <a:gd name="T1" fmla="*/ 138113 h 21600"/>
              <a:gd name="T2" fmla="*/ 0 w 17229"/>
              <a:gd name="T3" fmla="*/ 83303 h 21600"/>
              <a:gd name="T4" fmla="*/ 109537 w 17229"/>
              <a:gd name="T5" fmla="*/ 0 h 21600"/>
              <a:gd name="T6" fmla="*/ 0 60000 65536"/>
              <a:gd name="T7" fmla="*/ 0 60000 65536"/>
              <a:gd name="T8" fmla="*/ 0 60000 65536"/>
              <a:gd name="T9" fmla="*/ 0 w 17229"/>
              <a:gd name="T10" fmla="*/ 0 h 21600"/>
              <a:gd name="T11" fmla="*/ 17229 w 172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29" h="21600" fill="none" extrusionOk="0">
                <a:moveTo>
                  <a:pt x="17229" y="21600"/>
                </a:moveTo>
                <a:cubicBezTo>
                  <a:pt x="10460" y="21600"/>
                  <a:pt x="4082" y="18426"/>
                  <a:pt x="0" y="13027"/>
                </a:cubicBezTo>
              </a:path>
              <a:path w="17229" h="21600" stroke="0" extrusionOk="0">
                <a:moveTo>
                  <a:pt x="17229" y="21600"/>
                </a:moveTo>
                <a:cubicBezTo>
                  <a:pt x="10460" y="21600"/>
                  <a:pt x="4082" y="18426"/>
                  <a:pt x="0" y="13027"/>
                </a:cubicBezTo>
                <a:lnTo>
                  <a:pt x="17229" y="0"/>
                </a:lnTo>
                <a:close/>
              </a:path>
            </a:pathLst>
          </a:custGeom>
          <a:noFill/>
          <a:ln w="127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>
              <a:latin typeface="Times New Roman" panose="02020603050405020304" pitchFamily="18" charset="0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4455319" y="571500"/>
            <a:ext cx="1191" cy="1120379"/>
          </a:xfrm>
          <a:prstGeom prst="line">
            <a:avLst/>
          </a:prstGeom>
          <a:noFill/>
          <a:ln w="19050">
            <a:solidFill>
              <a:srgbClr val="000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3562351" y="550069"/>
            <a:ext cx="859631" cy="717947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4468416" y="550069"/>
            <a:ext cx="1635919" cy="137160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38600" name="Rectangle 14"/>
          <p:cNvSpPr>
            <a:spLocks noChangeArrowheads="1"/>
          </p:cNvSpPr>
          <p:nvPr/>
        </p:nvSpPr>
        <p:spPr bwMode="auto">
          <a:xfrm>
            <a:off x="4418410" y="344092"/>
            <a:ext cx="8976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</a:rPr>
              <a:t>O</a:t>
            </a:r>
            <a:endParaRPr lang="en-US" sz="2100" b="1">
              <a:latin typeface="Times New Roman" panose="02020603050405020304" pitchFamily="18" charset="0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4595813" y="1613298"/>
            <a:ext cx="3847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</a:rPr>
              <a:t>t</a:t>
            </a:r>
            <a:endParaRPr lang="en-US" sz="2100" b="1">
              <a:latin typeface="Times New Roman" panose="02020603050405020304" pitchFamily="18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6119813" y="1707357"/>
            <a:ext cx="833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</a:rPr>
              <a:t>A</a:t>
            </a:r>
            <a:endParaRPr lang="en-US" sz="2100" b="1">
              <a:latin typeface="Times New Roman" panose="02020603050405020304" pitchFamily="18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3445669" y="1119188"/>
            <a:ext cx="8335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solidFill>
                  <a:srgbClr val="000000"/>
                </a:solidFill>
              </a:rPr>
              <a:t>B</a:t>
            </a:r>
            <a:endParaRPr lang="en-US" sz="2100" b="1">
              <a:latin typeface="Times New Roman" panose="02020603050405020304" pitchFamily="18" charset="0"/>
            </a:endParaRPr>
          </a:p>
        </p:txBody>
      </p:sp>
      <p:sp>
        <p:nvSpPr>
          <p:cNvPr id="238604" name="Oval 18"/>
          <p:cNvSpPr>
            <a:spLocks noChangeArrowheads="1"/>
          </p:cNvSpPr>
          <p:nvPr/>
        </p:nvSpPr>
        <p:spPr bwMode="auto">
          <a:xfrm>
            <a:off x="6072188" y="1903810"/>
            <a:ext cx="47625" cy="46434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>
              <a:latin typeface="Times New Roman" panose="02020603050405020304" pitchFamily="18" charset="0"/>
            </a:endParaRPr>
          </a:p>
        </p:txBody>
      </p:sp>
      <p:sp>
        <p:nvSpPr>
          <p:cNvPr id="238605" name="Oval 19"/>
          <p:cNvSpPr>
            <a:spLocks noChangeArrowheads="1"/>
          </p:cNvSpPr>
          <p:nvPr/>
        </p:nvSpPr>
        <p:spPr bwMode="auto">
          <a:xfrm>
            <a:off x="3586163" y="1240632"/>
            <a:ext cx="46435" cy="4643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0">
              <a:latin typeface="Times New Roman" panose="02020603050405020304" pitchFamily="18" charset="0"/>
            </a:endParaRPr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6022181" y="1864519"/>
            <a:ext cx="171450" cy="171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A5002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100">
              <a:cs typeface="+mn-cs"/>
            </a:endParaRPr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3521869" y="1153716"/>
            <a:ext cx="171450" cy="17145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100">
              <a:cs typeface="+mn-cs"/>
            </a:endParaRPr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5429250" y="1371600"/>
            <a:ext cx="628650" cy="514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6413" name="Oval 29"/>
          <p:cNvSpPr>
            <a:spLocks noChangeArrowheads="1"/>
          </p:cNvSpPr>
          <p:nvPr/>
        </p:nvSpPr>
        <p:spPr bwMode="auto">
          <a:xfrm>
            <a:off x="4361260" y="550069"/>
            <a:ext cx="171450" cy="1714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A5002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100">
              <a:cs typeface="+mn-cs"/>
            </a:endParaRPr>
          </a:p>
        </p:txBody>
      </p:sp>
      <p:sp>
        <p:nvSpPr>
          <p:cNvPr id="16414" name="Oval 30"/>
          <p:cNvSpPr>
            <a:spLocks noChangeArrowheads="1"/>
          </p:cNvSpPr>
          <p:nvPr/>
        </p:nvSpPr>
        <p:spPr bwMode="auto">
          <a:xfrm>
            <a:off x="3543300" y="1143000"/>
            <a:ext cx="17145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100">
              <a:cs typeface="+mn-cs"/>
            </a:endParaRP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1371600" y="2971801"/>
            <a:ext cx="634365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i="1">
                <a:solidFill>
                  <a:srgbClr val="0000CC"/>
                </a:solidFill>
                <a:latin typeface="Times New Roman" panose="02020603050405020304" pitchFamily="18" charset="0"/>
              </a:rPr>
              <a:t>Trong trò chơi bi-a, các c</a:t>
            </a:r>
            <a:r>
              <a:rPr lang="en-US" sz="1800" b="1" i="1">
                <a:solidFill>
                  <a:srgbClr val="0000CC"/>
                </a:solidFill>
                <a:latin typeface="Times New Roman" panose="02020603050405020304" pitchFamily="18" charset="0"/>
              </a:rPr>
              <a:t>ầ</a:t>
            </a:r>
            <a:r>
              <a:rPr lang="en-US" sz="2100" b="1" i="1">
                <a:solidFill>
                  <a:srgbClr val="0000CC"/>
                </a:solidFill>
                <a:latin typeface="Times New Roman" panose="02020603050405020304" pitchFamily="18" charset="0"/>
              </a:rPr>
              <a:t>u th</a:t>
            </a:r>
            <a:r>
              <a:rPr lang="en-US" sz="1800" b="1" i="1">
                <a:solidFill>
                  <a:srgbClr val="0000CC"/>
                </a:solidFill>
                <a:latin typeface="Times New Roman" panose="02020603050405020304" pitchFamily="18" charset="0"/>
              </a:rPr>
              <a:t>ủ</a:t>
            </a:r>
            <a:r>
              <a:rPr lang="en-US" sz="2100" b="1" i="1">
                <a:solidFill>
                  <a:srgbClr val="0000CC"/>
                </a:solidFill>
                <a:latin typeface="Times New Roman" panose="02020603050405020304" pitchFamily="18" charset="0"/>
              </a:rPr>
              <a:t> thư</a:t>
            </a:r>
            <a:r>
              <a:rPr lang="en-US" sz="1800" b="1" i="1">
                <a:solidFill>
                  <a:srgbClr val="0000CC"/>
                </a:solidFill>
                <a:latin typeface="Times New Roman" panose="02020603050405020304" pitchFamily="18" charset="0"/>
              </a:rPr>
              <a:t>ờ</a:t>
            </a:r>
            <a:r>
              <a:rPr lang="en-US" sz="2100" b="1" i="1">
                <a:solidFill>
                  <a:srgbClr val="0000CC"/>
                </a:solidFill>
                <a:latin typeface="Times New Roman" panose="02020603050405020304" pitchFamily="18" charset="0"/>
              </a:rPr>
              <a:t>ng áp d</a:t>
            </a:r>
            <a:r>
              <a:rPr lang="en-US" sz="1800" b="1" i="1">
                <a:solidFill>
                  <a:srgbClr val="0000CC"/>
                </a:solidFill>
                <a:latin typeface="Times New Roman" panose="02020603050405020304" pitchFamily="18" charset="0"/>
              </a:rPr>
              <a:t>ụ</a:t>
            </a:r>
            <a:r>
              <a:rPr lang="en-US" sz="2100" b="1" i="1">
                <a:solidFill>
                  <a:srgbClr val="0000CC"/>
                </a:solidFill>
                <a:latin typeface="Times New Roman" panose="02020603050405020304" pitchFamily="18" charset="0"/>
              </a:rPr>
              <a:t>ng kinh nghi</a:t>
            </a:r>
            <a:r>
              <a:rPr lang="en-US" sz="1800" b="1" i="1">
                <a:solidFill>
                  <a:srgbClr val="0000CC"/>
                </a:solidFill>
                <a:latin typeface="Times New Roman" panose="02020603050405020304" pitchFamily="18" charset="0"/>
              </a:rPr>
              <a:t>ệ</a:t>
            </a:r>
            <a:r>
              <a:rPr lang="en-US" sz="2100" b="1" i="1">
                <a:solidFill>
                  <a:srgbClr val="0000CC"/>
                </a:solidFill>
                <a:latin typeface="Times New Roman" panose="02020603050405020304" pitchFamily="18" charset="0"/>
              </a:rPr>
              <a:t>m sau</a:t>
            </a:r>
            <a:r>
              <a:rPr 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: Mu</a:t>
            </a:r>
            <a:r>
              <a:rPr 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ố</a:t>
            </a:r>
            <a:r>
              <a:rPr 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n đ</a:t>
            </a:r>
            <a:r>
              <a:rPr 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ẩ</a:t>
            </a:r>
            <a:r>
              <a:rPr 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y qu</a:t>
            </a:r>
            <a:r>
              <a:rPr 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ả</a:t>
            </a:r>
            <a:r>
              <a:rPr 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 cầu A vào đi</a:t>
            </a:r>
            <a:r>
              <a:rPr 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ể</a:t>
            </a:r>
            <a:r>
              <a:rPr 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m O đ</a:t>
            </a:r>
            <a:r>
              <a:rPr 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ể</a:t>
            </a:r>
            <a:r>
              <a:rPr 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 khi b</a:t>
            </a:r>
            <a:r>
              <a:rPr 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ắ</a:t>
            </a:r>
            <a:r>
              <a:rPr 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n ra trúng qu</a:t>
            </a:r>
            <a:r>
              <a:rPr 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ả</a:t>
            </a:r>
            <a:r>
              <a:rPr 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 c</a:t>
            </a:r>
            <a:r>
              <a:rPr 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ầ</a:t>
            </a:r>
            <a:r>
              <a:rPr 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u B thì c</a:t>
            </a:r>
            <a:r>
              <a:rPr 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ầ</a:t>
            </a:r>
            <a:r>
              <a:rPr 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n xác định đi</a:t>
            </a:r>
            <a:r>
              <a:rPr 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ể</a:t>
            </a:r>
            <a:r>
              <a:rPr 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m O (trên c</a:t>
            </a:r>
            <a:r>
              <a:rPr 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ạ</a:t>
            </a:r>
            <a:r>
              <a:rPr 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nh bàn)</a:t>
            </a:r>
            <a:r>
              <a:rPr lang="en-US" sz="1050">
                <a:latin typeface="Times New Roman" panose="02020603050405020304" pitchFamily="18" charset="0"/>
              </a:rPr>
              <a:t> </a:t>
            </a:r>
            <a:r>
              <a:rPr 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sao cho tia Ot (vuông góc v</a:t>
            </a:r>
            <a:r>
              <a:rPr 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ớ</a:t>
            </a:r>
            <a:r>
              <a:rPr 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i c</a:t>
            </a:r>
            <a:r>
              <a:rPr 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ạ</a:t>
            </a:r>
            <a:r>
              <a:rPr 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nh bàn t</a:t>
            </a:r>
            <a:r>
              <a:rPr 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ạ</a:t>
            </a:r>
            <a:r>
              <a:rPr 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i O) ph</a:t>
            </a:r>
            <a:r>
              <a:rPr 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ả</a:t>
            </a:r>
            <a:r>
              <a:rPr 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i là tia phân giác c</a:t>
            </a:r>
            <a:r>
              <a:rPr lang="en-US" sz="1800" b="1">
                <a:solidFill>
                  <a:srgbClr val="0000CC"/>
                </a:solidFill>
                <a:latin typeface="Times New Roman" panose="02020603050405020304" pitchFamily="18" charset="0"/>
              </a:rPr>
              <a:t>ủ</a:t>
            </a:r>
            <a:r>
              <a:rPr lang="en-US" sz="2100" b="1">
                <a:solidFill>
                  <a:srgbClr val="0000CC"/>
                </a:solidFill>
                <a:latin typeface="Times New Roman" panose="02020603050405020304" pitchFamily="18" charset="0"/>
              </a:rPr>
              <a:t>a góc AOB.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-13097"/>
            <a:ext cx="2014539" cy="62865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b="1" i="1" u="sng" dirty="0" err="1">
                <a:solidFill>
                  <a:srgbClr val="0000FF"/>
                </a:solidFill>
                <a:latin typeface="Arial" panose="020B0604020202020204" pitchFamily="34" charset="0"/>
              </a:rPr>
              <a:t>Khám</a:t>
            </a:r>
            <a:r>
              <a:rPr lang="en-US" b="1" i="1" u="sng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b="1" i="1" u="sng" dirty="0" err="1">
                <a:solidFill>
                  <a:srgbClr val="0000FF"/>
                </a:solidFill>
                <a:latin typeface="Arial" panose="020B0604020202020204" pitchFamily="34" charset="0"/>
              </a:rPr>
              <a:t>phá</a:t>
            </a:r>
            <a:r>
              <a:rPr lang="en-US" b="1" i="1" u="sng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8083298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1.6763E-6 L -0.23698 -0.2677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-133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1.79191E-6 L -0.12864 0.1206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60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79191E-6 L -0.08334 0.08879 " pathEditMode="relative" ptsTypes="AA">
                                      <p:cBhvr>
                                        <p:cTn id="40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6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92" grpId="0" animBg="1"/>
      <p:bldP spid="16393" grpId="0" animBg="1"/>
      <p:bldP spid="16394" grpId="0" animBg="1"/>
      <p:bldP spid="16396" grpId="0" animBg="1"/>
      <p:bldP spid="16397" grpId="0" animBg="1"/>
      <p:bldP spid="16399" grpId="0"/>
      <p:bldP spid="16400" grpId="0"/>
      <p:bldP spid="16401" grpId="0"/>
      <p:bldP spid="16409" grpId="0" animBg="1"/>
      <p:bldP spid="16409" grpId="1" animBg="1"/>
      <p:bldP spid="16410" grpId="0" animBg="1"/>
      <p:bldP spid="16410" grpId="1" animBg="1"/>
      <p:bldP spid="16412" grpId="0" animBg="1"/>
      <p:bldP spid="16412" grpId="1" animBg="1"/>
      <p:bldP spid="16413" grpId="0" animBg="1"/>
      <p:bldP spid="16413" grpId="1" animBg="1"/>
      <p:bldP spid="16414" grpId="0" animBg="1"/>
      <p:bldP spid="16415" grpId="0" build="p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067EC-F9D7-4BED-86AE-11EA2EAA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598" y="554983"/>
            <a:ext cx="4804500" cy="6284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B9B4CF-8972-4414-BE4E-7644DE5E6B80}"/>
              </a:ext>
            </a:extLst>
          </p:cNvPr>
          <p:cNvSpPr txBox="1"/>
          <p:nvPr/>
        </p:nvSpPr>
        <p:spPr>
          <a:xfrm>
            <a:off x="1258645" y="1608440"/>
            <a:ext cx="689475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BTVN: 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1,2,3/ SGK.98,99</a:t>
            </a:r>
          </a:p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/ sgk.99</a:t>
            </a:r>
            <a:endParaRPr lang="en-US" sz="24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II: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com pa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15EE9D78-C605-4DB7-B0AE-57C1016D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25" y="499283"/>
            <a:ext cx="8291588" cy="6389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2/sgk.99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12441B-282C-41C4-9760-57CAD04619F6}"/>
              </a:ext>
            </a:extLst>
          </p:cNvPr>
          <p:cNvSpPr txBox="1"/>
          <p:nvPr/>
        </p:nvSpPr>
        <p:spPr>
          <a:xfrm>
            <a:off x="2072129" y="3874904"/>
            <a:ext cx="1220911" cy="45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94" name="Google Shape;2994;p50"/>
          <p:cNvGrpSpPr/>
          <p:nvPr/>
        </p:nvGrpSpPr>
        <p:grpSpPr>
          <a:xfrm>
            <a:off x="8289113" y="282290"/>
            <a:ext cx="577900" cy="576325"/>
            <a:chOff x="5285663" y="1778625"/>
            <a:chExt cx="577900" cy="576325"/>
          </a:xfrm>
        </p:grpSpPr>
        <p:sp>
          <p:nvSpPr>
            <p:cNvPr id="2995" name="Google Shape;2995;p50"/>
            <p:cNvSpPr/>
            <p:nvPr/>
          </p:nvSpPr>
          <p:spPr>
            <a:xfrm>
              <a:off x="5294763" y="1787725"/>
              <a:ext cx="424650" cy="558125"/>
            </a:xfrm>
            <a:custGeom>
              <a:avLst/>
              <a:gdLst/>
              <a:ahLst/>
              <a:cxnLst/>
              <a:rect l="l" t="t" r="r" b="b"/>
              <a:pathLst>
                <a:path w="16986" h="22325" extrusionOk="0">
                  <a:moveTo>
                    <a:pt x="1887" y="0"/>
                  </a:moveTo>
                  <a:cubicBezTo>
                    <a:pt x="846" y="0"/>
                    <a:pt x="1" y="872"/>
                    <a:pt x="1" y="1942"/>
                  </a:cubicBezTo>
                  <a:lnTo>
                    <a:pt x="1" y="20383"/>
                  </a:lnTo>
                  <a:cubicBezTo>
                    <a:pt x="1" y="21456"/>
                    <a:pt x="843" y="22325"/>
                    <a:pt x="1887" y="22325"/>
                  </a:cubicBezTo>
                  <a:lnTo>
                    <a:pt x="15100" y="22325"/>
                  </a:lnTo>
                  <a:cubicBezTo>
                    <a:pt x="16140" y="22325"/>
                    <a:pt x="16986" y="21453"/>
                    <a:pt x="16986" y="20383"/>
                  </a:cubicBezTo>
                  <a:lnTo>
                    <a:pt x="16986" y="16235"/>
                  </a:lnTo>
                  <a:lnTo>
                    <a:pt x="16986" y="13588"/>
                  </a:lnTo>
                  <a:lnTo>
                    <a:pt x="16986" y="1942"/>
                  </a:lnTo>
                  <a:cubicBezTo>
                    <a:pt x="16986" y="869"/>
                    <a:pt x="16140" y="0"/>
                    <a:pt x="1509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6" name="Google Shape;2996;p50"/>
            <p:cNvSpPr/>
            <p:nvPr/>
          </p:nvSpPr>
          <p:spPr>
            <a:xfrm>
              <a:off x="5355438" y="1848375"/>
              <a:ext cx="48525" cy="436750"/>
            </a:xfrm>
            <a:custGeom>
              <a:avLst/>
              <a:gdLst/>
              <a:ahLst/>
              <a:cxnLst/>
              <a:rect l="l" t="t" r="r" b="b"/>
              <a:pathLst>
                <a:path w="1941" h="17470" extrusionOk="0">
                  <a:moveTo>
                    <a:pt x="972" y="0"/>
                  </a:moveTo>
                  <a:cubicBezTo>
                    <a:pt x="437" y="0"/>
                    <a:pt x="1" y="436"/>
                    <a:pt x="1" y="971"/>
                  </a:cubicBezTo>
                  <a:cubicBezTo>
                    <a:pt x="1" y="1505"/>
                    <a:pt x="434" y="1941"/>
                    <a:pt x="972" y="1941"/>
                  </a:cubicBezTo>
                  <a:cubicBezTo>
                    <a:pt x="1506" y="1941"/>
                    <a:pt x="1941" y="1508"/>
                    <a:pt x="1941" y="971"/>
                  </a:cubicBezTo>
                  <a:cubicBezTo>
                    <a:pt x="1941" y="436"/>
                    <a:pt x="1507" y="0"/>
                    <a:pt x="972" y="0"/>
                  </a:cubicBezTo>
                  <a:close/>
                  <a:moveTo>
                    <a:pt x="972" y="7765"/>
                  </a:moveTo>
                  <a:cubicBezTo>
                    <a:pt x="434" y="7765"/>
                    <a:pt x="1" y="8201"/>
                    <a:pt x="1" y="8736"/>
                  </a:cubicBezTo>
                  <a:cubicBezTo>
                    <a:pt x="1" y="9272"/>
                    <a:pt x="437" y="9705"/>
                    <a:pt x="972" y="9705"/>
                  </a:cubicBezTo>
                  <a:cubicBezTo>
                    <a:pt x="1507" y="9705"/>
                    <a:pt x="1941" y="9270"/>
                    <a:pt x="1941" y="8736"/>
                  </a:cubicBezTo>
                  <a:cubicBezTo>
                    <a:pt x="1941" y="8201"/>
                    <a:pt x="1507" y="7765"/>
                    <a:pt x="972" y="7765"/>
                  </a:cubicBezTo>
                  <a:close/>
                  <a:moveTo>
                    <a:pt x="972" y="15530"/>
                  </a:moveTo>
                  <a:cubicBezTo>
                    <a:pt x="434" y="15530"/>
                    <a:pt x="1" y="15965"/>
                    <a:pt x="1" y="16501"/>
                  </a:cubicBezTo>
                  <a:cubicBezTo>
                    <a:pt x="1" y="17035"/>
                    <a:pt x="437" y="17470"/>
                    <a:pt x="972" y="17470"/>
                  </a:cubicBezTo>
                  <a:cubicBezTo>
                    <a:pt x="1507" y="17470"/>
                    <a:pt x="1941" y="17035"/>
                    <a:pt x="1941" y="16501"/>
                  </a:cubicBezTo>
                  <a:cubicBezTo>
                    <a:pt x="1941" y="15965"/>
                    <a:pt x="1507" y="15530"/>
                    <a:pt x="972" y="155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7" name="Google Shape;2997;p50"/>
            <p:cNvSpPr/>
            <p:nvPr/>
          </p:nvSpPr>
          <p:spPr>
            <a:xfrm>
              <a:off x="5625363" y="1787725"/>
              <a:ext cx="18250" cy="558125"/>
            </a:xfrm>
            <a:custGeom>
              <a:avLst/>
              <a:gdLst/>
              <a:ahLst/>
              <a:cxnLst/>
              <a:rect l="l" t="t" r="r" b="b"/>
              <a:pathLst>
                <a:path w="730" h="22325" extrusionOk="0">
                  <a:moveTo>
                    <a:pt x="2" y="0"/>
                  </a:moveTo>
                  <a:lnTo>
                    <a:pt x="2" y="1457"/>
                  </a:lnTo>
                  <a:cubicBezTo>
                    <a:pt x="2" y="1657"/>
                    <a:pt x="165" y="1821"/>
                    <a:pt x="365" y="1821"/>
                  </a:cubicBezTo>
                  <a:cubicBezTo>
                    <a:pt x="566" y="1821"/>
                    <a:pt x="729" y="1657"/>
                    <a:pt x="729" y="1457"/>
                  </a:cubicBezTo>
                  <a:lnTo>
                    <a:pt x="729" y="0"/>
                  </a:lnTo>
                  <a:close/>
                  <a:moveTo>
                    <a:pt x="365" y="2500"/>
                  </a:moveTo>
                  <a:cubicBezTo>
                    <a:pt x="165" y="2500"/>
                    <a:pt x="2" y="2664"/>
                    <a:pt x="2" y="2864"/>
                  </a:cubicBezTo>
                  <a:lnTo>
                    <a:pt x="2" y="2912"/>
                  </a:lnTo>
                  <a:cubicBezTo>
                    <a:pt x="2" y="3113"/>
                    <a:pt x="165" y="3276"/>
                    <a:pt x="365" y="3276"/>
                  </a:cubicBezTo>
                  <a:cubicBezTo>
                    <a:pt x="566" y="3276"/>
                    <a:pt x="728" y="3113"/>
                    <a:pt x="729" y="2912"/>
                  </a:cubicBezTo>
                  <a:lnTo>
                    <a:pt x="729" y="2864"/>
                  </a:lnTo>
                  <a:cubicBezTo>
                    <a:pt x="729" y="2664"/>
                    <a:pt x="566" y="2500"/>
                    <a:pt x="365" y="2500"/>
                  </a:cubicBezTo>
                  <a:close/>
                  <a:moveTo>
                    <a:pt x="364" y="4005"/>
                  </a:moveTo>
                  <a:cubicBezTo>
                    <a:pt x="162" y="4005"/>
                    <a:pt x="0" y="4167"/>
                    <a:pt x="0" y="4369"/>
                  </a:cubicBezTo>
                  <a:lnTo>
                    <a:pt x="0" y="22325"/>
                  </a:lnTo>
                  <a:lnTo>
                    <a:pt x="728" y="22325"/>
                  </a:lnTo>
                  <a:lnTo>
                    <a:pt x="728" y="4369"/>
                  </a:lnTo>
                  <a:cubicBezTo>
                    <a:pt x="728" y="4167"/>
                    <a:pt x="564" y="4005"/>
                    <a:pt x="364" y="4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8" name="Google Shape;2998;p50"/>
            <p:cNvSpPr/>
            <p:nvPr/>
          </p:nvSpPr>
          <p:spPr>
            <a:xfrm>
              <a:off x="5477138" y="1983450"/>
              <a:ext cx="378100" cy="362400"/>
            </a:xfrm>
            <a:custGeom>
              <a:avLst/>
              <a:gdLst/>
              <a:ahLst/>
              <a:cxnLst/>
              <a:rect l="l" t="t" r="r" b="b"/>
              <a:pathLst>
                <a:path w="15124" h="14496" extrusionOk="0">
                  <a:moveTo>
                    <a:pt x="11656" y="1"/>
                  </a:moveTo>
                  <a:cubicBezTo>
                    <a:pt x="11407" y="1"/>
                    <a:pt x="11159" y="95"/>
                    <a:pt x="10970" y="284"/>
                  </a:cubicBezTo>
                  <a:lnTo>
                    <a:pt x="2050" y="9205"/>
                  </a:lnTo>
                  <a:cubicBezTo>
                    <a:pt x="1670" y="9586"/>
                    <a:pt x="1670" y="10200"/>
                    <a:pt x="2050" y="10579"/>
                  </a:cubicBezTo>
                  <a:lnTo>
                    <a:pt x="2243" y="10772"/>
                  </a:lnTo>
                  <a:lnTo>
                    <a:pt x="191" y="12824"/>
                  </a:lnTo>
                  <a:cubicBezTo>
                    <a:pt x="0" y="13012"/>
                    <a:pt x="0" y="13319"/>
                    <a:pt x="191" y="13509"/>
                  </a:cubicBezTo>
                  <a:lnTo>
                    <a:pt x="1173" y="14496"/>
                  </a:lnTo>
                  <a:lnTo>
                    <a:pt x="2547" y="14496"/>
                  </a:lnTo>
                  <a:lnTo>
                    <a:pt x="4255" y="12786"/>
                  </a:lnTo>
                  <a:lnTo>
                    <a:pt x="4448" y="12981"/>
                  </a:lnTo>
                  <a:cubicBezTo>
                    <a:pt x="4639" y="13170"/>
                    <a:pt x="4888" y="13264"/>
                    <a:pt x="5136" y="13264"/>
                  </a:cubicBezTo>
                  <a:cubicBezTo>
                    <a:pt x="5385" y="13264"/>
                    <a:pt x="5633" y="13170"/>
                    <a:pt x="5823" y="12981"/>
                  </a:cubicBezTo>
                  <a:lnTo>
                    <a:pt x="14744" y="4058"/>
                  </a:lnTo>
                  <a:cubicBezTo>
                    <a:pt x="15124" y="3680"/>
                    <a:pt x="15124" y="3064"/>
                    <a:pt x="14744" y="2686"/>
                  </a:cubicBezTo>
                  <a:lnTo>
                    <a:pt x="12343" y="284"/>
                  </a:lnTo>
                  <a:cubicBezTo>
                    <a:pt x="12153" y="95"/>
                    <a:pt x="11904" y="1"/>
                    <a:pt x="116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9" name="Google Shape;2999;p50"/>
            <p:cNvSpPr/>
            <p:nvPr/>
          </p:nvSpPr>
          <p:spPr>
            <a:xfrm>
              <a:off x="5518888" y="1983400"/>
              <a:ext cx="336350" cy="331675"/>
            </a:xfrm>
            <a:custGeom>
              <a:avLst/>
              <a:gdLst/>
              <a:ahLst/>
              <a:cxnLst/>
              <a:rect l="l" t="t" r="r" b="b"/>
              <a:pathLst>
                <a:path w="13454" h="13267" extrusionOk="0">
                  <a:moveTo>
                    <a:pt x="9986" y="1"/>
                  </a:moveTo>
                  <a:cubicBezTo>
                    <a:pt x="9737" y="1"/>
                    <a:pt x="9489" y="96"/>
                    <a:pt x="9300" y="286"/>
                  </a:cubicBezTo>
                  <a:lnTo>
                    <a:pt x="380" y="9207"/>
                  </a:lnTo>
                  <a:cubicBezTo>
                    <a:pt x="0" y="9588"/>
                    <a:pt x="0" y="10202"/>
                    <a:pt x="380" y="10581"/>
                  </a:cubicBezTo>
                  <a:lnTo>
                    <a:pt x="2778" y="12983"/>
                  </a:lnTo>
                  <a:cubicBezTo>
                    <a:pt x="2969" y="13172"/>
                    <a:pt x="3218" y="13266"/>
                    <a:pt x="3466" y="13266"/>
                  </a:cubicBezTo>
                  <a:cubicBezTo>
                    <a:pt x="3715" y="13266"/>
                    <a:pt x="3963" y="13172"/>
                    <a:pt x="4153" y="12983"/>
                  </a:cubicBezTo>
                  <a:lnTo>
                    <a:pt x="13074" y="4061"/>
                  </a:lnTo>
                  <a:cubicBezTo>
                    <a:pt x="13454" y="3682"/>
                    <a:pt x="13454" y="3066"/>
                    <a:pt x="13074" y="2688"/>
                  </a:cubicBezTo>
                  <a:lnTo>
                    <a:pt x="10673" y="286"/>
                  </a:lnTo>
                  <a:cubicBezTo>
                    <a:pt x="10483" y="96"/>
                    <a:pt x="10234" y="1"/>
                    <a:pt x="9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0" name="Google Shape;3000;p50"/>
            <p:cNvSpPr/>
            <p:nvPr/>
          </p:nvSpPr>
          <p:spPr>
            <a:xfrm>
              <a:off x="5703763" y="1986975"/>
              <a:ext cx="146750" cy="144375"/>
            </a:xfrm>
            <a:custGeom>
              <a:avLst/>
              <a:gdLst/>
              <a:ahLst/>
              <a:cxnLst/>
              <a:rect l="l" t="t" r="r" b="b"/>
              <a:pathLst>
                <a:path w="5870" h="5775" extrusionOk="0">
                  <a:moveTo>
                    <a:pt x="4309" y="1"/>
                  </a:moveTo>
                  <a:cubicBezTo>
                    <a:pt x="4185" y="1"/>
                    <a:pt x="4061" y="48"/>
                    <a:pt x="3965" y="143"/>
                  </a:cubicBezTo>
                  <a:lnTo>
                    <a:pt x="191" y="3918"/>
                  </a:lnTo>
                  <a:cubicBezTo>
                    <a:pt x="1" y="4107"/>
                    <a:pt x="1" y="4414"/>
                    <a:pt x="191" y="4604"/>
                  </a:cubicBezTo>
                  <a:lnTo>
                    <a:pt x="1220" y="5632"/>
                  </a:lnTo>
                  <a:cubicBezTo>
                    <a:pt x="1314" y="5727"/>
                    <a:pt x="1437" y="5775"/>
                    <a:pt x="1561" y="5775"/>
                  </a:cubicBezTo>
                  <a:cubicBezTo>
                    <a:pt x="1685" y="5775"/>
                    <a:pt x="1810" y="5727"/>
                    <a:pt x="1905" y="5632"/>
                  </a:cubicBezTo>
                  <a:lnTo>
                    <a:pt x="5679" y="1857"/>
                  </a:lnTo>
                  <a:cubicBezTo>
                    <a:pt x="5870" y="1670"/>
                    <a:pt x="5870" y="1361"/>
                    <a:pt x="5679" y="1172"/>
                  </a:cubicBezTo>
                  <a:lnTo>
                    <a:pt x="4652" y="143"/>
                  </a:lnTo>
                  <a:cubicBezTo>
                    <a:pt x="4557" y="48"/>
                    <a:pt x="4433" y="1"/>
                    <a:pt x="4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1" name="Google Shape;3001;p50"/>
            <p:cNvSpPr/>
            <p:nvPr/>
          </p:nvSpPr>
          <p:spPr>
            <a:xfrm>
              <a:off x="5285663" y="1778625"/>
              <a:ext cx="577900" cy="576325"/>
            </a:xfrm>
            <a:custGeom>
              <a:avLst/>
              <a:gdLst/>
              <a:ahLst/>
              <a:cxnLst/>
              <a:rect l="l" t="t" r="r" b="b"/>
              <a:pathLst>
                <a:path w="23116" h="23053" extrusionOk="0">
                  <a:moveTo>
                    <a:pt x="3763" y="3155"/>
                  </a:moveTo>
                  <a:cubicBezTo>
                    <a:pt x="4097" y="3155"/>
                    <a:pt x="4368" y="3427"/>
                    <a:pt x="4368" y="3761"/>
                  </a:cubicBezTo>
                  <a:cubicBezTo>
                    <a:pt x="4368" y="4096"/>
                    <a:pt x="4097" y="4366"/>
                    <a:pt x="3763" y="4366"/>
                  </a:cubicBezTo>
                  <a:cubicBezTo>
                    <a:pt x="3429" y="4366"/>
                    <a:pt x="3157" y="4095"/>
                    <a:pt x="3157" y="3761"/>
                  </a:cubicBezTo>
                  <a:cubicBezTo>
                    <a:pt x="3157" y="3427"/>
                    <a:pt x="3429" y="3155"/>
                    <a:pt x="3763" y="3155"/>
                  </a:cubicBezTo>
                  <a:close/>
                  <a:moveTo>
                    <a:pt x="3763" y="2426"/>
                  </a:moveTo>
                  <a:cubicBezTo>
                    <a:pt x="3026" y="2426"/>
                    <a:pt x="2428" y="3025"/>
                    <a:pt x="2428" y="3761"/>
                  </a:cubicBezTo>
                  <a:cubicBezTo>
                    <a:pt x="2428" y="4497"/>
                    <a:pt x="3026" y="5095"/>
                    <a:pt x="3763" y="5095"/>
                  </a:cubicBezTo>
                  <a:cubicBezTo>
                    <a:pt x="4497" y="5095"/>
                    <a:pt x="5097" y="4496"/>
                    <a:pt x="5097" y="3761"/>
                  </a:cubicBezTo>
                  <a:cubicBezTo>
                    <a:pt x="5097" y="3026"/>
                    <a:pt x="4497" y="2426"/>
                    <a:pt x="3763" y="2426"/>
                  </a:cubicBezTo>
                  <a:close/>
                  <a:moveTo>
                    <a:pt x="7159" y="5946"/>
                  </a:moveTo>
                  <a:cubicBezTo>
                    <a:pt x="6959" y="5946"/>
                    <a:pt x="6795" y="6110"/>
                    <a:pt x="6795" y="6310"/>
                  </a:cubicBezTo>
                  <a:cubicBezTo>
                    <a:pt x="6795" y="6511"/>
                    <a:pt x="6959" y="6674"/>
                    <a:pt x="7159" y="6674"/>
                  </a:cubicBezTo>
                  <a:lnTo>
                    <a:pt x="10556" y="6674"/>
                  </a:lnTo>
                  <a:cubicBezTo>
                    <a:pt x="10756" y="6674"/>
                    <a:pt x="10919" y="6511"/>
                    <a:pt x="10919" y="6310"/>
                  </a:cubicBezTo>
                  <a:cubicBezTo>
                    <a:pt x="10919" y="6107"/>
                    <a:pt x="10756" y="5946"/>
                    <a:pt x="10556" y="5946"/>
                  </a:cubicBezTo>
                  <a:close/>
                  <a:moveTo>
                    <a:pt x="7159" y="7400"/>
                  </a:moveTo>
                  <a:cubicBezTo>
                    <a:pt x="6959" y="7400"/>
                    <a:pt x="6795" y="7564"/>
                    <a:pt x="6795" y="7766"/>
                  </a:cubicBezTo>
                  <a:cubicBezTo>
                    <a:pt x="6795" y="7966"/>
                    <a:pt x="6959" y="8129"/>
                    <a:pt x="7159" y="8129"/>
                  </a:cubicBezTo>
                  <a:lnTo>
                    <a:pt x="10556" y="8129"/>
                  </a:lnTo>
                  <a:cubicBezTo>
                    <a:pt x="10756" y="8129"/>
                    <a:pt x="10919" y="7966"/>
                    <a:pt x="10919" y="7766"/>
                  </a:cubicBezTo>
                  <a:cubicBezTo>
                    <a:pt x="10919" y="7564"/>
                    <a:pt x="10756" y="7400"/>
                    <a:pt x="10556" y="7400"/>
                  </a:cubicBezTo>
                  <a:close/>
                  <a:moveTo>
                    <a:pt x="7159" y="10800"/>
                  </a:moveTo>
                  <a:cubicBezTo>
                    <a:pt x="6959" y="10800"/>
                    <a:pt x="6795" y="10963"/>
                    <a:pt x="6795" y="11163"/>
                  </a:cubicBezTo>
                  <a:cubicBezTo>
                    <a:pt x="6795" y="11364"/>
                    <a:pt x="6959" y="11527"/>
                    <a:pt x="7159" y="11527"/>
                  </a:cubicBezTo>
                  <a:lnTo>
                    <a:pt x="10556" y="11527"/>
                  </a:lnTo>
                  <a:cubicBezTo>
                    <a:pt x="10756" y="11527"/>
                    <a:pt x="10919" y="11364"/>
                    <a:pt x="10919" y="11163"/>
                  </a:cubicBezTo>
                  <a:cubicBezTo>
                    <a:pt x="10919" y="10960"/>
                    <a:pt x="10756" y="10800"/>
                    <a:pt x="10556" y="10800"/>
                  </a:cubicBezTo>
                  <a:close/>
                  <a:moveTo>
                    <a:pt x="3763" y="10920"/>
                  </a:moveTo>
                  <a:cubicBezTo>
                    <a:pt x="4097" y="10920"/>
                    <a:pt x="4368" y="11192"/>
                    <a:pt x="4368" y="11526"/>
                  </a:cubicBezTo>
                  <a:cubicBezTo>
                    <a:pt x="4368" y="11861"/>
                    <a:pt x="4097" y="12131"/>
                    <a:pt x="3763" y="12131"/>
                  </a:cubicBezTo>
                  <a:cubicBezTo>
                    <a:pt x="3429" y="12131"/>
                    <a:pt x="3157" y="11860"/>
                    <a:pt x="3157" y="11526"/>
                  </a:cubicBezTo>
                  <a:cubicBezTo>
                    <a:pt x="3157" y="11192"/>
                    <a:pt x="3429" y="10920"/>
                    <a:pt x="3763" y="10920"/>
                  </a:cubicBezTo>
                  <a:close/>
                  <a:moveTo>
                    <a:pt x="3763" y="10191"/>
                  </a:moveTo>
                  <a:cubicBezTo>
                    <a:pt x="3026" y="10191"/>
                    <a:pt x="2428" y="10790"/>
                    <a:pt x="2428" y="11526"/>
                  </a:cubicBezTo>
                  <a:cubicBezTo>
                    <a:pt x="2428" y="12260"/>
                    <a:pt x="3026" y="12860"/>
                    <a:pt x="3763" y="12860"/>
                  </a:cubicBezTo>
                  <a:cubicBezTo>
                    <a:pt x="4497" y="12860"/>
                    <a:pt x="5097" y="12260"/>
                    <a:pt x="5097" y="11526"/>
                  </a:cubicBezTo>
                  <a:cubicBezTo>
                    <a:pt x="5097" y="10790"/>
                    <a:pt x="4497" y="10191"/>
                    <a:pt x="3763" y="10191"/>
                  </a:cubicBezTo>
                  <a:close/>
                  <a:moveTo>
                    <a:pt x="7158" y="12253"/>
                  </a:moveTo>
                  <a:cubicBezTo>
                    <a:pt x="6956" y="12253"/>
                    <a:pt x="6792" y="12417"/>
                    <a:pt x="6792" y="12619"/>
                  </a:cubicBezTo>
                  <a:cubicBezTo>
                    <a:pt x="6792" y="12819"/>
                    <a:pt x="6956" y="12982"/>
                    <a:pt x="7158" y="12982"/>
                  </a:cubicBezTo>
                  <a:lnTo>
                    <a:pt x="8614" y="12982"/>
                  </a:lnTo>
                  <a:cubicBezTo>
                    <a:pt x="8816" y="12982"/>
                    <a:pt x="8978" y="12819"/>
                    <a:pt x="8978" y="12619"/>
                  </a:cubicBezTo>
                  <a:cubicBezTo>
                    <a:pt x="8978" y="12417"/>
                    <a:pt x="8815" y="12253"/>
                    <a:pt x="8614" y="12253"/>
                  </a:cubicBezTo>
                  <a:close/>
                  <a:moveTo>
                    <a:pt x="20969" y="8694"/>
                  </a:moveTo>
                  <a:cubicBezTo>
                    <a:pt x="20988" y="8694"/>
                    <a:pt x="21025" y="8699"/>
                    <a:pt x="21055" y="8729"/>
                  </a:cubicBezTo>
                  <a:lnTo>
                    <a:pt x="22084" y="9759"/>
                  </a:lnTo>
                  <a:cubicBezTo>
                    <a:pt x="22132" y="9808"/>
                    <a:pt x="22132" y="9884"/>
                    <a:pt x="22084" y="9933"/>
                  </a:cubicBezTo>
                  <a:lnTo>
                    <a:pt x="18309" y="13707"/>
                  </a:lnTo>
                  <a:cubicBezTo>
                    <a:pt x="18285" y="13731"/>
                    <a:pt x="18254" y="13743"/>
                    <a:pt x="18223" y="13743"/>
                  </a:cubicBezTo>
                  <a:cubicBezTo>
                    <a:pt x="18192" y="13743"/>
                    <a:pt x="18161" y="13731"/>
                    <a:pt x="18137" y="13707"/>
                  </a:cubicBezTo>
                  <a:lnTo>
                    <a:pt x="17108" y="12678"/>
                  </a:lnTo>
                  <a:cubicBezTo>
                    <a:pt x="17078" y="12648"/>
                    <a:pt x="17073" y="12613"/>
                    <a:pt x="17073" y="12593"/>
                  </a:cubicBezTo>
                  <a:cubicBezTo>
                    <a:pt x="17073" y="12576"/>
                    <a:pt x="17078" y="12538"/>
                    <a:pt x="17108" y="12508"/>
                  </a:cubicBezTo>
                  <a:lnTo>
                    <a:pt x="20884" y="8729"/>
                  </a:lnTo>
                  <a:cubicBezTo>
                    <a:pt x="20915" y="8699"/>
                    <a:pt x="20952" y="8694"/>
                    <a:pt x="20969" y="8694"/>
                  </a:cubicBezTo>
                  <a:close/>
                  <a:moveTo>
                    <a:pt x="3763" y="18684"/>
                  </a:moveTo>
                  <a:cubicBezTo>
                    <a:pt x="4097" y="18684"/>
                    <a:pt x="4368" y="18957"/>
                    <a:pt x="4368" y="19291"/>
                  </a:cubicBezTo>
                  <a:cubicBezTo>
                    <a:pt x="4368" y="19626"/>
                    <a:pt x="4097" y="19896"/>
                    <a:pt x="3763" y="19896"/>
                  </a:cubicBezTo>
                  <a:cubicBezTo>
                    <a:pt x="3429" y="19896"/>
                    <a:pt x="3157" y="19625"/>
                    <a:pt x="3157" y="19291"/>
                  </a:cubicBezTo>
                  <a:cubicBezTo>
                    <a:pt x="3157" y="18957"/>
                    <a:pt x="3429" y="18684"/>
                    <a:pt x="3763" y="18684"/>
                  </a:cubicBezTo>
                  <a:close/>
                  <a:moveTo>
                    <a:pt x="3763" y="17956"/>
                  </a:moveTo>
                  <a:cubicBezTo>
                    <a:pt x="3026" y="17956"/>
                    <a:pt x="2428" y="18555"/>
                    <a:pt x="2428" y="19291"/>
                  </a:cubicBezTo>
                  <a:cubicBezTo>
                    <a:pt x="2428" y="20025"/>
                    <a:pt x="3026" y="20624"/>
                    <a:pt x="3763" y="20624"/>
                  </a:cubicBezTo>
                  <a:cubicBezTo>
                    <a:pt x="4497" y="20624"/>
                    <a:pt x="5097" y="20025"/>
                    <a:pt x="5097" y="19291"/>
                  </a:cubicBezTo>
                  <a:cubicBezTo>
                    <a:pt x="5097" y="18555"/>
                    <a:pt x="4497" y="17956"/>
                    <a:pt x="3763" y="17956"/>
                  </a:cubicBezTo>
                  <a:close/>
                  <a:moveTo>
                    <a:pt x="19253" y="8557"/>
                  </a:moveTo>
                  <a:cubicBezTo>
                    <a:pt x="19408" y="8557"/>
                    <a:pt x="19561" y="8615"/>
                    <a:pt x="19680" y="8735"/>
                  </a:cubicBezTo>
                  <a:cubicBezTo>
                    <a:pt x="19710" y="8765"/>
                    <a:pt x="19746" y="8789"/>
                    <a:pt x="19781" y="8806"/>
                  </a:cubicBezTo>
                  <a:lnTo>
                    <a:pt x="16592" y="11995"/>
                  </a:lnTo>
                  <a:cubicBezTo>
                    <a:pt x="16433" y="12154"/>
                    <a:pt x="16344" y="12367"/>
                    <a:pt x="16344" y="12594"/>
                  </a:cubicBezTo>
                  <a:cubicBezTo>
                    <a:pt x="16344" y="12822"/>
                    <a:pt x="16433" y="13035"/>
                    <a:pt x="16592" y="13196"/>
                  </a:cubicBezTo>
                  <a:lnTo>
                    <a:pt x="17621" y="14224"/>
                  </a:lnTo>
                  <a:cubicBezTo>
                    <a:pt x="17787" y="14389"/>
                    <a:pt x="18005" y="14472"/>
                    <a:pt x="18222" y="14472"/>
                  </a:cubicBezTo>
                  <a:cubicBezTo>
                    <a:pt x="18440" y="14472"/>
                    <a:pt x="18657" y="14389"/>
                    <a:pt x="18822" y="14224"/>
                  </a:cubicBezTo>
                  <a:lnTo>
                    <a:pt x="22011" y="11035"/>
                  </a:lnTo>
                  <a:cubicBezTo>
                    <a:pt x="22030" y="11072"/>
                    <a:pt x="22052" y="11107"/>
                    <a:pt x="22082" y="11136"/>
                  </a:cubicBezTo>
                  <a:cubicBezTo>
                    <a:pt x="22318" y="11372"/>
                    <a:pt x="22318" y="11759"/>
                    <a:pt x="22082" y="11995"/>
                  </a:cubicBezTo>
                  <a:lnTo>
                    <a:pt x="13162" y="20915"/>
                  </a:lnTo>
                  <a:cubicBezTo>
                    <a:pt x="13043" y="21034"/>
                    <a:pt x="12888" y="21093"/>
                    <a:pt x="12732" y="21093"/>
                  </a:cubicBezTo>
                  <a:cubicBezTo>
                    <a:pt x="12577" y="21093"/>
                    <a:pt x="12421" y="21034"/>
                    <a:pt x="12303" y="20915"/>
                  </a:cubicBezTo>
                  <a:lnTo>
                    <a:pt x="9902" y="18513"/>
                  </a:lnTo>
                  <a:cubicBezTo>
                    <a:pt x="9664" y="18277"/>
                    <a:pt x="9664" y="17892"/>
                    <a:pt x="9903" y="17656"/>
                  </a:cubicBezTo>
                  <a:lnTo>
                    <a:pt x="18825" y="8735"/>
                  </a:lnTo>
                  <a:cubicBezTo>
                    <a:pt x="18942" y="8615"/>
                    <a:pt x="19098" y="8557"/>
                    <a:pt x="19253" y="8557"/>
                  </a:cubicBezTo>
                  <a:close/>
                  <a:moveTo>
                    <a:pt x="9839" y="19480"/>
                  </a:moveTo>
                  <a:lnTo>
                    <a:pt x="11339" y="20979"/>
                  </a:lnTo>
                  <a:lnTo>
                    <a:pt x="9994" y="22325"/>
                  </a:lnTo>
                  <a:lnTo>
                    <a:pt x="8923" y="22322"/>
                  </a:lnTo>
                  <a:lnTo>
                    <a:pt x="8044" y="21445"/>
                  </a:lnTo>
                  <a:cubicBezTo>
                    <a:pt x="8015" y="21415"/>
                    <a:pt x="8009" y="21377"/>
                    <a:pt x="8009" y="21360"/>
                  </a:cubicBezTo>
                  <a:cubicBezTo>
                    <a:pt x="8009" y="21341"/>
                    <a:pt x="8015" y="21304"/>
                    <a:pt x="8044" y="21275"/>
                  </a:cubicBezTo>
                  <a:lnTo>
                    <a:pt x="9839" y="19480"/>
                  </a:lnTo>
                  <a:close/>
                  <a:moveTo>
                    <a:pt x="2252" y="1"/>
                  </a:moveTo>
                  <a:cubicBezTo>
                    <a:pt x="1010" y="1"/>
                    <a:pt x="1" y="1034"/>
                    <a:pt x="1" y="2306"/>
                  </a:cubicBezTo>
                  <a:lnTo>
                    <a:pt x="1" y="20747"/>
                  </a:lnTo>
                  <a:cubicBezTo>
                    <a:pt x="1" y="22016"/>
                    <a:pt x="1010" y="23052"/>
                    <a:pt x="2252" y="23052"/>
                  </a:cubicBezTo>
                  <a:lnTo>
                    <a:pt x="6674" y="23052"/>
                  </a:lnTo>
                  <a:cubicBezTo>
                    <a:pt x="6875" y="23052"/>
                    <a:pt x="7038" y="22889"/>
                    <a:pt x="7038" y="22689"/>
                  </a:cubicBezTo>
                  <a:cubicBezTo>
                    <a:pt x="7038" y="22485"/>
                    <a:pt x="6875" y="22325"/>
                    <a:pt x="6674" y="22325"/>
                  </a:cubicBezTo>
                  <a:lnTo>
                    <a:pt x="2252" y="22325"/>
                  </a:lnTo>
                  <a:cubicBezTo>
                    <a:pt x="1412" y="22325"/>
                    <a:pt x="730" y="21617"/>
                    <a:pt x="730" y="20747"/>
                  </a:cubicBezTo>
                  <a:lnTo>
                    <a:pt x="730" y="2306"/>
                  </a:lnTo>
                  <a:cubicBezTo>
                    <a:pt x="730" y="1436"/>
                    <a:pt x="1414" y="728"/>
                    <a:pt x="2252" y="728"/>
                  </a:cubicBezTo>
                  <a:lnTo>
                    <a:pt x="15464" y="728"/>
                  </a:lnTo>
                  <a:cubicBezTo>
                    <a:pt x="16304" y="728"/>
                    <a:pt x="16986" y="1436"/>
                    <a:pt x="16986" y="2306"/>
                  </a:cubicBezTo>
                  <a:lnTo>
                    <a:pt x="16986" y="7159"/>
                  </a:lnTo>
                  <a:cubicBezTo>
                    <a:pt x="16986" y="7361"/>
                    <a:pt x="17149" y="7524"/>
                    <a:pt x="17350" y="7524"/>
                  </a:cubicBezTo>
                  <a:cubicBezTo>
                    <a:pt x="17550" y="7524"/>
                    <a:pt x="17714" y="7361"/>
                    <a:pt x="17714" y="7159"/>
                  </a:cubicBezTo>
                  <a:lnTo>
                    <a:pt x="17714" y="2306"/>
                  </a:lnTo>
                  <a:cubicBezTo>
                    <a:pt x="17714" y="1037"/>
                    <a:pt x="16705" y="1"/>
                    <a:pt x="15464" y="1"/>
                  </a:cubicBezTo>
                  <a:close/>
                  <a:moveTo>
                    <a:pt x="19251" y="7832"/>
                  </a:moveTo>
                  <a:cubicBezTo>
                    <a:pt x="18895" y="7832"/>
                    <a:pt x="18559" y="7970"/>
                    <a:pt x="18308" y="8223"/>
                  </a:cubicBezTo>
                  <a:lnTo>
                    <a:pt x="9386" y="17143"/>
                  </a:lnTo>
                  <a:cubicBezTo>
                    <a:pt x="8887" y="17641"/>
                    <a:pt x="8866" y="18441"/>
                    <a:pt x="9325" y="18965"/>
                  </a:cubicBezTo>
                  <a:lnTo>
                    <a:pt x="7529" y="20760"/>
                  </a:lnTo>
                  <a:cubicBezTo>
                    <a:pt x="7368" y="20921"/>
                    <a:pt x="7280" y="21134"/>
                    <a:pt x="7280" y="21361"/>
                  </a:cubicBezTo>
                  <a:cubicBezTo>
                    <a:pt x="7280" y="21589"/>
                    <a:pt x="7368" y="21802"/>
                    <a:pt x="7529" y="21962"/>
                  </a:cubicBezTo>
                  <a:lnTo>
                    <a:pt x="7942" y="22376"/>
                  </a:lnTo>
                  <a:cubicBezTo>
                    <a:pt x="7836" y="22440"/>
                    <a:pt x="7764" y="22555"/>
                    <a:pt x="7764" y="22689"/>
                  </a:cubicBezTo>
                  <a:cubicBezTo>
                    <a:pt x="7764" y="22889"/>
                    <a:pt x="7928" y="23052"/>
                    <a:pt x="8128" y="23052"/>
                  </a:cubicBezTo>
                  <a:lnTo>
                    <a:pt x="18320" y="23052"/>
                  </a:lnTo>
                  <a:cubicBezTo>
                    <a:pt x="18521" y="23052"/>
                    <a:pt x="18684" y="22889"/>
                    <a:pt x="18684" y="22689"/>
                  </a:cubicBezTo>
                  <a:cubicBezTo>
                    <a:pt x="18684" y="22485"/>
                    <a:pt x="18521" y="22325"/>
                    <a:pt x="18322" y="22325"/>
                  </a:cubicBezTo>
                  <a:lnTo>
                    <a:pt x="11024" y="22325"/>
                  </a:lnTo>
                  <a:lnTo>
                    <a:pt x="11856" y="21493"/>
                  </a:lnTo>
                  <a:cubicBezTo>
                    <a:pt x="12099" y="21707"/>
                    <a:pt x="12406" y="21822"/>
                    <a:pt x="12733" y="21822"/>
                  </a:cubicBezTo>
                  <a:cubicBezTo>
                    <a:pt x="13088" y="21822"/>
                    <a:pt x="13425" y="21682"/>
                    <a:pt x="13676" y="21431"/>
                  </a:cubicBezTo>
                  <a:lnTo>
                    <a:pt x="22595" y="12509"/>
                  </a:lnTo>
                  <a:cubicBezTo>
                    <a:pt x="23115" y="11990"/>
                    <a:pt x="23115" y="11143"/>
                    <a:pt x="22595" y="10623"/>
                  </a:cubicBezTo>
                  <a:cubicBezTo>
                    <a:pt x="22565" y="10594"/>
                    <a:pt x="22530" y="10569"/>
                    <a:pt x="22494" y="10552"/>
                  </a:cubicBezTo>
                  <a:lnTo>
                    <a:pt x="22595" y="10453"/>
                  </a:lnTo>
                  <a:cubicBezTo>
                    <a:pt x="22756" y="10292"/>
                    <a:pt x="22844" y="10079"/>
                    <a:pt x="22844" y="9852"/>
                  </a:cubicBezTo>
                  <a:cubicBezTo>
                    <a:pt x="22844" y="9624"/>
                    <a:pt x="22756" y="9411"/>
                    <a:pt x="22595" y="9252"/>
                  </a:cubicBezTo>
                  <a:lnTo>
                    <a:pt x="21566" y="8223"/>
                  </a:lnTo>
                  <a:cubicBezTo>
                    <a:pt x="21401" y="8058"/>
                    <a:pt x="21184" y="7975"/>
                    <a:pt x="20966" y="7975"/>
                  </a:cubicBezTo>
                  <a:cubicBezTo>
                    <a:pt x="20749" y="7975"/>
                    <a:pt x="20531" y="8058"/>
                    <a:pt x="20365" y="8223"/>
                  </a:cubicBezTo>
                  <a:lnTo>
                    <a:pt x="20265" y="8324"/>
                  </a:lnTo>
                  <a:cubicBezTo>
                    <a:pt x="20248" y="8287"/>
                    <a:pt x="20223" y="8253"/>
                    <a:pt x="20194" y="8223"/>
                  </a:cubicBezTo>
                  <a:cubicBezTo>
                    <a:pt x="19942" y="7970"/>
                    <a:pt x="19608" y="7832"/>
                    <a:pt x="19251" y="7832"/>
                  </a:cubicBezTo>
                  <a:close/>
                  <a:moveTo>
                    <a:pt x="19777" y="22325"/>
                  </a:moveTo>
                  <a:cubicBezTo>
                    <a:pt x="19575" y="22325"/>
                    <a:pt x="19412" y="22488"/>
                    <a:pt x="19412" y="22689"/>
                  </a:cubicBezTo>
                  <a:cubicBezTo>
                    <a:pt x="19412" y="22889"/>
                    <a:pt x="19575" y="23052"/>
                    <a:pt x="19777" y="23052"/>
                  </a:cubicBezTo>
                  <a:lnTo>
                    <a:pt x="19824" y="23052"/>
                  </a:lnTo>
                  <a:cubicBezTo>
                    <a:pt x="20026" y="23052"/>
                    <a:pt x="20189" y="22889"/>
                    <a:pt x="20189" y="22689"/>
                  </a:cubicBezTo>
                  <a:cubicBezTo>
                    <a:pt x="20189" y="22485"/>
                    <a:pt x="20026" y="22325"/>
                    <a:pt x="19824" y="22325"/>
                  </a:cubicBezTo>
                  <a:close/>
                  <a:moveTo>
                    <a:pt x="22641" y="22325"/>
                  </a:moveTo>
                  <a:cubicBezTo>
                    <a:pt x="22439" y="22325"/>
                    <a:pt x="22275" y="22488"/>
                    <a:pt x="22275" y="22689"/>
                  </a:cubicBezTo>
                  <a:cubicBezTo>
                    <a:pt x="22275" y="22889"/>
                    <a:pt x="22439" y="23052"/>
                    <a:pt x="22641" y="23052"/>
                  </a:cubicBezTo>
                  <a:lnTo>
                    <a:pt x="22688" y="23052"/>
                  </a:lnTo>
                  <a:cubicBezTo>
                    <a:pt x="22889" y="23052"/>
                    <a:pt x="23053" y="22889"/>
                    <a:pt x="23053" y="22689"/>
                  </a:cubicBezTo>
                  <a:cubicBezTo>
                    <a:pt x="23053" y="22485"/>
                    <a:pt x="22889" y="22325"/>
                    <a:pt x="22688" y="223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8" name="Picture 2" descr="Hình ảnh Học Sinh, Sinh Viên Clipart, Học Tập, đọc Hiểu miễn phí tải tập  tin PNG PSDComment và Vector">
            <a:extLst>
              <a:ext uri="{FF2B5EF4-FFF2-40B4-BE49-F238E27FC236}">
                <a16:creationId xmlns="" xmlns:a16="http://schemas.microsoft.com/office/drawing/2014/main" id="{1B808D80-F7A1-45C8-9DAD-F395DEB6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89" y="3634303"/>
            <a:ext cx="1509197" cy="15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82" y="1198975"/>
            <a:ext cx="3327007" cy="281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46090" y="1387737"/>
                <a:ext cx="3943024" cy="655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On </a:t>
                </a:r>
                <a:r>
                  <a:rPr lang="en-US" sz="1800" dirty="0" err="1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mOp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40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800" b="0" i="1">
                            <a:solidFill>
                              <a:srgbClr val="00040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800" i="1" dirty="0">
                    <a:solidFill>
                      <a:srgbClr val="00040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00040C"/>
                        </a:solidFill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40C"/>
                        </a:solidFill>
                        <a:latin typeface="Cambria Math"/>
                      </a:rPr>
                      <m:t>2.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40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>
                            <a:solidFill>
                              <a:srgbClr val="00040C"/>
                            </a:solidFill>
                            <a:latin typeface="Cambria Math"/>
                          </a:rPr>
                          <m:t>𝑚𝑂</m:t>
                        </m:r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2.33</a:t>
                </a:r>
                <a:r>
                  <a:rPr lang="en-US" sz="1800" baseline="300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66</a:t>
                </a:r>
                <a:r>
                  <a:rPr lang="en-US" sz="1800" baseline="300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1800" dirty="0">
                  <a:solidFill>
                    <a:srgbClr val="0004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090" y="1387737"/>
                <a:ext cx="3943024" cy="655629"/>
              </a:xfrm>
              <a:prstGeom prst="rect">
                <a:avLst/>
              </a:prstGeom>
              <a:blipFill rotWithShape="0">
                <a:blip r:embed="rId6"/>
                <a:stretch>
                  <a:fillRect l="-1391" t="-5607" b="-14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46089" y="2150946"/>
                <a:ext cx="3943024" cy="66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040C"/>
                        </a:solidFill>
                        <a:latin typeface="Cambria Math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040C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040C"/>
                        </a:solidFill>
                        <a:latin typeface="Cambria Math"/>
                      </a:rPr>
                      <m:t>c</m:t>
                    </m:r>
                    <m:r>
                      <a:rPr lang="en-US" sz="1800" b="0" i="1" smtClean="0">
                        <a:solidFill>
                          <a:srgbClr val="00040C"/>
                        </a:solidFill>
                        <a:latin typeface="Cambria Math"/>
                      </a:rPr>
                      <m:t>ó: 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40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1800" b="0" i="1">
                            <a:solidFill>
                              <a:srgbClr val="00040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1800" i="1" dirty="0">
                    <a:solidFill>
                      <a:srgbClr val="00040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00040C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40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>
                            <a:solidFill>
                              <a:srgbClr val="00040C"/>
                            </a:solidFill>
                            <a:latin typeface="Cambria Math"/>
                          </a:rPr>
                          <m:t>𝑚𝑂</m:t>
                        </m:r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33</a:t>
                </a:r>
                <a:r>
                  <a:rPr lang="en-US" sz="1800" baseline="300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1800" dirty="0" smtClean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1800" i="1"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1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800" i="1"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33</a:t>
                </a:r>
                <a:r>
                  <a:rPr lang="en-US" sz="1800" baseline="300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dirty="0" err="1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089" y="2150946"/>
                <a:ext cx="3943024" cy="664926"/>
              </a:xfrm>
              <a:prstGeom prst="rect">
                <a:avLst/>
              </a:prstGeom>
              <a:blipFill rotWithShape="0">
                <a:blip r:embed="rId7"/>
                <a:stretch>
                  <a:fillRect l="-1391" t="-3670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15864" y="2968272"/>
                <a:ext cx="3943024" cy="1236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040C"/>
                        </a:solidFill>
                        <a:latin typeface="Cambria Math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040C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040C"/>
                        </a:solidFill>
                        <a:latin typeface="Cambria Math"/>
                      </a:rPr>
                      <m:t>c</m:t>
                    </m:r>
                    <m:r>
                      <a:rPr lang="en-US" sz="1800" b="0" i="1" smtClean="0">
                        <a:solidFill>
                          <a:srgbClr val="00040C"/>
                        </a:solidFill>
                        <a:latin typeface="Cambria Math"/>
                      </a:rPr>
                      <m:t>ó: 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40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1800" b="0" i="1">
                            <a:solidFill>
                              <a:srgbClr val="00040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800" i="1" dirty="0">
                    <a:solidFill>
                      <a:srgbClr val="00040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40C"/>
                        </a:solidFill>
                        <a:latin typeface="Cambria Math"/>
                      </a:rPr>
                      <m:t>+</m:t>
                    </m:r>
                    <m:r>
                      <a:rPr lang="en-US" sz="1800" b="0" i="1" dirty="0" smtClean="0">
                        <a:solidFill>
                          <a:srgbClr val="00040C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00040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1800" b="0" i="1">
                            <a:solidFill>
                              <a:srgbClr val="00040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solidFill>
                              <a:srgbClr val="00040C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180</a:t>
                </a:r>
                <a:r>
                  <a:rPr lang="en-US" sz="1800" baseline="300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dirty="0" err="1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1800" i="1">
                            <a:latin typeface="Cambria Math"/>
                          </a:rPr>
                          <m:t>𝑂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1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+ </m:t>
                    </m:r>
                  </m:oMath>
                </a14:m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</a:t>
                </a:r>
                <a:r>
                  <a:rPr lang="en-US" sz="1800" baseline="300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180</a:t>
                </a:r>
                <a:r>
                  <a:rPr lang="en-US" sz="1800" baseline="300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1800" dirty="0" err="1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/>
                          </a:rPr>
                          <m:t>𝑞𝑂𝑝</m:t>
                        </m:r>
                      </m:e>
                    </m:acc>
                  </m:oMath>
                </a14:m>
                <a:r>
                  <a:rPr lang="en-US" sz="1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180</a:t>
                </a:r>
                <a:r>
                  <a:rPr lang="en-US" sz="1800" baseline="300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33</a:t>
                </a:r>
                <a:r>
                  <a:rPr lang="en-US" sz="1800" baseline="300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              </m:t>
                    </m:r>
                    <m:acc>
                      <m:accPr>
                        <m:chr m:val="̂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/>
                          </a:rPr>
                          <m:t>𝑞𝑂𝑝</m:t>
                        </m:r>
                      </m:e>
                    </m:acc>
                  </m:oMath>
                </a14:m>
                <a:r>
                  <a:rPr lang="en-US" sz="1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147</a:t>
                </a:r>
                <a:r>
                  <a:rPr lang="en-US" sz="1800" baseline="30000" dirty="0">
                    <a:solidFill>
                      <a:srgbClr val="0004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1800" dirty="0">
                  <a:solidFill>
                    <a:srgbClr val="0004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864" y="2968272"/>
                <a:ext cx="3943024" cy="1236492"/>
              </a:xfrm>
              <a:prstGeom prst="rect">
                <a:avLst/>
              </a:prstGeom>
              <a:blipFill rotWithShape="0">
                <a:blip r:embed="rId8"/>
                <a:stretch>
                  <a:fillRect l="-1236" t="-1970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66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>
            <a:off x="1943100" y="685800"/>
            <a:ext cx="5257800" cy="40576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3155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 panose="020B7200000000000000" pitchFamily="34" charset="0"/>
              </a:rPr>
              <a:t>BµI GI¶NG ®ÕN ®¢Y KÕT THóC</a:t>
            </a:r>
          </a:p>
        </p:txBody>
      </p:sp>
      <p:pic>
        <p:nvPicPr>
          <p:cNvPr id="24579" name="Picture 5" descr="buom hoa d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147762"/>
            <a:ext cx="2286000" cy="2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400300" y="3314700"/>
            <a:ext cx="4514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XIN CH©n thµnh c¶m ¬n!</a:t>
            </a:r>
            <a:endParaRPr lang="en-US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1" name="Picture 7" descr="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829050"/>
            <a:ext cx="3257550" cy="5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28/10/2022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Giáo án thao giảng- Gv dạy: Bùi Thị Hợp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A174A-57AF-40B7-B257-E7D406DD71E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="" xmlns:a16="http://schemas.microsoft.com/office/drawing/2014/main" id="{15EE9D78-C605-4DB7-B0AE-57C1016DB3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15625" y="499282"/>
                <a:ext cx="8291588" cy="1974977"/>
              </a:xfrm>
            </p:spPr>
            <p:txBody>
              <a:bodyPr/>
              <a:lstStyle/>
              <a:p>
                <a:pPr>
                  <a:lnSpc>
                    <a:spcPct val="13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31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On, Oz, Om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𝑥𝑂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</a:rPr>
                          <m:t>𝑂𝑧</m:t>
                        </m:r>
                      </m:e>
                    </m:acc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000" i="1">
                            <a:latin typeface="Cambria Math"/>
                          </a:rPr>
                          <m:t>𝑂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000" i="1">
                            <a:latin typeface="Cambria Math"/>
                          </a:rPr>
                          <m:t>𝑂𝑧</m:t>
                        </m:r>
                      </m:e>
                    </m:acc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Om, On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yOz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xOz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b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Cho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mOn.</a:t>
                </a:r>
                <a:endPara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EE9D78-C605-4DB7-B0AE-57C1016DB3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5625" y="499282"/>
                <a:ext cx="8291588" cy="1974977"/>
              </a:xfrm>
              <a:blipFill rotWithShape="0">
                <a:blip r:embed="rId3"/>
                <a:stretch>
                  <a:fillRect l="-580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12441B-282C-41C4-9760-57CAD04619F6}"/>
              </a:ext>
            </a:extLst>
          </p:cNvPr>
          <p:cNvSpPr txBox="1"/>
          <p:nvPr/>
        </p:nvSpPr>
        <p:spPr>
          <a:xfrm>
            <a:off x="6707474" y="4410912"/>
            <a:ext cx="1220911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94" name="Google Shape;2994;p50"/>
          <p:cNvGrpSpPr/>
          <p:nvPr/>
        </p:nvGrpSpPr>
        <p:grpSpPr>
          <a:xfrm>
            <a:off x="8289113" y="282290"/>
            <a:ext cx="577900" cy="576325"/>
            <a:chOff x="5285663" y="1778625"/>
            <a:chExt cx="577900" cy="576325"/>
          </a:xfrm>
        </p:grpSpPr>
        <p:sp>
          <p:nvSpPr>
            <p:cNvPr id="2995" name="Google Shape;2995;p50"/>
            <p:cNvSpPr/>
            <p:nvPr/>
          </p:nvSpPr>
          <p:spPr>
            <a:xfrm>
              <a:off x="5294763" y="1787725"/>
              <a:ext cx="424650" cy="558125"/>
            </a:xfrm>
            <a:custGeom>
              <a:avLst/>
              <a:gdLst/>
              <a:ahLst/>
              <a:cxnLst/>
              <a:rect l="l" t="t" r="r" b="b"/>
              <a:pathLst>
                <a:path w="16986" h="22325" extrusionOk="0">
                  <a:moveTo>
                    <a:pt x="1887" y="0"/>
                  </a:moveTo>
                  <a:cubicBezTo>
                    <a:pt x="846" y="0"/>
                    <a:pt x="1" y="872"/>
                    <a:pt x="1" y="1942"/>
                  </a:cubicBezTo>
                  <a:lnTo>
                    <a:pt x="1" y="20383"/>
                  </a:lnTo>
                  <a:cubicBezTo>
                    <a:pt x="1" y="21456"/>
                    <a:pt x="843" y="22325"/>
                    <a:pt x="1887" y="22325"/>
                  </a:cubicBezTo>
                  <a:lnTo>
                    <a:pt x="15100" y="22325"/>
                  </a:lnTo>
                  <a:cubicBezTo>
                    <a:pt x="16140" y="22325"/>
                    <a:pt x="16986" y="21453"/>
                    <a:pt x="16986" y="20383"/>
                  </a:cubicBezTo>
                  <a:lnTo>
                    <a:pt x="16986" y="16235"/>
                  </a:lnTo>
                  <a:lnTo>
                    <a:pt x="16986" y="13588"/>
                  </a:lnTo>
                  <a:lnTo>
                    <a:pt x="16986" y="1942"/>
                  </a:lnTo>
                  <a:cubicBezTo>
                    <a:pt x="16986" y="869"/>
                    <a:pt x="16140" y="0"/>
                    <a:pt x="1509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6" name="Google Shape;2996;p50"/>
            <p:cNvSpPr/>
            <p:nvPr/>
          </p:nvSpPr>
          <p:spPr>
            <a:xfrm>
              <a:off x="5355438" y="1848375"/>
              <a:ext cx="48525" cy="436750"/>
            </a:xfrm>
            <a:custGeom>
              <a:avLst/>
              <a:gdLst/>
              <a:ahLst/>
              <a:cxnLst/>
              <a:rect l="l" t="t" r="r" b="b"/>
              <a:pathLst>
                <a:path w="1941" h="17470" extrusionOk="0">
                  <a:moveTo>
                    <a:pt x="972" y="0"/>
                  </a:moveTo>
                  <a:cubicBezTo>
                    <a:pt x="437" y="0"/>
                    <a:pt x="1" y="436"/>
                    <a:pt x="1" y="971"/>
                  </a:cubicBezTo>
                  <a:cubicBezTo>
                    <a:pt x="1" y="1505"/>
                    <a:pt x="434" y="1941"/>
                    <a:pt x="972" y="1941"/>
                  </a:cubicBezTo>
                  <a:cubicBezTo>
                    <a:pt x="1506" y="1941"/>
                    <a:pt x="1941" y="1508"/>
                    <a:pt x="1941" y="971"/>
                  </a:cubicBezTo>
                  <a:cubicBezTo>
                    <a:pt x="1941" y="436"/>
                    <a:pt x="1507" y="0"/>
                    <a:pt x="972" y="0"/>
                  </a:cubicBezTo>
                  <a:close/>
                  <a:moveTo>
                    <a:pt x="972" y="7765"/>
                  </a:moveTo>
                  <a:cubicBezTo>
                    <a:pt x="434" y="7765"/>
                    <a:pt x="1" y="8201"/>
                    <a:pt x="1" y="8736"/>
                  </a:cubicBezTo>
                  <a:cubicBezTo>
                    <a:pt x="1" y="9272"/>
                    <a:pt x="437" y="9705"/>
                    <a:pt x="972" y="9705"/>
                  </a:cubicBezTo>
                  <a:cubicBezTo>
                    <a:pt x="1507" y="9705"/>
                    <a:pt x="1941" y="9270"/>
                    <a:pt x="1941" y="8736"/>
                  </a:cubicBezTo>
                  <a:cubicBezTo>
                    <a:pt x="1941" y="8201"/>
                    <a:pt x="1507" y="7765"/>
                    <a:pt x="972" y="7765"/>
                  </a:cubicBezTo>
                  <a:close/>
                  <a:moveTo>
                    <a:pt x="972" y="15530"/>
                  </a:moveTo>
                  <a:cubicBezTo>
                    <a:pt x="434" y="15530"/>
                    <a:pt x="1" y="15965"/>
                    <a:pt x="1" y="16501"/>
                  </a:cubicBezTo>
                  <a:cubicBezTo>
                    <a:pt x="1" y="17035"/>
                    <a:pt x="437" y="17470"/>
                    <a:pt x="972" y="17470"/>
                  </a:cubicBezTo>
                  <a:cubicBezTo>
                    <a:pt x="1507" y="17470"/>
                    <a:pt x="1941" y="17035"/>
                    <a:pt x="1941" y="16501"/>
                  </a:cubicBezTo>
                  <a:cubicBezTo>
                    <a:pt x="1941" y="15965"/>
                    <a:pt x="1507" y="15530"/>
                    <a:pt x="972" y="155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7" name="Google Shape;2997;p50"/>
            <p:cNvSpPr/>
            <p:nvPr/>
          </p:nvSpPr>
          <p:spPr>
            <a:xfrm>
              <a:off x="5625363" y="1787725"/>
              <a:ext cx="18250" cy="558125"/>
            </a:xfrm>
            <a:custGeom>
              <a:avLst/>
              <a:gdLst/>
              <a:ahLst/>
              <a:cxnLst/>
              <a:rect l="l" t="t" r="r" b="b"/>
              <a:pathLst>
                <a:path w="730" h="22325" extrusionOk="0">
                  <a:moveTo>
                    <a:pt x="2" y="0"/>
                  </a:moveTo>
                  <a:lnTo>
                    <a:pt x="2" y="1457"/>
                  </a:lnTo>
                  <a:cubicBezTo>
                    <a:pt x="2" y="1657"/>
                    <a:pt x="165" y="1821"/>
                    <a:pt x="365" y="1821"/>
                  </a:cubicBezTo>
                  <a:cubicBezTo>
                    <a:pt x="566" y="1821"/>
                    <a:pt x="729" y="1657"/>
                    <a:pt x="729" y="1457"/>
                  </a:cubicBezTo>
                  <a:lnTo>
                    <a:pt x="729" y="0"/>
                  </a:lnTo>
                  <a:close/>
                  <a:moveTo>
                    <a:pt x="365" y="2500"/>
                  </a:moveTo>
                  <a:cubicBezTo>
                    <a:pt x="165" y="2500"/>
                    <a:pt x="2" y="2664"/>
                    <a:pt x="2" y="2864"/>
                  </a:cubicBezTo>
                  <a:lnTo>
                    <a:pt x="2" y="2912"/>
                  </a:lnTo>
                  <a:cubicBezTo>
                    <a:pt x="2" y="3113"/>
                    <a:pt x="165" y="3276"/>
                    <a:pt x="365" y="3276"/>
                  </a:cubicBezTo>
                  <a:cubicBezTo>
                    <a:pt x="566" y="3276"/>
                    <a:pt x="728" y="3113"/>
                    <a:pt x="729" y="2912"/>
                  </a:cubicBezTo>
                  <a:lnTo>
                    <a:pt x="729" y="2864"/>
                  </a:lnTo>
                  <a:cubicBezTo>
                    <a:pt x="729" y="2664"/>
                    <a:pt x="566" y="2500"/>
                    <a:pt x="365" y="2500"/>
                  </a:cubicBezTo>
                  <a:close/>
                  <a:moveTo>
                    <a:pt x="364" y="4005"/>
                  </a:moveTo>
                  <a:cubicBezTo>
                    <a:pt x="162" y="4005"/>
                    <a:pt x="0" y="4167"/>
                    <a:pt x="0" y="4369"/>
                  </a:cubicBezTo>
                  <a:lnTo>
                    <a:pt x="0" y="22325"/>
                  </a:lnTo>
                  <a:lnTo>
                    <a:pt x="728" y="22325"/>
                  </a:lnTo>
                  <a:lnTo>
                    <a:pt x="728" y="4369"/>
                  </a:lnTo>
                  <a:cubicBezTo>
                    <a:pt x="728" y="4167"/>
                    <a:pt x="564" y="4005"/>
                    <a:pt x="364" y="4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8" name="Google Shape;2998;p50"/>
            <p:cNvSpPr/>
            <p:nvPr/>
          </p:nvSpPr>
          <p:spPr>
            <a:xfrm>
              <a:off x="5477138" y="1983450"/>
              <a:ext cx="378100" cy="362400"/>
            </a:xfrm>
            <a:custGeom>
              <a:avLst/>
              <a:gdLst/>
              <a:ahLst/>
              <a:cxnLst/>
              <a:rect l="l" t="t" r="r" b="b"/>
              <a:pathLst>
                <a:path w="15124" h="14496" extrusionOk="0">
                  <a:moveTo>
                    <a:pt x="11656" y="1"/>
                  </a:moveTo>
                  <a:cubicBezTo>
                    <a:pt x="11407" y="1"/>
                    <a:pt x="11159" y="95"/>
                    <a:pt x="10970" y="284"/>
                  </a:cubicBezTo>
                  <a:lnTo>
                    <a:pt x="2050" y="9205"/>
                  </a:lnTo>
                  <a:cubicBezTo>
                    <a:pt x="1670" y="9586"/>
                    <a:pt x="1670" y="10200"/>
                    <a:pt x="2050" y="10579"/>
                  </a:cubicBezTo>
                  <a:lnTo>
                    <a:pt x="2243" y="10772"/>
                  </a:lnTo>
                  <a:lnTo>
                    <a:pt x="191" y="12824"/>
                  </a:lnTo>
                  <a:cubicBezTo>
                    <a:pt x="0" y="13012"/>
                    <a:pt x="0" y="13319"/>
                    <a:pt x="191" y="13509"/>
                  </a:cubicBezTo>
                  <a:lnTo>
                    <a:pt x="1173" y="14496"/>
                  </a:lnTo>
                  <a:lnTo>
                    <a:pt x="2547" y="14496"/>
                  </a:lnTo>
                  <a:lnTo>
                    <a:pt x="4255" y="12786"/>
                  </a:lnTo>
                  <a:lnTo>
                    <a:pt x="4448" y="12981"/>
                  </a:lnTo>
                  <a:cubicBezTo>
                    <a:pt x="4639" y="13170"/>
                    <a:pt x="4888" y="13264"/>
                    <a:pt x="5136" y="13264"/>
                  </a:cubicBezTo>
                  <a:cubicBezTo>
                    <a:pt x="5385" y="13264"/>
                    <a:pt x="5633" y="13170"/>
                    <a:pt x="5823" y="12981"/>
                  </a:cubicBezTo>
                  <a:lnTo>
                    <a:pt x="14744" y="4058"/>
                  </a:lnTo>
                  <a:cubicBezTo>
                    <a:pt x="15124" y="3680"/>
                    <a:pt x="15124" y="3064"/>
                    <a:pt x="14744" y="2686"/>
                  </a:cubicBezTo>
                  <a:lnTo>
                    <a:pt x="12343" y="284"/>
                  </a:lnTo>
                  <a:cubicBezTo>
                    <a:pt x="12153" y="95"/>
                    <a:pt x="11904" y="1"/>
                    <a:pt x="116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9" name="Google Shape;2999;p50"/>
            <p:cNvSpPr/>
            <p:nvPr/>
          </p:nvSpPr>
          <p:spPr>
            <a:xfrm>
              <a:off x="5518888" y="1983400"/>
              <a:ext cx="336350" cy="331675"/>
            </a:xfrm>
            <a:custGeom>
              <a:avLst/>
              <a:gdLst/>
              <a:ahLst/>
              <a:cxnLst/>
              <a:rect l="l" t="t" r="r" b="b"/>
              <a:pathLst>
                <a:path w="13454" h="13267" extrusionOk="0">
                  <a:moveTo>
                    <a:pt x="9986" y="1"/>
                  </a:moveTo>
                  <a:cubicBezTo>
                    <a:pt x="9737" y="1"/>
                    <a:pt x="9489" y="96"/>
                    <a:pt x="9300" y="286"/>
                  </a:cubicBezTo>
                  <a:lnTo>
                    <a:pt x="380" y="9207"/>
                  </a:lnTo>
                  <a:cubicBezTo>
                    <a:pt x="0" y="9588"/>
                    <a:pt x="0" y="10202"/>
                    <a:pt x="380" y="10581"/>
                  </a:cubicBezTo>
                  <a:lnTo>
                    <a:pt x="2778" y="12983"/>
                  </a:lnTo>
                  <a:cubicBezTo>
                    <a:pt x="2969" y="13172"/>
                    <a:pt x="3218" y="13266"/>
                    <a:pt x="3466" y="13266"/>
                  </a:cubicBezTo>
                  <a:cubicBezTo>
                    <a:pt x="3715" y="13266"/>
                    <a:pt x="3963" y="13172"/>
                    <a:pt x="4153" y="12983"/>
                  </a:cubicBezTo>
                  <a:lnTo>
                    <a:pt x="13074" y="4061"/>
                  </a:lnTo>
                  <a:cubicBezTo>
                    <a:pt x="13454" y="3682"/>
                    <a:pt x="13454" y="3066"/>
                    <a:pt x="13074" y="2688"/>
                  </a:cubicBezTo>
                  <a:lnTo>
                    <a:pt x="10673" y="286"/>
                  </a:lnTo>
                  <a:cubicBezTo>
                    <a:pt x="10483" y="96"/>
                    <a:pt x="10234" y="1"/>
                    <a:pt x="9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0" name="Google Shape;3000;p50"/>
            <p:cNvSpPr/>
            <p:nvPr/>
          </p:nvSpPr>
          <p:spPr>
            <a:xfrm>
              <a:off x="5703763" y="1986975"/>
              <a:ext cx="146750" cy="144375"/>
            </a:xfrm>
            <a:custGeom>
              <a:avLst/>
              <a:gdLst/>
              <a:ahLst/>
              <a:cxnLst/>
              <a:rect l="l" t="t" r="r" b="b"/>
              <a:pathLst>
                <a:path w="5870" h="5775" extrusionOk="0">
                  <a:moveTo>
                    <a:pt x="4309" y="1"/>
                  </a:moveTo>
                  <a:cubicBezTo>
                    <a:pt x="4185" y="1"/>
                    <a:pt x="4061" y="48"/>
                    <a:pt x="3965" y="143"/>
                  </a:cubicBezTo>
                  <a:lnTo>
                    <a:pt x="191" y="3918"/>
                  </a:lnTo>
                  <a:cubicBezTo>
                    <a:pt x="1" y="4107"/>
                    <a:pt x="1" y="4414"/>
                    <a:pt x="191" y="4604"/>
                  </a:cubicBezTo>
                  <a:lnTo>
                    <a:pt x="1220" y="5632"/>
                  </a:lnTo>
                  <a:cubicBezTo>
                    <a:pt x="1314" y="5727"/>
                    <a:pt x="1437" y="5775"/>
                    <a:pt x="1561" y="5775"/>
                  </a:cubicBezTo>
                  <a:cubicBezTo>
                    <a:pt x="1685" y="5775"/>
                    <a:pt x="1810" y="5727"/>
                    <a:pt x="1905" y="5632"/>
                  </a:cubicBezTo>
                  <a:lnTo>
                    <a:pt x="5679" y="1857"/>
                  </a:lnTo>
                  <a:cubicBezTo>
                    <a:pt x="5870" y="1670"/>
                    <a:pt x="5870" y="1361"/>
                    <a:pt x="5679" y="1172"/>
                  </a:cubicBezTo>
                  <a:lnTo>
                    <a:pt x="4652" y="143"/>
                  </a:lnTo>
                  <a:cubicBezTo>
                    <a:pt x="4557" y="48"/>
                    <a:pt x="4433" y="1"/>
                    <a:pt x="4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1" name="Google Shape;3001;p50"/>
            <p:cNvSpPr/>
            <p:nvPr/>
          </p:nvSpPr>
          <p:spPr>
            <a:xfrm>
              <a:off x="5285663" y="1778625"/>
              <a:ext cx="577900" cy="576325"/>
            </a:xfrm>
            <a:custGeom>
              <a:avLst/>
              <a:gdLst/>
              <a:ahLst/>
              <a:cxnLst/>
              <a:rect l="l" t="t" r="r" b="b"/>
              <a:pathLst>
                <a:path w="23116" h="23053" extrusionOk="0">
                  <a:moveTo>
                    <a:pt x="3763" y="3155"/>
                  </a:moveTo>
                  <a:cubicBezTo>
                    <a:pt x="4097" y="3155"/>
                    <a:pt x="4368" y="3427"/>
                    <a:pt x="4368" y="3761"/>
                  </a:cubicBezTo>
                  <a:cubicBezTo>
                    <a:pt x="4368" y="4096"/>
                    <a:pt x="4097" y="4366"/>
                    <a:pt x="3763" y="4366"/>
                  </a:cubicBezTo>
                  <a:cubicBezTo>
                    <a:pt x="3429" y="4366"/>
                    <a:pt x="3157" y="4095"/>
                    <a:pt x="3157" y="3761"/>
                  </a:cubicBezTo>
                  <a:cubicBezTo>
                    <a:pt x="3157" y="3427"/>
                    <a:pt x="3429" y="3155"/>
                    <a:pt x="3763" y="3155"/>
                  </a:cubicBezTo>
                  <a:close/>
                  <a:moveTo>
                    <a:pt x="3763" y="2426"/>
                  </a:moveTo>
                  <a:cubicBezTo>
                    <a:pt x="3026" y="2426"/>
                    <a:pt x="2428" y="3025"/>
                    <a:pt x="2428" y="3761"/>
                  </a:cubicBezTo>
                  <a:cubicBezTo>
                    <a:pt x="2428" y="4497"/>
                    <a:pt x="3026" y="5095"/>
                    <a:pt x="3763" y="5095"/>
                  </a:cubicBezTo>
                  <a:cubicBezTo>
                    <a:pt x="4497" y="5095"/>
                    <a:pt x="5097" y="4496"/>
                    <a:pt x="5097" y="3761"/>
                  </a:cubicBezTo>
                  <a:cubicBezTo>
                    <a:pt x="5097" y="3026"/>
                    <a:pt x="4497" y="2426"/>
                    <a:pt x="3763" y="2426"/>
                  </a:cubicBezTo>
                  <a:close/>
                  <a:moveTo>
                    <a:pt x="7159" y="5946"/>
                  </a:moveTo>
                  <a:cubicBezTo>
                    <a:pt x="6959" y="5946"/>
                    <a:pt x="6795" y="6110"/>
                    <a:pt x="6795" y="6310"/>
                  </a:cubicBezTo>
                  <a:cubicBezTo>
                    <a:pt x="6795" y="6511"/>
                    <a:pt x="6959" y="6674"/>
                    <a:pt x="7159" y="6674"/>
                  </a:cubicBezTo>
                  <a:lnTo>
                    <a:pt x="10556" y="6674"/>
                  </a:lnTo>
                  <a:cubicBezTo>
                    <a:pt x="10756" y="6674"/>
                    <a:pt x="10919" y="6511"/>
                    <a:pt x="10919" y="6310"/>
                  </a:cubicBezTo>
                  <a:cubicBezTo>
                    <a:pt x="10919" y="6107"/>
                    <a:pt x="10756" y="5946"/>
                    <a:pt x="10556" y="5946"/>
                  </a:cubicBezTo>
                  <a:close/>
                  <a:moveTo>
                    <a:pt x="7159" y="7400"/>
                  </a:moveTo>
                  <a:cubicBezTo>
                    <a:pt x="6959" y="7400"/>
                    <a:pt x="6795" y="7564"/>
                    <a:pt x="6795" y="7766"/>
                  </a:cubicBezTo>
                  <a:cubicBezTo>
                    <a:pt x="6795" y="7966"/>
                    <a:pt x="6959" y="8129"/>
                    <a:pt x="7159" y="8129"/>
                  </a:cubicBezTo>
                  <a:lnTo>
                    <a:pt x="10556" y="8129"/>
                  </a:lnTo>
                  <a:cubicBezTo>
                    <a:pt x="10756" y="8129"/>
                    <a:pt x="10919" y="7966"/>
                    <a:pt x="10919" y="7766"/>
                  </a:cubicBezTo>
                  <a:cubicBezTo>
                    <a:pt x="10919" y="7564"/>
                    <a:pt x="10756" y="7400"/>
                    <a:pt x="10556" y="7400"/>
                  </a:cubicBezTo>
                  <a:close/>
                  <a:moveTo>
                    <a:pt x="7159" y="10800"/>
                  </a:moveTo>
                  <a:cubicBezTo>
                    <a:pt x="6959" y="10800"/>
                    <a:pt x="6795" y="10963"/>
                    <a:pt x="6795" y="11163"/>
                  </a:cubicBezTo>
                  <a:cubicBezTo>
                    <a:pt x="6795" y="11364"/>
                    <a:pt x="6959" y="11527"/>
                    <a:pt x="7159" y="11527"/>
                  </a:cubicBezTo>
                  <a:lnTo>
                    <a:pt x="10556" y="11527"/>
                  </a:lnTo>
                  <a:cubicBezTo>
                    <a:pt x="10756" y="11527"/>
                    <a:pt x="10919" y="11364"/>
                    <a:pt x="10919" y="11163"/>
                  </a:cubicBezTo>
                  <a:cubicBezTo>
                    <a:pt x="10919" y="10960"/>
                    <a:pt x="10756" y="10800"/>
                    <a:pt x="10556" y="10800"/>
                  </a:cubicBezTo>
                  <a:close/>
                  <a:moveTo>
                    <a:pt x="3763" y="10920"/>
                  </a:moveTo>
                  <a:cubicBezTo>
                    <a:pt x="4097" y="10920"/>
                    <a:pt x="4368" y="11192"/>
                    <a:pt x="4368" y="11526"/>
                  </a:cubicBezTo>
                  <a:cubicBezTo>
                    <a:pt x="4368" y="11861"/>
                    <a:pt x="4097" y="12131"/>
                    <a:pt x="3763" y="12131"/>
                  </a:cubicBezTo>
                  <a:cubicBezTo>
                    <a:pt x="3429" y="12131"/>
                    <a:pt x="3157" y="11860"/>
                    <a:pt x="3157" y="11526"/>
                  </a:cubicBezTo>
                  <a:cubicBezTo>
                    <a:pt x="3157" y="11192"/>
                    <a:pt x="3429" y="10920"/>
                    <a:pt x="3763" y="10920"/>
                  </a:cubicBezTo>
                  <a:close/>
                  <a:moveTo>
                    <a:pt x="3763" y="10191"/>
                  </a:moveTo>
                  <a:cubicBezTo>
                    <a:pt x="3026" y="10191"/>
                    <a:pt x="2428" y="10790"/>
                    <a:pt x="2428" y="11526"/>
                  </a:cubicBezTo>
                  <a:cubicBezTo>
                    <a:pt x="2428" y="12260"/>
                    <a:pt x="3026" y="12860"/>
                    <a:pt x="3763" y="12860"/>
                  </a:cubicBezTo>
                  <a:cubicBezTo>
                    <a:pt x="4497" y="12860"/>
                    <a:pt x="5097" y="12260"/>
                    <a:pt x="5097" y="11526"/>
                  </a:cubicBezTo>
                  <a:cubicBezTo>
                    <a:pt x="5097" y="10790"/>
                    <a:pt x="4497" y="10191"/>
                    <a:pt x="3763" y="10191"/>
                  </a:cubicBezTo>
                  <a:close/>
                  <a:moveTo>
                    <a:pt x="7158" y="12253"/>
                  </a:moveTo>
                  <a:cubicBezTo>
                    <a:pt x="6956" y="12253"/>
                    <a:pt x="6792" y="12417"/>
                    <a:pt x="6792" y="12619"/>
                  </a:cubicBezTo>
                  <a:cubicBezTo>
                    <a:pt x="6792" y="12819"/>
                    <a:pt x="6956" y="12982"/>
                    <a:pt x="7158" y="12982"/>
                  </a:cubicBezTo>
                  <a:lnTo>
                    <a:pt x="8614" y="12982"/>
                  </a:lnTo>
                  <a:cubicBezTo>
                    <a:pt x="8816" y="12982"/>
                    <a:pt x="8978" y="12819"/>
                    <a:pt x="8978" y="12619"/>
                  </a:cubicBezTo>
                  <a:cubicBezTo>
                    <a:pt x="8978" y="12417"/>
                    <a:pt x="8815" y="12253"/>
                    <a:pt x="8614" y="12253"/>
                  </a:cubicBezTo>
                  <a:close/>
                  <a:moveTo>
                    <a:pt x="20969" y="8694"/>
                  </a:moveTo>
                  <a:cubicBezTo>
                    <a:pt x="20988" y="8694"/>
                    <a:pt x="21025" y="8699"/>
                    <a:pt x="21055" y="8729"/>
                  </a:cubicBezTo>
                  <a:lnTo>
                    <a:pt x="22084" y="9759"/>
                  </a:lnTo>
                  <a:cubicBezTo>
                    <a:pt x="22132" y="9808"/>
                    <a:pt x="22132" y="9884"/>
                    <a:pt x="22084" y="9933"/>
                  </a:cubicBezTo>
                  <a:lnTo>
                    <a:pt x="18309" y="13707"/>
                  </a:lnTo>
                  <a:cubicBezTo>
                    <a:pt x="18285" y="13731"/>
                    <a:pt x="18254" y="13743"/>
                    <a:pt x="18223" y="13743"/>
                  </a:cubicBezTo>
                  <a:cubicBezTo>
                    <a:pt x="18192" y="13743"/>
                    <a:pt x="18161" y="13731"/>
                    <a:pt x="18137" y="13707"/>
                  </a:cubicBezTo>
                  <a:lnTo>
                    <a:pt x="17108" y="12678"/>
                  </a:lnTo>
                  <a:cubicBezTo>
                    <a:pt x="17078" y="12648"/>
                    <a:pt x="17073" y="12613"/>
                    <a:pt x="17073" y="12593"/>
                  </a:cubicBezTo>
                  <a:cubicBezTo>
                    <a:pt x="17073" y="12576"/>
                    <a:pt x="17078" y="12538"/>
                    <a:pt x="17108" y="12508"/>
                  </a:cubicBezTo>
                  <a:lnTo>
                    <a:pt x="20884" y="8729"/>
                  </a:lnTo>
                  <a:cubicBezTo>
                    <a:pt x="20915" y="8699"/>
                    <a:pt x="20952" y="8694"/>
                    <a:pt x="20969" y="8694"/>
                  </a:cubicBezTo>
                  <a:close/>
                  <a:moveTo>
                    <a:pt x="3763" y="18684"/>
                  </a:moveTo>
                  <a:cubicBezTo>
                    <a:pt x="4097" y="18684"/>
                    <a:pt x="4368" y="18957"/>
                    <a:pt x="4368" y="19291"/>
                  </a:cubicBezTo>
                  <a:cubicBezTo>
                    <a:pt x="4368" y="19626"/>
                    <a:pt x="4097" y="19896"/>
                    <a:pt x="3763" y="19896"/>
                  </a:cubicBezTo>
                  <a:cubicBezTo>
                    <a:pt x="3429" y="19896"/>
                    <a:pt x="3157" y="19625"/>
                    <a:pt x="3157" y="19291"/>
                  </a:cubicBezTo>
                  <a:cubicBezTo>
                    <a:pt x="3157" y="18957"/>
                    <a:pt x="3429" y="18684"/>
                    <a:pt x="3763" y="18684"/>
                  </a:cubicBezTo>
                  <a:close/>
                  <a:moveTo>
                    <a:pt x="3763" y="17956"/>
                  </a:moveTo>
                  <a:cubicBezTo>
                    <a:pt x="3026" y="17956"/>
                    <a:pt x="2428" y="18555"/>
                    <a:pt x="2428" y="19291"/>
                  </a:cubicBezTo>
                  <a:cubicBezTo>
                    <a:pt x="2428" y="20025"/>
                    <a:pt x="3026" y="20624"/>
                    <a:pt x="3763" y="20624"/>
                  </a:cubicBezTo>
                  <a:cubicBezTo>
                    <a:pt x="4497" y="20624"/>
                    <a:pt x="5097" y="20025"/>
                    <a:pt x="5097" y="19291"/>
                  </a:cubicBezTo>
                  <a:cubicBezTo>
                    <a:pt x="5097" y="18555"/>
                    <a:pt x="4497" y="17956"/>
                    <a:pt x="3763" y="17956"/>
                  </a:cubicBezTo>
                  <a:close/>
                  <a:moveTo>
                    <a:pt x="19253" y="8557"/>
                  </a:moveTo>
                  <a:cubicBezTo>
                    <a:pt x="19408" y="8557"/>
                    <a:pt x="19561" y="8615"/>
                    <a:pt x="19680" y="8735"/>
                  </a:cubicBezTo>
                  <a:cubicBezTo>
                    <a:pt x="19710" y="8765"/>
                    <a:pt x="19746" y="8789"/>
                    <a:pt x="19781" y="8806"/>
                  </a:cubicBezTo>
                  <a:lnTo>
                    <a:pt x="16592" y="11995"/>
                  </a:lnTo>
                  <a:cubicBezTo>
                    <a:pt x="16433" y="12154"/>
                    <a:pt x="16344" y="12367"/>
                    <a:pt x="16344" y="12594"/>
                  </a:cubicBezTo>
                  <a:cubicBezTo>
                    <a:pt x="16344" y="12822"/>
                    <a:pt x="16433" y="13035"/>
                    <a:pt x="16592" y="13196"/>
                  </a:cubicBezTo>
                  <a:lnTo>
                    <a:pt x="17621" y="14224"/>
                  </a:lnTo>
                  <a:cubicBezTo>
                    <a:pt x="17787" y="14389"/>
                    <a:pt x="18005" y="14472"/>
                    <a:pt x="18222" y="14472"/>
                  </a:cubicBezTo>
                  <a:cubicBezTo>
                    <a:pt x="18440" y="14472"/>
                    <a:pt x="18657" y="14389"/>
                    <a:pt x="18822" y="14224"/>
                  </a:cubicBezTo>
                  <a:lnTo>
                    <a:pt x="22011" y="11035"/>
                  </a:lnTo>
                  <a:cubicBezTo>
                    <a:pt x="22030" y="11072"/>
                    <a:pt x="22052" y="11107"/>
                    <a:pt x="22082" y="11136"/>
                  </a:cubicBezTo>
                  <a:cubicBezTo>
                    <a:pt x="22318" y="11372"/>
                    <a:pt x="22318" y="11759"/>
                    <a:pt x="22082" y="11995"/>
                  </a:cubicBezTo>
                  <a:lnTo>
                    <a:pt x="13162" y="20915"/>
                  </a:lnTo>
                  <a:cubicBezTo>
                    <a:pt x="13043" y="21034"/>
                    <a:pt x="12888" y="21093"/>
                    <a:pt x="12732" y="21093"/>
                  </a:cubicBezTo>
                  <a:cubicBezTo>
                    <a:pt x="12577" y="21093"/>
                    <a:pt x="12421" y="21034"/>
                    <a:pt x="12303" y="20915"/>
                  </a:cubicBezTo>
                  <a:lnTo>
                    <a:pt x="9902" y="18513"/>
                  </a:lnTo>
                  <a:cubicBezTo>
                    <a:pt x="9664" y="18277"/>
                    <a:pt x="9664" y="17892"/>
                    <a:pt x="9903" y="17656"/>
                  </a:cubicBezTo>
                  <a:lnTo>
                    <a:pt x="18825" y="8735"/>
                  </a:lnTo>
                  <a:cubicBezTo>
                    <a:pt x="18942" y="8615"/>
                    <a:pt x="19098" y="8557"/>
                    <a:pt x="19253" y="8557"/>
                  </a:cubicBezTo>
                  <a:close/>
                  <a:moveTo>
                    <a:pt x="9839" y="19480"/>
                  </a:moveTo>
                  <a:lnTo>
                    <a:pt x="11339" y="20979"/>
                  </a:lnTo>
                  <a:lnTo>
                    <a:pt x="9994" y="22325"/>
                  </a:lnTo>
                  <a:lnTo>
                    <a:pt x="8923" y="22322"/>
                  </a:lnTo>
                  <a:lnTo>
                    <a:pt x="8044" y="21445"/>
                  </a:lnTo>
                  <a:cubicBezTo>
                    <a:pt x="8015" y="21415"/>
                    <a:pt x="8009" y="21377"/>
                    <a:pt x="8009" y="21360"/>
                  </a:cubicBezTo>
                  <a:cubicBezTo>
                    <a:pt x="8009" y="21341"/>
                    <a:pt x="8015" y="21304"/>
                    <a:pt x="8044" y="21275"/>
                  </a:cubicBezTo>
                  <a:lnTo>
                    <a:pt x="9839" y="19480"/>
                  </a:lnTo>
                  <a:close/>
                  <a:moveTo>
                    <a:pt x="2252" y="1"/>
                  </a:moveTo>
                  <a:cubicBezTo>
                    <a:pt x="1010" y="1"/>
                    <a:pt x="1" y="1034"/>
                    <a:pt x="1" y="2306"/>
                  </a:cubicBezTo>
                  <a:lnTo>
                    <a:pt x="1" y="20747"/>
                  </a:lnTo>
                  <a:cubicBezTo>
                    <a:pt x="1" y="22016"/>
                    <a:pt x="1010" y="23052"/>
                    <a:pt x="2252" y="23052"/>
                  </a:cubicBezTo>
                  <a:lnTo>
                    <a:pt x="6674" y="23052"/>
                  </a:lnTo>
                  <a:cubicBezTo>
                    <a:pt x="6875" y="23052"/>
                    <a:pt x="7038" y="22889"/>
                    <a:pt x="7038" y="22689"/>
                  </a:cubicBezTo>
                  <a:cubicBezTo>
                    <a:pt x="7038" y="22485"/>
                    <a:pt x="6875" y="22325"/>
                    <a:pt x="6674" y="22325"/>
                  </a:cubicBezTo>
                  <a:lnTo>
                    <a:pt x="2252" y="22325"/>
                  </a:lnTo>
                  <a:cubicBezTo>
                    <a:pt x="1412" y="22325"/>
                    <a:pt x="730" y="21617"/>
                    <a:pt x="730" y="20747"/>
                  </a:cubicBezTo>
                  <a:lnTo>
                    <a:pt x="730" y="2306"/>
                  </a:lnTo>
                  <a:cubicBezTo>
                    <a:pt x="730" y="1436"/>
                    <a:pt x="1414" y="728"/>
                    <a:pt x="2252" y="728"/>
                  </a:cubicBezTo>
                  <a:lnTo>
                    <a:pt x="15464" y="728"/>
                  </a:lnTo>
                  <a:cubicBezTo>
                    <a:pt x="16304" y="728"/>
                    <a:pt x="16986" y="1436"/>
                    <a:pt x="16986" y="2306"/>
                  </a:cubicBezTo>
                  <a:lnTo>
                    <a:pt x="16986" y="7159"/>
                  </a:lnTo>
                  <a:cubicBezTo>
                    <a:pt x="16986" y="7361"/>
                    <a:pt x="17149" y="7524"/>
                    <a:pt x="17350" y="7524"/>
                  </a:cubicBezTo>
                  <a:cubicBezTo>
                    <a:pt x="17550" y="7524"/>
                    <a:pt x="17714" y="7361"/>
                    <a:pt x="17714" y="7159"/>
                  </a:cubicBezTo>
                  <a:lnTo>
                    <a:pt x="17714" y="2306"/>
                  </a:lnTo>
                  <a:cubicBezTo>
                    <a:pt x="17714" y="1037"/>
                    <a:pt x="16705" y="1"/>
                    <a:pt x="15464" y="1"/>
                  </a:cubicBezTo>
                  <a:close/>
                  <a:moveTo>
                    <a:pt x="19251" y="7832"/>
                  </a:moveTo>
                  <a:cubicBezTo>
                    <a:pt x="18895" y="7832"/>
                    <a:pt x="18559" y="7970"/>
                    <a:pt x="18308" y="8223"/>
                  </a:cubicBezTo>
                  <a:lnTo>
                    <a:pt x="9386" y="17143"/>
                  </a:lnTo>
                  <a:cubicBezTo>
                    <a:pt x="8887" y="17641"/>
                    <a:pt x="8866" y="18441"/>
                    <a:pt x="9325" y="18965"/>
                  </a:cubicBezTo>
                  <a:lnTo>
                    <a:pt x="7529" y="20760"/>
                  </a:lnTo>
                  <a:cubicBezTo>
                    <a:pt x="7368" y="20921"/>
                    <a:pt x="7280" y="21134"/>
                    <a:pt x="7280" y="21361"/>
                  </a:cubicBezTo>
                  <a:cubicBezTo>
                    <a:pt x="7280" y="21589"/>
                    <a:pt x="7368" y="21802"/>
                    <a:pt x="7529" y="21962"/>
                  </a:cubicBezTo>
                  <a:lnTo>
                    <a:pt x="7942" y="22376"/>
                  </a:lnTo>
                  <a:cubicBezTo>
                    <a:pt x="7836" y="22440"/>
                    <a:pt x="7764" y="22555"/>
                    <a:pt x="7764" y="22689"/>
                  </a:cubicBezTo>
                  <a:cubicBezTo>
                    <a:pt x="7764" y="22889"/>
                    <a:pt x="7928" y="23052"/>
                    <a:pt x="8128" y="23052"/>
                  </a:cubicBezTo>
                  <a:lnTo>
                    <a:pt x="18320" y="23052"/>
                  </a:lnTo>
                  <a:cubicBezTo>
                    <a:pt x="18521" y="23052"/>
                    <a:pt x="18684" y="22889"/>
                    <a:pt x="18684" y="22689"/>
                  </a:cubicBezTo>
                  <a:cubicBezTo>
                    <a:pt x="18684" y="22485"/>
                    <a:pt x="18521" y="22325"/>
                    <a:pt x="18322" y="22325"/>
                  </a:cubicBezTo>
                  <a:lnTo>
                    <a:pt x="11024" y="22325"/>
                  </a:lnTo>
                  <a:lnTo>
                    <a:pt x="11856" y="21493"/>
                  </a:lnTo>
                  <a:cubicBezTo>
                    <a:pt x="12099" y="21707"/>
                    <a:pt x="12406" y="21822"/>
                    <a:pt x="12733" y="21822"/>
                  </a:cubicBezTo>
                  <a:cubicBezTo>
                    <a:pt x="13088" y="21822"/>
                    <a:pt x="13425" y="21682"/>
                    <a:pt x="13676" y="21431"/>
                  </a:cubicBezTo>
                  <a:lnTo>
                    <a:pt x="22595" y="12509"/>
                  </a:lnTo>
                  <a:cubicBezTo>
                    <a:pt x="23115" y="11990"/>
                    <a:pt x="23115" y="11143"/>
                    <a:pt x="22595" y="10623"/>
                  </a:cubicBezTo>
                  <a:cubicBezTo>
                    <a:pt x="22565" y="10594"/>
                    <a:pt x="22530" y="10569"/>
                    <a:pt x="22494" y="10552"/>
                  </a:cubicBezTo>
                  <a:lnTo>
                    <a:pt x="22595" y="10453"/>
                  </a:lnTo>
                  <a:cubicBezTo>
                    <a:pt x="22756" y="10292"/>
                    <a:pt x="22844" y="10079"/>
                    <a:pt x="22844" y="9852"/>
                  </a:cubicBezTo>
                  <a:cubicBezTo>
                    <a:pt x="22844" y="9624"/>
                    <a:pt x="22756" y="9411"/>
                    <a:pt x="22595" y="9252"/>
                  </a:cubicBezTo>
                  <a:lnTo>
                    <a:pt x="21566" y="8223"/>
                  </a:lnTo>
                  <a:cubicBezTo>
                    <a:pt x="21401" y="8058"/>
                    <a:pt x="21184" y="7975"/>
                    <a:pt x="20966" y="7975"/>
                  </a:cubicBezTo>
                  <a:cubicBezTo>
                    <a:pt x="20749" y="7975"/>
                    <a:pt x="20531" y="8058"/>
                    <a:pt x="20365" y="8223"/>
                  </a:cubicBezTo>
                  <a:lnTo>
                    <a:pt x="20265" y="8324"/>
                  </a:lnTo>
                  <a:cubicBezTo>
                    <a:pt x="20248" y="8287"/>
                    <a:pt x="20223" y="8253"/>
                    <a:pt x="20194" y="8223"/>
                  </a:cubicBezTo>
                  <a:cubicBezTo>
                    <a:pt x="19942" y="7970"/>
                    <a:pt x="19608" y="7832"/>
                    <a:pt x="19251" y="7832"/>
                  </a:cubicBezTo>
                  <a:close/>
                  <a:moveTo>
                    <a:pt x="19777" y="22325"/>
                  </a:moveTo>
                  <a:cubicBezTo>
                    <a:pt x="19575" y="22325"/>
                    <a:pt x="19412" y="22488"/>
                    <a:pt x="19412" y="22689"/>
                  </a:cubicBezTo>
                  <a:cubicBezTo>
                    <a:pt x="19412" y="22889"/>
                    <a:pt x="19575" y="23052"/>
                    <a:pt x="19777" y="23052"/>
                  </a:cubicBezTo>
                  <a:lnTo>
                    <a:pt x="19824" y="23052"/>
                  </a:lnTo>
                  <a:cubicBezTo>
                    <a:pt x="20026" y="23052"/>
                    <a:pt x="20189" y="22889"/>
                    <a:pt x="20189" y="22689"/>
                  </a:cubicBezTo>
                  <a:cubicBezTo>
                    <a:pt x="20189" y="22485"/>
                    <a:pt x="20026" y="22325"/>
                    <a:pt x="19824" y="22325"/>
                  </a:cubicBezTo>
                  <a:close/>
                  <a:moveTo>
                    <a:pt x="22641" y="22325"/>
                  </a:moveTo>
                  <a:cubicBezTo>
                    <a:pt x="22439" y="22325"/>
                    <a:pt x="22275" y="22488"/>
                    <a:pt x="22275" y="22689"/>
                  </a:cubicBezTo>
                  <a:cubicBezTo>
                    <a:pt x="22275" y="22889"/>
                    <a:pt x="22439" y="23052"/>
                    <a:pt x="22641" y="23052"/>
                  </a:cubicBezTo>
                  <a:lnTo>
                    <a:pt x="22688" y="23052"/>
                  </a:lnTo>
                  <a:cubicBezTo>
                    <a:pt x="22889" y="23052"/>
                    <a:pt x="23053" y="22889"/>
                    <a:pt x="23053" y="22689"/>
                  </a:cubicBezTo>
                  <a:cubicBezTo>
                    <a:pt x="23053" y="22485"/>
                    <a:pt x="22889" y="22325"/>
                    <a:pt x="22688" y="223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8" name="Picture 2" descr="Hình ảnh Học Sinh, Sinh Viên Clipart, Học Tập, đọc Hiểu miễn phí tải tập  tin PNG PSDComment và Vector">
            <a:extLst>
              <a:ext uri="{FF2B5EF4-FFF2-40B4-BE49-F238E27FC236}">
                <a16:creationId xmlns="" xmlns:a16="http://schemas.microsoft.com/office/drawing/2014/main" id="{1B808D80-F7A1-45C8-9DAD-F395DEB6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4" y="3774153"/>
            <a:ext cx="1509197" cy="15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555" y="2697040"/>
            <a:ext cx="2130667" cy="215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93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16" y="410966"/>
            <a:ext cx="8291244" cy="45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53650" y="-624469"/>
            <a:ext cx="4793045" cy="639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57" name="Arc 145"/>
          <p:cNvSpPr>
            <a:spLocks/>
          </p:cNvSpPr>
          <p:nvPr/>
        </p:nvSpPr>
        <p:spPr bwMode="auto">
          <a:xfrm rot="20059650">
            <a:off x="5579450" y="2760535"/>
            <a:ext cx="1256547" cy="438150"/>
          </a:xfrm>
          <a:custGeom>
            <a:avLst/>
            <a:gdLst>
              <a:gd name="T0" fmla="*/ 0 w 27218"/>
              <a:gd name="T1" fmla="*/ 108675576 h 21600"/>
              <a:gd name="T2" fmla="*/ 2147483647 w 27218"/>
              <a:gd name="T3" fmla="*/ 83509710 h 21600"/>
              <a:gd name="T4" fmla="*/ 2013093705 w 27218"/>
              <a:gd name="T5" fmla="*/ 427343335 h 21600"/>
              <a:gd name="T6" fmla="*/ 0 60000 65536"/>
              <a:gd name="T7" fmla="*/ 0 60000 65536"/>
              <a:gd name="T8" fmla="*/ 0 60000 65536"/>
              <a:gd name="T9" fmla="*/ 0 w 27218"/>
              <a:gd name="T10" fmla="*/ 0 h 21600"/>
              <a:gd name="T11" fmla="*/ 27218 w 272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18" h="21600" fill="none" extrusionOk="0">
                <a:moveTo>
                  <a:pt x="0" y="5493"/>
                </a:moveTo>
                <a:cubicBezTo>
                  <a:pt x="3959" y="1955"/>
                  <a:pt x="9082" y="-1"/>
                  <a:pt x="14392" y="0"/>
                </a:cubicBezTo>
                <a:cubicBezTo>
                  <a:pt x="19008" y="0"/>
                  <a:pt x="23503" y="1479"/>
                  <a:pt x="27218" y="4220"/>
                </a:cubicBezTo>
              </a:path>
              <a:path w="27218" h="21600" stroke="0" extrusionOk="0">
                <a:moveTo>
                  <a:pt x="0" y="5493"/>
                </a:moveTo>
                <a:cubicBezTo>
                  <a:pt x="3959" y="1955"/>
                  <a:pt x="9082" y="-1"/>
                  <a:pt x="14392" y="0"/>
                </a:cubicBezTo>
                <a:cubicBezTo>
                  <a:pt x="19008" y="0"/>
                  <a:pt x="23503" y="1479"/>
                  <a:pt x="27218" y="4220"/>
                </a:cubicBezTo>
                <a:lnTo>
                  <a:pt x="14392" y="21600"/>
                </a:lnTo>
                <a:close/>
              </a:path>
            </a:pathLst>
          </a:custGeom>
          <a:solidFill>
            <a:srgbClr val="33CCCC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Rectangle 63"/>
          <p:cNvSpPr>
            <a:spLocks noChangeArrowheads="1"/>
          </p:cNvSpPr>
          <p:nvPr/>
        </p:nvSpPr>
        <p:spPr bwMode="gray">
          <a:xfrm rot="5400000">
            <a:off x="1585319" y="1485305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AutoShape 143"/>
          <p:cNvSpPr>
            <a:spLocks noChangeArrowheads="1"/>
          </p:cNvSpPr>
          <p:nvPr/>
        </p:nvSpPr>
        <p:spPr bwMode="auto">
          <a:xfrm>
            <a:off x="1114425" y="300038"/>
            <a:ext cx="7467600" cy="13180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lin ang="2700000" scaled="1"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 Box 5"/>
          <p:cNvSpPr txBox="1">
            <a:spLocks noChangeArrowheads="1"/>
          </p:cNvSpPr>
          <p:nvPr/>
        </p:nvSpPr>
        <p:spPr bwMode="auto">
          <a:xfrm>
            <a:off x="5029201" y="4514850"/>
            <a:ext cx="1635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rgbClr val="00040C"/>
                </a:solidFill>
                <a:cs typeface="Times New Roman" panose="02020603050405020304" pitchFamily="18" charset="0"/>
              </a:rPr>
              <a:t>Thời gian: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492750" y="4102894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562600" y="409456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521325" y="4102894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638800" y="409456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562600" y="409456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638800" y="409456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638800" y="409456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556250" y="4102894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562600" y="409456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410200" y="4100513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5181600" y="3531394"/>
            <a:ext cx="144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1286" name="Picture 8" descr="BD21427_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9" descr="BD21427_"/>
          <p:cNvPicPr>
            <a:picLocks noChangeAspect="1" noChangeArrowheads="1"/>
          </p:cNvPicPr>
          <p:nvPr/>
        </p:nvPicPr>
        <p:blipFill>
          <a:blip r:embed="rId6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10" descr="BD21427_"/>
          <p:cNvPicPr>
            <a:picLocks noChangeAspect="1" noChangeArrowheads="1"/>
          </p:cNvPicPr>
          <p:nvPr/>
        </p:nvPicPr>
        <p:blipFill>
          <a:blip r:embed="rId7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11" descr="BD21427_"/>
          <p:cNvPicPr>
            <a:picLocks noChangeAspect="1" noChangeArrowheads="1"/>
          </p:cNvPicPr>
          <p:nvPr/>
        </p:nvPicPr>
        <p:blipFill>
          <a:blip r:embed="rId8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6" y="0"/>
            <a:ext cx="30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2390776" y="3486150"/>
            <a:ext cx="1724025" cy="4000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en-US"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91" name="Group 37"/>
          <p:cNvGrpSpPr>
            <a:grpSpLocks/>
          </p:cNvGrpSpPr>
          <p:nvPr/>
        </p:nvGrpSpPr>
        <p:grpSpPr bwMode="auto">
          <a:xfrm rot="5400000">
            <a:off x="1524993" y="1546424"/>
            <a:ext cx="744140" cy="930275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83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84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86" name="Oval 4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88" name="Oval 4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292" name="Rectangle 63"/>
          <p:cNvSpPr>
            <a:spLocks noChangeArrowheads="1"/>
          </p:cNvSpPr>
          <p:nvPr/>
        </p:nvSpPr>
        <p:spPr bwMode="gray">
          <a:xfrm rot="5400000">
            <a:off x="1585319" y="2342555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3" name="Rectangle 63"/>
          <p:cNvSpPr>
            <a:spLocks noChangeArrowheads="1"/>
          </p:cNvSpPr>
          <p:nvPr/>
        </p:nvSpPr>
        <p:spPr bwMode="gray">
          <a:xfrm rot="5400000">
            <a:off x="1585318" y="3253383"/>
            <a:ext cx="696516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4" name="Rectangle 63"/>
          <p:cNvSpPr>
            <a:spLocks noChangeArrowheads="1"/>
          </p:cNvSpPr>
          <p:nvPr/>
        </p:nvSpPr>
        <p:spPr bwMode="gray">
          <a:xfrm rot="5400000">
            <a:off x="1585319" y="4116587"/>
            <a:ext cx="696515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95" name="Group 74"/>
          <p:cNvGrpSpPr>
            <a:grpSpLocks/>
          </p:cNvGrpSpPr>
          <p:nvPr/>
        </p:nvGrpSpPr>
        <p:grpSpPr bwMode="auto">
          <a:xfrm rot="5400000">
            <a:off x="1679165" y="2579158"/>
            <a:ext cx="450085" cy="582853"/>
            <a:chOff x="1492" y="1433"/>
            <a:chExt cx="2709" cy="2706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74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75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77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79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96" name="Group 74"/>
          <p:cNvGrpSpPr>
            <a:grpSpLocks/>
          </p:cNvGrpSpPr>
          <p:nvPr/>
        </p:nvGrpSpPr>
        <p:grpSpPr bwMode="auto">
          <a:xfrm rot="5400000">
            <a:off x="1679165" y="3381640"/>
            <a:ext cx="450085" cy="582853"/>
            <a:chOff x="1492" y="1433"/>
            <a:chExt cx="2709" cy="2706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65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66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68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70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97" name="Group 74"/>
          <p:cNvGrpSpPr>
            <a:grpSpLocks/>
          </p:cNvGrpSpPr>
          <p:nvPr/>
        </p:nvGrpSpPr>
        <p:grpSpPr bwMode="auto">
          <a:xfrm rot="5400000">
            <a:off x="1679165" y="1705240"/>
            <a:ext cx="450085" cy="582853"/>
            <a:chOff x="1492" y="1433"/>
            <a:chExt cx="2709" cy="2706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2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98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56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57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59" name="Oval 81"/>
            <p:cNvSpPr>
              <a:spLocks noChangeArrowheads="1"/>
            </p:cNvSpPr>
            <p:nvPr/>
          </p:nvSpPr>
          <p:spPr bwMode="gray">
            <a:xfrm>
              <a:off x="1492" y="1728"/>
              <a:ext cx="1563" cy="241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1614" y="1477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61" name="Oval 83"/>
            <p:cNvSpPr>
              <a:spLocks noChangeArrowheads="1"/>
            </p:cNvSpPr>
            <p:nvPr/>
          </p:nvSpPr>
          <p:spPr bwMode="gray">
            <a:xfrm>
              <a:off x="1614" y="1433"/>
              <a:ext cx="2587" cy="241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98" name="Group 37"/>
          <p:cNvGrpSpPr>
            <a:grpSpLocks/>
          </p:cNvGrpSpPr>
          <p:nvPr/>
        </p:nvGrpSpPr>
        <p:grpSpPr bwMode="auto">
          <a:xfrm rot="5400000">
            <a:off x="1524993" y="2401293"/>
            <a:ext cx="744140" cy="930275"/>
            <a:chOff x="1872" y="1824"/>
            <a:chExt cx="2014" cy="1821"/>
          </a:xfrm>
        </p:grpSpPr>
        <p:sp>
          <p:nvSpPr>
            <p:cNvPr id="8230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47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48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50" name="Oval 4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52" name="Oval 4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99" name="Group 27"/>
          <p:cNvGrpSpPr>
            <a:grpSpLocks/>
          </p:cNvGrpSpPr>
          <p:nvPr/>
        </p:nvGrpSpPr>
        <p:grpSpPr bwMode="auto">
          <a:xfrm rot="5400000">
            <a:off x="1493243" y="3187105"/>
            <a:ext cx="744140" cy="930275"/>
            <a:chOff x="1872" y="1824"/>
            <a:chExt cx="2014" cy="1821"/>
          </a:xfrm>
        </p:grpSpPr>
        <p:sp>
          <p:nvSpPr>
            <p:cNvPr id="2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3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41" name="Oval 3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3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43" name="Oval 3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300" name="Text Box 105"/>
          <p:cNvSpPr txBox="1">
            <a:spLocks noChangeArrowheads="1"/>
          </p:cNvSpPr>
          <p:nvPr/>
        </p:nvSpPr>
        <p:spPr bwMode="auto">
          <a:xfrm>
            <a:off x="1708150" y="1754981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301" name="Text Box 106"/>
          <p:cNvSpPr txBox="1">
            <a:spLocks noChangeArrowheads="1"/>
          </p:cNvSpPr>
          <p:nvPr/>
        </p:nvSpPr>
        <p:spPr bwMode="auto">
          <a:xfrm>
            <a:off x="1720850" y="2638425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302" name="Text Box 107"/>
          <p:cNvSpPr txBox="1">
            <a:spLocks noChangeArrowheads="1"/>
          </p:cNvSpPr>
          <p:nvPr/>
        </p:nvSpPr>
        <p:spPr bwMode="auto">
          <a:xfrm>
            <a:off x="1676400" y="3429000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303" name="Rectangle 108"/>
          <p:cNvSpPr>
            <a:spLocks noChangeArrowheads="1"/>
          </p:cNvSpPr>
          <p:nvPr/>
        </p:nvSpPr>
        <p:spPr bwMode="auto">
          <a:xfrm>
            <a:off x="2389044" y="1800225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04" name="Rectangle 109"/>
          <p:cNvSpPr>
            <a:spLocks noChangeArrowheads="1"/>
          </p:cNvSpPr>
          <p:nvPr/>
        </p:nvSpPr>
        <p:spPr bwMode="auto">
          <a:xfrm>
            <a:off x="2390776" y="2705201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622" name="Rectangle 110"/>
          <p:cNvSpPr>
            <a:spLocks noChangeArrowheads="1"/>
          </p:cNvSpPr>
          <p:nvPr/>
        </p:nvSpPr>
        <p:spPr bwMode="auto">
          <a:xfrm>
            <a:off x="2390776" y="3486150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06" name="Group 27"/>
          <p:cNvGrpSpPr>
            <a:grpSpLocks/>
          </p:cNvGrpSpPr>
          <p:nvPr/>
        </p:nvGrpSpPr>
        <p:grpSpPr bwMode="auto">
          <a:xfrm rot="5400000">
            <a:off x="1469431" y="3943152"/>
            <a:ext cx="744141" cy="930275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89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5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9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30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261" y="251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32" name="Oval 34"/>
            <p:cNvSpPr>
              <a:spLocks noChangeArrowheads="1"/>
            </p:cNvSpPr>
            <p:nvPr/>
          </p:nvSpPr>
          <p:spPr bwMode="gray">
            <a:xfrm>
              <a:off x="2261" y="2504"/>
              <a:ext cx="703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307" y="213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34" name="Oval 36"/>
            <p:cNvSpPr>
              <a:spLocks noChangeArrowheads="1"/>
            </p:cNvSpPr>
            <p:nvPr/>
          </p:nvSpPr>
          <p:spPr bwMode="gray">
            <a:xfrm>
              <a:off x="2307" y="2122"/>
              <a:ext cx="1163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307" name="Text Box 121"/>
          <p:cNvSpPr txBox="1">
            <a:spLocks noChangeArrowheads="1"/>
          </p:cNvSpPr>
          <p:nvPr/>
        </p:nvSpPr>
        <p:spPr bwMode="auto">
          <a:xfrm>
            <a:off x="1676400" y="4193381"/>
            <a:ext cx="45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308" name="Rectangle 122"/>
          <p:cNvSpPr>
            <a:spLocks noChangeArrowheads="1"/>
          </p:cNvSpPr>
          <p:nvPr/>
        </p:nvSpPr>
        <p:spPr bwMode="auto">
          <a:xfrm>
            <a:off x="2362201" y="4229100"/>
            <a:ext cx="1724025" cy="4000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09" name="Group 123"/>
          <p:cNvGrpSpPr>
            <a:grpSpLocks/>
          </p:cNvGrpSpPr>
          <p:nvPr/>
        </p:nvGrpSpPr>
        <p:grpSpPr bwMode="auto">
          <a:xfrm>
            <a:off x="1343026" y="275031"/>
            <a:ext cx="7377113" cy="1395407"/>
            <a:chOff x="999" y="366"/>
            <a:chExt cx="4647" cy="1172"/>
          </a:xfrm>
        </p:grpSpPr>
        <p:sp>
          <p:nvSpPr>
            <p:cNvPr id="11325" name="Rectangle 38"/>
            <p:cNvSpPr>
              <a:spLocks noChangeArrowheads="1"/>
            </p:cNvSpPr>
            <p:nvPr/>
          </p:nvSpPr>
          <p:spPr bwMode="auto">
            <a:xfrm>
              <a:off x="999" y="375"/>
              <a:ext cx="4647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4:</a:t>
              </a:r>
              <a:r>
                <a:rPr lang="en-US" sz="2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l" eaLnBrk="0" hangingPunct="0"/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tia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.</a:t>
              </a:r>
            </a:p>
            <a:p>
              <a:pPr algn="l" eaLnBrk="0" hangingPunct="0"/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graphicFrame>
          <p:nvGraphicFramePr>
            <p:cNvPr id="11266" name="Object 1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0586060"/>
                </p:ext>
              </p:extLst>
            </p:nvPr>
          </p:nvGraphicFramePr>
          <p:xfrm>
            <a:off x="3508" y="366"/>
            <a:ext cx="1138" cy="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0" name="Equation" r:id="rId9" imgW="749160" imgH="253800" progId="Equation.DSMT4">
                    <p:embed/>
                  </p:oleObj>
                </mc:Choice>
                <mc:Fallback>
                  <p:oleObj name="Equation" r:id="rId9" imgW="7491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8" y="366"/>
                          <a:ext cx="1138" cy="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7" name="Object 1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5691371"/>
                </p:ext>
              </p:extLst>
            </p:nvPr>
          </p:nvGraphicFramePr>
          <p:xfrm>
            <a:off x="2334" y="1088"/>
            <a:ext cx="520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1" name="Equation" r:id="rId11" imgW="342720" imgH="228600" progId="Equation.DSMT4">
                    <p:embed/>
                  </p:oleObj>
                </mc:Choice>
                <mc:Fallback>
                  <p:oleObj name="Equation" r:id="rId11" imgW="3427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4" y="1088"/>
                          <a:ext cx="520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8" name="Object 127"/>
            <p:cNvGraphicFramePr>
              <a:graphicFrameLocks noChangeAspect="1"/>
            </p:cNvGraphicFramePr>
            <p:nvPr>
              <p:extLst/>
            </p:nvPr>
          </p:nvGraphicFramePr>
          <p:xfrm>
            <a:off x="4133" y="724"/>
            <a:ext cx="482" cy="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2" name="Equation" r:id="rId13" imgW="317160" imgH="253800" progId="Equation.DSMT4">
                    <p:embed/>
                  </p:oleObj>
                </mc:Choice>
                <mc:Fallback>
                  <p:oleObj name="Equation" r:id="rId13" imgW="3171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3" y="724"/>
                          <a:ext cx="482" cy="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310" name="Group 142"/>
          <p:cNvGrpSpPr>
            <a:grpSpLocks/>
          </p:cNvGrpSpPr>
          <p:nvPr/>
        </p:nvGrpSpPr>
        <p:grpSpPr bwMode="auto">
          <a:xfrm>
            <a:off x="4637088" y="1715691"/>
            <a:ext cx="3724275" cy="1741883"/>
            <a:chOff x="2912" y="1450"/>
            <a:chExt cx="2346" cy="1463"/>
          </a:xfrm>
        </p:grpSpPr>
        <p:sp>
          <p:nvSpPr>
            <p:cNvPr id="11314" name="Arc 131"/>
            <p:cNvSpPr>
              <a:spLocks/>
            </p:cNvSpPr>
            <p:nvPr/>
          </p:nvSpPr>
          <p:spPr bwMode="auto">
            <a:xfrm>
              <a:off x="3862" y="2474"/>
              <a:ext cx="215" cy="200"/>
            </a:xfrm>
            <a:custGeom>
              <a:avLst/>
              <a:gdLst>
                <a:gd name="T0" fmla="*/ 0 w 23290"/>
                <a:gd name="T1" fmla="*/ 0 h 21600"/>
                <a:gd name="T2" fmla="*/ 0 w 23290"/>
                <a:gd name="T3" fmla="*/ 0 h 21600"/>
                <a:gd name="T4" fmla="*/ 0 w 23290"/>
                <a:gd name="T5" fmla="*/ 0 h 21600"/>
                <a:gd name="T6" fmla="*/ 0 60000 65536"/>
                <a:gd name="T7" fmla="*/ 0 60000 65536"/>
                <a:gd name="T8" fmla="*/ 0 60000 65536"/>
                <a:gd name="T9" fmla="*/ 0 w 23290"/>
                <a:gd name="T10" fmla="*/ 0 h 21600"/>
                <a:gd name="T11" fmla="*/ 23290 w 2329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90" h="21600" fill="none" extrusionOk="0">
                  <a:moveTo>
                    <a:pt x="-1" y="5455"/>
                  </a:moveTo>
                  <a:cubicBezTo>
                    <a:pt x="3953" y="1941"/>
                    <a:pt x="9059" y="-1"/>
                    <a:pt x="14350" y="0"/>
                  </a:cubicBezTo>
                  <a:cubicBezTo>
                    <a:pt x="17434" y="0"/>
                    <a:pt x="20482" y="660"/>
                    <a:pt x="23290" y="1936"/>
                  </a:cubicBezTo>
                </a:path>
                <a:path w="23290" h="21600" stroke="0" extrusionOk="0">
                  <a:moveTo>
                    <a:pt x="-1" y="5455"/>
                  </a:moveTo>
                  <a:cubicBezTo>
                    <a:pt x="3953" y="1941"/>
                    <a:pt x="9059" y="-1"/>
                    <a:pt x="14350" y="0"/>
                  </a:cubicBezTo>
                  <a:cubicBezTo>
                    <a:pt x="17434" y="0"/>
                    <a:pt x="20482" y="660"/>
                    <a:pt x="23290" y="1936"/>
                  </a:cubicBezTo>
                  <a:lnTo>
                    <a:pt x="14350" y="21600"/>
                  </a:lnTo>
                  <a:close/>
                </a:path>
              </a:pathLst>
            </a:custGeom>
            <a:noFill/>
            <a:ln w="396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5" name="Arc 132"/>
            <p:cNvSpPr>
              <a:spLocks/>
            </p:cNvSpPr>
            <p:nvPr/>
          </p:nvSpPr>
          <p:spPr bwMode="auto">
            <a:xfrm>
              <a:off x="3995" y="2540"/>
              <a:ext cx="150" cy="134"/>
            </a:xfrm>
            <a:custGeom>
              <a:avLst/>
              <a:gdLst>
                <a:gd name="T0" fmla="*/ 0 w 21600"/>
                <a:gd name="T1" fmla="*/ 0 h 19336"/>
                <a:gd name="T2" fmla="*/ 0 w 21600"/>
                <a:gd name="T3" fmla="*/ 0 h 19336"/>
                <a:gd name="T4" fmla="*/ 0 w 21600"/>
                <a:gd name="T5" fmla="*/ 0 h 1933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336"/>
                <a:gd name="T11" fmla="*/ 21600 w 21600"/>
                <a:gd name="T12" fmla="*/ 19336 h 19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336" fill="none" extrusionOk="0">
                  <a:moveTo>
                    <a:pt x="9626" y="0"/>
                  </a:moveTo>
                  <a:cubicBezTo>
                    <a:pt x="16962" y="3652"/>
                    <a:pt x="21600" y="11141"/>
                    <a:pt x="21600" y="19336"/>
                  </a:cubicBezTo>
                </a:path>
                <a:path w="21600" h="19336" stroke="0" extrusionOk="0">
                  <a:moveTo>
                    <a:pt x="9626" y="0"/>
                  </a:moveTo>
                  <a:cubicBezTo>
                    <a:pt x="16962" y="3652"/>
                    <a:pt x="21600" y="11141"/>
                    <a:pt x="21600" y="19336"/>
                  </a:cubicBezTo>
                  <a:lnTo>
                    <a:pt x="0" y="19336"/>
                  </a:lnTo>
                  <a:close/>
                </a:path>
              </a:pathLst>
            </a:custGeom>
            <a:noFill/>
            <a:ln w="396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6" name="Line 133"/>
            <p:cNvSpPr>
              <a:spLocks noChangeShapeType="1"/>
            </p:cNvSpPr>
            <p:nvPr/>
          </p:nvSpPr>
          <p:spPr bwMode="auto">
            <a:xfrm>
              <a:off x="3113" y="1626"/>
              <a:ext cx="882" cy="1048"/>
            </a:xfrm>
            <a:prstGeom prst="line">
              <a:avLst/>
            </a:prstGeom>
            <a:noFill/>
            <a:ln w="396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7" name="Line 134"/>
            <p:cNvSpPr>
              <a:spLocks noChangeShapeType="1"/>
            </p:cNvSpPr>
            <p:nvPr/>
          </p:nvSpPr>
          <p:spPr bwMode="auto">
            <a:xfrm flipH="1">
              <a:off x="3995" y="1450"/>
              <a:ext cx="477" cy="1224"/>
            </a:xfrm>
            <a:prstGeom prst="line">
              <a:avLst/>
            </a:prstGeom>
            <a:noFill/>
            <a:ln w="39751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8" name="Line 135"/>
            <p:cNvSpPr>
              <a:spLocks noChangeShapeType="1"/>
            </p:cNvSpPr>
            <p:nvPr/>
          </p:nvSpPr>
          <p:spPr bwMode="auto">
            <a:xfrm>
              <a:off x="3995" y="2674"/>
              <a:ext cx="1263" cy="1"/>
            </a:xfrm>
            <a:prstGeom prst="line">
              <a:avLst/>
            </a:prstGeom>
            <a:noFill/>
            <a:ln w="396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9" name="Line 136"/>
            <p:cNvSpPr>
              <a:spLocks noChangeShapeType="1"/>
            </p:cNvSpPr>
            <p:nvPr/>
          </p:nvSpPr>
          <p:spPr bwMode="auto">
            <a:xfrm>
              <a:off x="2914" y="2674"/>
              <a:ext cx="1081" cy="1"/>
            </a:xfrm>
            <a:prstGeom prst="line">
              <a:avLst/>
            </a:prstGeom>
            <a:noFill/>
            <a:ln w="396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0" name="Rectangle 137"/>
            <p:cNvSpPr>
              <a:spLocks noChangeArrowheads="1"/>
            </p:cNvSpPr>
            <p:nvPr/>
          </p:nvSpPr>
          <p:spPr bwMode="auto">
            <a:xfrm>
              <a:off x="2912" y="2645"/>
              <a:ext cx="11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x'</a:t>
              </a:r>
              <a:endPara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1" name="Rectangle 138"/>
            <p:cNvSpPr>
              <a:spLocks noChangeArrowheads="1"/>
            </p:cNvSpPr>
            <p:nvPr/>
          </p:nvSpPr>
          <p:spPr bwMode="auto">
            <a:xfrm>
              <a:off x="4568" y="1452"/>
              <a:ext cx="4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0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2" name="Rectangle 139"/>
            <p:cNvSpPr>
              <a:spLocks noChangeArrowheads="1"/>
            </p:cNvSpPr>
            <p:nvPr/>
          </p:nvSpPr>
          <p:spPr bwMode="auto">
            <a:xfrm>
              <a:off x="3215" y="1509"/>
              <a:ext cx="8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0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3" name="Rectangle 140"/>
            <p:cNvSpPr>
              <a:spLocks noChangeArrowheads="1"/>
            </p:cNvSpPr>
            <p:nvPr/>
          </p:nvSpPr>
          <p:spPr bwMode="auto">
            <a:xfrm>
              <a:off x="5167" y="2628"/>
              <a:ext cx="8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0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4" name="Rectangle 141"/>
            <p:cNvSpPr>
              <a:spLocks noChangeArrowheads="1"/>
            </p:cNvSpPr>
            <p:nvPr/>
          </p:nvSpPr>
          <p:spPr bwMode="auto">
            <a:xfrm>
              <a:off x="3939" y="2654"/>
              <a:ext cx="117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656" name="Text Box 144"/>
          <p:cNvSpPr txBox="1">
            <a:spLocks noChangeArrowheads="1"/>
          </p:cNvSpPr>
          <p:nvPr/>
        </p:nvSpPr>
        <p:spPr bwMode="auto">
          <a:xfrm>
            <a:off x="6594476" y="2609183"/>
            <a:ext cx="83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40C"/>
                </a:solidFill>
                <a:cs typeface="Times New Roman" panose="02020603050405020304" pitchFamily="18" charset="0"/>
              </a:rPr>
              <a:t>65</a:t>
            </a:r>
            <a:r>
              <a:rPr lang="en-US" sz="3200" baseline="30000" dirty="0">
                <a:solidFill>
                  <a:srgbClr val="00040C"/>
                </a:solidFill>
                <a:cs typeface="Times New Roman" panose="02020603050405020304" pitchFamily="18" charset="0"/>
              </a:rPr>
              <a:t>0</a:t>
            </a:r>
            <a:endParaRPr lang="en-US" sz="3200" dirty="0">
              <a:solidFill>
                <a:srgbClr val="00040C"/>
              </a:solidFill>
              <a:cs typeface="Times New Roman" panose="02020603050405020304" pitchFamily="18" charset="0"/>
            </a:endParaRPr>
          </a:p>
        </p:txBody>
      </p:sp>
      <p:sp>
        <p:nvSpPr>
          <p:cNvPr id="64658" name="Text Box 146"/>
          <p:cNvSpPr txBox="1">
            <a:spLocks noChangeArrowheads="1"/>
          </p:cNvSpPr>
          <p:nvPr/>
        </p:nvSpPr>
        <p:spPr bwMode="auto">
          <a:xfrm>
            <a:off x="5657218" y="2466101"/>
            <a:ext cx="45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CC0000"/>
                </a:solidFill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55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25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64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6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57" grpId="0" animBg="1"/>
      <p:bldP spid="25606" grpId="0"/>
      <p:bldP spid="25607" grpId="0"/>
      <p:bldP spid="25608" grpId="0"/>
      <p:bldP spid="25609" grpId="0"/>
      <p:bldP spid="25610" grpId="0"/>
      <p:bldP spid="25611" grpId="0"/>
      <p:bldP spid="25612" grpId="0"/>
      <p:bldP spid="25613" grpId="0"/>
      <p:bldP spid="25614" grpId="0"/>
      <p:bldP spid="25615" grpId="0"/>
      <p:bldP spid="25616" grpId="0"/>
      <p:bldP spid="25616" grpId="1"/>
      <p:bldP spid="25616" grpId="2"/>
      <p:bldP spid="64622" grpId="0" animBg="1"/>
      <p:bldP spid="64656" grpId="0"/>
      <p:bldP spid="64658" grpId="0"/>
      <p:bldP spid="6465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421572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65" name="Google Shape;1465;p40"/>
          <p:cNvGrpSpPr/>
          <p:nvPr/>
        </p:nvGrpSpPr>
        <p:grpSpPr>
          <a:xfrm>
            <a:off x="7401334" y="782830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9506645-544D-4ED7-A0EA-68D0355CAF03}"/>
              </a:ext>
            </a:extLst>
          </p:cNvPr>
          <p:cNvSpPr txBox="1"/>
          <p:nvPr/>
        </p:nvSpPr>
        <p:spPr>
          <a:xfrm>
            <a:off x="1062635" y="3474685"/>
            <a:ext cx="5434984" cy="5539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nl-NL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nl-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gọi là tia gì </a:t>
            </a:r>
            <a:r>
              <a:rPr lang="nl-N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góc </a:t>
            </a:r>
            <a:r>
              <a:rPr lang="nl-NL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ỹ thuật đặt câu hỏi | Hiệp Sĩ Top">
            <a:extLst>
              <a:ext uri="{FF2B5EF4-FFF2-40B4-BE49-F238E27FC236}">
                <a16:creationId xmlns="" xmlns:a16="http://schemas.microsoft.com/office/drawing/2014/main" id="{6A51689F-F4EA-4813-ABF8-EC805A79D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770" y="241701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5"/>
          <p:cNvSpPr>
            <a:spLocks/>
          </p:cNvSpPr>
          <p:nvPr/>
        </p:nvSpPr>
        <p:spPr bwMode="auto">
          <a:xfrm>
            <a:off x="4002088" y="2363788"/>
            <a:ext cx="817563" cy="125413"/>
          </a:xfrm>
          <a:custGeom>
            <a:avLst/>
            <a:gdLst>
              <a:gd name="T0" fmla="*/ 89 w 515"/>
              <a:gd name="T1" fmla="*/ 79 h 79"/>
              <a:gd name="T2" fmla="*/ 412 w 515"/>
              <a:gd name="T3" fmla="*/ 79 h 79"/>
              <a:gd name="T4" fmla="*/ 515 w 515"/>
              <a:gd name="T5" fmla="*/ 0 h 79"/>
              <a:gd name="T6" fmla="*/ 0 w 515"/>
              <a:gd name="T7" fmla="*/ 0 h 79"/>
              <a:gd name="T8" fmla="*/ 89 w 515"/>
              <a:gd name="T9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5" h="79">
                <a:moveTo>
                  <a:pt x="89" y="79"/>
                </a:moveTo>
                <a:lnTo>
                  <a:pt x="412" y="79"/>
                </a:lnTo>
                <a:lnTo>
                  <a:pt x="515" y="0"/>
                </a:lnTo>
                <a:lnTo>
                  <a:pt x="0" y="0"/>
                </a:lnTo>
                <a:lnTo>
                  <a:pt x="89" y="79"/>
                </a:lnTo>
                <a:close/>
              </a:path>
            </a:pathLst>
          </a:custGeom>
          <a:solidFill>
            <a:srgbClr val="000080"/>
          </a:solidFill>
          <a:ln w="285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592263" y="2363788"/>
            <a:ext cx="817563" cy="125413"/>
          </a:xfrm>
          <a:custGeom>
            <a:avLst/>
            <a:gdLst>
              <a:gd name="T0" fmla="*/ 89 w 515"/>
              <a:gd name="T1" fmla="*/ 79 h 79"/>
              <a:gd name="T2" fmla="*/ 412 w 515"/>
              <a:gd name="T3" fmla="*/ 79 h 79"/>
              <a:gd name="T4" fmla="*/ 515 w 515"/>
              <a:gd name="T5" fmla="*/ 0 h 79"/>
              <a:gd name="T6" fmla="*/ 0 w 515"/>
              <a:gd name="T7" fmla="*/ 0 h 79"/>
              <a:gd name="T8" fmla="*/ 89 w 515"/>
              <a:gd name="T9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5" h="79">
                <a:moveTo>
                  <a:pt x="89" y="79"/>
                </a:moveTo>
                <a:lnTo>
                  <a:pt x="412" y="79"/>
                </a:lnTo>
                <a:lnTo>
                  <a:pt x="515" y="0"/>
                </a:lnTo>
                <a:lnTo>
                  <a:pt x="0" y="0"/>
                </a:lnTo>
                <a:lnTo>
                  <a:pt x="89" y="79"/>
                </a:lnTo>
                <a:close/>
              </a:path>
            </a:pathLst>
          </a:custGeom>
          <a:solidFill>
            <a:srgbClr val="000080"/>
          </a:solidFill>
          <a:ln w="28575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360863" y="2498725"/>
            <a:ext cx="87313" cy="77788"/>
          </a:xfrm>
          <a:prstGeom prst="rect">
            <a:avLst/>
          </a:prstGeom>
          <a:solidFill>
            <a:srgbClr val="000080"/>
          </a:solidFill>
          <a:ln w="28575">
            <a:solidFill>
              <a:srgbClr val="000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52625" y="2498725"/>
            <a:ext cx="87313" cy="77788"/>
          </a:xfrm>
          <a:prstGeom prst="rect">
            <a:avLst/>
          </a:prstGeom>
          <a:solidFill>
            <a:srgbClr val="000080"/>
          </a:solidFill>
          <a:ln w="28575">
            <a:solidFill>
              <a:srgbClr val="000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450975" y="2576513"/>
            <a:ext cx="3487738" cy="320675"/>
          </a:xfrm>
          <a:prstGeom prst="rect">
            <a:avLst/>
          </a:prstGeom>
          <a:solidFill>
            <a:srgbClr val="000080"/>
          </a:solidFill>
          <a:ln w="0">
            <a:solidFill>
              <a:srgbClr val="00008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c 10"/>
          <p:cNvSpPr>
            <a:spLocks/>
          </p:cNvSpPr>
          <p:nvPr/>
        </p:nvSpPr>
        <p:spPr bwMode="auto">
          <a:xfrm>
            <a:off x="2185988" y="1508125"/>
            <a:ext cx="2011363" cy="1063625"/>
          </a:xfrm>
          <a:custGeom>
            <a:avLst/>
            <a:gdLst>
              <a:gd name="G0" fmla="+- 18165 0 0"/>
              <a:gd name="G1" fmla="+- 21600 0 0"/>
              <a:gd name="G2" fmla="+- 21600 0 0"/>
              <a:gd name="T0" fmla="*/ 0 w 36388"/>
              <a:gd name="T1" fmla="*/ 9913 h 21600"/>
              <a:gd name="T2" fmla="*/ 36388 w 36388"/>
              <a:gd name="T3" fmla="*/ 10003 h 21600"/>
              <a:gd name="T4" fmla="*/ 18165 w 363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88" h="21600" fill="none" extrusionOk="0">
                <a:moveTo>
                  <a:pt x="-1" y="9912"/>
                </a:moveTo>
                <a:cubicBezTo>
                  <a:pt x="3975" y="3734"/>
                  <a:pt x="10818" y="-1"/>
                  <a:pt x="18165" y="0"/>
                </a:cubicBezTo>
                <a:cubicBezTo>
                  <a:pt x="25549" y="0"/>
                  <a:pt x="32422" y="3772"/>
                  <a:pt x="36387" y="10003"/>
                </a:cubicBezTo>
              </a:path>
              <a:path w="36388" h="21600" stroke="0" extrusionOk="0">
                <a:moveTo>
                  <a:pt x="-1" y="9912"/>
                </a:moveTo>
                <a:cubicBezTo>
                  <a:pt x="3975" y="3734"/>
                  <a:pt x="10818" y="-1"/>
                  <a:pt x="18165" y="0"/>
                </a:cubicBezTo>
                <a:cubicBezTo>
                  <a:pt x="25549" y="0"/>
                  <a:pt x="32422" y="3772"/>
                  <a:pt x="36387" y="10003"/>
                </a:cubicBezTo>
                <a:lnTo>
                  <a:pt x="18165" y="2160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450975" y="2576513"/>
            <a:ext cx="0" cy="320675"/>
          </a:xfrm>
          <a:prstGeom prst="line">
            <a:avLst/>
          </a:prstGeom>
          <a:noFill/>
          <a:ln w="7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450975" y="2897188"/>
            <a:ext cx="3487738" cy="0"/>
          </a:xfrm>
          <a:prstGeom prst="line">
            <a:avLst/>
          </a:prstGeom>
          <a:noFill/>
          <a:ln w="7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938713" y="2576513"/>
            <a:ext cx="0" cy="320675"/>
          </a:xfrm>
          <a:prstGeom prst="line">
            <a:avLst/>
          </a:prstGeom>
          <a:noFill/>
          <a:ln w="7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450975" y="2576513"/>
            <a:ext cx="3487738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952625" y="2498725"/>
            <a:ext cx="0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952625" y="2498725"/>
            <a:ext cx="8731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2039938" y="2498725"/>
            <a:ext cx="0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360863" y="2498725"/>
            <a:ext cx="0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360863" y="2498725"/>
            <a:ext cx="8731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4448175" y="2498725"/>
            <a:ext cx="0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963738" y="2479675"/>
            <a:ext cx="85725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1592263" y="2363788"/>
            <a:ext cx="81756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1733550" y="2489200"/>
            <a:ext cx="51276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>
            <a:off x="2246313" y="2363788"/>
            <a:ext cx="163513" cy="1254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1592263" y="2363788"/>
            <a:ext cx="141288" cy="1254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2181225" y="1993900"/>
            <a:ext cx="1014413" cy="5826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3195638" y="1993900"/>
            <a:ext cx="1012825" cy="5826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2268538" y="1897063"/>
            <a:ext cx="53975" cy="587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0" name="Line 29"/>
          <p:cNvSpPr>
            <a:spLocks noChangeShapeType="1"/>
          </p:cNvSpPr>
          <p:nvPr/>
        </p:nvSpPr>
        <p:spPr bwMode="auto">
          <a:xfrm>
            <a:off x="2889250" y="1536700"/>
            <a:ext cx="22225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1" name="Line 30"/>
          <p:cNvSpPr>
            <a:spLocks noChangeShapeType="1"/>
          </p:cNvSpPr>
          <p:nvPr/>
        </p:nvSpPr>
        <p:spPr bwMode="auto">
          <a:xfrm>
            <a:off x="2595563" y="1644650"/>
            <a:ext cx="42863" cy="6826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2" name="Line 31"/>
          <p:cNvSpPr>
            <a:spLocks noChangeShapeType="1"/>
          </p:cNvSpPr>
          <p:nvPr/>
        </p:nvSpPr>
        <p:spPr bwMode="auto">
          <a:xfrm>
            <a:off x="2474913" y="1722438"/>
            <a:ext cx="44450" cy="6826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3" name="Line 32"/>
          <p:cNvSpPr>
            <a:spLocks noChangeShapeType="1"/>
          </p:cNvSpPr>
          <p:nvPr/>
        </p:nvSpPr>
        <p:spPr bwMode="auto">
          <a:xfrm>
            <a:off x="2355850" y="1809750"/>
            <a:ext cx="53975" cy="587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4" name="Line 33"/>
          <p:cNvSpPr>
            <a:spLocks noChangeShapeType="1"/>
          </p:cNvSpPr>
          <p:nvPr/>
        </p:nvSpPr>
        <p:spPr bwMode="auto">
          <a:xfrm>
            <a:off x="3336925" y="1508125"/>
            <a:ext cx="0" cy="873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5" name="Line 34"/>
          <p:cNvSpPr>
            <a:spLocks noChangeShapeType="1"/>
          </p:cNvSpPr>
          <p:nvPr/>
        </p:nvSpPr>
        <p:spPr bwMode="auto">
          <a:xfrm flipH="1">
            <a:off x="3478213" y="1536700"/>
            <a:ext cx="22225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6" name="Line 35"/>
          <p:cNvSpPr>
            <a:spLocks noChangeShapeType="1"/>
          </p:cNvSpPr>
          <p:nvPr/>
        </p:nvSpPr>
        <p:spPr bwMode="auto">
          <a:xfrm flipH="1">
            <a:off x="3608388" y="1585913"/>
            <a:ext cx="33338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7" name="Line 36"/>
          <p:cNvSpPr>
            <a:spLocks noChangeShapeType="1"/>
          </p:cNvSpPr>
          <p:nvPr/>
        </p:nvSpPr>
        <p:spPr bwMode="auto">
          <a:xfrm flipH="1">
            <a:off x="3751263" y="1644650"/>
            <a:ext cx="42863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8" name="Line 37"/>
          <p:cNvSpPr>
            <a:spLocks noChangeShapeType="1"/>
          </p:cNvSpPr>
          <p:nvPr/>
        </p:nvSpPr>
        <p:spPr bwMode="auto">
          <a:xfrm flipH="1">
            <a:off x="3870325" y="1731963"/>
            <a:ext cx="65088" cy="587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9" name="Line 38"/>
          <p:cNvSpPr>
            <a:spLocks noChangeShapeType="1"/>
          </p:cNvSpPr>
          <p:nvPr/>
        </p:nvSpPr>
        <p:spPr bwMode="auto">
          <a:xfrm flipH="1">
            <a:off x="3979863" y="1809750"/>
            <a:ext cx="65088" cy="587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0" name="Line 39"/>
          <p:cNvSpPr>
            <a:spLocks noChangeShapeType="1"/>
          </p:cNvSpPr>
          <p:nvPr/>
        </p:nvSpPr>
        <p:spPr bwMode="auto">
          <a:xfrm flipH="1">
            <a:off x="4067175" y="1906588"/>
            <a:ext cx="65088" cy="492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1" name="Line 40"/>
          <p:cNvSpPr>
            <a:spLocks noChangeShapeType="1"/>
          </p:cNvSpPr>
          <p:nvPr/>
        </p:nvSpPr>
        <p:spPr bwMode="auto">
          <a:xfrm>
            <a:off x="3052763" y="1508125"/>
            <a:ext cx="0" cy="968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0" name="Group 1029"/>
          <p:cNvGrpSpPr/>
          <p:nvPr/>
        </p:nvGrpSpPr>
        <p:grpSpPr>
          <a:xfrm>
            <a:off x="3108325" y="1654175"/>
            <a:ext cx="173038" cy="922338"/>
            <a:chOff x="3108325" y="1654175"/>
            <a:chExt cx="173038" cy="922338"/>
          </a:xfrm>
        </p:grpSpPr>
        <p:sp>
          <p:nvSpPr>
            <p:cNvPr id="1452" name="Line 41"/>
            <p:cNvSpPr>
              <a:spLocks noChangeShapeType="1"/>
            </p:cNvSpPr>
            <p:nvPr/>
          </p:nvSpPr>
          <p:spPr bwMode="auto">
            <a:xfrm flipH="1">
              <a:off x="3108325" y="1654175"/>
              <a:ext cx="87313" cy="87313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3" name="Line 42"/>
            <p:cNvSpPr>
              <a:spLocks noChangeShapeType="1"/>
            </p:cNvSpPr>
            <p:nvPr/>
          </p:nvSpPr>
          <p:spPr bwMode="auto">
            <a:xfrm>
              <a:off x="3195638" y="1654175"/>
              <a:ext cx="85725" cy="87313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4" name="Line 43"/>
            <p:cNvSpPr>
              <a:spLocks noChangeShapeType="1"/>
            </p:cNvSpPr>
            <p:nvPr/>
          </p:nvSpPr>
          <p:spPr bwMode="auto">
            <a:xfrm>
              <a:off x="3195638" y="1654175"/>
              <a:ext cx="0" cy="92233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55" name="Line 44"/>
          <p:cNvSpPr>
            <a:spLocks noChangeShapeType="1"/>
          </p:cNvSpPr>
          <p:nvPr/>
        </p:nvSpPr>
        <p:spPr bwMode="auto">
          <a:xfrm>
            <a:off x="3195638" y="1508125"/>
            <a:ext cx="0" cy="873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6" name="Line 45"/>
          <p:cNvSpPr>
            <a:spLocks noChangeShapeType="1"/>
          </p:cNvSpPr>
          <p:nvPr/>
        </p:nvSpPr>
        <p:spPr bwMode="auto">
          <a:xfrm>
            <a:off x="2747963" y="1585913"/>
            <a:ext cx="33338" cy="777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7" name="Line 46"/>
          <p:cNvSpPr>
            <a:spLocks noChangeShapeType="1"/>
          </p:cNvSpPr>
          <p:nvPr/>
        </p:nvSpPr>
        <p:spPr bwMode="auto">
          <a:xfrm>
            <a:off x="4002088" y="2363788"/>
            <a:ext cx="81756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8" name="Line 47"/>
          <p:cNvSpPr>
            <a:spLocks noChangeShapeType="1"/>
          </p:cNvSpPr>
          <p:nvPr/>
        </p:nvSpPr>
        <p:spPr bwMode="auto">
          <a:xfrm>
            <a:off x="4143375" y="2489200"/>
            <a:ext cx="512763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9" name="Line 48"/>
          <p:cNvSpPr>
            <a:spLocks noChangeShapeType="1"/>
          </p:cNvSpPr>
          <p:nvPr/>
        </p:nvSpPr>
        <p:spPr bwMode="auto">
          <a:xfrm flipH="1">
            <a:off x="4656138" y="2363788"/>
            <a:ext cx="163513" cy="1254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1" name="Line 49"/>
          <p:cNvSpPr>
            <a:spLocks noChangeShapeType="1"/>
          </p:cNvSpPr>
          <p:nvPr/>
        </p:nvSpPr>
        <p:spPr bwMode="auto">
          <a:xfrm>
            <a:off x="4002088" y="2363788"/>
            <a:ext cx="141288" cy="125413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2" name="Rectangle 50"/>
          <p:cNvSpPr>
            <a:spLocks noChangeArrowheads="1"/>
          </p:cNvSpPr>
          <p:nvPr/>
        </p:nvSpPr>
        <p:spPr bwMode="auto">
          <a:xfrm>
            <a:off x="3097213" y="2606675"/>
            <a:ext cx="179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3" name="Rectangle 51"/>
          <p:cNvSpPr>
            <a:spLocks noChangeArrowheads="1"/>
          </p:cNvSpPr>
          <p:nvPr/>
        </p:nvSpPr>
        <p:spPr bwMode="auto">
          <a:xfrm>
            <a:off x="3097213" y="1246188"/>
            <a:ext cx="166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4" name="Rectangle 52"/>
          <p:cNvSpPr>
            <a:spLocks noChangeArrowheads="1"/>
          </p:cNvSpPr>
          <p:nvPr/>
        </p:nvSpPr>
        <p:spPr bwMode="auto">
          <a:xfrm>
            <a:off x="4284663" y="1878013"/>
            <a:ext cx="153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" name="Rectangle 53"/>
          <p:cNvSpPr>
            <a:spLocks noChangeArrowheads="1"/>
          </p:cNvSpPr>
          <p:nvPr/>
        </p:nvSpPr>
        <p:spPr bwMode="auto">
          <a:xfrm>
            <a:off x="1952625" y="1878013"/>
            <a:ext cx="166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Oval 54"/>
          <p:cNvSpPr>
            <a:spLocks noChangeArrowheads="1"/>
          </p:cNvSpPr>
          <p:nvPr/>
        </p:nvSpPr>
        <p:spPr bwMode="auto">
          <a:xfrm>
            <a:off x="3173413" y="1489075"/>
            <a:ext cx="42863" cy="381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" name="Oval 55"/>
          <p:cNvSpPr>
            <a:spLocks noChangeArrowheads="1"/>
          </p:cNvSpPr>
          <p:nvPr/>
        </p:nvSpPr>
        <p:spPr bwMode="auto">
          <a:xfrm>
            <a:off x="3173413" y="2557463"/>
            <a:ext cx="42863" cy="381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Oval 56"/>
          <p:cNvSpPr>
            <a:spLocks noChangeArrowheads="1"/>
          </p:cNvSpPr>
          <p:nvPr/>
        </p:nvSpPr>
        <p:spPr bwMode="auto">
          <a:xfrm>
            <a:off x="2159000" y="1974850"/>
            <a:ext cx="44450" cy="381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Oval 57"/>
          <p:cNvSpPr>
            <a:spLocks noChangeArrowheads="1"/>
          </p:cNvSpPr>
          <p:nvPr/>
        </p:nvSpPr>
        <p:spPr bwMode="auto">
          <a:xfrm>
            <a:off x="4164722" y="1974850"/>
            <a:ext cx="44450" cy="3810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1" name="TextBox 1030"/>
          <p:cNvSpPr txBox="1"/>
          <p:nvPr/>
        </p:nvSpPr>
        <p:spPr>
          <a:xfrm>
            <a:off x="1507153" y="2903368"/>
            <a:ext cx="3794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Robecvan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109119" y="1655408"/>
            <a:ext cx="173038" cy="922338"/>
            <a:chOff x="3108325" y="1654175"/>
            <a:chExt cx="173038" cy="922338"/>
          </a:xfrm>
        </p:grpSpPr>
        <p:sp>
          <p:nvSpPr>
            <p:cNvPr id="75" name="Line 41"/>
            <p:cNvSpPr>
              <a:spLocks noChangeShapeType="1"/>
            </p:cNvSpPr>
            <p:nvPr/>
          </p:nvSpPr>
          <p:spPr bwMode="auto">
            <a:xfrm flipH="1">
              <a:off x="3108325" y="1654175"/>
              <a:ext cx="87313" cy="87313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Line 42"/>
            <p:cNvSpPr>
              <a:spLocks noChangeShapeType="1"/>
            </p:cNvSpPr>
            <p:nvPr/>
          </p:nvSpPr>
          <p:spPr bwMode="auto">
            <a:xfrm>
              <a:off x="3195638" y="1654175"/>
              <a:ext cx="85725" cy="87313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Line 43"/>
            <p:cNvSpPr>
              <a:spLocks noChangeShapeType="1"/>
            </p:cNvSpPr>
            <p:nvPr/>
          </p:nvSpPr>
          <p:spPr bwMode="auto">
            <a:xfrm>
              <a:off x="3195638" y="1654175"/>
              <a:ext cx="0" cy="92233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TuanKhuyenM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68" y="1225386"/>
            <a:ext cx="5302221" cy="39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7" name="Picture 5" descr="3520c839f872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6" y="65659"/>
            <a:ext cx="4820663" cy="341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6322741" y="3546088"/>
            <a:ext cx="11152" cy="66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19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3" name="Google Shape;5363;p67"/>
          <p:cNvSpPr txBox="1">
            <a:spLocks noGrp="1"/>
          </p:cNvSpPr>
          <p:nvPr>
            <p:ph type="title"/>
          </p:nvPr>
        </p:nvSpPr>
        <p:spPr>
          <a:xfrm>
            <a:off x="573437" y="1117613"/>
            <a:ext cx="8012624" cy="17663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10-11. </a:t>
            </a:r>
            <a:b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GIÁC CỦA MỘT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05" name="Google Shape;5405;p67"/>
          <p:cNvGrpSpPr/>
          <p:nvPr/>
        </p:nvGrpSpPr>
        <p:grpSpPr>
          <a:xfrm>
            <a:off x="1388098" y="323438"/>
            <a:ext cx="1382897" cy="991675"/>
            <a:chOff x="1369475" y="171038"/>
            <a:chExt cx="1134950" cy="991675"/>
          </a:xfrm>
        </p:grpSpPr>
        <p:sp>
          <p:nvSpPr>
            <p:cNvPr id="5406" name="Google Shape;5406;p67"/>
            <p:cNvSpPr/>
            <p:nvPr/>
          </p:nvSpPr>
          <p:spPr>
            <a:xfrm>
              <a:off x="1370675" y="182313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7" name="Google Shape;5407;p67"/>
            <p:cNvSpPr/>
            <p:nvPr/>
          </p:nvSpPr>
          <p:spPr>
            <a:xfrm>
              <a:off x="1388650" y="171038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8" name="Google Shape;5408;p67"/>
            <p:cNvSpPr/>
            <p:nvPr/>
          </p:nvSpPr>
          <p:spPr>
            <a:xfrm>
              <a:off x="1369475" y="463588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9" name="Google Shape;5409;p67"/>
            <p:cNvSpPr/>
            <p:nvPr/>
          </p:nvSpPr>
          <p:spPr>
            <a:xfrm>
              <a:off x="1373875" y="44798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0" name="Google Shape;5410;p67"/>
            <p:cNvSpPr/>
            <p:nvPr/>
          </p:nvSpPr>
          <p:spPr>
            <a:xfrm>
              <a:off x="1424025" y="483288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1" name="Google Shape;5411;p67"/>
            <p:cNvSpPr/>
            <p:nvPr/>
          </p:nvSpPr>
          <p:spPr>
            <a:xfrm>
              <a:off x="1390575" y="477213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2" name="Google Shape;5412;p67"/>
            <p:cNvSpPr/>
            <p:nvPr/>
          </p:nvSpPr>
          <p:spPr>
            <a:xfrm>
              <a:off x="1405825" y="4879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3" name="Google Shape;5413;p67"/>
            <p:cNvSpPr/>
            <p:nvPr/>
          </p:nvSpPr>
          <p:spPr>
            <a:xfrm>
              <a:off x="1473375" y="5181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4" name="Google Shape;5414;p67"/>
            <p:cNvSpPr/>
            <p:nvPr/>
          </p:nvSpPr>
          <p:spPr>
            <a:xfrm>
              <a:off x="1439975" y="5120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5" name="Google Shape;5415;p67"/>
            <p:cNvSpPr/>
            <p:nvPr/>
          </p:nvSpPr>
          <p:spPr>
            <a:xfrm>
              <a:off x="1455225" y="5227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6" name="Google Shape;5416;p67"/>
            <p:cNvSpPr/>
            <p:nvPr/>
          </p:nvSpPr>
          <p:spPr>
            <a:xfrm>
              <a:off x="1522825" y="5528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7" name="Google Shape;5417;p67"/>
            <p:cNvSpPr/>
            <p:nvPr/>
          </p:nvSpPr>
          <p:spPr>
            <a:xfrm>
              <a:off x="1489375" y="54681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8" name="Google Shape;5418;p67"/>
            <p:cNvSpPr/>
            <p:nvPr/>
          </p:nvSpPr>
          <p:spPr>
            <a:xfrm>
              <a:off x="1504650" y="557538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9" name="Google Shape;5419;p67"/>
            <p:cNvSpPr/>
            <p:nvPr/>
          </p:nvSpPr>
          <p:spPr>
            <a:xfrm>
              <a:off x="1572225" y="587663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0" name="Google Shape;5420;p67"/>
            <p:cNvSpPr/>
            <p:nvPr/>
          </p:nvSpPr>
          <p:spPr>
            <a:xfrm>
              <a:off x="1538750" y="5815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1" name="Google Shape;5421;p67"/>
            <p:cNvSpPr/>
            <p:nvPr/>
          </p:nvSpPr>
          <p:spPr>
            <a:xfrm>
              <a:off x="1554050" y="592288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2" name="Google Shape;5422;p67"/>
            <p:cNvSpPr/>
            <p:nvPr/>
          </p:nvSpPr>
          <p:spPr>
            <a:xfrm>
              <a:off x="1621600" y="6224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3" name="Google Shape;5423;p67"/>
            <p:cNvSpPr/>
            <p:nvPr/>
          </p:nvSpPr>
          <p:spPr>
            <a:xfrm>
              <a:off x="1588200" y="6163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4" name="Google Shape;5424;p67"/>
            <p:cNvSpPr/>
            <p:nvPr/>
          </p:nvSpPr>
          <p:spPr>
            <a:xfrm>
              <a:off x="1603475" y="627138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5" name="Google Shape;5425;p67"/>
            <p:cNvSpPr/>
            <p:nvPr/>
          </p:nvSpPr>
          <p:spPr>
            <a:xfrm>
              <a:off x="1671025" y="657288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6" name="Google Shape;5426;p67"/>
            <p:cNvSpPr/>
            <p:nvPr/>
          </p:nvSpPr>
          <p:spPr>
            <a:xfrm>
              <a:off x="1637600" y="651163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7" name="Google Shape;5427;p67"/>
            <p:cNvSpPr/>
            <p:nvPr/>
          </p:nvSpPr>
          <p:spPr>
            <a:xfrm>
              <a:off x="1652850" y="66191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8" name="Google Shape;5428;p67"/>
            <p:cNvSpPr/>
            <p:nvPr/>
          </p:nvSpPr>
          <p:spPr>
            <a:xfrm>
              <a:off x="1720400" y="692013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9" name="Google Shape;5429;p67"/>
            <p:cNvSpPr/>
            <p:nvPr/>
          </p:nvSpPr>
          <p:spPr>
            <a:xfrm>
              <a:off x="1687000" y="6859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0" name="Google Shape;5430;p67"/>
            <p:cNvSpPr/>
            <p:nvPr/>
          </p:nvSpPr>
          <p:spPr>
            <a:xfrm>
              <a:off x="1702250" y="69671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1" name="Google Shape;5431;p67"/>
            <p:cNvSpPr/>
            <p:nvPr/>
          </p:nvSpPr>
          <p:spPr>
            <a:xfrm>
              <a:off x="1769825" y="726788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2" name="Google Shape;5432;p67"/>
            <p:cNvSpPr/>
            <p:nvPr/>
          </p:nvSpPr>
          <p:spPr>
            <a:xfrm>
              <a:off x="1736400" y="72073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3" name="Google Shape;5433;p67"/>
            <p:cNvSpPr/>
            <p:nvPr/>
          </p:nvSpPr>
          <p:spPr>
            <a:xfrm>
              <a:off x="1751650" y="7314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4" name="Google Shape;5434;p67"/>
            <p:cNvSpPr/>
            <p:nvPr/>
          </p:nvSpPr>
          <p:spPr>
            <a:xfrm>
              <a:off x="1819225" y="761613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5" name="Google Shape;5435;p67"/>
            <p:cNvSpPr/>
            <p:nvPr/>
          </p:nvSpPr>
          <p:spPr>
            <a:xfrm>
              <a:off x="1785825" y="75556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6" name="Google Shape;5436;p67"/>
            <p:cNvSpPr/>
            <p:nvPr/>
          </p:nvSpPr>
          <p:spPr>
            <a:xfrm>
              <a:off x="1801050" y="7662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7" name="Google Shape;5437;p67"/>
            <p:cNvSpPr/>
            <p:nvPr/>
          </p:nvSpPr>
          <p:spPr>
            <a:xfrm>
              <a:off x="1868600" y="796413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8" name="Google Shape;5438;p67"/>
            <p:cNvSpPr/>
            <p:nvPr/>
          </p:nvSpPr>
          <p:spPr>
            <a:xfrm>
              <a:off x="1835200" y="7903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9" name="Google Shape;5439;p67"/>
            <p:cNvSpPr/>
            <p:nvPr/>
          </p:nvSpPr>
          <p:spPr>
            <a:xfrm>
              <a:off x="1850475" y="801063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0" name="Google Shape;5440;p67"/>
            <p:cNvSpPr/>
            <p:nvPr/>
          </p:nvSpPr>
          <p:spPr>
            <a:xfrm>
              <a:off x="1918025" y="83118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1" name="Google Shape;5441;p67"/>
            <p:cNvSpPr/>
            <p:nvPr/>
          </p:nvSpPr>
          <p:spPr>
            <a:xfrm>
              <a:off x="1884600" y="825113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2" name="Google Shape;5442;p67"/>
            <p:cNvSpPr/>
            <p:nvPr/>
          </p:nvSpPr>
          <p:spPr>
            <a:xfrm>
              <a:off x="1899850" y="8358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3" name="Google Shape;5443;p67"/>
            <p:cNvSpPr/>
            <p:nvPr/>
          </p:nvSpPr>
          <p:spPr>
            <a:xfrm>
              <a:off x="1967400" y="86598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4" name="Google Shape;5444;p67"/>
            <p:cNvSpPr/>
            <p:nvPr/>
          </p:nvSpPr>
          <p:spPr>
            <a:xfrm>
              <a:off x="1934000" y="8598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5" name="Google Shape;5445;p67"/>
            <p:cNvSpPr/>
            <p:nvPr/>
          </p:nvSpPr>
          <p:spPr>
            <a:xfrm>
              <a:off x="1949250" y="870663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6" name="Google Shape;5446;p67"/>
            <p:cNvSpPr/>
            <p:nvPr/>
          </p:nvSpPr>
          <p:spPr>
            <a:xfrm>
              <a:off x="2016800" y="900813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7" name="Google Shape;5447;p67"/>
            <p:cNvSpPr/>
            <p:nvPr/>
          </p:nvSpPr>
          <p:spPr>
            <a:xfrm>
              <a:off x="1983400" y="89468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8" name="Google Shape;5448;p67"/>
            <p:cNvSpPr/>
            <p:nvPr/>
          </p:nvSpPr>
          <p:spPr>
            <a:xfrm>
              <a:off x="1998650" y="9054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9" name="Google Shape;5449;p67"/>
            <p:cNvSpPr/>
            <p:nvPr/>
          </p:nvSpPr>
          <p:spPr>
            <a:xfrm>
              <a:off x="2066250" y="935538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0" name="Google Shape;5450;p67"/>
            <p:cNvSpPr/>
            <p:nvPr/>
          </p:nvSpPr>
          <p:spPr>
            <a:xfrm>
              <a:off x="2032775" y="929463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1" name="Google Shape;5451;p67"/>
            <p:cNvSpPr/>
            <p:nvPr/>
          </p:nvSpPr>
          <p:spPr>
            <a:xfrm>
              <a:off x="2048050" y="940213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2" name="Google Shape;5452;p67"/>
            <p:cNvSpPr/>
            <p:nvPr/>
          </p:nvSpPr>
          <p:spPr>
            <a:xfrm>
              <a:off x="2115600" y="970363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3" name="Google Shape;5453;p67"/>
            <p:cNvSpPr/>
            <p:nvPr/>
          </p:nvSpPr>
          <p:spPr>
            <a:xfrm>
              <a:off x="2082200" y="9642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4" name="Google Shape;5454;p67"/>
            <p:cNvSpPr/>
            <p:nvPr/>
          </p:nvSpPr>
          <p:spPr>
            <a:xfrm>
              <a:off x="2097500" y="975013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5" name="Google Shape;5455;p67"/>
            <p:cNvSpPr/>
            <p:nvPr/>
          </p:nvSpPr>
          <p:spPr>
            <a:xfrm>
              <a:off x="2165050" y="1005163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6" name="Google Shape;5456;p67"/>
            <p:cNvSpPr/>
            <p:nvPr/>
          </p:nvSpPr>
          <p:spPr>
            <a:xfrm>
              <a:off x="2131600" y="9990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7" name="Google Shape;5457;p67"/>
            <p:cNvSpPr/>
            <p:nvPr/>
          </p:nvSpPr>
          <p:spPr>
            <a:xfrm>
              <a:off x="2146850" y="1009788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8" name="Google Shape;5458;p67"/>
            <p:cNvSpPr/>
            <p:nvPr/>
          </p:nvSpPr>
          <p:spPr>
            <a:xfrm>
              <a:off x="2214400" y="1039938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9" name="Google Shape;5459;p67"/>
            <p:cNvSpPr/>
            <p:nvPr/>
          </p:nvSpPr>
          <p:spPr>
            <a:xfrm>
              <a:off x="2181000" y="1033863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0" name="Google Shape;5460;p67"/>
            <p:cNvSpPr/>
            <p:nvPr/>
          </p:nvSpPr>
          <p:spPr>
            <a:xfrm>
              <a:off x="2196275" y="1044588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1" name="Google Shape;5461;p67"/>
            <p:cNvSpPr/>
            <p:nvPr/>
          </p:nvSpPr>
          <p:spPr>
            <a:xfrm>
              <a:off x="2263800" y="1074713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2" name="Google Shape;5462;p67"/>
            <p:cNvSpPr/>
            <p:nvPr/>
          </p:nvSpPr>
          <p:spPr>
            <a:xfrm>
              <a:off x="2230400" y="10686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3" name="Google Shape;5463;p67"/>
            <p:cNvSpPr/>
            <p:nvPr/>
          </p:nvSpPr>
          <p:spPr>
            <a:xfrm>
              <a:off x="2245675" y="1079413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4" name="Google Shape;5464;p67"/>
            <p:cNvSpPr/>
            <p:nvPr/>
          </p:nvSpPr>
          <p:spPr>
            <a:xfrm>
              <a:off x="2313250" y="1109538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5" name="Google Shape;5465;p67"/>
            <p:cNvSpPr/>
            <p:nvPr/>
          </p:nvSpPr>
          <p:spPr>
            <a:xfrm>
              <a:off x="2279775" y="1103438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6" name="Google Shape;5466;p67"/>
            <p:cNvSpPr/>
            <p:nvPr/>
          </p:nvSpPr>
          <p:spPr>
            <a:xfrm>
              <a:off x="2295075" y="1114188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7" name="Google Shape;5467;p67"/>
            <p:cNvSpPr/>
            <p:nvPr/>
          </p:nvSpPr>
          <p:spPr>
            <a:xfrm>
              <a:off x="1963550" y="634738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8" name="Google Shape;5468;p67"/>
            <p:cNvSpPr/>
            <p:nvPr/>
          </p:nvSpPr>
          <p:spPr>
            <a:xfrm>
              <a:off x="1958500" y="639688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41"/>
          <p:cNvSpPr/>
          <p:nvPr/>
        </p:nvSpPr>
        <p:spPr>
          <a:xfrm>
            <a:off x="3413783" y="1919377"/>
            <a:ext cx="749100" cy="749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8" name="Google Shape;1498;p41"/>
          <p:cNvSpPr/>
          <p:nvPr/>
        </p:nvSpPr>
        <p:spPr>
          <a:xfrm>
            <a:off x="1657489" y="2958597"/>
            <a:ext cx="749100" cy="749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1" name="Google Shape;1501;p41"/>
          <p:cNvSpPr txBox="1">
            <a:spLocks noGrp="1"/>
          </p:cNvSpPr>
          <p:nvPr>
            <p:ph type="title"/>
          </p:nvPr>
        </p:nvSpPr>
        <p:spPr>
          <a:xfrm>
            <a:off x="4307201" y="2030077"/>
            <a:ext cx="4254908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2" name="Google Shape;1502;p41"/>
          <p:cNvSpPr txBox="1">
            <a:spLocks noGrp="1"/>
          </p:cNvSpPr>
          <p:nvPr>
            <p:ph type="title" idx="2"/>
          </p:nvPr>
        </p:nvSpPr>
        <p:spPr>
          <a:xfrm>
            <a:off x="3469425" y="18344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7" name="Google Shape;1507;p41"/>
          <p:cNvSpPr txBox="1">
            <a:spLocks noGrp="1"/>
          </p:cNvSpPr>
          <p:nvPr>
            <p:ph type="title" idx="6"/>
          </p:nvPr>
        </p:nvSpPr>
        <p:spPr>
          <a:xfrm>
            <a:off x="2781528" y="3066173"/>
            <a:ext cx="5375336" cy="9075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TIA PHÂN GIÁC CỦA MỘT GÓC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8" name="Google Shape;1508;p41"/>
          <p:cNvSpPr txBox="1">
            <a:spLocks noGrp="1"/>
          </p:cNvSpPr>
          <p:nvPr>
            <p:ph type="title" idx="7"/>
          </p:nvPr>
        </p:nvSpPr>
        <p:spPr>
          <a:xfrm>
            <a:off x="1714999" y="2862939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3" name="Google Shape;1513;p41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14" name="Google Shape;1514;p41"/>
          <p:cNvCxnSpPr/>
          <p:nvPr/>
        </p:nvCxnSpPr>
        <p:spPr>
          <a:xfrm rot="10800000">
            <a:off x="4162883" y="2293928"/>
            <a:ext cx="448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6" name="Google Shape;1516;p41"/>
          <p:cNvCxnSpPr>
            <a:endCxn id="1498" idx="6"/>
          </p:cNvCxnSpPr>
          <p:nvPr/>
        </p:nvCxnSpPr>
        <p:spPr>
          <a:xfrm rot="10800000">
            <a:off x="2406589" y="3333147"/>
            <a:ext cx="448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18" name="Google Shape;1518;p41"/>
          <p:cNvGrpSpPr/>
          <p:nvPr/>
        </p:nvGrpSpPr>
        <p:grpSpPr>
          <a:xfrm>
            <a:off x="6128838" y="577338"/>
            <a:ext cx="1759003" cy="859858"/>
            <a:chOff x="6128838" y="577338"/>
            <a:chExt cx="1759003" cy="859858"/>
          </a:xfrm>
        </p:grpSpPr>
        <p:sp>
          <p:nvSpPr>
            <p:cNvPr id="1519" name="Google Shape;1519;p41"/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avLst/>
              <a:gdLst/>
              <a:ahLst/>
              <a:cxnLst/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0" name="Google Shape;1520;p41"/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avLst/>
              <a:gdLst/>
              <a:ahLst/>
              <a:cxnLst/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1" name="Google Shape;1521;p41"/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avLst/>
              <a:gdLst/>
              <a:ahLst/>
              <a:cxnLst/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2" name="Google Shape;1522;p41"/>
            <p:cNvSpPr/>
            <p:nvPr/>
          </p:nvSpPr>
          <p:spPr>
            <a:xfrm rot="2521737">
              <a:off x="6807275" y="600257"/>
              <a:ext cx="20050" cy="31875"/>
            </a:xfrm>
            <a:custGeom>
              <a:avLst/>
              <a:gdLst/>
              <a:ahLst/>
              <a:cxnLst/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3" name="Google Shape;1523;p41"/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avLst/>
              <a:gdLst/>
              <a:ahLst/>
              <a:cxnLst/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4" name="Google Shape;1524;p41"/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avLst/>
              <a:gdLst/>
              <a:ahLst/>
              <a:cxnLst/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5" name="Google Shape;1525;p41"/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avLst/>
              <a:gdLst/>
              <a:ahLst/>
              <a:cxnLst/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6" name="Google Shape;1526;p41"/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avLst/>
              <a:gdLst/>
              <a:ahLst/>
              <a:cxnLst/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7" name="Google Shape;1527;p41"/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avLst/>
              <a:gdLst/>
              <a:ahLst/>
              <a:cxnLst/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8" name="Google Shape;1528;p41"/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avLst/>
              <a:gdLst/>
              <a:ahLst/>
              <a:cxnLst/>
              <a:rect l="l" t="t" r="r" b="b"/>
              <a:pathLst>
                <a:path w="1337" h="473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9" name="Google Shape;1529;p41"/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avLst/>
              <a:gdLst/>
              <a:ahLst/>
              <a:cxnLst/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0" name="Google Shape;1530;p41"/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avLst/>
              <a:gdLst/>
              <a:ahLst/>
              <a:cxnLst/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1" name="Google Shape;1531;p41"/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avLst/>
              <a:gdLst/>
              <a:ahLst/>
              <a:cxnLst/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2" name="Google Shape;1532;p41"/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avLst/>
              <a:gdLst/>
              <a:ahLst/>
              <a:cxnLst/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3" name="Google Shape;1533;p41"/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avLst/>
              <a:gdLst/>
              <a:ahLst/>
              <a:cxnLst/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4" name="Google Shape;1534;p41"/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avLst/>
              <a:gdLst/>
              <a:ahLst/>
              <a:cxnLst/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5" name="Google Shape;1535;p41"/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avLst/>
              <a:gdLst/>
              <a:ahLst/>
              <a:cxnLst/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6" name="Google Shape;1536;p41"/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avLst/>
              <a:gdLst/>
              <a:ahLst/>
              <a:cxnLst/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" name="Google Shape;1537;p41"/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avLst/>
              <a:gdLst/>
              <a:ahLst/>
              <a:cxnLst/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" name="Google Shape;1538;p41"/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avLst/>
              <a:gdLst/>
              <a:ahLst/>
              <a:cxnLst/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" name="Google Shape;1539;p41"/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avLst/>
              <a:gdLst/>
              <a:ahLst/>
              <a:cxnLst/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0" name="Google Shape;1540;p41"/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avLst/>
              <a:gdLst/>
              <a:ahLst/>
              <a:cxnLst/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1" name="Google Shape;1541;p41"/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avLst/>
              <a:gdLst/>
              <a:ahLst/>
              <a:cxnLst/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2" name="Google Shape;1542;p41"/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avLst/>
              <a:gdLst/>
              <a:ahLst/>
              <a:cxnLst/>
              <a:rect l="l" t="t" r="r" b="b"/>
              <a:pathLst>
                <a:path w="1282" h="866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3" name="Google Shape;1543;p41"/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avLst/>
              <a:gdLst/>
              <a:ahLst/>
              <a:cxnLst/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4" name="Google Shape;1544;p41"/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avLst/>
              <a:gdLst/>
              <a:ahLst/>
              <a:cxnLst/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5" name="Google Shape;1545;p41"/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avLst/>
              <a:gdLst/>
              <a:ahLst/>
              <a:cxnLst/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6" name="Google Shape;1546;p41"/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avLst/>
              <a:gdLst/>
              <a:ahLst/>
              <a:cxnLst/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7" name="Google Shape;1547;p41"/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avLst/>
              <a:gdLst/>
              <a:ahLst/>
              <a:cxnLst/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8" name="Google Shape;1548;p41"/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avLst/>
              <a:gdLst/>
              <a:ahLst/>
              <a:cxnLst/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9" name="Google Shape;1549;p41"/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avLst/>
              <a:gdLst/>
              <a:ahLst/>
              <a:cxnLst/>
              <a:rect l="l" t="t" r="r" b="b"/>
              <a:pathLst>
                <a:path w="1295" h="848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0" name="Google Shape;1550;p41"/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avLst/>
              <a:gdLst/>
              <a:ahLst/>
              <a:cxnLst/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1" name="Google Shape;1551;p41"/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avLst/>
              <a:gdLst/>
              <a:ahLst/>
              <a:cxnLst/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2" name="Google Shape;1552;p41"/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avLst/>
              <a:gdLst/>
              <a:ahLst/>
              <a:cxnLst/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3" name="Google Shape;1553;p41"/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avLst/>
              <a:gdLst/>
              <a:ahLst/>
              <a:cxnLst/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4" name="Google Shape;1554;p41"/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avLst/>
              <a:gdLst/>
              <a:ahLst/>
              <a:cxnLst/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5" name="Google Shape;1555;p41"/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avLst/>
              <a:gdLst/>
              <a:ahLst/>
              <a:cxnLst/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6" name="Google Shape;1556;p41"/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avLst/>
              <a:gdLst/>
              <a:ahLst/>
              <a:cxnLst/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7" name="Google Shape;1557;p41"/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avLst/>
              <a:gdLst/>
              <a:ahLst/>
              <a:cxnLst/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8" name="Google Shape;1558;p41"/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avLst/>
              <a:gdLst/>
              <a:ahLst/>
              <a:cxnLst/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9" name="Google Shape;1559;p41"/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avLst/>
              <a:gdLst/>
              <a:ahLst/>
              <a:cxnLst/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0" name="Google Shape;1560;p41"/>
            <p:cNvSpPr/>
            <p:nvPr/>
          </p:nvSpPr>
          <p:spPr>
            <a:xfrm rot="2521737">
              <a:off x="6699996" y="828203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1" name="Google Shape;1561;p41"/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avLst/>
              <a:gdLst/>
              <a:ahLst/>
              <a:cxnLst/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2" name="Google Shape;1562;p41"/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avLst/>
              <a:gdLst/>
              <a:ahLst/>
              <a:cxnLst/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3" name="Google Shape;1563;p41"/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4" name="Google Shape;1564;p41"/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avLst/>
              <a:gdLst/>
              <a:ahLst/>
              <a:cxnLst/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5" name="Google Shape;1565;p41"/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avLst/>
              <a:gdLst/>
              <a:ahLst/>
              <a:cxnLst/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6" name="Google Shape;1566;p41"/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avLst/>
              <a:gdLst/>
              <a:ahLst/>
              <a:cxnLst/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7" name="Google Shape;1567;p41"/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avLst/>
              <a:gdLst/>
              <a:ahLst/>
              <a:cxnLst/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8" name="Google Shape;1568;p41"/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avLst/>
              <a:gdLst/>
              <a:ahLst/>
              <a:cxnLst/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9" name="Google Shape;1569;p41"/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avLst/>
              <a:gdLst/>
              <a:ahLst/>
              <a:cxnLst/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0" name="Google Shape;1570;p41"/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avLst/>
              <a:gdLst/>
              <a:ahLst/>
              <a:cxnLst/>
              <a:rect l="l" t="t" r="r" b="b"/>
              <a:pathLst>
                <a:path w="1256" h="908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1" name="Google Shape;1571;p41"/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avLst/>
              <a:gdLst/>
              <a:ahLst/>
              <a:cxnLst/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72" name="Google Shape;1572;p41"/>
          <p:cNvGrpSpPr/>
          <p:nvPr/>
        </p:nvGrpSpPr>
        <p:grpSpPr>
          <a:xfrm>
            <a:off x="5674590" y="72277"/>
            <a:ext cx="1134950" cy="991675"/>
            <a:chOff x="4823450" y="184250"/>
            <a:chExt cx="1134950" cy="991675"/>
          </a:xfrm>
        </p:grpSpPr>
        <p:sp>
          <p:nvSpPr>
            <p:cNvPr id="1573" name="Google Shape;1573;p41"/>
            <p:cNvSpPr/>
            <p:nvPr/>
          </p:nvSpPr>
          <p:spPr>
            <a:xfrm>
              <a:off x="4824650" y="195525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4" name="Google Shape;1574;p41"/>
            <p:cNvSpPr/>
            <p:nvPr/>
          </p:nvSpPr>
          <p:spPr>
            <a:xfrm>
              <a:off x="4842625" y="184250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5" name="Google Shape;1575;p41"/>
            <p:cNvSpPr/>
            <p:nvPr/>
          </p:nvSpPr>
          <p:spPr>
            <a:xfrm>
              <a:off x="4823450" y="476800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6" name="Google Shape;1576;p41"/>
            <p:cNvSpPr/>
            <p:nvPr/>
          </p:nvSpPr>
          <p:spPr>
            <a:xfrm>
              <a:off x="4827850" y="46120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7" name="Google Shape;1577;p41"/>
            <p:cNvSpPr/>
            <p:nvPr/>
          </p:nvSpPr>
          <p:spPr>
            <a:xfrm>
              <a:off x="4878000" y="496500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8" name="Google Shape;1578;p41"/>
            <p:cNvSpPr/>
            <p:nvPr/>
          </p:nvSpPr>
          <p:spPr>
            <a:xfrm>
              <a:off x="4844550" y="49042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4859800" y="50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4927350" y="5313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4893950" y="5252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4909200" y="5359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4976800" y="5661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4943350" y="5600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4958625" y="57075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5026200" y="60087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4992725" y="5948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5008025" y="6055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5075575" y="6357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5042175" y="6296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5057450" y="6403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5125000" y="670500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5091575" y="66437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4" name="Google Shape;1594;p41"/>
            <p:cNvSpPr/>
            <p:nvPr/>
          </p:nvSpPr>
          <p:spPr>
            <a:xfrm>
              <a:off x="5106825" y="67512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5" name="Google Shape;1595;p41"/>
            <p:cNvSpPr/>
            <p:nvPr/>
          </p:nvSpPr>
          <p:spPr>
            <a:xfrm>
              <a:off x="5174375" y="705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6" name="Google Shape;1596;p41"/>
            <p:cNvSpPr/>
            <p:nvPr/>
          </p:nvSpPr>
          <p:spPr>
            <a:xfrm>
              <a:off x="5140975" y="6991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7" name="Google Shape;1597;p41"/>
            <p:cNvSpPr/>
            <p:nvPr/>
          </p:nvSpPr>
          <p:spPr>
            <a:xfrm>
              <a:off x="5156225" y="7099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8" name="Google Shape;1598;p41"/>
            <p:cNvSpPr/>
            <p:nvPr/>
          </p:nvSpPr>
          <p:spPr>
            <a:xfrm>
              <a:off x="5223800" y="74000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9" name="Google Shape;1599;p41"/>
            <p:cNvSpPr/>
            <p:nvPr/>
          </p:nvSpPr>
          <p:spPr>
            <a:xfrm>
              <a:off x="5190375" y="7339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0" name="Google Shape;1600;p41"/>
            <p:cNvSpPr/>
            <p:nvPr/>
          </p:nvSpPr>
          <p:spPr>
            <a:xfrm>
              <a:off x="5205625" y="7447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1" name="Google Shape;1601;p41"/>
            <p:cNvSpPr/>
            <p:nvPr/>
          </p:nvSpPr>
          <p:spPr>
            <a:xfrm>
              <a:off x="5273200" y="77482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2" name="Google Shape;1602;p41"/>
            <p:cNvSpPr/>
            <p:nvPr/>
          </p:nvSpPr>
          <p:spPr>
            <a:xfrm>
              <a:off x="5239800" y="76877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3" name="Google Shape;1603;p41"/>
            <p:cNvSpPr/>
            <p:nvPr/>
          </p:nvSpPr>
          <p:spPr>
            <a:xfrm>
              <a:off x="5255025" y="7794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5322575" y="8096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5289175" y="803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5304450" y="8142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5372000" y="8444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5338575" y="83832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5353825" y="849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5421375" y="8792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5387975" y="873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5403225" y="883875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5470775" y="914025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5437375" y="9079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5452625" y="9186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5520225" y="948750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5486750" y="9426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5502025" y="95342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5569575" y="9835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5536175" y="9774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5551475" y="9882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5619025" y="1018375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5585575" y="10123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5600825" y="10230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5668375" y="105315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5634975" y="10470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5650250" y="10578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5717775" y="1087925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5684375" y="10818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5699650" y="10926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5767225" y="112275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5733750" y="11166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5749050" y="112740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5417525" y="647950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5412475" y="652900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7" grpId="0" animBg="1"/>
      <p:bldP spid="1498" grpId="0" animBg="1"/>
      <p:bldP spid="1501" grpId="0"/>
      <p:bldP spid="1502" grpId="0"/>
      <p:bldP spid="1507" grpId="0"/>
      <p:bldP spid="15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43"/>
          <p:cNvSpPr/>
          <p:nvPr/>
        </p:nvSpPr>
        <p:spPr>
          <a:xfrm>
            <a:off x="4029777" y="751624"/>
            <a:ext cx="1084500" cy="10845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4" name="Google Shape;1734;p4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5080212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5" name="Google Shape;1735;p43"/>
          <p:cNvSpPr txBox="1">
            <a:spLocks noGrp="1"/>
          </p:cNvSpPr>
          <p:nvPr>
            <p:ph type="title" idx="2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37" name="Google Shape;1737;p43"/>
          <p:cNvCxnSpPr>
            <a:cxnSpLocks/>
            <a:stCxn id="1733" idx="4"/>
            <a:endCxn id="1734" idx="0"/>
          </p:cNvCxnSpPr>
          <p:nvPr/>
        </p:nvCxnSpPr>
        <p:spPr>
          <a:xfrm>
            <a:off x="4572027" y="1836124"/>
            <a:ext cx="359967" cy="392526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66" name="Google Shape;1766;p43"/>
          <p:cNvGrpSpPr/>
          <p:nvPr/>
        </p:nvGrpSpPr>
        <p:grpSpPr>
          <a:xfrm>
            <a:off x="6379100" y="2828538"/>
            <a:ext cx="814400" cy="1093000"/>
            <a:chOff x="6379100" y="2828538"/>
            <a:chExt cx="814400" cy="1093000"/>
          </a:xfrm>
        </p:grpSpPr>
        <p:sp>
          <p:nvSpPr>
            <p:cNvPr id="1767" name="Google Shape;1767;p43"/>
            <p:cNvSpPr/>
            <p:nvPr/>
          </p:nvSpPr>
          <p:spPr>
            <a:xfrm>
              <a:off x="6423800" y="34486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8" name="Google Shape;1768;p43"/>
            <p:cNvSpPr/>
            <p:nvPr/>
          </p:nvSpPr>
          <p:spPr>
            <a:xfrm>
              <a:off x="6398775" y="35085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6971050" y="33051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6922875" y="32600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6929175" y="34780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6945000" y="29744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6901875" y="30231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6866225" y="30772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6862000" y="32349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6871175" y="34515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7160975" y="28285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7102500" y="28587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6983925" y="34305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6998300" y="33651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6993525" y="29310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7046375" y="28927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6379100" y="36380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6411700" y="38327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6383925" y="35721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6391475" y="37696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6380825" y="37042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6441450" y="38919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6606000" y="32702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6666325" y="32457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6501125" y="33452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6458325" y="33938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6550575" y="33037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6839475" y="31364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6836325" y="33954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6820350" y="33312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6796700" y="31995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6730750" y="32311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6817550" y="32651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00" name="Google Shape;1800;p43"/>
          <p:cNvGrpSpPr/>
          <p:nvPr/>
        </p:nvGrpSpPr>
        <p:grpSpPr>
          <a:xfrm>
            <a:off x="1999628" y="3084957"/>
            <a:ext cx="745681" cy="929720"/>
            <a:chOff x="1999628" y="3084957"/>
            <a:chExt cx="745681" cy="929720"/>
          </a:xfrm>
        </p:grpSpPr>
        <p:sp>
          <p:nvSpPr>
            <p:cNvPr id="1801" name="Google Shape;1801;p43"/>
            <p:cNvSpPr/>
            <p:nvPr/>
          </p:nvSpPr>
          <p:spPr>
            <a:xfrm rot="961257">
              <a:off x="2504052" y="31113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2" name="Google Shape;1802;p43"/>
            <p:cNvSpPr/>
            <p:nvPr/>
          </p:nvSpPr>
          <p:spPr>
            <a:xfrm rot="961257">
              <a:off x="2499429" y="31447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3" name="Google Shape;1803;p43"/>
            <p:cNvSpPr/>
            <p:nvPr/>
          </p:nvSpPr>
          <p:spPr>
            <a:xfrm rot="961257">
              <a:off x="2619863" y="31231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4" name="Google Shape;1804;p43"/>
            <p:cNvSpPr/>
            <p:nvPr/>
          </p:nvSpPr>
          <p:spPr>
            <a:xfrm rot="961257">
              <a:off x="2033718" y="37607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5" name="Google Shape;1805;p43"/>
            <p:cNvSpPr/>
            <p:nvPr/>
          </p:nvSpPr>
          <p:spPr>
            <a:xfrm rot="961257">
              <a:off x="2056125" y="38657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6" name="Google Shape;1806;p43"/>
            <p:cNvSpPr/>
            <p:nvPr/>
          </p:nvSpPr>
          <p:spPr>
            <a:xfrm rot="961257">
              <a:off x="2129378" y="39349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7" name="Google Shape;1807;p43"/>
            <p:cNvSpPr/>
            <p:nvPr/>
          </p:nvSpPr>
          <p:spPr>
            <a:xfrm rot="961257">
              <a:off x="2143756" y="31752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8" name="Google Shape;1808;p43"/>
            <p:cNvSpPr/>
            <p:nvPr/>
          </p:nvSpPr>
          <p:spPr>
            <a:xfrm rot="961257">
              <a:off x="2223555" y="32034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9" name="Google Shape;1809;p43"/>
            <p:cNvSpPr/>
            <p:nvPr/>
          </p:nvSpPr>
          <p:spPr>
            <a:xfrm rot="961257">
              <a:off x="2492168" y="31202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0" name="Google Shape;1810;p43"/>
            <p:cNvSpPr/>
            <p:nvPr/>
          </p:nvSpPr>
          <p:spPr>
            <a:xfrm rot="961257">
              <a:off x="2613057" y="30988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1" name="Google Shape;1811;p43"/>
            <p:cNvSpPr/>
            <p:nvPr/>
          </p:nvSpPr>
          <p:spPr>
            <a:xfrm rot="961257">
              <a:off x="2016594" y="38066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2" name="Google Shape;1812;p43"/>
            <p:cNvSpPr/>
            <p:nvPr/>
          </p:nvSpPr>
          <p:spPr>
            <a:xfrm rot="961257">
              <a:off x="2136745" y="31508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3" name="Google Shape;1813;p43"/>
            <p:cNvSpPr/>
            <p:nvPr/>
          </p:nvSpPr>
          <p:spPr>
            <a:xfrm rot="961257">
              <a:off x="2216919" y="31791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14" name="Google Shape;1814;p43"/>
          <p:cNvGrpSpPr/>
          <p:nvPr/>
        </p:nvGrpSpPr>
        <p:grpSpPr>
          <a:xfrm>
            <a:off x="857838" y="1160688"/>
            <a:ext cx="491350" cy="799475"/>
            <a:chOff x="2890775" y="2873963"/>
            <a:chExt cx="491350" cy="799475"/>
          </a:xfrm>
        </p:grpSpPr>
        <p:sp>
          <p:nvSpPr>
            <p:cNvPr id="1815" name="Google Shape;1815;p43"/>
            <p:cNvSpPr/>
            <p:nvPr/>
          </p:nvSpPr>
          <p:spPr>
            <a:xfrm>
              <a:off x="2909525" y="28772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2940525" y="29034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062675" y="34783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3075225" y="35278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918850" y="29143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2931350" y="29641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2890775" y="28739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3043825" y="34750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3056425" y="35246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2899900" y="29111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2912800" y="29606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>
            <a:off x="533438" y="2702175"/>
            <a:ext cx="373125" cy="345125"/>
            <a:chOff x="533438" y="2702175"/>
            <a:chExt cx="373125" cy="345125"/>
          </a:xfrm>
        </p:grpSpPr>
        <p:sp>
          <p:nvSpPr>
            <p:cNvPr id="1827" name="Google Shape;1827;p43"/>
            <p:cNvSpPr/>
            <p:nvPr/>
          </p:nvSpPr>
          <p:spPr>
            <a:xfrm>
              <a:off x="533438" y="27065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551088" y="27021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29" name="Google Shape;1829;p43"/>
          <p:cNvGrpSpPr/>
          <p:nvPr/>
        </p:nvGrpSpPr>
        <p:grpSpPr>
          <a:xfrm>
            <a:off x="8237438" y="3268113"/>
            <a:ext cx="373125" cy="345125"/>
            <a:chOff x="8085038" y="3115713"/>
            <a:chExt cx="373125" cy="345125"/>
          </a:xfrm>
        </p:grpSpPr>
        <p:sp>
          <p:nvSpPr>
            <p:cNvPr id="1830" name="Google Shape;1830;p43"/>
            <p:cNvSpPr/>
            <p:nvPr/>
          </p:nvSpPr>
          <p:spPr>
            <a:xfrm>
              <a:off x="8085038" y="312011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8102688" y="311571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96" name="Google Shape;1896;p43"/>
          <p:cNvGrpSpPr/>
          <p:nvPr/>
        </p:nvGrpSpPr>
        <p:grpSpPr>
          <a:xfrm>
            <a:off x="429563" y="3921550"/>
            <a:ext cx="580875" cy="378050"/>
            <a:chOff x="429563" y="3921550"/>
            <a:chExt cx="580875" cy="378050"/>
          </a:xfrm>
        </p:grpSpPr>
        <p:sp>
          <p:nvSpPr>
            <p:cNvPr id="1897" name="Google Shape;1897;p43"/>
            <p:cNvSpPr/>
            <p:nvPr/>
          </p:nvSpPr>
          <p:spPr>
            <a:xfrm>
              <a:off x="467288" y="3965275"/>
              <a:ext cx="51975" cy="78350"/>
            </a:xfrm>
            <a:custGeom>
              <a:avLst/>
              <a:gdLst/>
              <a:ahLst/>
              <a:cxnLst/>
              <a:rect l="l" t="t" r="r" b="b"/>
              <a:pathLst>
                <a:path w="2079" h="3134" extrusionOk="0">
                  <a:moveTo>
                    <a:pt x="684" y="1"/>
                  </a:moveTo>
                  <a:cubicBezTo>
                    <a:pt x="511" y="1"/>
                    <a:pt x="336" y="45"/>
                    <a:pt x="182" y="134"/>
                  </a:cubicBezTo>
                  <a:cubicBezTo>
                    <a:pt x="1" y="244"/>
                    <a:pt x="114" y="503"/>
                    <a:pt x="285" y="503"/>
                  </a:cubicBezTo>
                  <a:cubicBezTo>
                    <a:pt x="317" y="503"/>
                    <a:pt x="350" y="495"/>
                    <a:pt x="384" y="475"/>
                  </a:cubicBezTo>
                  <a:cubicBezTo>
                    <a:pt x="489" y="414"/>
                    <a:pt x="589" y="387"/>
                    <a:pt x="681" y="387"/>
                  </a:cubicBezTo>
                  <a:cubicBezTo>
                    <a:pt x="1185" y="387"/>
                    <a:pt x="1422" y="1189"/>
                    <a:pt x="768" y="1380"/>
                  </a:cubicBezTo>
                  <a:cubicBezTo>
                    <a:pt x="562" y="1439"/>
                    <a:pt x="590" y="1766"/>
                    <a:pt x="808" y="1766"/>
                  </a:cubicBezTo>
                  <a:cubicBezTo>
                    <a:pt x="812" y="1766"/>
                    <a:pt x="815" y="1766"/>
                    <a:pt x="819" y="1766"/>
                  </a:cubicBezTo>
                  <a:cubicBezTo>
                    <a:pt x="834" y="1765"/>
                    <a:pt x="849" y="1765"/>
                    <a:pt x="864" y="1765"/>
                  </a:cubicBezTo>
                  <a:cubicBezTo>
                    <a:pt x="1195" y="1765"/>
                    <a:pt x="1562" y="1962"/>
                    <a:pt x="1532" y="2339"/>
                  </a:cubicBezTo>
                  <a:cubicBezTo>
                    <a:pt x="1516" y="2559"/>
                    <a:pt x="1313" y="2752"/>
                    <a:pt x="1095" y="2752"/>
                  </a:cubicBezTo>
                  <a:cubicBezTo>
                    <a:pt x="1009" y="2752"/>
                    <a:pt x="921" y="2722"/>
                    <a:pt x="841" y="2651"/>
                  </a:cubicBezTo>
                  <a:cubicBezTo>
                    <a:pt x="799" y="2614"/>
                    <a:pt x="754" y="2599"/>
                    <a:pt x="709" y="2599"/>
                  </a:cubicBezTo>
                  <a:cubicBezTo>
                    <a:pt x="551" y="2599"/>
                    <a:pt x="412" y="2798"/>
                    <a:pt x="561" y="2930"/>
                  </a:cubicBezTo>
                  <a:cubicBezTo>
                    <a:pt x="717" y="3068"/>
                    <a:pt x="912" y="3133"/>
                    <a:pt x="1107" y="3133"/>
                  </a:cubicBezTo>
                  <a:cubicBezTo>
                    <a:pt x="1452" y="3133"/>
                    <a:pt x="1796" y="2929"/>
                    <a:pt x="1916" y="2568"/>
                  </a:cubicBezTo>
                  <a:cubicBezTo>
                    <a:pt x="2078" y="2078"/>
                    <a:pt x="1756" y="1655"/>
                    <a:pt x="1331" y="1469"/>
                  </a:cubicBezTo>
                  <a:lnTo>
                    <a:pt x="1331" y="1469"/>
                  </a:lnTo>
                  <a:cubicBezTo>
                    <a:pt x="1567" y="1215"/>
                    <a:pt x="1670" y="847"/>
                    <a:pt x="1509" y="502"/>
                  </a:cubicBezTo>
                  <a:cubicBezTo>
                    <a:pt x="1356" y="170"/>
                    <a:pt x="1023" y="1"/>
                    <a:pt x="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8" name="Google Shape;1898;p43"/>
            <p:cNvSpPr/>
            <p:nvPr/>
          </p:nvSpPr>
          <p:spPr>
            <a:xfrm>
              <a:off x="570438" y="3970300"/>
              <a:ext cx="48425" cy="68875"/>
            </a:xfrm>
            <a:custGeom>
              <a:avLst/>
              <a:gdLst/>
              <a:ahLst/>
              <a:cxnLst/>
              <a:rect l="l" t="t" r="r" b="b"/>
              <a:pathLst>
                <a:path w="1937" h="2755" extrusionOk="0">
                  <a:moveTo>
                    <a:pt x="1316" y="0"/>
                  </a:moveTo>
                  <a:cubicBezTo>
                    <a:pt x="965" y="0"/>
                    <a:pt x="616" y="253"/>
                    <a:pt x="480" y="610"/>
                  </a:cubicBezTo>
                  <a:cubicBezTo>
                    <a:pt x="236" y="1247"/>
                    <a:pt x="757" y="1800"/>
                    <a:pt x="1264" y="2144"/>
                  </a:cubicBezTo>
                  <a:lnTo>
                    <a:pt x="1264" y="2144"/>
                  </a:lnTo>
                  <a:cubicBezTo>
                    <a:pt x="1082" y="2287"/>
                    <a:pt x="871" y="2362"/>
                    <a:pt x="642" y="2362"/>
                  </a:cubicBezTo>
                  <a:cubicBezTo>
                    <a:pt x="541" y="2362"/>
                    <a:pt x="436" y="2347"/>
                    <a:pt x="329" y="2317"/>
                  </a:cubicBezTo>
                  <a:cubicBezTo>
                    <a:pt x="309" y="2311"/>
                    <a:pt x="289" y="2308"/>
                    <a:pt x="271" y="2308"/>
                  </a:cubicBezTo>
                  <a:cubicBezTo>
                    <a:pt x="69" y="2308"/>
                    <a:pt x="0" y="2633"/>
                    <a:pt x="223" y="2696"/>
                  </a:cubicBezTo>
                  <a:cubicBezTo>
                    <a:pt x="362" y="2735"/>
                    <a:pt x="502" y="2755"/>
                    <a:pt x="639" y="2755"/>
                  </a:cubicBezTo>
                  <a:cubicBezTo>
                    <a:pt x="1050" y="2755"/>
                    <a:pt x="1438" y="2580"/>
                    <a:pt x="1721" y="2248"/>
                  </a:cubicBezTo>
                  <a:cubicBezTo>
                    <a:pt x="1802" y="2153"/>
                    <a:pt x="1798" y="2006"/>
                    <a:pt x="1682" y="1939"/>
                  </a:cubicBezTo>
                  <a:cubicBezTo>
                    <a:pt x="1354" y="1751"/>
                    <a:pt x="981" y="1505"/>
                    <a:pt x="855" y="1126"/>
                  </a:cubicBezTo>
                  <a:cubicBezTo>
                    <a:pt x="768" y="861"/>
                    <a:pt x="991" y="364"/>
                    <a:pt x="1288" y="364"/>
                  </a:cubicBezTo>
                  <a:cubicBezTo>
                    <a:pt x="1358" y="364"/>
                    <a:pt x="1433" y="392"/>
                    <a:pt x="1509" y="458"/>
                  </a:cubicBezTo>
                  <a:cubicBezTo>
                    <a:pt x="1550" y="495"/>
                    <a:pt x="1596" y="511"/>
                    <a:pt x="1641" y="511"/>
                  </a:cubicBezTo>
                  <a:cubicBezTo>
                    <a:pt x="1799" y="511"/>
                    <a:pt x="1937" y="313"/>
                    <a:pt x="1788" y="181"/>
                  </a:cubicBezTo>
                  <a:cubicBezTo>
                    <a:pt x="1644" y="55"/>
                    <a:pt x="1480" y="0"/>
                    <a:pt x="1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9" name="Google Shape;1899;p43"/>
            <p:cNvSpPr/>
            <p:nvPr/>
          </p:nvSpPr>
          <p:spPr>
            <a:xfrm>
              <a:off x="641188" y="3971050"/>
              <a:ext cx="14000" cy="67925"/>
            </a:xfrm>
            <a:custGeom>
              <a:avLst/>
              <a:gdLst/>
              <a:ahLst/>
              <a:cxnLst/>
              <a:rect l="l" t="t" r="r" b="b"/>
              <a:pathLst>
                <a:path w="560" h="2717" extrusionOk="0">
                  <a:moveTo>
                    <a:pt x="289" y="0"/>
                  </a:moveTo>
                  <a:cubicBezTo>
                    <a:pt x="190" y="0"/>
                    <a:pt x="85" y="64"/>
                    <a:pt x="75" y="189"/>
                  </a:cubicBezTo>
                  <a:cubicBezTo>
                    <a:pt x="0" y="991"/>
                    <a:pt x="32" y="1780"/>
                    <a:pt x="156" y="2574"/>
                  </a:cubicBezTo>
                  <a:cubicBezTo>
                    <a:pt x="172" y="2674"/>
                    <a:pt x="242" y="2717"/>
                    <a:pt x="317" y="2717"/>
                  </a:cubicBezTo>
                  <a:cubicBezTo>
                    <a:pt x="432" y="2717"/>
                    <a:pt x="560" y="2618"/>
                    <a:pt x="535" y="2468"/>
                  </a:cubicBezTo>
                  <a:cubicBezTo>
                    <a:pt x="418" y="1710"/>
                    <a:pt x="398" y="952"/>
                    <a:pt x="468" y="189"/>
                  </a:cubicBezTo>
                  <a:cubicBezTo>
                    <a:pt x="480" y="63"/>
                    <a:pt x="387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669963" y="3971050"/>
              <a:ext cx="15150" cy="67825"/>
            </a:xfrm>
            <a:custGeom>
              <a:avLst/>
              <a:gdLst/>
              <a:ahLst/>
              <a:cxnLst/>
              <a:rect l="l" t="t" r="r" b="b"/>
              <a:pathLst>
                <a:path w="606" h="2713" extrusionOk="0">
                  <a:moveTo>
                    <a:pt x="299" y="0"/>
                  </a:moveTo>
                  <a:cubicBezTo>
                    <a:pt x="200" y="0"/>
                    <a:pt x="95" y="64"/>
                    <a:pt x="83" y="189"/>
                  </a:cubicBezTo>
                  <a:cubicBezTo>
                    <a:pt x="0" y="991"/>
                    <a:pt x="42" y="1780"/>
                    <a:pt x="198" y="2570"/>
                  </a:cubicBezTo>
                  <a:cubicBezTo>
                    <a:pt x="216" y="2669"/>
                    <a:pt x="288" y="2712"/>
                    <a:pt x="364" y="2712"/>
                  </a:cubicBezTo>
                  <a:cubicBezTo>
                    <a:pt x="479" y="2712"/>
                    <a:pt x="605" y="2614"/>
                    <a:pt x="577" y="2464"/>
                  </a:cubicBezTo>
                  <a:cubicBezTo>
                    <a:pt x="428" y="1708"/>
                    <a:pt x="399" y="954"/>
                    <a:pt x="475" y="189"/>
                  </a:cubicBezTo>
                  <a:cubicBezTo>
                    <a:pt x="488" y="63"/>
                    <a:pt x="397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665038" y="3958650"/>
              <a:ext cx="84275" cy="69325"/>
            </a:xfrm>
            <a:custGeom>
              <a:avLst/>
              <a:gdLst/>
              <a:ahLst/>
              <a:cxnLst/>
              <a:rect l="l" t="t" r="r" b="b"/>
              <a:pathLst>
                <a:path w="3371" h="2773" extrusionOk="0">
                  <a:moveTo>
                    <a:pt x="3179" y="0"/>
                  </a:moveTo>
                  <a:cubicBezTo>
                    <a:pt x="3080" y="0"/>
                    <a:pt x="2976" y="63"/>
                    <a:pt x="2966" y="189"/>
                  </a:cubicBezTo>
                  <a:cubicBezTo>
                    <a:pt x="2907" y="862"/>
                    <a:pt x="2847" y="1533"/>
                    <a:pt x="2789" y="2205"/>
                  </a:cubicBezTo>
                  <a:lnTo>
                    <a:pt x="2789" y="2205"/>
                  </a:lnTo>
                  <a:cubicBezTo>
                    <a:pt x="2006" y="1595"/>
                    <a:pt x="1221" y="983"/>
                    <a:pt x="439" y="373"/>
                  </a:cubicBezTo>
                  <a:cubicBezTo>
                    <a:pt x="398" y="342"/>
                    <a:pt x="354" y="329"/>
                    <a:pt x="311" y="329"/>
                  </a:cubicBezTo>
                  <a:cubicBezTo>
                    <a:pt x="145" y="329"/>
                    <a:pt x="1" y="528"/>
                    <a:pt x="160" y="652"/>
                  </a:cubicBezTo>
                  <a:cubicBezTo>
                    <a:pt x="1043" y="1341"/>
                    <a:pt x="1929" y="2032"/>
                    <a:pt x="2814" y="2721"/>
                  </a:cubicBezTo>
                  <a:cubicBezTo>
                    <a:pt x="2859" y="2756"/>
                    <a:pt x="2909" y="2773"/>
                    <a:pt x="2956" y="2773"/>
                  </a:cubicBezTo>
                  <a:cubicBezTo>
                    <a:pt x="3053" y="2773"/>
                    <a:pt x="3139" y="2703"/>
                    <a:pt x="3150" y="2582"/>
                  </a:cubicBezTo>
                  <a:cubicBezTo>
                    <a:pt x="3219" y="1783"/>
                    <a:pt x="3289" y="987"/>
                    <a:pt x="3359" y="189"/>
                  </a:cubicBezTo>
                  <a:cubicBezTo>
                    <a:pt x="3370" y="63"/>
                    <a:pt x="3277" y="0"/>
                    <a:pt x="31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805888" y="3921550"/>
              <a:ext cx="50850" cy="66975"/>
            </a:xfrm>
            <a:custGeom>
              <a:avLst/>
              <a:gdLst/>
              <a:ahLst/>
              <a:cxnLst/>
              <a:rect l="l" t="t" r="r" b="b"/>
              <a:pathLst>
                <a:path w="2034" h="2679" extrusionOk="0">
                  <a:moveTo>
                    <a:pt x="1642" y="1"/>
                  </a:moveTo>
                  <a:cubicBezTo>
                    <a:pt x="1582" y="1"/>
                    <a:pt x="1522" y="28"/>
                    <a:pt x="1482" y="94"/>
                  </a:cubicBezTo>
                  <a:lnTo>
                    <a:pt x="69" y="2380"/>
                  </a:lnTo>
                  <a:cubicBezTo>
                    <a:pt x="0" y="2491"/>
                    <a:pt x="82" y="2679"/>
                    <a:pt x="221" y="2679"/>
                  </a:cubicBezTo>
                  <a:cubicBezTo>
                    <a:pt x="227" y="2679"/>
                    <a:pt x="233" y="2678"/>
                    <a:pt x="239" y="2678"/>
                  </a:cubicBezTo>
                  <a:cubicBezTo>
                    <a:pt x="754" y="2615"/>
                    <a:pt x="1268" y="2550"/>
                    <a:pt x="1784" y="2487"/>
                  </a:cubicBezTo>
                  <a:cubicBezTo>
                    <a:pt x="2024" y="2458"/>
                    <a:pt x="2034" y="2092"/>
                    <a:pt x="1810" y="2092"/>
                  </a:cubicBezTo>
                  <a:cubicBezTo>
                    <a:pt x="1802" y="2092"/>
                    <a:pt x="1793" y="2092"/>
                    <a:pt x="1784" y="2094"/>
                  </a:cubicBezTo>
                  <a:cubicBezTo>
                    <a:pt x="1396" y="2141"/>
                    <a:pt x="1009" y="2189"/>
                    <a:pt x="621" y="2237"/>
                  </a:cubicBezTo>
                  <a:lnTo>
                    <a:pt x="621" y="2237"/>
                  </a:lnTo>
                  <a:lnTo>
                    <a:pt x="1821" y="293"/>
                  </a:lnTo>
                  <a:cubicBezTo>
                    <a:pt x="1914" y="142"/>
                    <a:pt x="1779" y="1"/>
                    <a:pt x="16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845163" y="3925375"/>
              <a:ext cx="15575" cy="92375"/>
            </a:xfrm>
            <a:custGeom>
              <a:avLst/>
              <a:gdLst/>
              <a:ahLst/>
              <a:cxnLst/>
              <a:rect l="l" t="t" r="r" b="b"/>
              <a:pathLst>
                <a:path w="623" h="3695" extrusionOk="0">
                  <a:moveTo>
                    <a:pt x="193" y="1"/>
                  </a:moveTo>
                  <a:cubicBezTo>
                    <a:pt x="94" y="1"/>
                    <a:pt x="0" y="64"/>
                    <a:pt x="8" y="191"/>
                  </a:cubicBezTo>
                  <a:cubicBezTo>
                    <a:pt x="80" y="1295"/>
                    <a:pt x="150" y="2399"/>
                    <a:pt x="221" y="3504"/>
                  </a:cubicBezTo>
                  <a:cubicBezTo>
                    <a:pt x="229" y="3631"/>
                    <a:pt x="332" y="3694"/>
                    <a:pt x="430" y="3694"/>
                  </a:cubicBezTo>
                  <a:cubicBezTo>
                    <a:pt x="529" y="3694"/>
                    <a:pt x="623" y="3631"/>
                    <a:pt x="615" y="3504"/>
                  </a:cubicBezTo>
                  <a:cubicBezTo>
                    <a:pt x="543" y="2400"/>
                    <a:pt x="473" y="1296"/>
                    <a:pt x="402" y="191"/>
                  </a:cubicBezTo>
                  <a:cubicBezTo>
                    <a:pt x="394" y="64"/>
                    <a:pt x="291" y="1"/>
                    <a:pt x="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869888" y="3929850"/>
              <a:ext cx="58475" cy="98875"/>
            </a:xfrm>
            <a:custGeom>
              <a:avLst/>
              <a:gdLst/>
              <a:ahLst/>
              <a:cxnLst/>
              <a:rect l="l" t="t" r="r" b="b"/>
              <a:pathLst>
                <a:path w="2339" h="3955" extrusionOk="0">
                  <a:moveTo>
                    <a:pt x="2065" y="1"/>
                  </a:moveTo>
                  <a:cubicBezTo>
                    <a:pt x="2005" y="1"/>
                    <a:pt x="1945" y="28"/>
                    <a:pt x="1904" y="92"/>
                  </a:cubicBezTo>
                  <a:cubicBezTo>
                    <a:pt x="1169" y="1239"/>
                    <a:pt x="556" y="2449"/>
                    <a:pt x="57" y="3717"/>
                  </a:cubicBezTo>
                  <a:cubicBezTo>
                    <a:pt x="0" y="3860"/>
                    <a:pt x="119" y="3954"/>
                    <a:pt x="241" y="3954"/>
                  </a:cubicBezTo>
                  <a:cubicBezTo>
                    <a:pt x="320" y="3954"/>
                    <a:pt x="401" y="3915"/>
                    <a:pt x="436" y="3823"/>
                  </a:cubicBezTo>
                  <a:cubicBezTo>
                    <a:pt x="922" y="2585"/>
                    <a:pt x="1527" y="1412"/>
                    <a:pt x="2243" y="293"/>
                  </a:cubicBezTo>
                  <a:cubicBezTo>
                    <a:pt x="2339" y="142"/>
                    <a:pt x="2202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926338" y="3948675"/>
              <a:ext cx="59025" cy="87275"/>
            </a:xfrm>
            <a:custGeom>
              <a:avLst/>
              <a:gdLst/>
              <a:ahLst/>
              <a:cxnLst/>
              <a:rect l="l" t="t" r="r" b="b"/>
              <a:pathLst>
                <a:path w="2361" h="3491" extrusionOk="0">
                  <a:moveTo>
                    <a:pt x="1018" y="400"/>
                  </a:moveTo>
                  <a:cubicBezTo>
                    <a:pt x="1169" y="446"/>
                    <a:pt x="1319" y="495"/>
                    <a:pt x="1469" y="542"/>
                  </a:cubicBezTo>
                  <a:cubicBezTo>
                    <a:pt x="1557" y="672"/>
                    <a:pt x="1548" y="772"/>
                    <a:pt x="1441" y="840"/>
                  </a:cubicBezTo>
                  <a:cubicBezTo>
                    <a:pt x="1345" y="1021"/>
                    <a:pt x="1094" y="1210"/>
                    <a:pt x="914" y="1366"/>
                  </a:cubicBezTo>
                  <a:lnTo>
                    <a:pt x="914" y="1366"/>
                  </a:lnTo>
                  <a:cubicBezTo>
                    <a:pt x="812" y="1252"/>
                    <a:pt x="729" y="1128"/>
                    <a:pt x="695" y="988"/>
                  </a:cubicBezTo>
                  <a:cubicBezTo>
                    <a:pt x="645" y="788"/>
                    <a:pt x="811" y="452"/>
                    <a:pt x="1018" y="400"/>
                  </a:cubicBezTo>
                  <a:close/>
                  <a:moveTo>
                    <a:pt x="863" y="1855"/>
                  </a:moveTo>
                  <a:lnTo>
                    <a:pt x="863" y="1855"/>
                  </a:lnTo>
                  <a:cubicBezTo>
                    <a:pt x="888" y="1878"/>
                    <a:pt x="912" y="1901"/>
                    <a:pt x="937" y="1923"/>
                  </a:cubicBezTo>
                  <a:cubicBezTo>
                    <a:pt x="1146" y="2117"/>
                    <a:pt x="1525" y="2368"/>
                    <a:pt x="1561" y="2675"/>
                  </a:cubicBezTo>
                  <a:cubicBezTo>
                    <a:pt x="1589" y="2930"/>
                    <a:pt x="1362" y="3096"/>
                    <a:pt x="1131" y="3096"/>
                  </a:cubicBezTo>
                  <a:cubicBezTo>
                    <a:pt x="1060" y="3096"/>
                    <a:pt x="988" y="3081"/>
                    <a:pt x="924" y="3047"/>
                  </a:cubicBezTo>
                  <a:cubicBezTo>
                    <a:pt x="456" y="2806"/>
                    <a:pt x="593" y="2197"/>
                    <a:pt x="863" y="1855"/>
                  </a:cubicBezTo>
                  <a:close/>
                  <a:moveTo>
                    <a:pt x="1140" y="1"/>
                  </a:moveTo>
                  <a:cubicBezTo>
                    <a:pt x="793" y="1"/>
                    <a:pt x="455" y="217"/>
                    <a:pt x="330" y="578"/>
                  </a:cubicBezTo>
                  <a:cubicBezTo>
                    <a:pt x="198" y="957"/>
                    <a:pt x="357" y="1289"/>
                    <a:pt x="591" y="1571"/>
                  </a:cubicBezTo>
                  <a:lnTo>
                    <a:pt x="591" y="1571"/>
                  </a:lnTo>
                  <a:cubicBezTo>
                    <a:pt x="205" y="2046"/>
                    <a:pt x="0" y="2827"/>
                    <a:pt x="545" y="3282"/>
                  </a:cubicBezTo>
                  <a:cubicBezTo>
                    <a:pt x="709" y="3419"/>
                    <a:pt x="929" y="3490"/>
                    <a:pt x="1148" y="3490"/>
                  </a:cubicBezTo>
                  <a:cubicBezTo>
                    <a:pt x="1463" y="3490"/>
                    <a:pt x="1774" y="3342"/>
                    <a:pt x="1904" y="3034"/>
                  </a:cubicBezTo>
                  <a:cubicBezTo>
                    <a:pt x="2115" y="2535"/>
                    <a:pt x="1734" y="2119"/>
                    <a:pt x="1392" y="1803"/>
                  </a:cubicBezTo>
                  <a:cubicBezTo>
                    <a:pt x="1334" y="1749"/>
                    <a:pt x="1268" y="1693"/>
                    <a:pt x="1200" y="1635"/>
                  </a:cubicBezTo>
                  <a:lnTo>
                    <a:pt x="1200" y="1635"/>
                  </a:lnTo>
                  <a:cubicBezTo>
                    <a:pt x="1667" y="1209"/>
                    <a:pt x="2360" y="725"/>
                    <a:pt x="1640" y="171"/>
                  </a:cubicBezTo>
                  <a:cubicBezTo>
                    <a:pt x="1488" y="54"/>
                    <a:pt x="1313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438038" y="4089950"/>
              <a:ext cx="568100" cy="31325"/>
            </a:xfrm>
            <a:custGeom>
              <a:avLst/>
              <a:gdLst/>
              <a:ahLst/>
              <a:cxnLst/>
              <a:rect l="l" t="t" r="r" b="b"/>
              <a:pathLst>
                <a:path w="22724" h="1253" extrusionOk="0">
                  <a:moveTo>
                    <a:pt x="22490" y="1"/>
                  </a:moveTo>
                  <a:cubicBezTo>
                    <a:pt x="22483" y="1"/>
                    <a:pt x="22477" y="1"/>
                    <a:pt x="22470" y="1"/>
                  </a:cubicBezTo>
                  <a:cubicBezTo>
                    <a:pt x="15701" y="573"/>
                    <a:pt x="8914" y="859"/>
                    <a:pt x="2122" y="859"/>
                  </a:cubicBezTo>
                  <a:cubicBezTo>
                    <a:pt x="1499" y="859"/>
                    <a:pt x="876" y="857"/>
                    <a:pt x="253" y="852"/>
                  </a:cubicBezTo>
                  <a:cubicBezTo>
                    <a:pt x="251" y="852"/>
                    <a:pt x="250" y="852"/>
                    <a:pt x="249" y="852"/>
                  </a:cubicBezTo>
                  <a:cubicBezTo>
                    <a:pt x="1" y="852"/>
                    <a:pt x="1" y="1243"/>
                    <a:pt x="253" y="1245"/>
                  </a:cubicBezTo>
                  <a:cubicBezTo>
                    <a:pt x="876" y="1250"/>
                    <a:pt x="1499" y="1253"/>
                    <a:pt x="2122" y="1253"/>
                  </a:cubicBezTo>
                  <a:cubicBezTo>
                    <a:pt x="8914" y="1253"/>
                    <a:pt x="15703" y="967"/>
                    <a:pt x="22470" y="395"/>
                  </a:cubicBezTo>
                  <a:cubicBezTo>
                    <a:pt x="22714" y="374"/>
                    <a:pt x="22723" y="1"/>
                    <a:pt x="22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429563" y="4159575"/>
              <a:ext cx="572750" cy="126150"/>
            </a:xfrm>
            <a:custGeom>
              <a:avLst/>
              <a:gdLst/>
              <a:ahLst/>
              <a:cxnLst/>
              <a:rect l="l" t="t" r="r" b="b"/>
              <a:pathLst>
                <a:path w="22910" h="5046" extrusionOk="0">
                  <a:moveTo>
                    <a:pt x="22661" y="1"/>
                  </a:moveTo>
                  <a:cubicBezTo>
                    <a:pt x="22660" y="1"/>
                    <a:pt x="22658" y="1"/>
                    <a:pt x="22656" y="1"/>
                  </a:cubicBezTo>
                  <a:cubicBezTo>
                    <a:pt x="16028" y="145"/>
                    <a:pt x="9398" y="290"/>
                    <a:pt x="2769" y="436"/>
                  </a:cubicBezTo>
                  <a:cubicBezTo>
                    <a:pt x="2662" y="437"/>
                    <a:pt x="2574" y="523"/>
                    <a:pt x="2573" y="632"/>
                  </a:cubicBezTo>
                  <a:cubicBezTo>
                    <a:pt x="2551" y="1946"/>
                    <a:pt x="2321" y="3200"/>
                    <a:pt x="1881" y="4428"/>
                  </a:cubicBezTo>
                  <a:lnTo>
                    <a:pt x="1881" y="4428"/>
                  </a:lnTo>
                  <a:cubicBezTo>
                    <a:pt x="1290" y="3524"/>
                    <a:pt x="809" y="2574"/>
                    <a:pt x="433" y="1554"/>
                  </a:cubicBezTo>
                  <a:cubicBezTo>
                    <a:pt x="398" y="1461"/>
                    <a:pt x="318" y="1421"/>
                    <a:pt x="239" y="1421"/>
                  </a:cubicBezTo>
                  <a:cubicBezTo>
                    <a:pt x="119" y="1421"/>
                    <a:pt x="1" y="1515"/>
                    <a:pt x="53" y="1660"/>
                  </a:cubicBezTo>
                  <a:cubicBezTo>
                    <a:pt x="484" y="2831"/>
                    <a:pt x="1048" y="3925"/>
                    <a:pt x="1761" y="4952"/>
                  </a:cubicBezTo>
                  <a:cubicBezTo>
                    <a:pt x="1805" y="5016"/>
                    <a:pt x="1867" y="5045"/>
                    <a:pt x="1928" y="5045"/>
                  </a:cubicBezTo>
                  <a:cubicBezTo>
                    <a:pt x="2007" y="5045"/>
                    <a:pt x="2085" y="4995"/>
                    <a:pt x="2121" y="4905"/>
                  </a:cubicBezTo>
                  <a:cubicBezTo>
                    <a:pt x="2474" y="4005"/>
                    <a:pt x="2735" y="3086"/>
                    <a:pt x="2863" y="2125"/>
                  </a:cubicBezTo>
                  <a:cubicBezTo>
                    <a:pt x="2889" y="1925"/>
                    <a:pt x="2843" y="1139"/>
                    <a:pt x="2959" y="994"/>
                  </a:cubicBezTo>
                  <a:cubicBezTo>
                    <a:pt x="3107" y="811"/>
                    <a:pt x="3385" y="771"/>
                    <a:pt x="3671" y="771"/>
                  </a:cubicBezTo>
                  <a:cubicBezTo>
                    <a:pt x="3893" y="771"/>
                    <a:pt x="4119" y="796"/>
                    <a:pt x="4292" y="796"/>
                  </a:cubicBezTo>
                  <a:cubicBezTo>
                    <a:pt x="4304" y="796"/>
                    <a:pt x="4316" y="795"/>
                    <a:pt x="4328" y="795"/>
                  </a:cubicBezTo>
                  <a:cubicBezTo>
                    <a:pt x="6344" y="751"/>
                    <a:pt x="8358" y="708"/>
                    <a:pt x="10373" y="662"/>
                  </a:cubicBezTo>
                  <a:lnTo>
                    <a:pt x="22656" y="394"/>
                  </a:lnTo>
                  <a:cubicBezTo>
                    <a:pt x="22906" y="389"/>
                    <a:pt x="22909" y="1"/>
                    <a:pt x="22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529163" y="4219100"/>
              <a:ext cx="49200" cy="65000"/>
            </a:xfrm>
            <a:custGeom>
              <a:avLst/>
              <a:gdLst/>
              <a:ahLst/>
              <a:cxnLst/>
              <a:rect l="l" t="t" r="r" b="b"/>
              <a:pathLst>
                <a:path w="1968" h="2600" extrusionOk="0">
                  <a:moveTo>
                    <a:pt x="879" y="1"/>
                  </a:moveTo>
                  <a:cubicBezTo>
                    <a:pt x="656" y="1"/>
                    <a:pt x="436" y="103"/>
                    <a:pt x="312" y="311"/>
                  </a:cubicBezTo>
                  <a:cubicBezTo>
                    <a:pt x="223" y="462"/>
                    <a:pt x="359" y="604"/>
                    <a:pt x="494" y="604"/>
                  </a:cubicBezTo>
                  <a:cubicBezTo>
                    <a:pt x="553" y="604"/>
                    <a:pt x="612" y="577"/>
                    <a:pt x="652" y="510"/>
                  </a:cubicBezTo>
                  <a:cubicBezTo>
                    <a:pt x="699" y="430"/>
                    <a:pt x="785" y="394"/>
                    <a:pt x="875" y="394"/>
                  </a:cubicBezTo>
                  <a:cubicBezTo>
                    <a:pt x="983" y="394"/>
                    <a:pt x="1097" y="447"/>
                    <a:pt x="1151" y="541"/>
                  </a:cubicBezTo>
                  <a:cubicBezTo>
                    <a:pt x="1307" y="815"/>
                    <a:pt x="972" y="1097"/>
                    <a:pt x="751" y="1163"/>
                  </a:cubicBezTo>
                  <a:cubicBezTo>
                    <a:pt x="566" y="1219"/>
                    <a:pt x="560" y="1491"/>
                    <a:pt x="751" y="1542"/>
                  </a:cubicBezTo>
                  <a:cubicBezTo>
                    <a:pt x="1020" y="1616"/>
                    <a:pt x="1253" y="1729"/>
                    <a:pt x="1470" y="1892"/>
                  </a:cubicBezTo>
                  <a:lnTo>
                    <a:pt x="1470" y="1892"/>
                  </a:lnTo>
                  <a:cubicBezTo>
                    <a:pt x="1259" y="2099"/>
                    <a:pt x="982" y="2205"/>
                    <a:pt x="695" y="2205"/>
                  </a:cubicBezTo>
                  <a:cubicBezTo>
                    <a:pt x="572" y="2205"/>
                    <a:pt x="447" y="2185"/>
                    <a:pt x="324" y="2146"/>
                  </a:cubicBezTo>
                  <a:cubicBezTo>
                    <a:pt x="302" y="2139"/>
                    <a:pt x="281" y="2136"/>
                    <a:pt x="261" y="2136"/>
                  </a:cubicBezTo>
                  <a:cubicBezTo>
                    <a:pt x="67" y="2136"/>
                    <a:pt x="1" y="2455"/>
                    <a:pt x="219" y="2526"/>
                  </a:cubicBezTo>
                  <a:cubicBezTo>
                    <a:pt x="375" y="2575"/>
                    <a:pt x="532" y="2599"/>
                    <a:pt x="686" y="2599"/>
                  </a:cubicBezTo>
                  <a:cubicBezTo>
                    <a:pt x="1164" y="2599"/>
                    <a:pt x="1614" y="2368"/>
                    <a:pt x="1917" y="1966"/>
                  </a:cubicBezTo>
                  <a:cubicBezTo>
                    <a:pt x="1967" y="1901"/>
                    <a:pt x="1946" y="1780"/>
                    <a:pt x="1887" y="1728"/>
                  </a:cubicBezTo>
                  <a:cubicBezTo>
                    <a:pt x="1692" y="1556"/>
                    <a:pt x="1485" y="1418"/>
                    <a:pt x="1258" y="1312"/>
                  </a:cubicBezTo>
                  <a:lnTo>
                    <a:pt x="1258" y="1312"/>
                  </a:lnTo>
                  <a:cubicBezTo>
                    <a:pt x="1554" y="1050"/>
                    <a:pt x="1714" y="635"/>
                    <a:pt x="1446" y="278"/>
                  </a:cubicBezTo>
                  <a:cubicBezTo>
                    <a:pt x="1309" y="95"/>
                    <a:pt x="1092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599738" y="4269275"/>
              <a:ext cx="12725" cy="9875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cubicBezTo>
                    <a:pt x="509" y="394"/>
                    <a:pt x="509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639738" y="4228975"/>
              <a:ext cx="55650" cy="54600"/>
            </a:xfrm>
            <a:custGeom>
              <a:avLst/>
              <a:gdLst/>
              <a:ahLst/>
              <a:cxnLst/>
              <a:rect l="l" t="t" r="r" b="b"/>
              <a:pathLst>
                <a:path w="2226" h="2184" extrusionOk="0">
                  <a:moveTo>
                    <a:pt x="620" y="0"/>
                  </a:moveTo>
                  <a:cubicBezTo>
                    <a:pt x="473" y="0"/>
                    <a:pt x="324" y="36"/>
                    <a:pt x="190" y="109"/>
                  </a:cubicBezTo>
                  <a:cubicBezTo>
                    <a:pt x="1" y="209"/>
                    <a:pt x="116" y="472"/>
                    <a:pt x="292" y="472"/>
                  </a:cubicBezTo>
                  <a:cubicBezTo>
                    <a:pt x="322" y="472"/>
                    <a:pt x="355" y="464"/>
                    <a:pt x="387" y="446"/>
                  </a:cubicBezTo>
                  <a:cubicBezTo>
                    <a:pt x="461" y="405"/>
                    <a:pt x="535" y="386"/>
                    <a:pt x="610" y="386"/>
                  </a:cubicBezTo>
                  <a:cubicBezTo>
                    <a:pt x="676" y="386"/>
                    <a:pt x="742" y="401"/>
                    <a:pt x="808" y="430"/>
                  </a:cubicBezTo>
                  <a:cubicBezTo>
                    <a:pt x="1043" y="530"/>
                    <a:pt x="1030" y="612"/>
                    <a:pt x="920" y="805"/>
                  </a:cubicBezTo>
                  <a:cubicBezTo>
                    <a:pt x="721" y="1153"/>
                    <a:pt x="520" y="1499"/>
                    <a:pt x="321" y="1849"/>
                  </a:cubicBezTo>
                  <a:cubicBezTo>
                    <a:pt x="247" y="1980"/>
                    <a:pt x="343" y="2142"/>
                    <a:pt x="492" y="2145"/>
                  </a:cubicBezTo>
                  <a:cubicBezTo>
                    <a:pt x="986" y="2158"/>
                    <a:pt x="1478" y="2171"/>
                    <a:pt x="1972" y="2184"/>
                  </a:cubicBezTo>
                  <a:cubicBezTo>
                    <a:pt x="1974" y="2184"/>
                    <a:pt x="1977" y="2184"/>
                    <a:pt x="1979" y="2184"/>
                  </a:cubicBezTo>
                  <a:cubicBezTo>
                    <a:pt x="2225" y="2184"/>
                    <a:pt x="2223" y="1794"/>
                    <a:pt x="1972" y="1790"/>
                  </a:cubicBezTo>
                  <a:cubicBezTo>
                    <a:pt x="1590" y="1780"/>
                    <a:pt x="1209" y="1770"/>
                    <a:pt x="828" y="1760"/>
                  </a:cubicBezTo>
                  <a:lnTo>
                    <a:pt x="828" y="1760"/>
                  </a:lnTo>
                  <a:cubicBezTo>
                    <a:pt x="961" y="1527"/>
                    <a:pt x="1094" y="1294"/>
                    <a:pt x="1229" y="1061"/>
                  </a:cubicBezTo>
                  <a:cubicBezTo>
                    <a:pt x="1382" y="795"/>
                    <a:pt x="1523" y="639"/>
                    <a:pt x="1329" y="361"/>
                  </a:cubicBezTo>
                  <a:cubicBezTo>
                    <a:pt x="1164" y="123"/>
                    <a:pt x="894" y="0"/>
                    <a:pt x="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714988" y="4265625"/>
              <a:ext cx="23050" cy="13800"/>
            </a:xfrm>
            <a:custGeom>
              <a:avLst/>
              <a:gdLst/>
              <a:ahLst/>
              <a:cxnLst/>
              <a:rect l="l" t="t" r="r" b="b"/>
              <a:pathLst>
                <a:path w="922" h="552" extrusionOk="0">
                  <a:moveTo>
                    <a:pt x="619" y="1"/>
                  </a:moveTo>
                  <a:cubicBezTo>
                    <a:pt x="589" y="1"/>
                    <a:pt x="558" y="7"/>
                    <a:pt x="527" y="23"/>
                  </a:cubicBezTo>
                  <a:cubicBezTo>
                    <a:pt x="416" y="78"/>
                    <a:pt x="308" y="133"/>
                    <a:pt x="196" y="189"/>
                  </a:cubicBezTo>
                  <a:cubicBezTo>
                    <a:pt x="1" y="288"/>
                    <a:pt x="121" y="552"/>
                    <a:pt x="302" y="552"/>
                  </a:cubicBezTo>
                  <a:cubicBezTo>
                    <a:pt x="332" y="552"/>
                    <a:pt x="363" y="545"/>
                    <a:pt x="395" y="529"/>
                  </a:cubicBezTo>
                  <a:cubicBezTo>
                    <a:pt x="505" y="474"/>
                    <a:pt x="615" y="418"/>
                    <a:pt x="726" y="363"/>
                  </a:cubicBezTo>
                  <a:cubicBezTo>
                    <a:pt x="922" y="265"/>
                    <a:pt x="801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746938" y="4215550"/>
              <a:ext cx="60750" cy="52525"/>
            </a:xfrm>
            <a:custGeom>
              <a:avLst/>
              <a:gdLst/>
              <a:ahLst/>
              <a:cxnLst/>
              <a:rect l="l" t="t" r="r" b="b"/>
              <a:pathLst>
                <a:path w="2430" h="2101" extrusionOk="0">
                  <a:moveTo>
                    <a:pt x="1488" y="1"/>
                  </a:moveTo>
                  <a:cubicBezTo>
                    <a:pt x="1444" y="1"/>
                    <a:pt x="1398" y="16"/>
                    <a:pt x="1357" y="52"/>
                  </a:cubicBezTo>
                  <a:cubicBezTo>
                    <a:pt x="841" y="506"/>
                    <a:pt x="408" y="1036"/>
                    <a:pt x="65" y="1633"/>
                  </a:cubicBezTo>
                  <a:cubicBezTo>
                    <a:pt x="0" y="1747"/>
                    <a:pt x="62" y="1883"/>
                    <a:pt x="184" y="1922"/>
                  </a:cubicBezTo>
                  <a:cubicBezTo>
                    <a:pt x="559" y="2042"/>
                    <a:pt x="939" y="2101"/>
                    <a:pt x="1321" y="2101"/>
                  </a:cubicBezTo>
                  <a:cubicBezTo>
                    <a:pt x="1613" y="2101"/>
                    <a:pt x="1907" y="2066"/>
                    <a:pt x="2201" y="1998"/>
                  </a:cubicBezTo>
                  <a:cubicBezTo>
                    <a:pt x="2429" y="1944"/>
                    <a:pt x="2357" y="1612"/>
                    <a:pt x="2146" y="1612"/>
                  </a:cubicBezTo>
                  <a:cubicBezTo>
                    <a:pt x="2129" y="1612"/>
                    <a:pt x="2112" y="1614"/>
                    <a:pt x="2095" y="1618"/>
                  </a:cubicBezTo>
                  <a:cubicBezTo>
                    <a:pt x="1837" y="1679"/>
                    <a:pt x="1582" y="1708"/>
                    <a:pt x="1328" y="1708"/>
                  </a:cubicBezTo>
                  <a:cubicBezTo>
                    <a:pt x="1063" y="1708"/>
                    <a:pt x="800" y="1676"/>
                    <a:pt x="538" y="1613"/>
                  </a:cubicBezTo>
                  <a:lnTo>
                    <a:pt x="538" y="1613"/>
                  </a:lnTo>
                  <a:cubicBezTo>
                    <a:pt x="841" y="1133"/>
                    <a:pt x="1206" y="710"/>
                    <a:pt x="1635" y="331"/>
                  </a:cubicBezTo>
                  <a:cubicBezTo>
                    <a:pt x="1786" y="199"/>
                    <a:pt x="1646" y="1"/>
                    <a:pt x="14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783388" y="4215375"/>
              <a:ext cx="15775" cy="84225"/>
            </a:xfrm>
            <a:custGeom>
              <a:avLst/>
              <a:gdLst/>
              <a:ahLst/>
              <a:cxnLst/>
              <a:rect l="l" t="t" r="r" b="b"/>
              <a:pathLst>
                <a:path w="631" h="3369" extrusionOk="0">
                  <a:moveTo>
                    <a:pt x="243" y="1"/>
                  </a:moveTo>
                  <a:cubicBezTo>
                    <a:pt x="129" y="1"/>
                    <a:pt x="1" y="98"/>
                    <a:pt x="27" y="247"/>
                  </a:cubicBezTo>
                  <a:cubicBezTo>
                    <a:pt x="193" y="1222"/>
                    <a:pt x="236" y="2195"/>
                    <a:pt x="163" y="3180"/>
                  </a:cubicBezTo>
                  <a:cubicBezTo>
                    <a:pt x="153" y="3306"/>
                    <a:pt x="247" y="3369"/>
                    <a:pt x="346" y="3369"/>
                  </a:cubicBezTo>
                  <a:cubicBezTo>
                    <a:pt x="444" y="3369"/>
                    <a:pt x="547" y="3306"/>
                    <a:pt x="556" y="3180"/>
                  </a:cubicBezTo>
                  <a:cubicBezTo>
                    <a:pt x="631" y="2158"/>
                    <a:pt x="578" y="1150"/>
                    <a:pt x="406" y="141"/>
                  </a:cubicBezTo>
                  <a:cubicBezTo>
                    <a:pt x="389" y="43"/>
                    <a:pt x="319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4" name="Google Shape;1914;p43"/>
            <p:cNvSpPr/>
            <p:nvPr/>
          </p:nvSpPr>
          <p:spPr>
            <a:xfrm>
              <a:off x="837438" y="4219675"/>
              <a:ext cx="9875" cy="55150"/>
            </a:xfrm>
            <a:custGeom>
              <a:avLst/>
              <a:gdLst/>
              <a:ahLst/>
              <a:cxnLst/>
              <a:rect l="l" t="t" r="r" b="b"/>
              <a:pathLst>
                <a:path w="395" h="2206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2014"/>
                  </a:lnTo>
                  <a:cubicBezTo>
                    <a:pt x="1" y="2142"/>
                    <a:pt x="99" y="2206"/>
                    <a:pt x="197" y="2206"/>
                  </a:cubicBezTo>
                  <a:cubicBezTo>
                    <a:pt x="296" y="2206"/>
                    <a:pt x="394" y="2142"/>
                    <a:pt x="394" y="2014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5" name="Google Shape;1915;p43"/>
            <p:cNvSpPr/>
            <p:nvPr/>
          </p:nvSpPr>
          <p:spPr>
            <a:xfrm>
              <a:off x="815088" y="4233825"/>
              <a:ext cx="75250" cy="18300"/>
            </a:xfrm>
            <a:custGeom>
              <a:avLst/>
              <a:gdLst/>
              <a:ahLst/>
              <a:cxnLst/>
              <a:rect l="l" t="t" r="r" b="b"/>
              <a:pathLst>
                <a:path w="3010" h="732" extrusionOk="0">
                  <a:moveTo>
                    <a:pt x="2790" y="0"/>
                  </a:moveTo>
                  <a:cubicBezTo>
                    <a:pt x="2780" y="0"/>
                    <a:pt x="2770" y="1"/>
                    <a:pt x="2760" y="3"/>
                  </a:cubicBezTo>
                  <a:cubicBezTo>
                    <a:pt x="1924" y="114"/>
                    <a:pt x="1086" y="224"/>
                    <a:pt x="250" y="336"/>
                  </a:cubicBezTo>
                  <a:cubicBezTo>
                    <a:pt x="14" y="366"/>
                    <a:pt x="1" y="732"/>
                    <a:pt x="222" y="732"/>
                  </a:cubicBezTo>
                  <a:cubicBezTo>
                    <a:pt x="231" y="732"/>
                    <a:pt x="240" y="731"/>
                    <a:pt x="250" y="730"/>
                  </a:cubicBezTo>
                  <a:cubicBezTo>
                    <a:pt x="1086" y="618"/>
                    <a:pt x="1924" y="508"/>
                    <a:pt x="2760" y="396"/>
                  </a:cubicBezTo>
                  <a:cubicBezTo>
                    <a:pt x="2996" y="366"/>
                    <a:pt x="3010" y="0"/>
                    <a:pt x="27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890413" y="4211000"/>
              <a:ext cx="57850" cy="60050"/>
            </a:xfrm>
            <a:custGeom>
              <a:avLst/>
              <a:gdLst/>
              <a:ahLst/>
              <a:cxnLst/>
              <a:rect l="l" t="t" r="r" b="b"/>
              <a:pathLst>
                <a:path w="2314" h="2402" extrusionOk="0">
                  <a:moveTo>
                    <a:pt x="1090" y="0"/>
                  </a:moveTo>
                  <a:cubicBezTo>
                    <a:pt x="779" y="0"/>
                    <a:pt x="469" y="120"/>
                    <a:pt x="226" y="363"/>
                  </a:cubicBezTo>
                  <a:cubicBezTo>
                    <a:pt x="86" y="500"/>
                    <a:pt x="220" y="698"/>
                    <a:pt x="372" y="698"/>
                  </a:cubicBezTo>
                  <a:cubicBezTo>
                    <a:pt x="416" y="698"/>
                    <a:pt x="462" y="681"/>
                    <a:pt x="503" y="641"/>
                  </a:cubicBezTo>
                  <a:cubicBezTo>
                    <a:pt x="667" y="477"/>
                    <a:pt x="887" y="389"/>
                    <a:pt x="1107" y="389"/>
                  </a:cubicBezTo>
                  <a:cubicBezTo>
                    <a:pt x="1237" y="389"/>
                    <a:pt x="1366" y="419"/>
                    <a:pt x="1485" y="483"/>
                  </a:cubicBezTo>
                  <a:lnTo>
                    <a:pt x="1485" y="483"/>
                  </a:lnTo>
                  <a:cubicBezTo>
                    <a:pt x="1143" y="1087"/>
                    <a:pt x="694" y="1606"/>
                    <a:pt x="142" y="2036"/>
                  </a:cubicBezTo>
                  <a:cubicBezTo>
                    <a:pt x="0" y="2147"/>
                    <a:pt x="126" y="2369"/>
                    <a:pt x="281" y="2373"/>
                  </a:cubicBezTo>
                  <a:cubicBezTo>
                    <a:pt x="874" y="2381"/>
                    <a:pt x="1468" y="2390"/>
                    <a:pt x="2060" y="2402"/>
                  </a:cubicBezTo>
                  <a:cubicBezTo>
                    <a:pt x="2061" y="2402"/>
                    <a:pt x="2062" y="2402"/>
                    <a:pt x="2063" y="2402"/>
                  </a:cubicBezTo>
                  <a:cubicBezTo>
                    <a:pt x="2314" y="2402"/>
                    <a:pt x="2313" y="2011"/>
                    <a:pt x="2060" y="2008"/>
                  </a:cubicBezTo>
                  <a:cubicBezTo>
                    <a:pt x="1642" y="2001"/>
                    <a:pt x="1223" y="1994"/>
                    <a:pt x="804" y="1988"/>
                  </a:cubicBezTo>
                  <a:lnTo>
                    <a:pt x="804" y="1988"/>
                  </a:lnTo>
                  <a:cubicBezTo>
                    <a:pt x="1254" y="1565"/>
                    <a:pt x="1626" y="1072"/>
                    <a:pt x="1913" y="520"/>
                  </a:cubicBezTo>
                  <a:cubicBezTo>
                    <a:pt x="1949" y="450"/>
                    <a:pt x="1953" y="336"/>
                    <a:pt x="1883" y="283"/>
                  </a:cubicBezTo>
                  <a:cubicBezTo>
                    <a:pt x="1647" y="95"/>
                    <a:pt x="1367" y="0"/>
                    <a:pt x="10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7" name="Google Shape;1917;p43"/>
            <p:cNvSpPr/>
            <p:nvPr/>
          </p:nvSpPr>
          <p:spPr>
            <a:xfrm>
              <a:off x="997738" y="4261000"/>
              <a:ext cx="12700" cy="9875"/>
            </a:xfrm>
            <a:custGeom>
              <a:avLst/>
              <a:gdLst/>
              <a:ahLst/>
              <a:cxnLst/>
              <a:rect l="l" t="t" r="r" b="b"/>
              <a:pathLst>
                <a:path w="508" h="395" extrusionOk="0">
                  <a:moveTo>
                    <a:pt x="252" y="1"/>
                  </a:moveTo>
                  <a:cubicBezTo>
                    <a:pt x="0" y="1"/>
                    <a:pt x="0" y="394"/>
                    <a:pt x="252" y="394"/>
                  </a:cubicBezTo>
                  <a:cubicBezTo>
                    <a:pt x="507" y="394"/>
                    <a:pt x="507" y="1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90BB4A8-7818-458C-A383-3426EEA3CF15}"/>
              </a:ext>
            </a:extLst>
          </p:cNvPr>
          <p:cNvSpPr txBox="1"/>
          <p:nvPr/>
        </p:nvSpPr>
        <p:spPr>
          <a:xfrm>
            <a:off x="1012985" y="514959"/>
            <a:ext cx="7206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HĐ1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Oz (ở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25).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55" y="1461118"/>
            <a:ext cx="2532774" cy="258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9289" y="4050528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1265546" y="1035917"/>
            <a:ext cx="420503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Mỗi điểm </a:t>
            </a:r>
            <a:r>
              <a:rPr kumimoji="0" lang="nl-NL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nl-NL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khác </a:t>
            </a:r>
            <a:r>
              <a:rPr kumimoji="0" lang="nl-NL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thuộc </a:t>
            </a:r>
            <a:r>
              <a:rPr kumimoji="0" lang="nl-NL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phải là điểm 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nl-NL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nl-NL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nl-NL" sz="2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xOy hay không? Tia Oz có nằm trong góc xOy?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nl-NL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6539" y="2794615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rgbClr val="00040C"/>
                </a:solidFill>
                <a:latin typeface="Times New Roman" panose="02020603050405020304" pitchFamily="18" charset="0"/>
                <a:cs typeface="Times New Roman" pitchFamily="18" charset="0"/>
              </a:rPr>
              <a:t>b) </a:t>
            </a:r>
            <a:r>
              <a:rPr lang="en-US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356930" y="3425272"/>
            <a:ext cx="420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rgbClr val="00040C"/>
                </a:solidFill>
                <a:latin typeface="Times New Roman" panose="02020603050405020304" pitchFamily="18" charset="0"/>
                <a:cs typeface="Times New Roman" pitchFamily="18" charset="0"/>
              </a:rPr>
              <a:t>c) So </a:t>
            </a:r>
            <a:r>
              <a:rPr lang="en-US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xOz</a:t>
            </a:r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zOy</a:t>
            </a:r>
            <a:r>
              <a:rPr lang="en-US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2295" y="4075975"/>
            <a:ext cx="3501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HOẠT ĐỘNG NHÓM ĐÔI: 3’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>
            <a:extLst>
              <a:ext uri="{FF2B5EF4-FFF2-40B4-BE49-F238E27FC236}">
                <a16:creationId xmlns="" xmlns:a16="http://schemas.microsoft.com/office/drawing/2014/main" id="{3A13C552-D582-482A-A53A-4F5D41906F04}"/>
              </a:ext>
            </a:extLst>
          </p:cNvPr>
          <p:cNvGrpSpPr/>
          <p:nvPr/>
        </p:nvGrpSpPr>
        <p:grpSpPr>
          <a:xfrm>
            <a:off x="962996" y="652062"/>
            <a:ext cx="7630286" cy="1062438"/>
            <a:chOff x="1627666" y="2571750"/>
            <a:chExt cx="9467678" cy="1113664"/>
          </a:xfrm>
        </p:grpSpPr>
        <p:sp>
          <p:nvSpPr>
            <p:cNvPr id="132" name="Freeform 3">
              <a:extLst>
                <a:ext uri="{FF2B5EF4-FFF2-40B4-BE49-F238E27FC236}">
                  <a16:creationId xmlns="" xmlns:a16="http://schemas.microsoft.com/office/drawing/2014/main" id="{8F20D934-2A00-4813-A298-24174F1497FD}"/>
                </a:ext>
              </a:extLst>
            </p:cNvPr>
            <p:cNvSpPr/>
            <p:nvPr/>
          </p:nvSpPr>
          <p:spPr>
            <a:xfrm>
              <a:off x="1627666" y="2571751"/>
              <a:ext cx="9467678" cy="1113663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 defTabSz="457200">
                <a:lnSpc>
                  <a:spcPct val="13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1000" dirty="0">
                  <a:solidFill>
                    <a:srgbClr val="F2F4C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endParaRPr lang="en-US" sz="1000" b="1" dirty="0">
                <a:solidFill>
                  <a:srgbClr val="F2F4C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="" xmlns:a16="http://schemas.microsoft.com/office/drawing/2014/main" id="{0B205088-5313-4440-950C-2AA0F818D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CBDD229E-59F9-4AD8-99A2-A8DAAB1B78FB}"/>
              </a:ext>
            </a:extLst>
          </p:cNvPr>
          <p:cNvSpPr txBox="1"/>
          <p:nvPr/>
        </p:nvSpPr>
        <p:spPr>
          <a:xfrm>
            <a:off x="1672937" y="749848"/>
            <a:ext cx="692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Tia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tia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nằm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cạnh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lang="en-US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Google Shape;1641;p42">
                <a:extLst>
                  <a:ext uri="{FF2B5EF4-FFF2-40B4-BE49-F238E27FC236}">
                    <a16:creationId xmlns="" xmlns:a16="http://schemas.microsoft.com/office/drawing/2014/main" id="{6E016247-CAAA-43A4-A8CD-5D1BFF9EA5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971" y="3774830"/>
                <a:ext cx="7435722" cy="1056943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200" b="0" i="0" u="none" strike="noStrike" cap="none">
                    <a:solidFill>
                      <a:srgbClr val="000000"/>
                    </a:solidFill>
                    <a:latin typeface="Arial" panose="020B0604020202020204" pitchFamily="34" charset="0"/>
                    <a:ea typeface="Didact Gothic"/>
                    <a:cs typeface="Arial" panose="020B0604020202020204" pitchFamily="34" charset="0"/>
                    <a:sym typeface="Didact Gothic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000000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rgbClr val="000000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9pPr>
              </a:lstStyle>
              <a:p>
                <a:pPr marL="139700" indent="0" algn="just">
                  <a:lnSpc>
                    <a:spcPct val="13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itchFamily="18" charset="0"/>
                  </a:rPr>
                  <a:t>Tia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Oz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xOy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Oz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xOy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𝑥𝑂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latin typeface="Cambria Math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8" name="Google Shape;1641;p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E016247-CAAA-43A4-A8CD-5D1BFF9EA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71" y="3774830"/>
                <a:ext cx="7435722" cy="1056943"/>
              </a:xfrm>
              <a:prstGeom prst="rect">
                <a:avLst/>
              </a:prstGeom>
              <a:blipFill rotWithShape="0">
                <a:blip r:embed="rId5"/>
                <a:stretch>
                  <a:fillRect r="-1227" b="-11932"/>
                </a:stretch>
              </a:blip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55" y="1739899"/>
            <a:ext cx="2836717" cy="203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ÀO MỪNG CÁC EM ĐẾN VỚI TIẾT HỌC!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KHỞI ĐỘNG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BÀI 2. TIA PHÂN GIÁC CỦA MỘT GÓC.&amp;quot;&quot;/&gt;&lt;property id=&quot;20307&quot; value=&quot;284&quot;/&gt;&lt;/object&gt;&lt;object type=&quot;3&quot; unique_id=&quot;10006&quot;&gt;&lt;property id=&quot;20148&quot; value=&quot;5&quot;/&gt;&lt;property id=&quot;20300&quot; value=&quot;Slide 4 - &amp;quot;ĐỊNH NGHĨA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ĐỊNH NGHĨA&amp;quot;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59&quot;/&gt;&lt;/object&gt;&lt;object type=&quot;3&quot; unique_id=&quot;10009&quot;&gt;&lt;property id=&quot;20148&quot; value=&quot;5&quot;/&gt;&lt;property id=&quot;20300&quot; value=&quot;Slide 8&quot;/&gt;&lt;property id=&quot;20307&quot; value=&quot;261&quot;/&gt;&lt;/object&gt;&lt;object type=&quot;3&quot; unique_id=&quot;10010&quot;&gt;&lt;property id=&quot;20148&quot; value=&quot;5&quot;/&gt;&lt;property id=&quot;20300&quot; value=&quot;Slide 9 - &amp;quot;Ví dụ 1&amp;quot;&quot;/&gt;&lt;property id=&quot;20307&quot; value=&quot;262&quot;/&gt;&lt;/object&gt;&lt;object type=&quot;3&quot; unique_id=&quot;10011&quot;&gt;&lt;property id=&quot;20148&quot; value=&quot;5&quot;/&gt;&lt;property id=&quot;20300&quot; value=&quot;Slide 11 - &amp;quot;TIA PHÂN GIÁC CỦA MỘT GÓC&amp;quot;&quot;/&gt;&lt;property id=&quot;20307&quot; value=&quot;266&quot;/&gt;&lt;/object&gt;&lt;object type=&quot;3&quot; unique_id=&quot;10012&quot;&gt;&lt;property id=&quot;20148&quot; value=&quot;5&quot;/&gt;&lt;property id=&quot;20300&quot; value=&quot;Slide 12 - &amp;quot;HĐ2.  Cho góc xOy. Vẽ tia phân giác của góc đó bằng thước và compa.&amp;quot;&quot;/&gt;&lt;property id=&quot;20307&quot; value=&quot;263&quot;/&gt;&lt;/object&gt;&lt;object type=&quot;3&quot; unique_id=&quot;10014&quot;&gt;&lt;property id=&quot;20148&quot; value=&quot;5&quot;/&gt;&lt;property id=&quot;20300&quot; value=&quot;Slide 13 - &amp;quot;Ví dụ 2. &amp;quot;&quot;/&gt;&lt;property id=&quot;20307&quot; value=&quot;265&quot;/&gt;&lt;/object&gt;&lt;object type=&quot;3&quot; unique_id=&quot;10015&quot;&gt;&lt;property id=&quot;20148&quot; value=&quot;5&quot;/&gt;&lt;property id=&quot;20300&quot; value=&quot;Slide 15 - &amp;quot;BÀI TẬP&amp;quot;&quot;/&gt;&lt;property id=&quot;20307&quot; value=&quot;272&quot;/&gt;&lt;/object&gt;&lt;object type=&quot;3&quot; unique_id=&quot;10016&quot;&gt;&lt;property id=&quot;20148&quot; value=&quot;5&quot;/&gt;&lt;property id=&quot;20300&quot; value=&quot;Slide 16 - &amp;quot;Bài tập 2. Trong hình 30, tính số đo của mỗi góc mOp, qOr, pOq.&amp;quot;&quot;/&gt;&lt;property id=&quot;20307&quot; value=&quot;267&quot;/&gt;&lt;/object&gt;&lt;object type=&quot;3&quot; unique_id=&quot;10017&quot;&gt;&lt;property id=&quot;20148&quot; value=&quot;5&quot;/&gt;&lt;property id=&quot;20300&quot; value=&quot;Slide 14 - &amp;quot;HĐ3.  Cho góc mIn. Vẽ tia phân giác của góc đó bằng                     thước hai lề (thước có hai cạnh song song)&quot;/&gt;&lt;property id=&quot;20307&quot; value=&quot;268&quot;/&gt;&lt;/object&gt;&lt;object type=&quot;3&quot; unique_id=&quot;10032&quot;&gt;&lt;property id=&quot;20148&quot; value=&quot;5&quot;/&gt;&lt;property id=&quot;20300&quot; value=&quot;Slide 18 - &amp;quot;LUYỆN TẬP&amp;quot;&quot;/&gt;&lt;property id=&quot;20307&quot; value=&quot;311&quot;/&gt;&lt;/object&gt;&lt;object type=&quot;3&quot; unique_id=&quot;10038&quot;&gt;&lt;property id=&quot;20148&quot; value=&quot;5&quot;/&gt;&lt;property id=&quot;20300&quot; value=&quot;Slide 25 - &amp;quot;HƯỚNG DẪN VỀ NHÀ&amp;quot;&quot;/&gt;&lt;property id=&quot;20307&quot; value=&quot;312&quot;/&gt;&lt;/object&gt;&lt;object type=&quot;3&quot; unique_id=&quot;10039&quot;&gt;&lt;property id=&quot;20148&quot; value=&quot;5&quot;/&gt;&lt;property id=&quot;20300&quot; value=&quot;Slide 26 - &amp;quot;CẢM ƠN CÁC EM ĐÃ CHÚ Ý BÀI GIẢNG!&amp;quot;&quot;/&gt;&lt;property id=&quot;20307&quot; value=&quot;285&quot;/&gt;&lt;/object&gt;&lt;object type=&quot;3&quot; unique_id=&quot;10157&quot;&gt;&lt;property id=&quot;20148&quot; value=&quot;5&quot;/&gt;&lt;property id=&quot;20300&quot; value=&quot;Slide 7&quot;/&gt;&lt;property id=&quot;20307&quot; value=&quot;314&quot;/&gt;&lt;/object&gt;&lt;object type=&quot;3&quot; unique_id=&quot;10158&quot;&gt;&lt;property id=&quot;20148&quot; value=&quot;5&quot;/&gt;&lt;property id=&quot;20300&quot; value=&quot;Slide 10 - &amp;quot;Ví dụ 1&amp;quot;&quot;/&gt;&lt;property id=&quot;20307&quot; value=&quot;313&quot;/&gt;&lt;/object&gt;&lt;object type=&quot;3&quot; unique_id=&quot;26275&quot;&gt;&lt;property id=&quot;20148&quot; value=&quot;5&quot;/&gt;&lt;property id=&quot;20300&quot; value=&quot;Slide 17 - &amp;quot;Bài tập 3. Trong hình 31 có góc vuông xOy, các tia On, Oz, Om nằm trong góc đó và và  𝑥𝑂𝑛  = 𝑛𝑂𝑧  và và  𝑦&quot;/&gt;&lt;property id=&quot;20307&quot; value=&quot;315&quot;/&gt;&lt;/object&gt;&lt;object type=&quot;3&quot; unique_id=&quot;27038&quot;&gt;&lt;property id=&quot;20148&quot; value=&quot;5&quot;/&gt;&lt;property id=&quot;20300&quot; value=&quot;Slide 20&quot;/&gt;&lt;property id=&quot;20307&quot; value=&quot;316&quot;/&gt;&lt;/object&gt;&lt;object type=&quot;3&quot; unique_id=&quot;27039&quot;&gt;&lt;property id=&quot;20148&quot; value=&quot;5&quot;/&gt;&lt;property id=&quot;20300&quot; value=&quot;Slide 19&quot;/&gt;&lt;property id=&quot;20307&quot; value=&quot;317&quot;/&gt;&lt;/object&gt;&lt;object type=&quot;3&quot; unique_id=&quot;27040&quot;&gt;&lt;property id=&quot;20148&quot; value=&quot;5&quot;/&gt;&lt;property id=&quot;20300&quot; value=&quot;Slide 21&quot;/&gt;&lt;property id=&quot;20307&quot; value=&quot;318&quot;/&gt;&lt;/object&gt;&lt;object type=&quot;3&quot; unique_id=&quot;27041&quot;&gt;&lt;property id=&quot;20148&quot; value=&quot;5&quot;/&gt;&lt;property id=&quot;20300&quot; value=&quot;Slide 22&quot;/&gt;&lt;property id=&quot;20307&quot; value=&quot;319&quot;/&gt;&lt;/object&gt;&lt;object type=&quot;3&quot; unique_id=&quot;27042&quot;&gt;&lt;property id=&quot;20148&quot; value=&quot;5&quot;/&gt;&lt;property id=&quot;20300&quot; value=&quot;Slide 23&quot;/&gt;&lt;property id=&quot;20307&quot; value=&quot;320&quot;/&gt;&lt;/object&gt;&lt;object type=&quot;3&quot; unique_id=&quot;27043&quot;&gt;&lt;property id=&quot;20148&quot; value=&quot;5&quot;/&gt;&lt;property id=&quot;20300&quot; value=&quot;Slide 24&quot;/&gt;&lt;property id=&quot;20307&quot; value=&quot;321&quot;/&gt;&lt;/object&gt;&lt;/object&gt;&lt;object type=&quot;8&quot; unique_id=&quot;1007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b="1" dirty="0" smtClean="0">
            <a:solidFill>
              <a:srgbClr val="00206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1119</Words>
  <Application>Microsoft Office PowerPoint</Application>
  <PresentationFormat>On-screen Show (16:9)</PresentationFormat>
  <Paragraphs>255</Paragraphs>
  <Slides>29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.VnTime</vt:lpstr>
      <vt:lpstr>Arial</vt:lpstr>
      <vt:lpstr>Cambria Math</vt:lpstr>
      <vt:lpstr>Didact Gothic</vt:lpstr>
      <vt:lpstr>Bahiana</vt:lpstr>
      <vt:lpstr>Bebas Neue</vt:lpstr>
      <vt:lpstr>Calibri</vt:lpstr>
      <vt:lpstr>.VnTimeH</vt:lpstr>
      <vt:lpstr>Arial Narrow</vt:lpstr>
      <vt:lpstr>Times New Roman</vt:lpstr>
      <vt:lpstr>Math Mystery Escape Room by Slidesgo</vt:lpstr>
      <vt:lpstr>Equation</vt:lpstr>
      <vt:lpstr>PowerPoint Presentation</vt:lpstr>
      <vt:lpstr>PowerPoint Presentation</vt:lpstr>
      <vt:lpstr>KHỞI ĐỘNG</vt:lpstr>
      <vt:lpstr>PowerPoint Presentation</vt:lpstr>
      <vt:lpstr>Tiết 10-11.  TIA PHÂN GIÁC CỦA MỘT GÓC</vt:lpstr>
      <vt:lpstr>ĐỊNH NGHĨA</vt:lpstr>
      <vt:lpstr>ĐỊNH NGHĨA</vt:lpstr>
      <vt:lpstr>PowerPoint Presentation</vt:lpstr>
      <vt:lpstr>PowerPoint Presentation</vt:lpstr>
      <vt:lpstr>Ví dụ 1</vt:lpstr>
      <vt:lpstr>PowerPoint Presentation</vt:lpstr>
      <vt:lpstr>LUYỆN TẬP – 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Bài 2/sgk.99 Trong hình 30, tính số đo của mỗi góc mOp, qOr, pOq.</vt:lpstr>
      <vt:lpstr>PowerPoint Presentation</vt:lpstr>
      <vt:lpstr>Bài tập 3. Trong hình 31 có góc vuông xOy, các tia On, Oz, Om nằm trong góc đó và và (xOn) ̂ =(nOz) ̂ và và (yOm) ̂ =(mOz) ̂. a) Các tia Om, On có tương ứng là tia phân giác của góc yOz và xOz hay không? b) Cho biết số đo góc mOn.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mystery Escape room</dc:title>
  <dc:creator>LaptopAZ.vn</dc:creator>
  <cp:lastModifiedBy>Microsoft account</cp:lastModifiedBy>
  <cp:revision>121</cp:revision>
  <cp:lastPrinted>2022-11-23T15:19:41Z</cp:lastPrinted>
  <dcterms:modified xsi:type="dcterms:W3CDTF">2022-11-23T15:23:33Z</dcterms:modified>
</cp:coreProperties>
</file>