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6"/>
  </p:notesMasterIdLst>
  <p:sldIdLst>
    <p:sldId id="276" r:id="rId2"/>
    <p:sldId id="257" r:id="rId3"/>
    <p:sldId id="259" r:id="rId4"/>
    <p:sldId id="260" r:id="rId5"/>
    <p:sldId id="261" r:id="rId6"/>
    <p:sldId id="274" r:id="rId7"/>
    <p:sldId id="263" r:id="rId8"/>
    <p:sldId id="273" r:id="rId9"/>
    <p:sldId id="265" r:id="rId10"/>
    <p:sldId id="266" r:id="rId11"/>
    <p:sldId id="275" r:id="rId12"/>
    <p:sldId id="270" r:id="rId13"/>
    <p:sldId id="271" r:id="rId14"/>
    <p:sldId id="27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1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6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9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4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4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0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6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6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9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8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4389E5-30FA-412C-84AB-C1C651E7E9D4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gif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8.png"/><Relationship Id="rId2" Type="http://schemas.microsoft.com/office/2007/relationships/media" Target="../media/media4.mp3"/><Relationship Id="rId1" Type="http://schemas.openxmlformats.org/officeDocument/2006/relationships/tags" Target="../tags/tag15.xml"/><Relationship Id="rId6" Type="http://schemas.openxmlformats.org/officeDocument/2006/relationships/image" Target="../media/image22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2.xml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29EFD9-26D8-434D-8C5D-13157DBDB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71"/>
                    </a14:imgEffect>
                    <a14:imgEffect>
                      <a14:saturation sat="2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3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48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2340" y="554804"/>
            <a:ext cx="538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4144" y="1512873"/>
            <a:ext cx="39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1/8 (1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4144" y="2128426"/>
            <a:ext cx="44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1/16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6948" y="3752947"/>
            <a:ext cx="441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6040" y="5651956"/>
            <a:ext cx="18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5AF19-DCBB-4FA2-9685-5D2BFFEF4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1078024"/>
            <a:ext cx="3756425" cy="5008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1D1CB-0C1E-49D8-80C6-6BCF7B1C1DEA}"/>
              </a:ext>
            </a:extLst>
          </p:cNvPr>
          <p:cNvSpPr txBox="1"/>
          <p:nvPr/>
        </p:nvSpPr>
        <p:spPr>
          <a:xfrm>
            <a:off x="6374144" y="2580885"/>
            <a:ext cx="444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3A28C-124A-407D-9F51-50AF64BCD943}"/>
              </a:ext>
            </a:extLst>
          </p:cNvPr>
          <p:cNvSpPr txBox="1"/>
          <p:nvPr/>
        </p:nvSpPr>
        <p:spPr>
          <a:xfrm>
            <a:off x="6390413" y="4220014"/>
            <a:ext cx="441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DAA9C-5C74-4AFB-A2F3-92AEE0ACDB23}"/>
              </a:ext>
            </a:extLst>
          </p:cNvPr>
          <p:cNvSpPr txBox="1"/>
          <p:nvPr/>
        </p:nvSpPr>
        <p:spPr>
          <a:xfrm>
            <a:off x="6419616" y="4751319"/>
            <a:ext cx="441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4FCA7-C723-4A66-AC17-0BE4609FBF54}"/>
              </a:ext>
            </a:extLst>
          </p:cNvPr>
          <p:cNvSpPr txBox="1"/>
          <p:nvPr/>
        </p:nvSpPr>
        <p:spPr>
          <a:xfrm>
            <a:off x="6342110" y="3250632"/>
            <a:ext cx="44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FormatFactory Audio Joiner Nhac-phim+Nhac-nen+Nhac-nen [High quality]">
            <a:hlinkClick r:id="" action="ppaction://media"/>
            <a:extLst>
              <a:ext uri="{FF2B5EF4-FFF2-40B4-BE49-F238E27FC236}">
                <a16:creationId xmlns:a16="http://schemas.microsoft.com/office/drawing/2014/main" id="{D0F40294-DC7E-4AC3-9069-EEEC68F42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874" y="58387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8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0"/>
    </mc:Choice>
    <mc:Fallback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u hoi"/>
          <p:cNvPicPr preferRelativeResize="0"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066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31504" y="1328440"/>
            <a:ext cx="91450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khoảng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7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712" y="642732"/>
            <a:ext cx="666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THỨC- KĨ NĂNG: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4" y="101206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thép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27398"/>
            <a:ext cx="4648200" cy="5500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81E70-F878-4526-B5C5-8CE7688B156D}"/>
              </a:ext>
            </a:extLst>
          </p:cNvPr>
          <p:cNvSpPr txBox="1"/>
          <p:nvPr/>
        </p:nvSpPr>
        <p:spPr>
          <a:xfrm>
            <a:off x="1343472" y="1867425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1met.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ĐẦU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Banh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31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000"/>
    </mc:Choice>
    <mc:Fallback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053" y="1056113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866087"/>
              </p:ext>
            </p:extLst>
          </p:nvPr>
        </p:nvGraphicFramePr>
        <p:xfrm>
          <a:off x="9016658" y="3352656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6658" y="3352656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1447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972" y="4038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345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013" y="620684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7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1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809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" name="Picture 17" descr="Cau hoi">
            <a:extLst>
              <a:ext uri="{FF2B5EF4-FFF2-40B4-BE49-F238E27FC236}">
                <a16:creationId xmlns:a16="http://schemas.microsoft.com/office/drawing/2014/main" id="{6AB99235-1D1B-4AED-ABF4-621CF234E3FE}"/>
              </a:ext>
            </a:extLst>
          </p:cNvPr>
          <p:cNvPicPr preferRelativeResize="0"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6719" y="994500"/>
            <a:ext cx="1143000" cy="8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4965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5480" y="929939"/>
            <a:ext cx="94698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15" y="4527323"/>
            <a:ext cx="796236" cy="15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04" y="4687194"/>
            <a:ext cx="571578" cy="15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500">
            <a:off x="8217328" y="4522394"/>
            <a:ext cx="796236" cy="172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56">
            <a:off x="8919199" y="4687747"/>
            <a:ext cx="796236" cy="15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1" y="4547767"/>
            <a:ext cx="796236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42" y="4665672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84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74" y="4800527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8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82" y="4687194"/>
            <a:ext cx="571577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tinh-yeu-dep-cam-dong-nhe-nhang-piano-www_tiengdong_com">
            <a:hlinkClick r:id="" action="ppaction://media"/>
            <a:extLst>
              <a:ext uri="{FF2B5EF4-FFF2-40B4-BE49-F238E27FC236}">
                <a16:creationId xmlns:a16="http://schemas.microsoft.com/office/drawing/2014/main" id="{E63A6750-D74E-450B-B8E1-607653B47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5706" y="53391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07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0"/>
    </mc:Choice>
    <mc:Fallback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2720776" y="126876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MỸ THUẬT 6</a:t>
            </a:r>
          </a:p>
        </p:txBody>
      </p:sp>
      <p:pic>
        <p:nvPicPr>
          <p:cNvPr id="3" name="No.1 A Minor Waltz - Esther Abrami">
            <a:hlinkClick r:id="" action="ppaction://media"/>
            <a:extLst>
              <a:ext uri="{FF2B5EF4-FFF2-40B4-BE49-F238E27FC236}">
                <a16:creationId xmlns:a16="http://schemas.microsoft.com/office/drawing/2014/main" id="{E6E272F8-37C7-422F-924B-AF7B5C117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376" y="5502640"/>
            <a:ext cx="609600" cy="609600"/>
          </a:xfrm>
          <a:prstGeom prst="rect">
            <a:avLst/>
          </a:prstGeom>
        </p:spPr>
      </p:pic>
      <p:pic>
        <p:nvPicPr>
          <p:cNvPr id="4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49B6C-20D4-456D-AFEC-99F02878187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0732" y="5491397"/>
            <a:ext cx="609600" cy="609600"/>
          </a:xfrm>
          <a:prstGeom prst="rect">
            <a:avLst/>
          </a:prstGeom>
        </p:spPr>
      </p:pic>
      <p:sp>
        <p:nvSpPr>
          <p:cNvPr id="6" name="WordArt 7">
            <a:extLst>
              <a:ext uri="{FF2B5EF4-FFF2-40B4-BE49-F238E27FC236}">
                <a16:creationId xmlns:a16="http://schemas.microsoft.com/office/drawing/2014/main" id="{B7631430-D423-4274-A15D-3101A5CDC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2436" y="3203425"/>
            <a:ext cx="9721080" cy="7570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CHỦ ĐỀ 3: LỄ HỘI QUÊ HƯƠNG</a:t>
            </a:r>
          </a:p>
        </p:txBody>
      </p:sp>
      <p:sp>
        <p:nvSpPr>
          <p:cNvPr id="7" name="WordArt 7">
            <a:extLst>
              <a:ext uri="{FF2B5EF4-FFF2-40B4-BE49-F238E27FC236}">
                <a16:creationId xmlns:a16="http://schemas.microsoft.com/office/drawing/2014/main" id="{8270E40F-A5F8-4934-A014-EC5D12F9EE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5600" y="4489036"/>
            <a:ext cx="7871916" cy="454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BÀI 1: NHÂN VẬT 3D TỪ DÂY THÉP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6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14000">
        <p15:prstTrans prst="curtains"/>
      </p:transition>
    </mc:Choice>
    <mc:Fallback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NHÌN HÌNH KỂ TÊN LỄ HỘI?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429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55" y="650993"/>
            <a:ext cx="3959225" cy="2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18" y="3821655"/>
            <a:ext cx="448442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0" y="3709447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1772190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19" y="706289"/>
            <a:ext cx="4489149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07721" y="3332319"/>
            <a:ext cx="19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0957" y="33122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5571" y="6488668"/>
            <a:ext cx="90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81419" y="6453189"/>
            <a:ext cx="25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69FB26-88A1-4A43-8049-E822D82B398A}"/>
              </a:ext>
            </a:extLst>
          </p:cNvPr>
          <p:cNvSpPr/>
          <p:nvPr/>
        </p:nvSpPr>
        <p:spPr>
          <a:xfrm>
            <a:off x="5185839" y="5921651"/>
            <a:ext cx="900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0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659"/>
    </mc:Choice>
    <mc:Fallback xmlns="">
      <p:transition advTm="3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14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 HỘI QUÊ HƯƠNG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2926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62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62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Trang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62250" y="4256089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62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9BEB3-97FA-4E6A-BF1F-B16C45ECE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480" y="5565127"/>
            <a:ext cx="741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15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000"/>
    </mc:Choice>
    <mc:Fallback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71800" y="1676401"/>
            <a:ext cx="6534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 eaLnBrk="1" hangingPunct="1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pPr algn="ctr" eaLnBrk="1" hangingPunct="1"/>
            <a:endParaRPr 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15"/>
    </mc:Choice>
    <mc:Fallback xmlns="">
      <p:transition advTm="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7D214-6D32-40B1-88A9-7059A06E373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24" y="950111"/>
            <a:ext cx="73448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Chỉ ra được k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 kết hợp dây thép và giấy để tạo hình nhân vật 3D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Tạo được hình dáng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3D từ dây thép và giấy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Bước đầu nhận biết được 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ỷ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lệ, sự cân đối của hình khối trong sản phẩm và tác phẩm 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33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000"/>
    </mc:Choice>
    <mc:Fallback>
      <p:transition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8688" y="4858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dirty="0" err="1">
                <a:latin typeface="Times New Roman" pitchFamily="18" charset="0"/>
              </a:rPr>
              <a:t>Chuẩn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đồ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VNI-Commerce" pitchFamily="2" charset="0"/>
              </a:rPr>
              <a:t>    </a:t>
            </a:r>
            <a:endParaRPr lang="en-US" sz="3000" b="1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2286000" y="1638672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Dây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thép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A4,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124EE-68A6-4C81-B3AE-A48714A8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4154" l="5085" r="89831">
                        <a14:foregroundMark x1="15254" y1="29231" x2="15254" y2="29231"/>
                        <a14:foregroundMark x1="5508" y1="29231" x2="5508" y2="29231"/>
                        <a14:foregroundMark x1="55085" y1="29231" x2="55085" y2="29231"/>
                        <a14:foregroundMark x1="70763" y1="20615" x2="70763" y2="20615"/>
                        <a14:foregroundMark x1="83898" y1="9231" x2="83898" y2="9231"/>
                        <a14:foregroundMark x1="38983" y1="83385" x2="38983" y2="83385"/>
                        <a14:foregroundMark x1="43220" y1="94154" x2="43220" y2="94154"/>
                        <a14:backgroundMark x1="89831" y1="46769" x2="89831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85703"/>
            <a:ext cx="22479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A74CA-A0DA-4CD8-8069-72A41FF32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48" b="95349" l="5085" r="94492">
                        <a14:foregroundMark x1="53814" y1="5980" x2="53814" y2="5980"/>
                        <a14:foregroundMark x1="78390" y1="19934" x2="78390" y2="19934"/>
                        <a14:foregroundMark x1="30932" y1="18937" x2="30932" y2="18937"/>
                        <a14:foregroundMark x1="30508" y1="29236" x2="30508" y2="29236"/>
                        <a14:foregroundMark x1="63559" y1="26246" x2="63559" y2="26246"/>
                        <a14:foregroundMark x1="59746" y1="15282" x2="59746" y2="15282"/>
                        <a14:foregroundMark x1="80508" y1="32558" x2="80508" y2="32558"/>
                        <a14:foregroundMark x1="85169" y1="42525" x2="85169" y2="42525"/>
                        <a14:foregroundMark x1="52542" y1="71096" x2="52542" y2="71096"/>
                        <a14:foregroundMark x1="25847" y1="73422" x2="25847" y2="73422"/>
                        <a14:foregroundMark x1="39407" y1="96013" x2="39407" y2="96013"/>
                        <a14:foregroundMark x1="54661" y1="89037" x2="54661" y2="89037"/>
                        <a14:foregroundMark x1="71186" y1="93688" x2="71186" y2="93688"/>
                        <a14:foregroundMark x1="5085" y1="52492" x2="5085" y2="52492"/>
                        <a14:foregroundMark x1="94492" y1="53156" x2="94492" y2="53156"/>
                        <a14:foregroundMark x1="74153" y1="94020" x2="74153" y2="94020"/>
                        <a14:foregroundMark x1="74576" y1="93023" x2="74576" y2="93023"/>
                        <a14:foregroundMark x1="65254" y1="94020" x2="65254" y2="94020"/>
                        <a14:foregroundMark x1="30932" y1="28571" x2="30932" y2="28571"/>
                        <a14:foregroundMark x1="30932" y1="28571" x2="30932" y2="28571"/>
                        <a14:foregroundMark x1="33898" y1="29236" x2="33898" y2="29236"/>
                        <a14:foregroundMark x1="24576" y1="33223" x2="24576" y2="33223"/>
                        <a14:foregroundMark x1="80508" y1="28239" x2="80508" y2="28239"/>
                        <a14:backgroundMark x1="84322" y1="8970" x2="84322" y2="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44" y="3284984"/>
            <a:ext cx="2247900" cy="2867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31"/>
    </mc:Choice>
    <mc:Fallback xmlns="">
      <p:transition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7688" y="2970818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07568" y="134076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87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000"/>
    </mc:Choice>
    <mc:Fallback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548680"/>
            <a:ext cx="52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480" y="1071900"/>
            <a:ext cx="9505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2571328"/>
            <a:ext cx="2304256" cy="3687192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99" y="2520528"/>
            <a:ext cx="2803494" cy="373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44DDC4-E318-4537-A1E0-6F7D80C2D5A2}"/>
              </a:ext>
            </a:extLst>
          </p:cNvPr>
          <p:cNvSpPr/>
          <p:nvPr/>
        </p:nvSpPr>
        <p:spPr>
          <a:xfrm>
            <a:off x="10941563" y="5517232"/>
            <a:ext cx="699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8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000"/>
    </mc:Choice>
    <mc:Fallback>
      <p:transition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49A0A2-C162-4361-8576-EF1720E4BE83}"/>
  <p:tag name="ISPRING_RESOURCE_FOLDER" val="D:\1_GIÁO ÁN\MT_6\MT6_CĐ 3_BÀI 1_NHAN VAT 3D DAY THEP\"/>
  <p:tag name="ISPRING_PRESENTATION_PATH" val="D:\1_GIÁO ÁN\MT_6\MT6_CĐ 3_BÀI 1_NHAN VAT 3D DAY THEP.pptx"/>
  <p:tag name="ISPRING_PROJECT_VERSION" val="9"/>
  <p:tag name="ISPRING_PROJECT_FOLDER_UPDATED" val="1"/>
  <p:tag name="ISPRING_SCREEN_RECS_UPDATED" val="D:\1_GIÁO ÁN\MT_6\MT6_CĐ 3_BÀI 1_NHAN VAT 3D DAY THEP\"/>
  <p:tag name="ISPRING_PRESENTATION_INFO_2" val="&lt;?xml version=&quot;1.0&quot; encoding=&quot;UTF-8&quot; standalone=&quot;no&quot; ?&gt;&#10;&lt;presentation2&gt;&#10;&#10;  &lt;slides&gt;&#10;    &lt;slide id=&quot;{7B46176B-54FC-4C93-BBCC-7F45544982E9}&quot; pptId=&quot;276&quot;/&gt;&#10;    &lt;slide id=&quot;{8A16BD52-A3CD-4CB1-8FFF-3472C8F7F64B}&quot; pptId=&quot;257&quot;/&gt;&#10;    &lt;slide id=&quot;{1F7A95B1-F8F6-43CD-AE90-60A2F8592569}&quot; pptId=&quot;259&quot;/&gt;&#10;    &lt;slide id=&quot;{8186803C-D5AE-4202-9DCB-2B41B70AE0D2}&quot; pptId=&quot;260&quot;/&gt;&#10;    &lt;slide id=&quot;{8880C43C-E151-4F25-B634-20E105CFDABD}&quot; pptId=&quot;261&quot;/&gt;&#10;    &lt;slide id=&quot;{36BA5477-ABD2-4DDD-88F3-9CBE02BCC544}&quot; pptId=&quot;274&quot;/&gt;&#10;    &lt;slide id=&quot;{11B33DC6-C104-44AD-AEF2-57CBF4551013}&quot; pptId=&quot;263&quot;/&gt;&#10;    &lt;slide id=&quot;{B2193A84-2951-4028-93B7-D7B02DD533BC}&quot; pptId=&quot;273&quot;/&gt;&#10;    &lt;slide id=&quot;{585DBC9E-87D2-4360-A765-6377A3122233}&quot; pptId=&quot;265&quot;/&gt;&#10;    &lt;slide id=&quot;{626DE7D9-B103-4304-8C1A-8F6C597ABD76}&quot; pptId=&quot;266&quot;/&gt;&#10;    &lt;slide id=&quot;{2D475317-7D7B-4B59-A8C7-1BB2CB2329EF}&quot; pptId=&quot;275&quot;/&gt;&#10;    &lt;slide id=&quot;{9575E44E-CF40-4C30-B273-E40FA23EF6EC}&quot; pptId=&quot;270&quot;/&gt;&#10;    &lt;slide id=&quot;{33D9AFB5-1C1F-4E89-A48B-8C7FCFDFA8FC}&quot; pptId=&quot;271&quot;/&gt;&#10;    &lt;slide id=&quot;{E805A67F-48DC-41C4-AF41-5DE61FF364FF}&quot; pptId=&quot;272&quot;/&gt;&#10;  &lt;/slides&gt;&#10;&#10;  &lt;narration&gt;&#10;    &lt;audioTracks/&gt;&#10;    &lt;videoTracks&gt;&#10;      &lt;videoTrack muted=&quot;false&quot; name=&quot;Phim 4&quot; resource=&quot;4a8b08a3&quot; slideId=&quot;{7B46176B-54FC-4C93-BBCC-7F45544982E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5&quot; resource=&quot;4d8ae19a&quot; slideId=&quot;{8A16BD52-A3CD-4CB1-8FFF-3472C8F7F64B}&quot; startTime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6&quot; resource=&quot;dc90891d&quot; slideId=&quot;{1F7A95B1-F8F6-43CD-AE90-60A2F859256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7&quot; resource=&quot;045c5c25&quot; slideId=&quot;{8186803C-D5AE-4202-9DCB-2B41B70AE0D2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8&quot; resource=&quot;c98d1bc8&quot; slideId=&quot;{8880C43C-E151-4F25-B634-20E105CFDABD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9&quot; resource=&quot;2315431c&quot; slideId=&quot;{36BA5477-ABD2-4DDD-88F3-9CBE02BCC544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0&quot; resource=&quot;d197f624&quot; slideId=&quot;{11B33DC6-C104-44AD-AEF2-57CBF455101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1&quot; resource=&quot;68a12b84&quot; slideId=&quot;{B2193A84-2951-4028-93B7-D7B02DD533B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2&quot; resource=&quot;be3fcac3&quot; slideId=&quot;{585DBC9E-87D2-4360-A765-6377A312223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3&quot; resource=&quot;72b5661d&quot; slideId=&quot;{626DE7D9-B103-4304-8C1A-8F6C597ABD76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4&quot; resource=&quot;0245b3ed&quot; slideId=&quot;{2D475317-7D7B-4B59-A8C7-1BB2CB2329EF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5&quot; resource=&quot;0a30491c&quot; slideId=&quot;{9575E44E-CF40-4C30-B273-E40FA23EF6E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6&quot; resource=&quot;458786ce&quot; slideId=&quot;{33D9AFB5-1C1F-4E89-A48B-8C7FCFDFA8F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85DBC9E-87D2-4360-A765-6377A3122233}"/>
  <p:tag name="GENSWF_ADVANCE_TIME" val="23.885"/>
  <p:tag name="TIMING" val="|7.355|8.408|2.552|2.2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6DE7D9-B103-4304-8C1A-8F6C597ABD76}"/>
  <p:tag name="GENSWF_ADVANCE_TIME" val="29.324"/>
  <p:tag name="TIMING" val="|3.282|4.4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D475317-7D7B-4B59-A8C7-1BB2CB2329EF}"/>
  <p:tag name="GENSWF_ADVANCE_TIME" val="17.553"/>
  <p:tag name="TIMING" val="|3.599|6.047|2.9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575E44E-CF40-4C30-B273-E40FA23EF6EC}"/>
  <p:tag name="GENSWF_ADVANCE_TIME" val="14.422"/>
  <p:tag name="TIMING" val="|4.767|5.0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3D9AFB5-1C1F-4E89-A48B-8C7FCFDFA8FC}"/>
  <p:tag name="GENSWF_ADVANCE_TIME" val="98.687"/>
  <p:tag name="TIMING" val="|9.68|89.005|0.0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"/>
  <p:tag name="TIMING" val="|0.001|2|2"/>
  <p:tag name="ISPRING_CUSTOM_TIMING_USED" val="1"/>
  <p:tag name="ISPRING_SLIDE_ID_2" val="{E805A67F-48DC-41C4-AF41-5DE61FF364F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B46176B-54FC-4C93-BBCC-7F45544982E9}"/>
  <p:tag name="GENSWF_ADVANCE_TIME" val="8.8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A16BD52-A3CD-4CB1-8FFF-3472C8F7F64B}"/>
  <p:tag name="GENSWF_ADVANCE_TIME" val="12.3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7A95B1-F8F6-43CD-AE90-60A2F8592569}"/>
  <p:tag name="GENSWF_ADVANCE_TIME" val="32.658"/>
  <p:tag name="TIMING" val="|8.115|7.058|3.479|2.921|5.8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186803C-D5AE-4202-9DCB-2B41B70AE0D2}"/>
  <p:tag name="GENSWF_ADVANCE_TIME" val="5.2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880C43C-E151-4F25-B634-20E105CFDABD}"/>
  <p:tag name="GENSWF_ADVANCE_TIME" val="5.6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6BA5477-ABD2-4DDD-88F3-9CBE02BCC544}"/>
  <p:tag name="GENSWF_ADVANCE_TIME" val="18.8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1B33DC6-C104-44AD-AEF2-57CBF4551013}"/>
  <p:tag name="GENSWF_ADVANCE_TIME" val="16.43"/>
  <p:tag name="TIMING" val="|2.175|9.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2193A84-2951-4028-93B7-D7B02DD533BC}"/>
  <p:tag name="GENSWF_ADVANCE_TIME" val="14.334"/>
  <p:tag name="TIMING" val="|1.66|3.53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1207</TotalTime>
  <Words>613</Words>
  <Application>Microsoft Office PowerPoint</Application>
  <PresentationFormat>Widescreen</PresentationFormat>
  <Paragraphs>81</Paragraphs>
  <Slides>14</Slides>
  <Notes>14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VNI-Commerce</vt:lpstr>
      <vt:lpstr>Wingdings</vt:lpstr>
      <vt:lpstr>Organic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BINH</cp:lastModifiedBy>
  <cp:revision>75</cp:revision>
  <dcterms:created xsi:type="dcterms:W3CDTF">2021-08-22T00:15:30Z</dcterms:created>
  <dcterms:modified xsi:type="dcterms:W3CDTF">2021-12-05T12:32:52Z</dcterms:modified>
</cp:coreProperties>
</file>